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7" r:id="rId2"/>
  </p:sldMasterIdLst>
  <p:notesMasterIdLst>
    <p:notesMasterId r:id="rId9"/>
  </p:notesMasterIdLst>
  <p:sldIdLst>
    <p:sldId id="256" r:id="rId3"/>
    <p:sldId id="257" r:id="rId4"/>
    <p:sldId id="258" r:id="rId5"/>
    <p:sldId id="260" r:id="rId6"/>
    <p:sldId id="259" r:id="rId7"/>
    <p:sldId id="261" r:id="rId8"/>
  </p:sldIdLst>
  <p:sldSz cx="10160000" cy="5715000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 userDrawn="1">
          <p15:clr>
            <a:srgbClr val="A4A3A4"/>
          </p15:clr>
        </p15:guide>
        <p15:guide id="2" pos="32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99"/>
    <a:srgbClr val="0000FF"/>
    <a:srgbClr val="FF33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127" d="100"/>
          <a:sy n="127" d="100"/>
        </p:scale>
        <p:origin x="762" y="126"/>
      </p:cViewPr>
      <p:guideLst>
        <p:guide orient="horz" pos="1800"/>
        <p:guide pos="32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A3BBAC77-845F-4C83-B1DB-375BB070571B}" type="datetimeFigureOut">
              <a:rPr lang="zh-CN" altLang="en-US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7F6F13EB-1B06-4AC1-B51F-3352879F3F1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300503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zh-CN" altLang="en-US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smtClean="0"/>
          </a:p>
        </p:txBody>
      </p:sp>
      <p:sp>
        <p:nvSpPr>
          <p:cNvPr id="20484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fld id="{1FFB4F17-8761-46E1-9C2D-7FEC08C171EF}" type="slidenum">
              <a:rPr lang="zh-CN" altLang="en-US">
                <a:solidFill>
                  <a:srgbClr val="000000"/>
                </a:solidFill>
                <a:latin typeface="Calibri" panose="020F0502020204030204" pitchFamily="34" charset="0"/>
              </a:rPr>
              <a:pPr/>
              <a:t>6</a:t>
            </a:fld>
            <a:endParaRPr lang="zh-CN" altLang="en-US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82351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4988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9323" y="822855"/>
            <a:ext cx="5143500" cy="4061354"/>
          </a:xfrm>
        </p:spPr>
        <p:txBody>
          <a:bodyPr/>
          <a:lstStyle>
            <a:lvl1pPr>
              <a:defRPr sz="2667"/>
            </a:lvl1pPr>
            <a:lvl2pPr>
              <a:defRPr sz="2333"/>
            </a:lvl2pPr>
            <a:lvl3pPr>
              <a:defRPr sz="2000"/>
            </a:lvl3pPr>
            <a:lvl4pPr>
              <a:defRPr sz="1667"/>
            </a:lvl4pPr>
            <a:lvl5pPr>
              <a:defRPr sz="1667"/>
            </a:lvl5pPr>
            <a:lvl6pPr>
              <a:defRPr sz="1667"/>
            </a:lvl6pPr>
            <a:lvl7pPr>
              <a:defRPr sz="1667"/>
            </a:lvl7pPr>
            <a:lvl8pPr>
              <a:defRPr sz="1667"/>
            </a:lvl8pPr>
            <a:lvl9pPr>
              <a:defRPr sz="1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302E1AB-B6D2-46BB-9A2B-1F550471B814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B4BAEE7-D443-44BB-87BF-463B570DE47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36593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4" y="381000"/>
            <a:ext cx="3276864" cy="1333500"/>
          </a:xfrm>
        </p:spPr>
        <p:txBody>
          <a:bodyPr anchor="b"/>
          <a:lstStyle>
            <a:lvl1pPr>
              <a:defRPr sz="266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319323" y="822855"/>
            <a:ext cx="5143500" cy="4061354"/>
          </a:xfrm>
        </p:spPr>
        <p:txBody>
          <a:bodyPr anchor="t"/>
          <a:lstStyle>
            <a:lvl1pPr marL="0" indent="0">
              <a:buNone/>
              <a:defRPr sz="2667"/>
            </a:lvl1pPr>
            <a:lvl2pPr marL="380985" indent="0">
              <a:buNone/>
              <a:defRPr sz="2333"/>
            </a:lvl2pPr>
            <a:lvl3pPr marL="761970" indent="0">
              <a:buNone/>
              <a:defRPr sz="2000"/>
            </a:lvl3pPr>
            <a:lvl4pPr marL="1142954" indent="0">
              <a:buNone/>
              <a:defRPr sz="1667"/>
            </a:lvl4pPr>
            <a:lvl5pPr marL="1523939" indent="0">
              <a:buNone/>
              <a:defRPr sz="1667"/>
            </a:lvl5pPr>
            <a:lvl6pPr marL="1904924" indent="0">
              <a:buNone/>
              <a:defRPr sz="1667"/>
            </a:lvl6pPr>
            <a:lvl7pPr marL="2285909" indent="0">
              <a:buNone/>
              <a:defRPr sz="1667"/>
            </a:lvl7pPr>
            <a:lvl8pPr marL="2666893" indent="0">
              <a:buNone/>
              <a:defRPr sz="1667"/>
            </a:lvl8pPr>
            <a:lvl9pPr marL="3047878" indent="0">
              <a:buNone/>
              <a:defRPr sz="1667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9824" y="1714500"/>
            <a:ext cx="3276864" cy="3176323"/>
          </a:xfrm>
        </p:spPr>
        <p:txBody>
          <a:bodyPr/>
          <a:lstStyle>
            <a:lvl1pPr marL="0" indent="0">
              <a:buNone/>
              <a:defRPr sz="1333"/>
            </a:lvl1pPr>
            <a:lvl2pPr marL="380985" indent="0">
              <a:buNone/>
              <a:defRPr sz="1167"/>
            </a:lvl2pPr>
            <a:lvl3pPr marL="761970" indent="0">
              <a:buNone/>
              <a:defRPr sz="1000"/>
            </a:lvl3pPr>
            <a:lvl4pPr marL="1142954" indent="0">
              <a:buNone/>
              <a:defRPr sz="833"/>
            </a:lvl4pPr>
            <a:lvl5pPr marL="1523939" indent="0">
              <a:buNone/>
              <a:defRPr sz="833"/>
            </a:lvl5pPr>
            <a:lvl6pPr marL="1904924" indent="0">
              <a:buNone/>
              <a:defRPr sz="833"/>
            </a:lvl6pPr>
            <a:lvl7pPr marL="2285909" indent="0">
              <a:buNone/>
              <a:defRPr sz="833"/>
            </a:lvl7pPr>
            <a:lvl8pPr marL="2666893" indent="0">
              <a:buNone/>
              <a:defRPr sz="833"/>
            </a:lvl8pPr>
            <a:lvl9pPr marL="3047878" indent="0">
              <a:buNone/>
              <a:defRPr sz="8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EA2EA8F-3E2A-47C4-977F-9FA05A46A55E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BEB04B-2DCF-47C2-8072-A2736ABE0A0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87737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CA89B5E-7AAD-4B63-94F1-B11C65759A01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7658251-0198-4580-BDDC-883EB3550751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36476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270750" y="304271"/>
            <a:ext cx="2190750" cy="484319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98500" y="304271"/>
            <a:ext cx="6445250" cy="484319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E957B9-CFB3-4CC0-A000-0589A07A692A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D813BB-DC98-4B8C-9F1E-8403C6560E27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82956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9445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70000" y="935302"/>
            <a:ext cx="7620000" cy="1989667"/>
          </a:xfrm>
        </p:spPr>
        <p:txBody>
          <a:bodyPr anchor="b"/>
          <a:lstStyle>
            <a:lvl1pPr algn="ctr"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70000" y="3001698"/>
            <a:ext cx="7620000" cy="1379802"/>
          </a:xfrm>
        </p:spPr>
        <p:txBody>
          <a:bodyPr/>
          <a:lstStyle>
            <a:lvl1pPr marL="0" indent="0" algn="ctr">
              <a:buNone/>
              <a:defRPr sz="2000"/>
            </a:lvl1pPr>
            <a:lvl2pPr marL="380985" indent="0" algn="ctr">
              <a:buNone/>
              <a:defRPr sz="1667"/>
            </a:lvl2pPr>
            <a:lvl3pPr marL="761970" indent="0" algn="ctr">
              <a:buNone/>
              <a:defRPr sz="1500"/>
            </a:lvl3pPr>
            <a:lvl4pPr marL="1142954" indent="0" algn="ctr">
              <a:buNone/>
              <a:defRPr sz="1333"/>
            </a:lvl4pPr>
            <a:lvl5pPr marL="1523939" indent="0" algn="ctr">
              <a:buNone/>
              <a:defRPr sz="1333"/>
            </a:lvl5pPr>
            <a:lvl6pPr marL="1904924" indent="0" algn="ctr">
              <a:buNone/>
              <a:defRPr sz="1333"/>
            </a:lvl6pPr>
            <a:lvl7pPr marL="2285909" indent="0" algn="ctr">
              <a:buNone/>
              <a:defRPr sz="1333"/>
            </a:lvl7pPr>
            <a:lvl8pPr marL="2666893" indent="0" algn="ctr">
              <a:buNone/>
              <a:defRPr sz="1333"/>
            </a:lvl8pPr>
            <a:lvl9pPr marL="3047878" indent="0" algn="ctr">
              <a:buNone/>
              <a:defRPr sz="1333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1200F1F-5CB4-41ED-94BF-D769B1038EB4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A323292-4B78-421D-9B0D-B8C369700D1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62898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A5B8667-EAFA-47D6-B90D-84953C890830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D60B0C-FC8B-47A3-937E-1E5ADE26CEDD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20238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208" y="1424782"/>
            <a:ext cx="8763000" cy="2377281"/>
          </a:xfrm>
        </p:spPr>
        <p:txBody>
          <a:bodyPr anchor="b"/>
          <a:lstStyle>
            <a:lvl1pPr>
              <a:defRPr sz="5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3208" y="3824553"/>
            <a:ext cx="8763000" cy="1250156"/>
          </a:xfr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380985" indent="0">
              <a:buNone/>
              <a:defRPr sz="1667">
                <a:solidFill>
                  <a:schemeClr val="tx1">
                    <a:tint val="75000"/>
                  </a:schemeClr>
                </a:solidFill>
              </a:defRPr>
            </a:lvl2pPr>
            <a:lvl3pPr marL="76197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3pPr>
            <a:lvl4pPr marL="114295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4pPr>
            <a:lvl5pPr marL="152393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5pPr>
            <a:lvl6pPr marL="1904924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6pPr>
            <a:lvl7pPr marL="2285909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7pPr>
            <a:lvl8pPr marL="2666893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8pPr>
            <a:lvl9pPr marL="3047878" indent="0">
              <a:buNone/>
              <a:defRPr sz="1333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4E7422D-CF4E-4A86-93D0-7099FAE477D6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04559AB-E11D-440B-933F-6BA2C06C7F8B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89168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98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43500" y="1521354"/>
            <a:ext cx="4318000" cy="362611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69E47B0-F476-4320-A2A8-A6AF4353B145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359F180-382A-4802-BCDA-7597AE024FDF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57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9823" y="304271"/>
            <a:ext cx="8763000" cy="110463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824" y="1400969"/>
            <a:ext cx="4298156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9824" y="2087563"/>
            <a:ext cx="4298156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43500" y="1400969"/>
            <a:ext cx="4319323" cy="686593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380985" indent="0">
              <a:buNone/>
              <a:defRPr sz="1667" b="1"/>
            </a:lvl2pPr>
            <a:lvl3pPr marL="761970" indent="0">
              <a:buNone/>
              <a:defRPr sz="1500" b="1"/>
            </a:lvl3pPr>
            <a:lvl4pPr marL="1142954" indent="0">
              <a:buNone/>
              <a:defRPr sz="1333" b="1"/>
            </a:lvl4pPr>
            <a:lvl5pPr marL="1523939" indent="0">
              <a:buNone/>
              <a:defRPr sz="1333" b="1"/>
            </a:lvl5pPr>
            <a:lvl6pPr marL="1904924" indent="0">
              <a:buNone/>
              <a:defRPr sz="1333" b="1"/>
            </a:lvl6pPr>
            <a:lvl7pPr marL="2285909" indent="0">
              <a:buNone/>
              <a:defRPr sz="1333" b="1"/>
            </a:lvl7pPr>
            <a:lvl8pPr marL="2666893" indent="0">
              <a:buNone/>
              <a:defRPr sz="1333" b="1"/>
            </a:lvl8pPr>
            <a:lvl9pPr marL="3047878" indent="0">
              <a:buNone/>
              <a:defRPr sz="13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43500" y="2087563"/>
            <a:ext cx="4319323" cy="307049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5EB1F78-F115-4ED7-9918-43FCDB6DA546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EF5D7F8-E027-42A9-BABB-663072F0B9D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897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F109DAB-8C32-4871-905C-773A229A24E1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21159F9-9D94-4BC0-B4DB-3A3CED5B7086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15613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87D1EB4-3F24-4C60-9B9E-EEE12FF58B85}" type="datetimeFigureOut">
              <a:rPr lang="zh-CN" altLang="en-US" smtClean="0"/>
              <a:pPr>
                <a:defRPr/>
              </a:pPr>
              <a:t>2017/2/12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ACD44C-5F0A-4337-A08E-D016B6CEFEA3}" type="slidenum">
              <a:rPr lang="zh-CN" altLang="en-US" smtClean="0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4063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组合 12"/>
          <p:cNvGrpSpPr>
            <a:grpSpLocks/>
          </p:cNvGrpSpPr>
          <p:nvPr userDrawn="1"/>
        </p:nvGrpSpPr>
        <p:grpSpPr bwMode="auto">
          <a:xfrm>
            <a:off x="0" y="1"/>
            <a:ext cx="10160000" cy="5724525"/>
            <a:chOff x="-32" y="0"/>
            <a:chExt cx="9144032" cy="5724525"/>
          </a:xfrm>
        </p:grpSpPr>
        <p:pic>
          <p:nvPicPr>
            <p:cNvPr id="1027" name="图片 10" descr="图片1.png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255" r="1505"/>
            <a:stretch>
              <a:fillRect/>
            </a:stretch>
          </p:blipFill>
          <p:spPr bwMode="auto">
            <a:xfrm>
              <a:off x="0" y="0"/>
              <a:ext cx="9144000" cy="57245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8" name="图片 6" descr="灰白格调.jpg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32" y="0"/>
              <a:ext cx="9144000" cy="5715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029" name="图片 11" descr="图片1.png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" r="2223"/>
            <a:stretch>
              <a:fillRect/>
            </a:stretch>
          </p:blipFill>
          <p:spPr bwMode="auto">
            <a:xfrm>
              <a:off x="0" y="725214"/>
              <a:ext cx="9144000" cy="45611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98500" y="304271"/>
            <a:ext cx="8763000" cy="110463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8500" y="1521354"/>
            <a:ext cx="8763000" cy="36261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98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  <a:t>2/12/2017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65500" y="5296959"/>
            <a:ext cx="3429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75500" y="5296959"/>
            <a:ext cx="22860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77286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l" defTabSz="761970" rtl="0" eaLnBrk="1" latinLnBrk="0" hangingPunct="1">
        <a:lnSpc>
          <a:spcPct val="90000"/>
        </a:lnSpc>
        <a:spcBef>
          <a:spcPct val="0"/>
        </a:spcBef>
        <a:buNone/>
        <a:defRPr sz="3667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0492" indent="-190492" algn="l" defTabSz="761970" rtl="0" eaLnBrk="1" latinLnBrk="0" hangingPunct="1">
        <a:lnSpc>
          <a:spcPct val="90000"/>
        </a:lnSpc>
        <a:spcBef>
          <a:spcPts val="833"/>
        </a:spcBef>
        <a:buFont typeface="Arial" panose="020B0604020202020204" pitchFamily="34" charset="0"/>
        <a:buChar char="•"/>
        <a:defRPr sz="2333" kern="1200">
          <a:solidFill>
            <a:schemeClr val="tx1"/>
          </a:solidFill>
          <a:latin typeface="+mn-lt"/>
          <a:ea typeface="+mn-ea"/>
          <a:cs typeface="+mn-cs"/>
        </a:defRPr>
      </a:lvl1pPr>
      <a:lvl2pPr marL="57147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52462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667" kern="1200">
          <a:solidFill>
            <a:schemeClr val="tx1"/>
          </a:solidFill>
          <a:latin typeface="+mn-lt"/>
          <a:ea typeface="+mn-ea"/>
          <a:cs typeface="+mn-cs"/>
        </a:defRPr>
      </a:lvl3pPr>
      <a:lvl4pPr marL="1333447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1443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09541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476401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857386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238370" indent="-190492" algn="l" defTabSz="761970" rtl="0" eaLnBrk="1" latinLnBrk="0" hangingPunct="1">
        <a:lnSpc>
          <a:spcPct val="90000"/>
        </a:lnSpc>
        <a:spcBef>
          <a:spcPts val="417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1pPr>
      <a:lvl2pPr marL="380985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2pPr>
      <a:lvl3pPr marL="761970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14295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2393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904924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85909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666893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3047878" algn="l" defTabSz="761970" rtl="0" eaLnBrk="1" latinLnBrk="0" hangingPunct="1"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-2130" y="0"/>
            <a:ext cx="10162129" cy="5713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标题 1"/>
          <p:cNvSpPr txBox="1">
            <a:spLocks/>
          </p:cNvSpPr>
          <p:nvPr/>
        </p:nvSpPr>
        <p:spPr>
          <a:xfrm>
            <a:off x="2487712" y="3914320"/>
            <a:ext cx="5093758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en-US" altLang="zh-CN" sz="2800" dirty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Microsoft PowerPoint  </a:t>
            </a:r>
            <a:r>
              <a:rPr lang="zh-CN" altLang="en-US" sz="2800" dirty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模板</a:t>
            </a:r>
            <a:endParaRPr lang="en-US" altLang="zh-CN" sz="2800" dirty="0">
              <a:ln w="1270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3814066" y="3145532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zh-CN" altLang="en-US" sz="5400" dirty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灰白格调</a:t>
            </a:r>
            <a:endParaRPr lang="en-US" altLang="zh-CN" sz="5400" dirty="0">
              <a:ln w="1270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稚艺简体" pitchFamily="65" charset="-122"/>
              <a:ea typeface="方正稚艺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3"/>
          <p:cNvGrpSpPr>
            <a:grpSpLocks/>
          </p:cNvGrpSpPr>
          <p:nvPr/>
        </p:nvGrpSpPr>
        <p:grpSpPr bwMode="auto">
          <a:xfrm>
            <a:off x="2598739" y="1457325"/>
            <a:ext cx="4929187" cy="787400"/>
            <a:chOff x="2051720" y="1457017"/>
            <a:chExt cx="5040560" cy="804974"/>
          </a:xfrm>
        </p:grpSpPr>
        <p:sp>
          <p:nvSpPr>
            <p:cNvPr id="5" name="圆角矩形 4"/>
            <p:cNvSpPr/>
            <p:nvPr/>
          </p:nvSpPr>
          <p:spPr bwMode="auto">
            <a:xfrm>
              <a:off x="2051720" y="1521447"/>
              <a:ext cx="5040560" cy="676115"/>
            </a:xfrm>
            <a:prstGeom prst="roundRect">
              <a:avLst/>
            </a:prstGeom>
            <a:solidFill>
              <a:schemeClr val="tx1">
                <a:alpha val="20000"/>
              </a:schemeClr>
            </a:solidFill>
            <a:ln w="19050">
              <a:solidFill>
                <a:schemeClr val="tx1">
                  <a:alpha val="65000"/>
                </a:schemeClr>
              </a:solidFill>
            </a:ln>
            <a:effectLst>
              <a:glow rad="88900">
                <a:schemeClr val="bg1">
                  <a:alpha val="22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  <a:latin typeface="方正稚艺简体" pitchFamily="65" charset="-122"/>
                <a:ea typeface="方正稚艺简体" pitchFamily="65" charset="-122"/>
              </a:endParaRPr>
            </a:p>
          </p:txBody>
        </p:sp>
        <p:sp>
          <p:nvSpPr>
            <p:cNvPr id="16412" name="标题 1"/>
            <p:cNvSpPr txBox="1">
              <a:spLocks/>
            </p:cNvSpPr>
            <p:nvPr/>
          </p:nvSpPr>
          <p:spPr bwMode="auto">
            <a:xfrm>
              <a:off x="2951820" y="1457017"/>
              <a:ext cx="3240360" cy="804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点击添加标题</a:t>
              </a:r>
            </a:p>
          </p:txBody>
        </p:sp>
      </p:grpSp>
      <p:grpSp>
        <p:nvGrpSpPr>
          <p:cNvPr id="16387" name="组合 23"/>
          <p:cNvGrpSpPr>
            <a:grpSpLocks/>
          </p:cNvGrpSpPr>
          <p:nvPr/>
        </p:nvGrpSpPr>
        <p:grpSpPr bwMode="auto">
          <a:xfrm>
            <a:off x="2598739" y="2370138"/>
            <a:ext cx="4929187" cy="787400"/>
            <a:chOff x="2051720" y="2327673"/>
            <a:chExt cx="5040560" cy="804974"/>
          </a:xfrm>
        </p:grpSpPr>
        <p:sp>
          <p:nvSpPr>
            <p:cNvPr id="8" name="圆角矩形 7"/>
            <p:cNvSpPr/>
            <p:nvPr/>
          </p:nvSpPr>
          <p:spPr bwMode="auto">
            <a:xfrm>
              <a:off x="2051720" y="2392103"/>
              <a:ext cx="5040560" cy="676115"/>
            </a:xfrm>
            <a:prstGeom prst="roundRect">
              <a:avLst/>
            </a:prstGeom>
            <a:solidFill>
              <a:schemeClr val="tx1">
                <a:alpha val="20000"/>
              </a:schemeClr>
            </a:solidFill>
            <a:ln w="19050">
              <a:solidFill>
                <a:schemeClr val="tx1">
                  <a:alpha val="65000"/>
                </a:schemeClr>
              </a:solidFill>
            </a:ln>
            <a:effectLst>
              <a:glow rad="88900">
                <a:schemeClr val="bg1">
                  <a:alpha val="22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  <a:latin typeface="方正稚艺简体" pitchFamily="65" charset="-122"/>
                <a:ea typeface="方正稚艺简体" pitchFamily="65" charset="-122"/>
              </a:endParaRPr>
            </a:p>
          </p:txBody>
        </p:sp>
        <p:sp>
          <p:nvSpPr>
            <p:cNvPr id="16408" name="标题 1"/>
            <p:cNvSpPr txBox="1">
              <a:spLocks/>
            </p:cNvSpPr>
            <p:nvPr/>
          </p:nvSpPr>
          <p:spPr bwMode="auto">
            <a:xfrm>
              <a:off x="2951820" y="2327673"/>
              <a:ext cx="3240360" cy="804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点击添加标题</a:t>
              </a:r>
            </a:p>
          </p:txBody>
        </p:sp>
      </p:grpSp>
      <p:grpSp>
        <p:nvGrpSpPr>
          <p:cNvPr id="16388" name="组合 28"/>
          <p:cNvGrpSpPr>
            <a:grpSpLocks/>
          </p:cNvGrpSpPr>
          <p:nvPr/>
        </p:nvGrpSpPr>
        <p:grpSpPr bwMode="auto">
          <a:xfrm>
            <a:off x="2598739" y="3284538"/>
            <a:ext cx="4929187" cy="787400"/>
            <a:chOff x="2051720" y="3230426"/>
            <a:chExt cx="5040560" cy="804974"/>
          </a:xfrm>
        </p:grpSpPr>
        <p:sp>
          <p:nvSpPr>
            <p:cNvPr id="11" name="圆角矩形 10"/>
            <p:cNvSpPr/>
            <p:nvPr/>
          </p:nvSpPr>
          <p:spPr bwMode="auto">
            <a:xfrm>
              <a:off x="2051720" y="3294856"/>
              <a:ext cx="5040560" cy="676115"/>
            </a:xfrm>
            <a:prstGeom prst="roundRect">
              <a:avLst/>
            </a:prstGeom>
            <a:solidFill>
              <a:schemeClr val="tx1">
                <a:alpha val="20000"/>
              </a:schemeClr>
            </a:solidFill>
            <a:ln w="19050">
              <a:solidFill>
                <a:schemeClr val="tx1">
                  <a:alpha val="65000"/>
                </a:schemeClr>
              </a:solidFill>
            </a:ln>
            <a:effectLst>
              <a:glow rad="88900">
                <a:schemeClr val="bg1">
                  <a:alpha val="22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  <a:latin typeface="方正稚艺简体" pitchFamily="65" charset="-122"/>
                <a:ea typeface="方正稚艺简体" pitchFamily="65" charset="-122"/>
              </a:endParaRPr>
            </a:p>
          </p:txBody>
        </p:sp>
        <p:sp>
          <p:nvSpPr>
            <p:cNvPr id="16404" name="标题 1"/>
            <p:cNvSpPr txBox="1">
              <a:spLocks/>
            </p:cNvSpPr>
            <p:nvPr/>
          </p:nvSpPr>
          <p:spPr bwMode="auto">
            <a:xfrm>
              <a:off x="2951820" y="3230426"/>
              <a:ext cx="3240360" cy="80497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点击添加标题</a:t>
              </a:r>
            </a:p>
          </p:txBody>
        </p:sp>
      </p:grpSp>
      <p:grpSp>
        <p:nvGrpSpPr>
          <p:cNvPr id="16389" name="组合 29"/>
          <p:cNvGrpSpPr>
            <a:grpSpLocks/>
          </p:cNvGrpSpPr>
          <p:nvPr/>
        </p:nvGrpSpPr>
        <p:grpSpPr bwMode="auto">
          <a:xfrm>
            <a:off x="2598739" y="4197350"/>
            <a:ext cx="4929187" cy="692150"/>
            <a:chOff x="2051720" y="4197609"/>
            <a:chExt cx="5040560" cy="707287"/>
          </a:xfrm>
        </p:grpSpPr>
        <p:sp>
          <p:nvSpPr>
            <p:cNvPr id="14" name="圆角矩形 13"/>
            <p:cNvSpPr/>
            <p:nvPr/>
          </p:nvSpPr>
          <p:spPr bwMode="auto">
            <a:xfrm>
              <a:off x="2051720" y="4213195"/>
              <a:ext cx="5040560" cy="676115"/>
            </a:xfrm>
            <a:prstGeom prst="roundRect">
              <a:avLst/>
            </a:prstGeom>
            <a:solidFill>
              <a:schemeClr val="tx1">
                <a:alpha val="20000"/>
              </a:schemeClr>
            </a:solidFill>
            <a:ln w="19050">
              <a:solidFill>
                <a:schemeClr val="tx1">
                  <a:alpha val="65000"/>
                </a:schemeClr>
              </a:solidFill>
            </a:ln>
            <a:effectLst>
              <a:glow rad="88900">
                <a:schemeClr val="bg1">
                  <a:alpha val="22000"/>
                </a:schemeClr>
              </a:glow>
              <a:outerShdw blurRad="50800" dist="38100" dir="5400000" algn="t" rotWithShape="0">
                <a:prstClr val="black">
                  <a:alpha val="2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n>
                  <a:solidFill>
                    <a:schemeClr val="bg1"/>
                  </a:solidFill>
                </a:ln>
                <a:effectLst>
                  <a:glow>
                    <a:schemeClr val="accent6">
                      <a:satMod val="175000"/>
                      <a:alpha val="1000"/>
                    </a:schemeClr>
                  </a:glow>
                </a:effectLst>
                <a:latin typeface="方正稚艺简体" pitchFamily="65" charset="-122"/>
                <a:ea typeface="方正稚艺简体" pitchFamily="65" charset="-122"/>
              </a:endParaRPr>
            </a:p>
          </p:txBody>
        </p:sp>
        <p:sp>
          <p:nvSpPr>
            <p:cNvPr id="16400" name="标题 1"/>
            <p:cNvSpPr txBox="1">
              <a:spLocks/>
            </p:cNvSpPr>
            <p:nvPr/>
          </p:nvSpPr>
          <p:spPr bwMode="auto">
            <a:xfrm>
              <a:off x="2930462" y="4197609"/>
              <a:ext cx="3240360" cy="7072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/>
              <a:r>
                <a:rPr lang="zh-CN" altLang="en-US" sz="2000">
                  <a:latin typeface="方正稚艺简体" panose="03000509000000000000" pitchFamily="65" charset="-122"/>
                  <a:ea typeface="方正稚艺简体" panose="03000509000000000000" pitchFamily="65" charset="-122"/>
                </a:rPr>
                <a:t>点击添加标题</a:t>
              </a:r>
            </a:p>
          </p:txBody>
        </p:sp>
      </p:grpSp>
      <p:grpSp>
        <p:nvGrpSpPr>
          <p:cNvPr id="16390" name="组合 32"/>
          <p:cNvGrpSpPr>
            <a:grpSpLocks/>
          </p:cNvGrpSpPr>
          <p:nvPr/>
        </p:nvGrpSpPr>
        <p:grpSpPr bwMode="auto">
          <a:xfrm>
            <a:off x="3452814" y="290513"/>
            <a:ext cx="3240087" cy="804862"/>
            <a:chOff x="2945109" y="265212"/>
            <a:chExt cx="3240360" cy="804974"/>
          </a:xfrm>
        </p:grpSpPr>
        <p:grpSp>
          <p:nvGrpSpPr>
            <p:cNvPr id="16391" name="组合 33"/>
            <p:cNvGrpSpPr>
              <a:grpSpLocks/>
            </p:cNvGrpSpPr>
            <p:nvPr/>
          </p:nvGrpSpPr>
          <p:grpSpPr bwMode="auto">
            <a:xfrm>
              <a:off x="2959397" y="329642"/>
              <a:ext cx="3211784" cy="676115"/>
              <a:chOff x="1546980" y="836712"/>
              <a:chExt cx="6122047" cy="1584176"/>
            </a:xfrm>
          </p:grpSpPr>
          <p:sp>
            <p:nvSpPr>
              <p:cNvPr id="19" name="圆角矩形 18"/>
              <p:cNvSpPr/>
              <p:nvPr/>
            </p:nvSpPr>
            <p:spPr>
              <a:xfrm>
                <a:off x="1547664" y="836712"/>
                <a:ext cx="6120680" cy="1584176"/>
              </a:xfrm>
              <a:prstGeom prst="roundRect">
                <a:avLst/>
              </a:prstGeom>
              <a:solidFill>
                <a:schemeClr val="tx1">
                  <a:alpha val="20000"/>
                </a:schemeClr>
              </a:solidFill>
              <a:ln w="19050">
                <a:solidFill>
                  <a:schemeClr val="tx1">
                    <a:alpha val="65000"/>
                  </a:schemeClr>
                </a:solidFill>
              </a:ln>
              <a:effectLst>
                <a:glow rad="88900">
                  <a:schemeClr val="bg1">
                    <a:alpha val="22000"/>
                  </a:schemeClr>
                </a:glow>
                <a:outerShdw blurRad="50800" dist="38100" dir="5400000" algn="t" rotWithShape="0">
                  <a:prstClr val="black">
                    <a:alpha val="40000"/>
                  </a:prstClr>
                </a:outerShdw>
                <a:softEdge rad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>
                  <a:ln>
                    <a:solidFill>
                      <a:schemeClr val="bg1"/>
                    </a:solidFill>
                  </a:ln>
                  <a:effectLst>
                    <a:glow>
                      <a:schemeClr val="accent6">
                        <a:satMod val="175000"/>
                        <a:alpha val="1000"/>
                      </a:schemeClr>
                    </a:glow>
                  </a:effectLst>
                </a:endParaRPr>
              </a:p>
            </p:txBody>
          </p:sp>
          <p:sp>
            <p:nvSpPr>
              <p:cNvPr id="20" name="圆角矩形 4"/>
              <p:cNvSpPr/>
              <p:nvPr/>
            </p:nvSpPr>
            <p:spPr>
              <a:xfrm>
                <a:off x="1546980" y="838273"/>
                <a:ext cx="6122047" cy="792387"/>
              </a:xfrm>
              <a:custGeom>
                <a:avLst/>
                <a:gdLst/>
                <a:ahLst/>
                <a:cxnLst/>
                <a:rect l="l" t="t" r="r" b="b"/>
                <a:pathLst>
                  <a:path w="6120680" h="1008112">
                    <a:moveTo>
                      <a:pt x="264035" y="0"/>
                    </a:moveTo>
                    <a:lnTo>
                      <a:pt x="5856645" y="0"/>
                    </a:lnTo>
                    <a:cubicBezTo>
                      <a:pt x="6002468" y="0"/>
                      <a:pt x="6120680" y="118212"/>
                      <a:pt x="6120680" y="264035"/>
                    </a:cubicBezTo>
                    <a:lnTo>
                      <a:pt x="6120680" y="1008112"/>
                    </a:lnTo>
                    <a:lnTo>
                      <a:pt x="0" y="1008112"/>
                    </a:lnTo>
                    <a:lnTo>
                      <a:pt x="0" y="264035"/>
                    </a:lnTo>
                    <a:cubicBezTo>
                      <a:pt x="0" y="118212"/>
                      <a:pt x="118212" y="0"/>
                      <a:pt x="264035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85000"/>
                      <a:alpha val="20000"/>
                    </a:schemeClr>
                  </a:gs>
                  <a:gs pos="50000">
                    <a:schemeClr val="tx1">
                      <a:lumMod val="85000"/>
                      <a:alpha val="40000"/>
                    </a:schemeClr>
                  </a:gs>
                  <a:gs pos="100000">
                    <a:schemeClr val="tx1"/>
                  </a:gs>
                </a:gsLst>
                <a:lin ang="5400000" scaled="0"/>
              </a:gra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</p:grpSp>
        <p:sp>
          <p:nvSpPr>
            <p:cNvPr id="18" name="标题 1"/>
            <p:cNvSpPr txBox="1">
              <a:spLocks/>
            </p:cNvSpPr>
            <p:nvPr/>
          </p:nvSpPr>
          <p:spPr>
            <a:xfrm>
              <a:off x="2945109" y="265212"/>
              <a:ext cx="3240360" cy="804974"/>
            </a:xfrm>
            <a:prstGeom prst="rect">
              <a:avLst/>
            </a:prstGeom>
          </p:spPr>
          <p:txBody>
            <a:bodyPr anchor="ctr">
              <a:normAutofit/>
            </a:bodyPr>
            <a:lstStyle>
              <a:lvl1pPr algn="ctr" defTabSz="914400" rtl="0" eaLnBrk="1" latinLnBrk="0" hangingPunct="1">
                <a:spcBef>
                  <a:spcPct val="0"/>
                </a:spcBef>
                <a:buNone/>
                <a:defRPr sz="44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fontAlgn="auto">
                <a:spcAft>
                  <a:spcPts val="0"/>
                </a:spcAft>
                <a:defRPr/>
              </a:pPr>
              <a:r>
                <a:rPr lang="zh-CN" altLang="en-US" sz="2400" b="1" dirty="0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chemeClr val="bg1"/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</a:rPr>
                <a:t>目    录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矩形 6"/>
          <p:cNvSpPr>
            <a:spLocks noChangeArrowheads="1"/>
          </p:cNvSpPr>
          <p:nvPr/>
        </p:nvSpPr>
        <p:spPr bwMode="auto">
          <a:xfrm>
            <a:off x="7545388" y="1225550"/>
            <a:ext cx="2178050" cy="363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tabLst>
                <a:tab pos="403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tabLst>
                <a:tab pos="403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tabLst>
                <a:tab pos="403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tabLst>
                <a:tab pos="403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tabLst>
                <a:tab pos="403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0386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原来不是白就是黑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只不过是天真的以为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要醉得清醒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要无辜的犯罪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现实的世界只有灰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坚强得太久好疲惫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想抱爱的人沉沉的睡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卷来的风暴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凶猛里有种美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死了心痛就没感觉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灰色空间我是谁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记不得幸福是什么滋味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无路可退你是谁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怎么为我流泪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梦见发着光的草原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一身伤回到很久以前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我选择不恨带着平静走远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醒来后夜还是长夜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灰色空间我是谁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记不得幸福是什么滋味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无路可退你是谁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怎么为我流泪</a:t>
            </a:r>
          </a:p>
          <a:p>
            <a:pPr eaLnBrk="1" hangingPunct="1"/>
            <a:r>
              <a:rPr lang="zh-CN" altLang="en-US" sz="1000">
                <a:latin typeface="方正稚艺简体" panose="03000509000000000000" pitchFamily="65" charset="-122"/>
                <a:ea typeface="方正稚艺简体" panose="03000509000000000000" pitchFamily="65" charset="-122"/>
              </a:rPr>
              <a:t>紧抱着我流泪</a:t>
            </a:r>
            <a:endParaRPr lang="zh-CN" altLang="zh-CN" sz="1000">
              <a:latin typeface="方正稚艺简体" panose="03000509000000000000" pitchFamily="65" charset="-122"/>
              <a:ea typeface="方正稚艺简体" panose="03000509000000000000" pitchFamily="65" charset="-122"/>
            </a:endParaRPr>
          </a:p>
        </p:txBody>
      </p:sp>
      <p:pic>
        <p:nvPicPr>
          <p:cNvPr id="8" name="Picture 2" descr="E:\图片夹\素材类\20090821_8e2ca1c6ba7ba7d3ca9asCTGdQJLNE8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 rot="573868">
            <a:off x="2661214" y="1895274"/>
            <a:ext cx="3203410" cy="20021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9" name="Picture 2" descr="E:\图片夹\素材类\20090821_8e2ca1c6ba7ba7d3ca9asCTGdQJLNE87.jpg"/>
          <p:cNvPicPr>
            <a:picLocks noChangeAspect="1" noChangeArrowheads="1"/>
          </p:cNvPicPr>
          <p:nvPr/>
        </p:nvPicPr>
        <p:blipFill>
          <a:blip r:embed="rId3" cstate="print"/>
          <a:stretch>
            <a:fillRect/>
          </a:stretch>
        </p:blipFill>
        <p:spPr bwMode="auto">
          <a:xfrm rot="20739235">
            <a:off x="2741775" y="1726433"/>
            <a:ext cx="1501598" cy="20021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Picture 2" descr="E:\图片夹\素材类\20090821_8e2ca1c6ba7ba7d3ca9asCTGdQJLNE87.jpg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 rot="315748">
            <a:off x="1245228" y="2087087"/>
            <a:ext cx="1983434" cy="195346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矩形 9"/>
          <p:cNvSpPr/>
          <p:nvPr/>
        </p:nvSpPr>
        <p:spPr>
          <a:xfrm>
            <a:off x="6223000" y="1571626"/>
            <a:ext cx="1079500" cy="2762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hangingPunct="1">
              <a:defRPr/>
            </a:pP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Agency FB" pitchFamily="34" charset="0"/>
                <a:ea typeface="宋体" charset="-122"/>
              </a:rPr>
              <a:t>YOO  YOUNG  SEOK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Agency FB" pitchFamily="34" charset="0"/>
              <a:ea typeface="宋体" charset="-122"/>
            </a:endParaRPr>
          </a:p>
        </p:txBody>
      </p:sp>
      <p:sp>
        <p:nvSpPr>
          <p:cNvPr id="12" name="标题 1"/>
          <p:cNvSpPr txBox="1">
            <a:spLocks/>
          </p:cNvSpPr>
          <p:nvPr/>
        </p:nvSpPr>
        <p:spPr>
          <a:xfrm>
            <a:off x="3579802" y="1089150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zh-CN" altLang="en-US" sz="2800" b="1" dirty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tx1">
                    <a:lumMod val="75000"/>
                    <a:lumOff val="25000"/>
                  </a:schemeClr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灰色空间</a:t>
            </a:r>
            <a:endParaRPr lang="en-US" altLang="zh-CN" sz="2800" b="1" dirty="0">
              <a:ln w="1270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tx1">
                  <a:lumMod val="75000"/>
                  <a:lumOff val="25000"/>
                </a:schemeClr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稚艺简体" pitchFamily="65" charset="-122"/>
              <a:ea typeface="方正稚艺简体" pitchFamily="65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 rot="16200000" flipH="1">
            <a:off x="7186613" y="1535113"/>
            <a:ext cx="500063" cy="158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1" y="1198"/>
            <a:ext cx="10159998" cy="57126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标题 1"/>
          <p:cNvSpPr txBox="1">
            <a:spLocks/>
          </p:cNvSpPr>
          <p:nvPr/>
        </p:nvSpPr>
        <p:spPr>
          <a:xfrm>
            <a:off x="3670050" y="3505572"/>
            <a:ext cx="3786214" cy="696780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 fontAlgn="auto">
              <a:spcAft>
                <a:spcPts val="0"/>
              </a:spcAft>
              <a:defRPr/>
            </a:pPr>
            <a:r>
              <a:rPr lang="zh-CN" altLang="en-US" sz="5400" b="1" dirty="0">
                <a:ln w="1270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  <a:latin typeface="方正稚艺简体" pitchFamily="65" charset="-122"/>
                <a:ea typeface="方正稚艺简体" pitchFamily="65" charset="-122"/>
              </a:rPr>
              <a:t>谢谢观赏！</a:t>
            </a:r>
            <a:endParaRPr lang="en-US" altLang="zh-CN" sz="5400" b="1" dirty="0">
              <a:ln w="1270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方正稚艺简体" pitchFamily="65" charset="-122"/>
              <a:ea typeface="方正稚艺简体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189164" y="2495551"/>
            <a:ext cx="447675" cy="492125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632076" y="2498726"/>
            <a:ext cx="7019925" cy="4921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08000" y="1922464"/>
            <a:ext cx="6985000" cy="581025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7493001" y="1919288"/>
            <a:ext cx="639763" cy="584200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444751" y="3225800"/>
            <a:ext cx="5180013" cy="12700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293</Words>
  <Application>Microsoft Office PowerPoint</Application>
  <PresentationFormat>自定义</PresentationFormat>
  <Paragraphs>40</Paragraphs>
  <Slides>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16" baseType="lpstr">
      <vt:lpstr>Meiryo</vt:lpstr>
      <vt:lpstr>方正稚艺简体</vt:lpstr>
      <vt:lpstr>宋体</vt:lpstr>
      <vt:lpstr>微软雅黑</vt:lpstr>
      <vt:lpstr>Agency FB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keywords>http:/www.ypppt.com</cp:keywords>
  <dc:description>http://www.ypppt.com/</dc:description>
  <cp:lastModifiedBy>Administrator</cp:lastModifiedBy>
  <cp:revision>14</cp:revision>
  <dcterms:created xsi:type="dcterms:W3CDTF">2011-02-17T06:41:16Z</dcterms:created>
  <dcterms:modified xsi:type="dcterms:W3CDTF">2017-02-12T15:37:19Z</dcterms:modified>
</cp:coreProperties>
</file>