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1" r:id="rId16"/>
    <p:sldId id="272" r:id="rId17"/>
    <p:sldId id="273" r:id="rId18"/>
    <p:sldId id="274" r:id="rId19"/>
    <p:sldId id="275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6" autoAdjust="0"/>
    <p:restoredTop sz="94424" autoAdjust="0"/>
  </p:normalViewPr>
  <p:slideViewPr>
    <p:cSldViewPr snapToGrid="0" showGuides="1">
      <p:cViewPr varScale="1">
        <p:scale>
          <a:sx n="113" d="100"/>
          <a:sy n="113" d="100"/>
        </p:scale>
        <p:origin x="504" y="96"/>
      </p:cViewPr>
      <p:guideLst>
        <p:guide orient="horz" pos="2183"/>
        <p:guide pos="3840"/>
        <p:guide pos="1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213166272"/>
        <c:axId val="213166832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1316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166832"/>
        <c:crosses val="autoZero"/>
        <c:auto val="1"/>
        <c:lblAlgn val="ctr"/>
        <c:lblOffset val="100"/>
        <c:noMultiLvlLbl val="0"/>
      </c:catAx>
      <c:valAx>
        <c:axId val="213166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16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7670960"/>
        <c:axId val="247671520"/>
      </c:lineChart>
      <c:catAx>
        <c:axId val="24767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7671520"/>
        <c:crosses val="autoZero"/>
        <c:auto val="1"/>
        <c:lblAlgn val="ctr"/>
        <c:lblOffset val="100"/>
        <c:noMultiLvlLbl val="0"/>
      </c:catAx>
      <c:valAx>
        <c:axId val="24767152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476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5408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87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041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59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537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48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379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89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38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9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8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90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90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59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843463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43463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786" y="2101333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644" y="3133278"/>
            <a:ext cx="3500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</a:rPr>
              <a:t>Power Point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>
            <a:off x="3904616" y="2219541"/>
            <a:ext cx="796601" cy="796601"/>
          </a:xfrm>
          <a:prstGeom prst="arc">
            <a:avLst>
              <a:gd name="adj1" fmla="val 2417097"/>
              <a:gd name="adj2" fmla="val 1932386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8644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781081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2" y="5513487"/>
            <a:ext cx="674574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5" y="3740349"/>
            <a:ext cx="674574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4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4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4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0604" y="4126929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03312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0605" y="2120864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3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3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2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29" y="2627355"/>
            <a:ext cx="1200150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29" y="2942548"/>
            <a:ext cx="3244646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0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6" y="4533574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8" y="3548236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7" y="2539926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0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5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7" y="2473779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0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7" y="453357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408879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1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7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5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4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89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6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4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8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4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8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8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2" y="4579190"/>
            <a:ext cx="414338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8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4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4" y="4454474"/>
            <a:ext cx="178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3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4" y="2208956"/>
            <a:ext cx="2388240" cy="1339899"/>
            <a:chOff x="1179354" y="2208956"/>
            <a:chExt cx="2388240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2" y="2208956"/>
            <a:ext cx="2388240" cy="1339899"/>
            <a:chOff x="1179354" y="2208956"/>
            <a:chExt cx="2388240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58250" y="2036"/>
            <a:ext cx="3333750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3753568"/>
              </p:ext>
            </p:extLst>
          </p:nvPr>
        </p:nvGraphicFramePr>
        <p:xfrm>
          <a:off x="437867" y="1567603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0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7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7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2" y="3754522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7" y="2372024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7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323399016"/>
              </p:ext>
            </p:extLst>
          </p:nvPr>
        </p:nvGraphicFramePr>
        <p:xfrm>
          <a:off x="7046913" y="2054674"/>
          <a:ext cx="4654550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5" y="2377840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5" y="4539677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86626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6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0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2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2" y="2536477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10" y="2521832"/>
            <a:ext cx="476250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0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0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4000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7" y="2063700"/>
            <a:ext cx="7155055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1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7" y="3609988"/>
            <a:ext cx="7155055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1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7" y="5156276"/>
            <a:ext cx="7155055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1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0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6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5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8680" y="791410"/>
            <a:ext cx="15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For man is man and master of his fate.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8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6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6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6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7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5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4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5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38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0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1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3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4" y="2083684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4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4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8" y="4373789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4" y="4373789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4" y="4373789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44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72314" y="2038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5" y="2084097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5" y="184956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4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4" y="172193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39" y="3375325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29" y="314079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8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7" y="2940872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2" y="4707966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2" y="4473438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1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0" y="415981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5" y="5740915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5" y="550638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4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3" y="537875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2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1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6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1" y="2688391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1" y="4597310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6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6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91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835</Words>
  <Application>Microsoft Office PowerPoint</Application>
  <PresentationFormat>宽屏</PresentationFormat>
  <Paragraphs>126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Meiryo</vt:lpstr>
      <vt:lpstr>方正大黑简体</vt:lpstr>
      <vt:lpstr>宋体</vt:lpstr>
      <vt:lpstr>Microsoft YaHei</vt:lpstr>
      <vt:lpstr>Microsoft YaHei</vt:lpstr>
      <vt:lpstr>Arial</vt:lpstr>
      <vt:lpstr>Calibri</vt:lpstr>
      <vt:lpstr>Calibri Light</vt:lpstr>
      <vt:lpstr>Helvetica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18</cp:revision>
  <dcterms:created xsi:type="dcterms:W3CDTF">2015-05-12T05:39:49Z</dcterms:created>
  <dcterms:modified xsi:type="dcterms:W3CDTF">2017-02-25T08:09:35Z</dcterms:modified>
</cp:coreProperties>
</file>