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ks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15"/>
  </p:notesMasterIdLst>
  <p:sldIdLst>
    <p:sldId id="265" r:id="rId3"/>
    <p:sldId id="266" r:id="rId4"/>
    <p:sldId id="267" r:id="rId5"/>
    <p:sldId id="256" r:id="rId6"/>
    <p:sldId id="258" r:id="rId7"/>
    <p:sldId id="259" r:id="rId8"/>
    <p:sldId id="260" r:id="rId9"/>
    <p:sldId id="261" r:id="rId10"/>
    <p:sldId id="262" r:id="rId11"/>
    <p:sldId id="263" r:id="rId12"/>
    <p:sldId id="273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3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86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Workbook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222222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C307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10810256"/>
        <c:axId val="210810816"/>
      </c:barChart>
      <c:catAx>
        <c:axId val="21081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210810816"/>
        <c:crosses val="autoZero"/>
        <c:auto val="1"/>
        <c:lblAlgn val="ctr"/>
        <c:lblOffset val="100"/>
        <c:noMultiLvlLbl val="0"/>
      </c:catAx>
      <c:valAx>
        <c:axId val="2108108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pPr>
            <a:endParaRPr lang="zh-CN"/>
          </a:p>
        </c:txPr>
        <c:crossAx val="210810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178704589698751"/>
          <c:y val="0.11249748260730787"/>
          <c:w val="0.72681013569831032"/>
          <c:h val="0.753553428071583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交易额</c:v>
                </c:pt>
              </c:strCache>
            </c:strRef>
          </c:tx>
          <c:spPr>
            <a:solidFill>
              <a:sysClr val="windowText" lastClr="000000">
                <a:lumMod val="95000"/>
                <a:lumOff val="5000"/>
              </a:sysClr>
            </a:solidFill>
            <a:ln w="19050">
              <a:solidFill>
                <a:sysClr val="window" lastClr="FFFFFF"/>
              </a:solidFill>
            </a:ln>
          </c:spPr>
          <c:dPt>
            <c:idx val="0"/>
            <c:bubble3D val="0"/>
            <c:spPr>
              <a:solidFill>
                <a:sysClr val="window" lastClr="FFFFFF">
                  <a:lumMod val="65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1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2"/>
            <c:bubble3D val="0"/>
            <c:spPr>
              <a:solidFill>
                <a:sysClr val="windowText" lastClr="000000">
                  <a:lumMod val="75000"/>
                  <a:lumOff val="25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3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solidFill>
                  <a:sysClr val="window" lastClr="FFFFFF"/>
                </a:solidFill>
              </a:ln>
            </c:spPr>
          </c:dPt>
          <c:dPt>
            <c:idx val="4"/>
            <c:bubble3D val="0"/>
            <c:spPr>
              <a:solidFill>
                <a:srgbClr val="5C307D"/>
              </a:solidFill>
              <a:ln w="19050">
                <a:solidFill>
                  <a:sysClr val="window" lastClr="FFFFFF"/>
                </a:solidFill>
              </a:ln>
            </c:spPr>
          </c:dPt>
          <c:cat>
            <c:strRef>
              <c:f>Sheet1!$A$2:$A$6</c:f>
              <c:strCache>
                <c:ptCount val="5"/>
                <c:pt idx="0">
                  <c:v>B</c:v>
                </c:pt>
                <c:pt idx="1">
                  <c:v>D</c:v>
                </c:pt>
                <c:pt idx="2">
                  <c:v>A</c:v>
                </c:pt>
                <c:pt idx="3">
                  <c:v>E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199.20000000000002</c:v>
                </c:pt>
                <c:pt idx="1">
                  <c:v>67.349999999999994</c:v>
                </c:pt>
                <c:pt idx="2">
                  <c:v>82.25</c:v>
                </c:pt>
                <c:pt idx="3">
                  <c:v>174.3</c:v>
                </c:pt>
                <c:pt idx="4">
                  <c:v>646.6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10"/>
      </c:pieChart>
    </c:plotArea>
    <c:plotVisOnly val="1"/>
    <c:dispBlanksAs val="gap"/>
    <c:showDLblsOverMax val="0"/>
  </c:chart>
  <c:spPr>
    <a:ln w="19050">
      <a:noFill/>
    </a:ln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178F4-C18B-48EC-9055-35D023B3036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6E15A-D7A9-4169-A7C2-BCB1B8BA29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8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5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44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48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4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0175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87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31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857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87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969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9233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9662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4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63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155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785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37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12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3" y="1825625"/>
            <a:ext cx="38671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3" y="1825625"/>
            <a:ext cx="386715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762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0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79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99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380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47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6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BCA0E-3945-47E9-A9AA-27ACE9347398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17210-6342-4CBD-AECC-FD7487F246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24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324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"/>
            <a:ext cx="12192000" cy="3654674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9"/>
          <p:cNvSpPr txBox="1"/>
          <p:nvPr/>
        </p:nvSpPr>
        <p:spPr>
          <a:xfrm>
            <a:off x="8472907" y="508022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毕业论文答辩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581588" y="4988969"/>
            <a:ext cx="181395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5"/>
          <p:cNvSpPr txBox="1"/>
          <p:nvPr/>
        </p:nvSpPr>
        <p:spPr>
          <a:xfrm>
            <a:off x="5393203" y="3881926"/>
            <a:ext cx="5109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论文题目写在这里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题目太长分两行写也可以哦</a:t>
            </a:r>
          </a:p>
        </p:txBody>
      </p:sp>
      <p:sp>
        <p:nvSpPr>
          <p:cNvPr id="10" name="矩形 9"/>
          <p:cNvSpPr/>
          <p:nvPr/>
        </p:nvSpPr>
        <p:spPr>
          <a:xfrm>
            <a:off x="199631" y="6210551"/>
            <a:ext cx="424342" cy="424342"/>
          </a:xfrm>
          <a:prstGeom prst="rect">
            <a:avLst/>
          </a:prstGeom>
          <a:solidFill>
            <a:srgbClr val="5C307D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90"/>
          <p:cNvSpPr txBox="1"/>
          <p:nvPr/>
        </p:nvSpPr>
        <p:spPr>
          <a:xfrm>
            <a:off x="2663508" y="5888775"/>
            <a:ext cx="773203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 -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国际经济与贸易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指导老师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- 20140808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9636" y="6627119"/>
            <a:ext cx="44082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13" y="266706"/>
            <a:ext cx="3137850" cy="132788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524000" y="3770844"/>
            <a:ext cx="9144000" cy="56736"/>
            <a:chOff x="30834" y="1305568"/>
            <a:chExt cx="8816454" cy="66133"/>
          </a:xfrm>
        </p:grpSpPr>
        <p:sp>
          <p:nvSpPr>
            <p:cNvPr id="14" name="矩形 13"/>
            <p:cNvSpPr/>
            <p:nvPr/>
          </p:nvSpPr>
          <p:spPr>
            <a:xfrm>
              <a:off x="30834" y="1305568"/>
              <a:ext cx="5800300" cy="6598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886861" y="1305712"/>
              <a:ext cx="2960427" cy="65989"/>
            </a:xfrm>
            <a:prstGeom prst="rect">
              <a:avLst/>
            </a:prstGeom>
            <a:solidFill>
              <a:srgbClr val="5C3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00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45724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文献综述</a:t>
            </a:r>
          </a:p>
        </p:txBody>
      </p:sp>
      <p:sp>
        <p:nvSpPr>
          <p:cNvPr id="33" name="TextBox 29"/>
          <p:cNvSpPr txBox="1"/>
          <p:nvPr/>
        </p:nvSpPr>
        <p:spPr>
          <a:xfrm>
            <a:off x="1906138" y="2634216"/>
            <a:ext cx="85211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[1] </a:t>
            </a:r>
            <a:r>
              <a:rPr lang="zh-CN" altLang="en-US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这里填写你要填写的文本，这里填写你要填写的文本，这里填写你要填写的文本，这里填写你要填写的文本，这里填写你要填写的文本，这里填写你要填写的文本。</a:t>
            </a:r>
            <a:endParaRPr lang="en-US" altLang="zh-CN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[2]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这里填写你要填写的文本，这里填写你要填写的文本，填写你要填写的文本。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[1] 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here. </a:t>
            </a:r>
            <a:r>
              <a:rPr lang="en-US" altLang="zh-CN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here.</a:t>
            </a:r>
            <a:r>
              <a:rPr lang="zh-CN" altLang="en-US" u="sng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u="sng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[2] 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 something here.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2177215" y="2059802"/>
            <a:ext cx="39987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这里填写页面标题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06137" y="2172551"/>
            <a:ext cx="271078" cy="2710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5C30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8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"/>
            <a:ext cx="12192000" cy="3654674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9"/>
          <p:cNvSpPr txBox="1"/>
          <p:nvPr/>
        </p:nvSpPr>
        <p:spPr>
          <a:xfrm>
            <a:off x="6626247" y="482367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论文题目写在这里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题目太长分两行写也可以哦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581588" y="4732426"/>
            <a:ext cx="181395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5"/>
          <p:cNvSpPr txBox="1"/>
          <p:nvPr/>
        </p:nvSpPr>
        <p:spPr>
          <a:xfrm>
            <a:off x="7855411" y="388193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谢谢聆听</a:t>
            </a:r>
          </a:p>
        </p:txBody>
      </p:sp>
      <p:sp>
        <p:nvSpPr>
          <p:cNvPr id="10" name="矩形 9"/>
          <p:cNvSpPr/>
          <p:nvPr/>
        </p:nvSpPr>
        <p:spPr>
          <a:xfrm>
            <a:off x="217555" y="6210551"/>
            <a:ext cx="424342" cy="424342"/>
          </a:xfrm>
          <a:prstGeom prst="rect">
            <a:avLst/>
          </a:prstGeom>
          <a:solidFill>
            <a:srgbClr val="5C307D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90"/>
          <p:cNvSpPr txBox="1"/>
          <p:nvPr/>
        </p:nvSpPr>
        <p:spPr>
          <a:xfrm>
            <a:off x="2663508" y="5888775"/>
            <a:ext cx="773203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@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汤是一门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PPT -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国际经济与贸易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指导老师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- 20140808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17560" y="6627119"/>
            <a:ext cx="440822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1524000" y="3770844"/>
            <a:ext cx="9144000" cy="56736"/>
            <a:chOff x="30834" y="1305568"/>
            <a:chExt cx="8816454" cy="66133"/>
          </a:xfrm>
        </p:grpSpPr>
        <p:sp>
          <p:nvSpPr>
            <p:cNvPr id="29" name="矩形 28"/>
            <p:cNvSpPr/>
            <p:nvPr/>
          </p:nvSpPr>
          <p:spPr>
            <a:xfrm>
              <a:off x="30834" y="1305568"/>
              <a:ext cx="5800300" cy="6598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886861" y="1305712"/>
              <a:ext cx="2960427" cy="65989"/>
            </a:xfrm>
            <a:prstGeom prst="rect">
              <a:avLst/>
            </a:prstGeom>
            <a:solidFill>
              <a:srgbClr val="5C30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613" y="266706"/>
            <a:ext cx="3137850" cy="132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6758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5"/>
            <a:ext cx="12192000" cy="1202643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687773" y="3083037"/>
            <a:ext cx="3123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lumMod val="6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CONTENTS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316461"/>
            <a:ext cx="753979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97588" y="1316585"/>
            <a:ext cx="4594412" cy="4571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7494500" y="6627119"/>
            <a:ext cx="40872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645268" y="291795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目录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049600" y="2903403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08049" y="297012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260631" y="3083032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605904" y="2913621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94727" y="2994901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848270" y="3083032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049600" y="3482785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08049" y="354950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260631" y="3662414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605904" y="3493003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94727" y="3574283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848270" y="3662414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5049600" y="4056528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08049" y="412324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5260631" y="4236157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605904" y="4066746"/>
            <a:ext cx="3770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5C307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>
              <a:solidFill>
                <a:srgbClr val="5C307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94727" y="4148026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关键词简单说明</a:t>
            </a: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7848270" y="4236157"/>
            <a:ext cx="246456" cy="246456"/>
          </a:xfrm>
          <a:prstGeom prst="line">
            <a:avLst/>
          </a:prstGeom>
          <a:ln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16"/>
          <p:cNvSpPr/>
          <p:nvPr/>
        </p:nvSpPr>
        <p:spPr>
          <a:xfrm>
            <a:off x="11293716" y="6346632"/>
            <a:ext cx="288032" cy="288032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37" name="椭圆 17"/>
          <p:cNvSpPr/>
          <p:nvPr/>
        </p:nvSpPr>
        <p:spPr>
          <a:xfrm>
            <a:off x="11614690" y="6029540"/>
            <a:ext cx="288032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802460" y="2994901"/>
            <a:ext cx="0" cy="154723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2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1"/>
          <a:stretch/>
        </p:blipFill>
        <p:spPr>
          <a:xfrm>
            <a:off x="2065673" y="4491560"/>
            <a:ext cx="3943901" cy="21431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5"/>
          <p:cNvSpPr txBox="1"/>
          <p:nvPr/>
        </p:nvSpPr>
        <p:spPr>
          <a:xfrm>
            <a:off x="2290175" y="139191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论文摘要</a:t>
            </a:r>
          </a:p>
        </p:txBody>
      </p:sp>
      <p:sp>
        <p:nvSpPr>
          <p:cNvPr id="6" name="矩形 5"/>
          <p:cNvSpPr/>
          <p:nvPr/>
        </p:nvSpPr>
        <p:spPr>
          <a:xfrm rot="10800000">
            <a:off x="2002138" y="1571059"/>
            <a:ext cx="288032" cy="288032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4306394" y="1571059"/>
            <a:ext cx="648072" cy="288032"/>
            <a:chOff x="1483073" y="1052736"/>
            <a:chExt cx="648072" cy="288032"/>
          </a:xfrm>
        </p:grpSpPr>
        <p:sp>
          <p:nvSpPr>
            <p:cNvPr id="8" name="椭圆 7"/>
            <p:cNvSpPr/>
            <p:nvPr/>
          </p:nvSpPr>
          <p:spPr>
            <a:xfrm>
              <a:off x="1483073" y="1052736"/>
              <a:ext cx="28803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楷体" panose="02010600040101010101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43113" y="1052736"/>
              <a:ext cx="28803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楷体" panose="02010600040101010101" pitchFamily="2" charset="-122"/>
              </a:endParaRPr>
            </a:p>
          </p:txBody>
        </p:sp>
      </p:grpSp>
      <p:sp>
        <p:nvSpPr>
          <p:cNvPr id="10" name="TextBox 6"/>
          <p:cNvSpPr txBox="1"/>
          <p:nvPr/>
        </p:nvSpPr>
        <p:spPr>
          <a:xfrm>
            <a:off x="2002143" y="2067970"/>
            <a:ext cx="40938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这里输入文字，这里输入文字，这里输入文字，这里输入文字，这里输入文字，这里输入文字。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r>
              <a:rPr lang="zh-CN" altLang="en-US" sz="2000" b="1" dirty="0">
                <a:solidFill>
                  <a:srgbClr val="5C307D"/>
                </a:solidFill>
                <a:ea typeface="华文楷体" panose="02010600040101010101" pitchFamily="2" charset="-122"/>
              </a:rPr>
              <a:t>这里输入文字，这里输入文字。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10373203" y="1514906"/>
            <a:ext cx="0" cy="1522987"/>
          </a:xfrm>
          <a:prstGeom prst="line">
            <a:avLst/>
          </a:prstGeom>
          <a:ln w="38100">
            <a:solidFill>
              <a:srgbClr val="5C30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6"/>
          <p:cNvSpPr txBox="1"/>
          <p:nvPr/>
        </p:nvSpPr>
        <p:spPr>
          <a:xfrm>
            <a:off x="6222029" y="1447621"/>
            <a:ext cx="40938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这里输入文字，这里输入文字，这里输入文字，这里输入文字，这里输入文字，这里输入文字。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这里输入文字，这里输入文字，这里输入文字，这里输入文字，这里输入文字。</a:t>
            </a:r>
          </a:p>
        </p:txBody>
      </p:sp>
      <p:sp>
        <p:nvSpPr>
          <p:cNvPr id="35" name="椭圆形标注 34"/>
          <p:cNvSpPr/>
          <p:nvPr/>
        </p:nvSpPr>
        <p:spPr>
          <a:xfrm>
            <a:off x="6401133" y="3858071"/>
            <a:ext cx="1520650" cy="1508382"/>
          </a:xfrm>
          <a:prstGeom prst="wedgeEllipseCallout">
            <a:avLst>
              <a:gd name="adj1" fmla="val -63459"/>
              <a:gd name="adj2" fmla="val 24765"/>
            </a:avLst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520606" y="4258319"/>
            <a:ext cx="12817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ea typeface="华文楷体" panose="02010600040101010101" pitchFamily="2" charset="-122"/>
              </a:rPr>
              <a:t>这里说明图片内容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5"/>
            <a:ext cx="12192000" cy="1202643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1316461"/>
            <a:ext cx="753979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597588" y="1316585"/>
            <a:ext cx="4594412" cy="4571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7494500" y="6627119"/>
            <a:ext cx="408725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16"/>
          <p:cNvSpPr/>
          <p:nvPr/>
        </p:nvSpPr>
        <p:spPr>
          <a:xfrm>
            <a:off x="11293716" y="6346632"/>
            <a:ext cx="288032" cy="288032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  <p:sp>
        <p:nvSpPr>
          <p:cNvPr id="27" name="椭圆 17"/>
          <p:cNvSpPr/>
          <p:nvPr/>
        </p:nvSpPr>
        <p:spPr>
          <a:xfrm>
            <a:off x="11614690" y="6029540"/>
            <a:ext cx="288032" cy="28803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73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8"/>
          <a:stretch/>
        </p:blipFill>
        <p:spPr>
          <a:xfrm>
            <a:off x="1906140" y="3889360"/>
            <a:ext cx="4088263" cy="2453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"/>
            <a:ext cx="12192000" cy="46836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sp>
        <p:nvSpPr>
          <p:cNvPr id="21" name="TextBox 29"/>
          <p:cNvSpPr txBox="1"/>
          <p:nvPr/>
        </p:nvSpPr>
        <p:spPr>
          <a:xfrm>
            <a:off x="6154541" y="2059802"/>
            <a:ext cx="439734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这里填写你要填写的文本，这里填写你要填写的文本，这里填写你要填写的文本，这里填写你要填写的文本。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这里填写你要填写的文本。</a:t>
            </a:r>
            <a:endParaRPr lang="en-US" altLang="zh-CN" dirty="0"/>
          </a:p>
        </p:txBody>
      </p:sp>
      <p:sp>
        <p:nvSpPr>
          <p:cNvPr id="22" name="矩形 21"/>
          <p:cNvSpPr/>
          <p:nvPr/>
        </p:nvSpPr>
        <p:spPr>
          <a:xfrm>
            <a:off x="6176009" y="38002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 </a:t>
            </a:r>
            <a:r>
              <a:rPr lang="zh-CN" altLang="en-US" dirty="0">
                <a:solidFill>
                  <a:srgbClr val="5C307D"/>
                </a:solidFill>
                <a:ea typeface="华文楷体" panose="02010600040101010101" pitchFamily="2" charset="-122"/>
              </a:rPr>
              <a:t>这里填写图片说明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1777220" y="2637967"/>
            <a:ext cx="431878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这里填写你要填写的文本，这里填写你要填写的文本，这里填写你要填写的文本，这里填写你要填写的文本。</a:t>
            </a:r>
          </a:p>
        </p:txBody>
      </p:sp>
      <p:sp>
        <p:nvSpPr>
          <p:cNvPr id="27" name="TextBox 30"/>
          <p:cNvSpPr txBox="1"/>
          <p:nvPr/>
        </p:nvSpPr>
        <p:spPr>
          <a:xfrm>
            <a:off x="2177215" y="2059802"/>
            <a:ext cx="39987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这里填写页面标题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1906137" y="2172551"/>
            <a:ext cx="271078" cy="2710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5C30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6248579" y="6342744"/>
            <a:ext cx="399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88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"/>
            <a:ext cx="12192000" cy="45723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404264" y="2521463"/>
            <a:ext cx="3170962" cy="2723550"/>
            <a:chOff x="4572000" y="2445108"/>
            <a:chExt cx="5803941" cy="2723550"/>
          </a:xfrm>
        </p:grpSpPr>
        <p:sp>
          <p:nvSpPr>
            <p:cNvPr id="19" name="直接连接符 18"/>
            <p:cNvSpPr/>
            <p:nvPr/>
          </p:nvSpPr>
          <p:spPr>
            <a:xfrm>
              <a:off x="4572000" y="5168658"/>
              <a:ext cx="580394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直接连接符 19"/>
            <p:cNvSpPr/>
            <p:nvPr/>
          </p:nvSpPr>
          <p:spPr>
            <a:xfrm>
              <a:off x="4572000" y="3806883"/>
              <a:ext cx="580394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直接连接符 20"/>
            <p:cNvSpPr/>
            <p:nvPr/>
          </p:nvSpPr>
          <p:spPr>
            <a:xfrm>
              <a:off x="4572000" y="2445108"/>
              <a:ext cx="580394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任意多边形 21"/>
          <p:cNvSpPr/>
          <p:nvPr/>
        </p:nvSpPr>
        <p:spPr>
          <a:xfrm>
            <a:off x="7913292" y="2002694"/>
            <a:ext cx="1661939" cy="446439"/>
          </a:xfrm>
          <a:custGeom>
            <a:avLst/>
            <a:gdLst>
              <a:gd name="connsiteX0" fmla="*/ 0 w 4294916"/>
              <a:gd name="connsiteY0" fmla="*/ 0 h 446439"/>
              <a:gd name="connsiteX1" fmla="*/ 4294916 w 4294916"/>
              <a:gd name="connsiteY1" fmla="*/ 0 h 446439"/>
              <a:gd name="connsiteX2" fmla="*/ 4294916 w 4294916"/>
              <a:gd name="connsiteY2" fmla="*/ 446439 h 446439"/>
              <a:gd name="connsiteX3" fmla="*/ 0 w 4294916"/>
              <a:gd name="connsiteY3" fmla="*/ 446439 h 446439"/>
              <a:gd name="connsiteX4" fmla="*/ 0 w 4294916"/>
              <a:gd name="connsiteY4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916" h="446439">
                <a:moveTo>
                  <a:pt x="0" y="0"/>
                </a:moveTo>
                <a:lnTo>
                  <a:pt x="4294916" y="0"/>
                </a:lnTo>
                <a:lnTo>
                  <a:pt x="4294916" y="446439"/>
                </a:lnTo>
                <a:lnTo>
                  <a:pt x="0" y="4464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404263" y="2075028"/>
            <a:ext cx="1509024" cy="446439"/>
          </a:xfrm>
          <a:custGeom>
            <a:avLst/>
            <a:gdLst>
              <a:gd name="connsiteX0" fmla="*/ 74421 w 1509024"/>
              <a:gd name="connsiteY0" fmla="*/ 0 h 446439"/>
              <a:gd name="connsiteX1" fmla="*/ 1434603 w 1509024"/>
              <a:gd name="connsiteY1" fmla="*/ 0 h 446439"/>
              <a:gd name="connsiteX2" fmla="*/ 1509024 w 1509024"/>
              <a:gd name="connsiteY2" fmla="*/ 74421 h 446439"/>
              <a:gd name="connsiteX3" fmla="*/ 1509024 w 1509024"/>
              <a:gd name="connsiteY3" fmla="*/ 446439 h 446439"/>
              <a:gd name="connsiteX4" fmla="*/ 1509024 w 1509024"/>
              <a:gd name="connsiteY4" fmla="*/ 446439 h 446439"/>
              <a:gd name="connsiteX5" fmla="*/ 0 w 1509024"/>
              <a:gd name="connsiteY5" fmla="*/ 446439 h 446439"/>
              <a:gd name="connsiteX6" fmla="*/ 0 w 1509024"/>
              <a:gd name="connsiteY6" fmla="*/ 446439 h 446439"/>
              <a:gd name="connsiteX7" fmla="*/ 0 w 1509024"/>
              <a:gd name="connsiteY7" fmla="*/ 74421 h 446439"/>
              <a:gd name="connsiteX8" fmla="*/ 74421 w 1509024"/>
              <a:gd name="connsiteY8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9024" h="446439">
                <a:moveTo>
                  <a:pt x="74421" y="0"/>
                </a:moveTo>
                <a:lnTo>
                  <a:pt x="1434603" y="0"/>
                </a:lnTo>
                <a:cubicBezTo>
                  <a:pt x="1475705" y="0"/>
                  <a:pt x="1509024" y="33319"/>
                  <a:pt x="1509024" y="74421"/>
                </a:cubicBezTo>
                <a:lnTo>
                  <a:pt x="1509024" y="446439"/>
                </a:lnTo>
                <a:lnTo>
                  <a:pt x="1509024" y="446439"/>
                </a:lnTo>
                <a:lnTo>
                  <a:pt x="0" y="446439"/>
                </a:lnTo>
                <a:lnTo>
                  <a:pt x="0" y="446439"/>
                </a:lnTo>
                <a:lnTo>
                  <a:pt x="0" y="74421"/>
                </a:lnTo>
                <a:cubicBezTo>
                  <a:pt x="0" y="33319"/>
                  <a:pt x="33319" y="0"/>
                  <a:pt x="74421" y="0"/>
                </a:cubicBezTo>
                <a:close/>
              </a:path>
            </a:pathLst>
          </a:custGeom>
          <a:solidFill>
            <a:srgbClr val="5C307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7" tIns="59897" rIns="59897" bIns="38100" numCol="1" spcCol="127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[ </a:t>
            </a:r>
            <a:r>
              <a:rPr lang="zh-CN" altLang="en-US" dirty="0">
                <a:solidFill>
                  <a:schemeClr val="bg1"/>
                </a:solidFill>
                <a:ea typeface="华文楷体" panose="02010600040101010101" pitchFamily="2" charset="-122"/>
              </a:rPr>
              <a:t>理由一 </a:t>
            </a: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bg1"/>
              </a:solidFill>
              <a:ea typeface="华文楷体" panose="0201060004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344437" y="2694676"/>
            <a:ext cx="3400199" cy="893013"/>
          </a:xfrm>
          <a:custGeom>
            <a:avLst/>
            <a:gdLst>
              <a:gd name="connsiteX0" fmla="*/ 0 w 5803941"/>
              <a:gd name="connsiteY0" fmla="*/ 0 h 893013"/>
              <a:gd name="connsiteX1" fmla="*/ 5803941 w 5803941"/>
              <a:gd name="connsiteY1" fmla="*/ 0 h 893013"/>
              <a:gd name="connsiteX2" fmla="*/ 5803941 w 5803941"/>
              <a:gd name="connsiteY2" fmla="*/ 893013 h 893013"/>
              <a:gd name="connsiteX3" fmla="*/ 0 w 5803941"/>
              <a:gd name="connsiteY3" fmla="*/ 893013 h 893013"/>
              <a:gd name="connsiteX4" fmla="*/ 0 w 5803941"/>
              <a:gd name="connsiteY4" fmla="*/ 0 h 89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3941" h="893013">
                <a:moveTo>
                  <a:pt x="0" y="0"/>
                </a:moveTo>
                <a:lnTo>
                  <a:pt x="5803941" y="0"/>
                </a:lnTo>
                <a:lnTo>
                  <a:pt x="5803941" y="893013"/>
                </a:lnTo>
                <a:lnTo>
                  <a:pt x="0" y="8930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这里填写你要填写的文本。</a:t>
            </a:r>
          </a:p>
        </p:txBody>
      </p:sp>
      <p:sp>
        <p:nvSpPr>
          <p:cNvPr id="25" name="任意多边形 24"/>
          <p:cNvSpPr/>
          <p:nvPr/>
        </p:nvSpPr>
        <p:spPr>
          <a:xfrm>
            <a:off x="6404263" y="3436803"/>
            <a:ext cx="1509024" cy="446439"/>
          </a:xfrm>
          <a:custGeom>
            <a:avLst/>
            <a:gdLst>
              <a:gd name="connsiteX0" fmla="*/ 74421 w 1509024"/>
              <a:gd name="connsiteY0" fmla="*/ 0 h 446439"/>
              <a:gd name="connsiteX1" fmla="*/ 1434603 w 1509024"/>
              <a:gd name="connsiteY1" fmla="*/ 0 h 446439"/>
              <a:gd name="connsiteX2" fmla="*/ 1509024 w 1509024"/>
              <a:gd name="connsiteY2" fmla="*/ 74421 h 446439"/>
              <a:gd name="connsiteX3" fmla="*/ 1509024 w 1509024"/>
              <a:gd name="connsiteY3" fmla="*/ 446439 h 446439"/>
              <a:gd name="connsiteX4" fmla="*/ 1509024 w 1509024"/>
              <a:gd name="connsiteY4" fmla="*/ 446439 h 446439"/>
              <a:gd name="connsiteX5" fmla="*/ 0 w 1509024"/>
              <a:gd name="connsiteY5" fmla="*/ 446439 h 446439"/>
              <a:gd name="connsiteX6" fmla="*/ 0 w 1509024"/>
              <a:gd name="connsiteY6" fmla="*/ 446439 h 446439"/>
              <a:gd name="connsiteX7" fmla="*/ 0 w 1509024"/>
              <a:gd name="connsiteY7" fmla="*/ 74421 h 446439"/>
              <a:gd name="connsiteX8" fmla="*/ 74421 w 1509024"/>
              <a:gd name="connsiteY8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9024" h="446439">
                <a:moveTo>
                  <a:pt x="74421" y="0"/>
                </a:moveTo>
                <a:lnTo>
                  <a:pt x="1434603" y="0"/>
                </a:lnTo>
                <a:cubicBezTo>
                  <a:pt x="1475705" y="0"/>
                  <a:pt x="1509024" y="33319"/>
                  <a:pt x="1509024" y="74421"/>
                </a:cubicBezTo>
                <a:lnTo>
                  <a:pt x="1509024" y="446439"/>
                </a:lnTo>
                <a:lnTo>
                  <a:pt x="1509024" y="446439"/>
                </a:lnTo>
                <a:lnTo>
                  <a:pt x="0" y="446439"/>
                </a:lnTo>
                <a:lnTo>
                  <a:pt x="0" y="446439"/>
                </a:lnTo>
                <a:lnTo>
                  <a:pt x="0" y="74421"/>
                </a:lnTo>
                <a:cubicBezTo>
                  <a:pt x="0" y="33319"/>
                  <a:pt x="33319" y="0"/>
                  <a:pt x="74421" y="0"/>
                </a:cubicBezTo>
                <a:close/>
              </a:path>
            </a:pathLst>
          </a:custGeom>
          <a:solidFill>
            <a:srgbClr val="5C307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7" tIns="59897" rIns="59897" bIns="38100" numCol="1" spcCol="127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[ </a:t>
            </a:r>
            <a:r>
              <a:rPr lang="zh-CN" altLang="en-US" dirty="0">
                <a:solidFill>
                  <a:schemeClr val="bg1"/>
                </a:solidFill>
                <a:ea typeface="华文楷体" panose="02010600040101010101" pitchFamily="2" charset="-122"/>
              </a:rPr>
              <a:t>理由二 </a:t>
            </a: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bg1"/>
              </a:solidFill>
              <a:ea typeface="华文楷体" panose="02010600040101010101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344437" y="4056451"/>
            <a:ext cx="3400199" cy="893013"/>
          </a:xfrm>
          <a:custGeom>
            <a:avLst/>
            <a:gdLst>
              <a:gd name="connsiteX0" fmla="*/ 0 w 5803941"/>
              <a:gd name="connsiteY0" fmla="*/ 0 h 893013"/>
              <a:gd name="connsiteX1" fmla="*/ 5803941 w 5803941"/>
              <a:gd name="connsiteY1" fmla="*/ 0 h 893013"/>
              <a:gd name="connsiteX2" fmla="*/ 5803941 w 5803941"/>
              <a:gd name="connsiteY2" fmla="*/ 893013 h 893013"/>
              <a:gd name="connsiteX3" fmla="*/ 0 w 5803941"/>
              <a:gd name="connsiteY3" fmla="*/ 893013 h 893013"/>
              <a:gd name="connsiteX4" fmla="*/ 0 w 5803941"/>
              <a:gd name="connsiteY4" fmla="*/ 0 h 89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3941" h="893013">
                <a:moveTo>
                  <a:pt x="0" y="0"/>
                </a:moveTo>
                <a:lnTo>
                  <a:pt x="5803941" y="0"/>
                </a:lnTo>
                <a:lnTo>
                  <a:pt x="5803941" y="893013"/>
                </a:lnTo>
                <a:lnTo>
                  <a:pt x="0" y="8930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这里填写你要填写的文本。</a:t>
            </a:r>
          </a:p>
        </p:txBody>
      </p:sp>
      <p:sp>
        <p:nvSpPr>
          <p:cNvPr id="27" name="任意多边形 26"/>
          <p:cNvSpPr/>
          <p:nvPr/>
        </p:nvSpPr>
        <p:spPr>
          <a:xfrm>
            <a:off x="6404263" y="4798578"/>
            <a:ext cx="1509024" cy="446439"/>
          </a:xfrm>
          <a:custGeom>
            <a:avLst/>
            <a:gdLst>
              <a:gd name="connsiteX0" fmla="*/ 74421 w 1509024"/>
              <a:gd name="connsiteY0" fmla="*/ 0 h 446439"/>
              <a:gd name="connsiteX1" fmla="*/ 1434603 w 1509024"/>
              <a:gd name="connsiteY1" fmla="*/ 0 h 446439"/>
              <a:gd name="connsiteX2" fmla="*/ 1509024 w 1509024"/>
              <a:gd name="connsiteY2" fmla="*/ 74421 h 446439"/>
              <a:gd name="connsiteX3" fmla="*/ 1509024 w 1509024"/>
              <a:gd name="connsiteY3" fmla="*/ 446439 h 446439"/>
              <a:gd name="connsiteX4" fmla="*/ 1509024 w 1509024"/>
              <a:gd name="connsiteY4" fmla="*/ 446439 h 446439"/>
              <a:gd name="connsiteX5" fmla="*/ 0 w 1509024"/>
              <a:gd name="connsiteY5" fmla="*/ 446439 h 446439"/>
              <a:gd name="connsiteX6" fmla="*/ 0 w 1509024"/>
              <a:gd name="connsiteY6" fmla="*/ 446439 h 446439"/>
              <a:gd name="connsiteX7" fmla="*/ 0 w 1509024"/>
              <a:gd name="connsiteY7" fmla="*/ 74421 h 446439"/>
              <a:gd name="connsiteX8" fmla="*/ 74421 w 1509024"/>
              <a:gd name="connsiteY8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9024" h="446439">
                <a:moveTo>
                  <a:pt x="74421" y="0"/>
                </a:moveTo>
                <a:lnTo>
                  <a:pt x="1434603" y="0"/>
                </a:lnTo>
                <a:cubicBezTo>
                  <a:pt x="1475705" y="0"/>
                  <a:pt x="1509024" y="33319"/>
                  <a:pt x="1509024" y="74421"/>
                </a:cubicBezTo>
                <a:lnTo>
                  <a:pt x="1509024" y="446439"/>
                </a:lnTo>
                <a:lnTo>
                  <a:pt x="1509024" y="446439"/>
                </a:lnTo>
                <a:lnTo>
                  <a:pt x="0" y="446439"/>
                </a:lnTo>
                <a:lnTo>
                  <a:pt x="0" y="446439"/>
                </a:lnTo>
                <a:lnTo>
                  <a:pt x="0" y="74421"/>
                </a:lnTo>
                <a:cubicBezTo>
                  <a:pt x="0" y="33319"/>
                  <a:pt x="33319" y="0"/>
                  <a:pt x="74421" y="0"/>
                </a:cubicBezTo>
                <a:close/>
              </a:path>
            </a:pathLst>
          </a:custGeom>
          <a:solidFill>
            <a:srgbClr val="5C307D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9897" tIns="59897" rIns="59897" bIns="38100" numCol="1" spcCol="127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[ </a:t>
            </a:r>
            <a:r>
              <a:rPr lang="zh-CN" altLang="en-US" dirty="0">
                <a:solidFill>
                  <a:schemeClr val="bg1"/>
                </a:solidFill>
                <a:ea typeface="华文楷体" panose="02010600040101010101" pitchFamily="2" charset="-122"/>
              </a:rPr>
              <a:t>理由三 </a:t>
            </a:r>
            <a:r>
              <a:rPr lang="en-US" altLang="zh-CN" dirty="0">
                <a:solidFill>
                  <a:schemeClr val="bg1"/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bg1"/>
              </a:solidFill>
              <a:ea typeface="华文楷体" panose="0201060004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404264" y="5418226"/>
            <a:ext cx="3340368" cy="893013"/>
          </a:xfrm>
          <a:custGeom>
            <a:avLst/>
            <a:gdLst>
              <a:gd name="connsiteX0" fmla="*/ 0 w 5803941"/>
              <a:gd name="connsiteY0" fmla="*/ 0 h 893013"/>
              <a:gd name="connsiteX1" fmla="*/ 5803941 w 5803941"/>
              <a:gd name="connsiteY1" fmla="*/ 0 h 893013"/>
              <a:gd name="connsiteX2" fmla="*/ 5803941 w 5803941"/>
              <a:gd name="connsiteY2" fmla="*/ 893013 h 893013"/>
              <a:gd name="connsiteX3" fmla="*/ 0 w 5803941"/>
              <a:gd name="connsiteY3" fmla="*/ 893013 h 893013"/>
              <a:gd name="connsiteX4" fmla="*/ 0 w 5803941"/>
              <a:gd name="connsiteY4" fmla="*/ 0 h 89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3941" h="893013">
                <a:moveTo>
                  <a:pt x="0" y="0"/>
                </a:moveTo>
                <a:lnTo>
                  <a:pt x="5803941" y="0"/>
                </a:lnTo>
                <a:lnTo>
                  <a:pt x="5803941" y="893013"/>
                </a:lnTo>
                <a:lnTo>
                  <a:pt x="0" y="89301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t" anchorCtr="0">
            <a:noAutofit/>
          </a:bodyPr>
          <a:lstStyle/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pPr marL="0" lvl="1" indent="-228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这里填写你要填写的文本。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7913292" y="3364469"/>
            <a:ext cx="1661939" cy="446439"/>
          </a:xfrm>
          <a:custGeom>
            <a:avLst/>
            <a:gdLst>
              <a:gd name="connsiteX0" fmla="*/ 0 w 4294916"/>
              <a:gd name="connsiteY0" fmla="*/ 0 h 446439"/>
              <a:gd name="connsiteX1" fmla="*/ 4294916 w 4294916"/>
              <a:gd name="connsiteY1" fmla="*/ 0 h 446439"/>
              <a:gd name="connsiteX2" fmla="*/ 4294916 w 4294916"/>
              <a:gd name="connsiteY2" fmla="*/ 446439 h 446439"/>
              <a:gd name="connsiteX3" fmla="*/ 0 w 4294916"/>
              <a:gd name="connsiteY3" fmla="*/ 446439 h 446439"/>
              <a:gd name="connsiteX4" fmla="*/ 0 w 4294916"/>
              <a:gd name="connsiteY4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916" h="446439">
                <a:moveTo>
                  <a:pt x="0" y="0"/>
                </a:moveTo>
                <a:lnTo>
                  <a:pt x="4294916" y="0"/>
                </a:lnTo>
                <a:lnTo>
                  <a:pt x="4294916" y="446439"/>
                </a:lnTo>
                <a:lnTo>
                  <a:pt x="0" y="4464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7913292" y="4728677"/>
            <a:ext cx="1661939" cy="446439"/>
          </a:xfrm>
          <a:custGeom>
            <a:avLst/>
            <a:gdLst>
              <a:gd name="connsiteX0" fmla="*/ 0 w 4294916"/>
              <a:gd name="connsiteY0" fmla="*/ 0 h 446439"/>
              <a:gd name="connsiteX1" fmla="*/ 4294916 w 4294916"/>
              <a:gd name="connsiteY1" fmla="*/ 0 h 446439"/>
              <a:gd name="connsiteX2" fmla="*/ 4294916 w 4294916"/>
              <a:gd name="connsiteY2" fmla="*/ 446439 h 446439"/>
              <a:gd name="connsiteX3" fmla="*/ 0 w 4294916"/>
              <a:gd name="connsiteY3" fmla="*/ 446439 h 446439"/>
              <a:gd name="connsiteX4" fmla="*/ 0 w 4294916"/>
              <a:gd name="connsiteY4" fmla="*/ 0 h 44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4916" h="446439">
                <a:moveTo>
                  <a:pt x="0" y="0"/>
                </a:moveTo>
                <a:lnTo>
                  <a:pt x="4294916" y="0"/>
                </a:lnTo>
                <a:lnTo>
                  <a:pt x="4294916" y="446439"/>
                </a:lnTo>
                <a:lnTo>
                  <a:pt x="0" y="44643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00" tIns="38100" rIns="38100" bIns="38100" numCol="1" spcCol="1270" anchor="b" anchorCtr="0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文本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]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1777220" y="2637967"/>
            <a:ext cx="4269450" cy="100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这里填写你要填写的文本，这里填写你要填写的文本，这里填写你要填写的文本，这里填写你要填写的文本。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906137" y="5952840"/>
            <a:ext cx="399879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0"/>
          <p:cNvSpPr txBox="1"/>
          <p:nvPr/>
        </p:nvSpPr>
        <p:spPr>
          <a:xfrm>
            <a:off x="2177215" y="2059802"/>
            <a:ext cx="39987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这里填写页面标题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906137" y="2172551"/>
            <a:ext cx="271078" cy="2710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5C30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1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45724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573513769"/>
              </p:ext>
            </p:extLst>
          </p:nvPr>
        </p:nvGraphicFramePr>
        <p:xfrm>
          <a:off x="4142233" y="196103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TextBox 29"/>
          <p:cNvSpPr txBox="1"/>
          <p:nvPr/>
        </p:nvSpPr>
        <p:spPr>
          <a:xfrm>
            <a:off x="2067236" y="2032375"/>
            <a:ext cx="225448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这里输入分析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这里输入分析</a:t>
            </a:r>
          </a:p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这里输入分析</a:t>
            </a:r>
          </a:p>
        </p:txBody>
      </p:sp>
      <p:sp>
        <p:nvSpPr>
          <p:cNvPr id="24" name="矩形 23"/>
          <p:cNvSpPr/>
          <p:nvPr/>
        </p:nvSpPr>
        <p:spPr>
          <a:xfrm>
            <a:off x="1937453" y="2171704"/>
            <a:ext cx="58964" cy="840581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1906137" y="5952840"/>
            <a:ext cx="838449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904343" y="2157185"/>
            <a:ext cx="0" cy="337275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8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3"/>
            <a:ext cx="12192000" cy="45721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84687" y="2995353"/>
            <a:ext cx="4006658" cy="1999630"/>
            <a:chOff x="4896537" y="2938092"/>
            <a:chExt cx="3870807" cy="1931830"/>
          </a:xfrm>
        </p:grpSpPr>
        <p:sp>
          <p:nvSpPr>
            <p:cNvPr id="24" name="任意多边形 23"/>
            <p:cNvSpPr/>
            <p:nvPr/>
          </p:nvSpPr>
          <p:spPr>
            <a:xfrm>
              <a:off x="4896537" y="4186093"/>
              <a:ext cx="1843204" cy="683829"/>
            </a:xfrm>
            <a:custGeom>
              <a:avLst/>
              <a:gdLst>
                <a:gd name="connsiteX0" fmla="*/ 0 w 1843204"/>
                <a:gd name="connsiteY0" fmla="*/ 0 h 683829"/>
                <a:gd name="connsiteX1" fmla="*/ 1843204 w 1843204"/>
                <a:gd name="connsiteY1" fmla="*/ 0 h 683829"/>
                <a:gd name="connsiteX2" fmla="*/ 1843204 w 1843204"/>
                <a:gd name="connsiteY2" fmla="*/ 683829 h 683829"/>
                <a:gd name="connsiteX3" fmla="*/ 0 w 1843204"/>
                <a:gd name="connsiteY3" fmla="*/ 683829 h 683829"/>
                <a:gd name="connsiteX4" fmla="*/ 0 w 1843204"/>
                <a:gd name="connsiteY4" fmla="*/ 0 h 68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4" h="683829">
                  <a:moveTo>
                    <a:pt x="0" y="0"/>
                  </a:moveTo>
                  <a:lnTo>
                    <a:pt x="1843204" y="0"/>
                  </a:lnTo>
                  <a:lnTo>
                    <a:pt x="1843204" y="683829"/>
                  </a:lnTo>
                  <a:lnTo>
                    <a:pt x="0" y="6838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[</a:t>
              </a:r>
              <a:r>
                <a:rPr lang="zh-CN" altLang="en-US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文本</a:t>
              </a: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]</a:t>
              </a:r>
              <a:endPara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924140" y="4186093"/>
              <a:ext cx="1843204" cy="683829"/>
            </a:xfrm>
            <a:custGeom>
              <a:avLst/>
              <a:gdLst>
                <a:gd name="connsiteX0" fmla="*/ 0 w 1843204"/>
                <a:gd name="connsiteY0" fmla="*/ 0 h 683829"/>
                <a:gd name="connsiteX1" fmla="*/ 1843204 w 1843204"/>
                <a:gd name="connsiteY1" fmla="*/ 0 h 683829"/>
                <a:gd name="connsiteX2" fmla="*/ 1843204 w 1843204"/>
                <a:gd name="connsiteY2" fmla="*/ 683829 h 683829"/>
                <a:gd name="connsiteX3" fmla="*/ 0 w 1843204"/>
                <a:gd name="connsiteY3" fmla="*/ 683829 h 683829"/>
                <a:gd name="connsiteX4" fmla="*/ 0 w 1843204"/>
                <a:gd name="connsiteY4" fmla="*/ 0 h 683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3204" h="683829">
                  <a:moveTo>
                    <a:pt x="0" y="0"/>
                  </a:moveTo>
                  <a:lnTo>
                    <a:pt x="1843204" y="0"/>
                  </a:lnTo>
                  <a:lnTo>
                    <a:pt x="1843204" y="683829"/>
                  </a:lnTo>
                  <a:lnTo>
                    <a:pt x="0" y="6838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0688" tIns="170688" rIns="170688" bIns="0" numCol="1" spcCol="1270" anchor="t" anchorCtr="0">
              <a:noAutofit/>
            </a:bodyPr>
            <a:lstStyle/>
            <a:p>
              <a:pPr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[</a:t>
              </a:r>
              <a:r>
                <a:rPr lang="zh-CN" altLang="en-US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文本</a:t>
              </a:r>
              <a:r>
                <a:rPr lang="en-US" altLang="zh-CN" sz="20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]</a:t>
              </a:r>
              <a:endParaRPr lang="zh-CN" altLang="en-US" sz="20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94" b="7848"/>
            <a:stretch/>
          </p:blipFill>
          <p:spPr>
            <a:xfrm>
              <a:off x="6924140" y="2938093"/>
              <a:ext cx="1843204" cy="1247998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80"/>
            <a:stretch/>
          </p:blipFill>
          <p:spPr>
            <a:xfrm>
              <a:off x="4901096" y="2938092"/>
              <a:ext cx="1838645" cy="1247999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cxnSp>
        <p:nvCxnSpPr>
          <p:cNvPr id="31" name="直接连接符 30"/>
          <p:cNvCxnSpPr/>
          <p:nvPr/>
        </p:nvCxnSpPr>
        <p:spPr>
          <a:xfrm>
            <a:off x="1906137" y="4869922"/>
            <a:ext cx="8384492" cy="0"/>
          </a:xfrm>
          <a:prstGeom prst="line">
            <a:avLst/>
          </a:prstGeom>
          <a:ln>
            <a:solidFill>
              <a:srgbClr val="0058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9"/>
          <p:cNvSpPr txBox="1"/>
          <p:nvPr/>
        </p:nvSpPr>
        <p:spPr>
          <a:xfrm>
            <a:off x="1901370" y="4975054"/>
            <a:ext cx="8389260" cy="6340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这里填写你的文本，这里填写你的文本，这里填写你的文本，这里填写你的文本，这里填写你的文本，这里填写你的文本，这里填写你的文本。</a:t>
            </a:r>
          </a:p>
        </p:txBody>
      </p:sp>
      <p:sp>
        <p:nvSpPr>
          <p:cNvPr id="33" name="TextBox 29"/>
          <p:cNvSpPr txBox="1"/>
          <p:nvPr/>
        </p:nvSpPr>
        <p:spPr>
          <a:xfrm>
            <a:off x="1777220" y="2637967"/>
            <a:ext cx="426945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这里填写你要填写的文本，这里填写你要填写的文本，这里填写你要填写的文本，这里填写你要填写的文本。</a:t>
            </a:r>
          </a:p>
        </p:txBody>
      </p:sp>
      <p:sp>
        <p:nvSpPr>
          <p:cNvPr id="34" name="TextBox 30"/>
          <p:cNvSpPr txBox="1"/>
          <p:nvPr/>
        </p:nvSpPr>
        <p:spPr>
          <a:xfrm>
            <a:off x="2177215" y="2059802"/>
            <a:ext cx="399879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这里填写页面标题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06137" y="2172551"/>
            <a:ext cx="271078" cy="27107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5C30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39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"/>
            <a:ext cx="12192000" cy="4571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768124"/>
              </p:ext>
            </p:extLst>
          </p:nvPr>
        </p:nvGraphicFramePr>
        <p:xfrm>
          <a:off x="2196198" y="2904107"/>
          <a:ext cx="7806225" cy="2933250"/>
        </p:xfrm>
        <a:graphic>
          <a:graphicData uri="http://schemas.openxmlformats.org/drawingml/2006/table">
            <a:tbl>
              <a:tblPr/>
              <a:tblGrid>
                <a:gridCol w="641349"/>
                <a:gridCol w="1358900"/>
                <a:gridCol w="863600"/>
                <a:gridCol w="1371600"/>
                <a:gridCol w="2563758"/>
                <a:gridCol w="1007018"/>
              </a:tblGrid>
              <a:tr h="474409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论文研究过程</a:t>
                      </a:r>
                      <a:endParaRPr lang="zh-CN" altLang="en-US" sz="2000" b="1" i="0" u="none" strike="noStrike" dirty="0">
                        <a:solidFill>
                          <a:schemeClr val="bg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C307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26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时间：</a:t>
                      </a:r>
                      <a:r>
                        <a:rPr lang="en-US" altLang="zh-CN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20XX</a:t>
                      </a:r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年</a:t>
                      </a:r>
                      <a:r>
                        <a:rPr lang="en-US" altLang="zh-CN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X</a:t>
                      </a:r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月</a:t>
                      </a:r>
                      <a:r>
                        <a:rPr lang="en-US" altLang="zh-CN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XX</a:t>
                      </a:r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 </a:t>
                      </a:r>
                      <a:r>
                        <a:rPr lang="en-US" altLang="zh-CN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- X</a:t>
                      </a:r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月</a:t>
                      </a:r>
                      <a:r>
                        <a:rPr lang="en-US" altLang="zh-CN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XX</a:t>
                      </a:r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序号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工作任务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日期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目的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网站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备注</a:t>
                      </a:r>
                      <a:endParaRPr lang="zh-CN" altLang="en-US" sz="16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2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3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512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5</a:t>
                      </a:r>
                      <a:endParaRPr lang="en-US" altLang="zh-CN" sz="14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5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4807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TextBox 29"/>
          <p:cNvSpPr txBox="1"/>
          <p:nvPr/>
        </p:nvSpPr>
        <p:spPr>
          <a:xfrm>
            <a:off x="2091323" y="1871389"/>
            <a:ext cx="803839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这里填写你要填写的文本，这里填写你要填写的文本，这里填写你要填写的文本，这里填写你要填写的文本，这里填写你要填写的文本。</a:t>
            </a:r>
          </a:p>
        </p:txBody>
      </p:sp>
    </p:spTree>
    <p:extLst>
      <p:ext uri="{BB962C8B-B14F-4D97-AF65-F5344CB8AC3E}">
        <p14:creationId xmlns:p14="http://schemas.microsoft.com/office/powerpoint/2010/main" val="95017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"/>
            <a:ext cx="2870282" cy="12146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"/>
            <a:ext cx="12192000" cy="45724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510352" y="1201003"/>
            <a:ext cx="914681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0" y="6640836"/>
            <a:ext cx="12192000" cy="217169"/>
          </a:xfrm>
          <a:prstGeom prst="rect">
            <a:avLst/>
          </a:prstGeom>
          <a:solidFill>
            <a:srgbClr val="5C3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77219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课题背景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034237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选题理由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91255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目前现状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48273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研究目标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05291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研究过程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62309" y="1303761"/>
            <a:ext cx="1107996" cy="369332"/>
          </a:xfrm>
          <a:prstGeom prst="rect">
            <a:avLst/>
          </a:prstGeom>
          <a:solidFill>
            <a:srgbClr val="5C307D"/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dirty="0"/>
              <a:t>研究结论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19326" y="13037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文献综述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2076809" y="2820428"/>
            <a:ext cx="5021673" cy="3598132"/>
            <a:chOff x="2697338" y="1584125"/>
            <a:chExt cx="6695564" cy="4797509"/>
          </a:xfrm>
        </p:grpSpPr>
        <p:graphicFrame>
          <p:nvGraphicFramePr>
            <p:cNvPr id="19" name="图表 18"/>
            <p:cNvGraphicFramePr/>
            <p:nvPr>
              <p:extLst>
                <p:ext uri="{D42A27DB-BD31-4B8C-83A1-F6EECF244321}">
                  <p14:modId xmlns:p14="http://schemas.microsoft.com/office/powerpoint/2010/main" val="2643139169"/>
                </p:ext>
              </p:extLst>
            </p:nvPr>
          </p:nvGraphicFramePr>
          <p:xfrm>
            <a:off x="3423298" y="1584125"/>
            <a:ext cx="4974035" cy="47975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0" name="组合 19"/>
            <p:cNvGrpSpPr/>
            <p:nvPr/>
          </p:nvGrpSpPr>
          <p:grpSpPr>
            <a:xfrm>
              <a:off x="2697338" y="1931029"/>
              <a:ext cx="6695564" cy="3068939"/>
              <a:chOff x="2697338" y="1931029"/>
              <a:chExt cx="6695564" cy="306893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7277403" y="4424445"/>
                <a:ext cx="466531" cy="466531"/>
              </a:xfrm>
              <a:prstGeom prst="rect">
                <a:avLst/>
              </a:prstGeom>
              <a:solidFill>
                <a:srgbClr val="5C307D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C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982818" y="4491615"/>
                <a:ext cx="466531" cy="466531"/>
              </a:xfrm>
              <a:prstGeom prst="rect">
                <a:avLst/>
              </a:prstGeom>
              <a:solidFill>
                <a:srgbClr val="A6A6A6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B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080521" y="2007488"/>
                <a:ext cx="466531" cy="46653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125369" y="2652047"/>
                <a:ext cx="466531" cy="466531"/>
              </a:xfrm>
              <a:prstGeom prst="rect">
                <a:avLst/>
              </a:prstGeom>
              <a:solidFill>
                <a:srgbClr val="404040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A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852191" y="3319105"/>
                <a:ext cx="466531" cy="466531"/>
              </a:xfrm>
              <a:prstGeom prst="rect">
                <a:avLst/>
              </a:prstGeom>
              <a:solidFill>
                <a:srgbClr val="7F7F7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prstClr val="white"/>
                    </a:solidFill>
                  </a:rPr>
                  <a:t>D</a:t>
                </a: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文本框 40"/>
              <p:cNvSpPr txBox="1"/>
              <p:nvPr/>
            </p:nvSpPr>
            <p:spPr>
              <a:xfrm>
                <a:off x="2697339" y="4507525"/>
                <a:ext cx="70051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17</a:t>
                </a:r>
                <a:r>
                  <a:rPr lang="en-US" altLang="zh-CN" sz="1350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sz="1350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7" name="文本框 41"/>
              <p:cNvSpPr txBox="1"/>
              <p:nvPr/>
            </p:nvSpPr>
            <p:spPr>
              <a:xfrm>
                <a:off x="8179923" y="4422003"/>
                <a:ext cx="121297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55</a:t>
                </a:r>
                <a:r>
                  <a:rPr lang="en-US" altLang="zh-CN" sz="1350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sz="1350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8" name="文本框 42"/>
              <p:cNvSpPr txBox="1"/>
              <p:nvPr/>
            </p:nvSpPr>
            <p:spPr>
              <a:xfrm>
                <a:off x="2697339" y="1931029"/>
                <a:ext cx="70051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15</a:t>
                </a:r>
                <a:r>
                  <a:rPr lang="en-US" altLang="zh-CN" sz="1350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sz="1350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29" name="文本框 43"/>
              <p:cNvSpPr txBox="1"/>
              <p:nvPr/>
            </p:nvSpPr>
            <p:spPr>
              <a:xfrm>
                <a:off x="2697339" y="3364986"/>
                <a:ext cx="70051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6</a:t>
                </a:r>
                <a:r>
                  <a:rPr lang="en-US" altLang="zh-CN" sz="1350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sp>
            <p:nvSpPr>
              <p:cNvPr id="30" name="文本框 44"/>
              <p:cNvSpPr txBox="1"/>
              <p:nvPr/>
            </p:nvSpPr>
            <p:spPr>
              <a:xfrm>
                <a:off x="2697338" y="2594649"/>
                <a:ext cx="700519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7</a:t>
                </a:r>
                <a:r>
                  <a:rPr lang="en-US" altLang="zh-CN" sz="1350" dirty="0">
                    <a:solidFill>
                      <a:prstClr val="black"/>
                    </a:solidFill>
                    <a:latin typeface="Segoe UI Semilight" panose="020B0402040204020203" pitchFamily="34" charset="0"/>
                  </a:rPr>
                  <a:t>%</a:t>
                </a:r>
                <a:endParaRPr lang="zh-CN" altLang="en-US" dirty="0">
                  <a:solidFill>
                    <a:prstClr val="black"/>
                  </a:solidFill>
                  <a:latin typeface="Segoe UI Semilight" panose="020B0402040204020203" pitchFamily="34" charset="0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flipH="1">
                <a:off x="3392797" y="2183382"/>
                <a:ext cx="1597646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3392797" y="2829401"/>
                <a:ext cx="590022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3392797" y="3602808"/>
                <a:ext cx="33737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3392797" y="4753902"/>
                <a:ext cx="45939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7811003" y="4660125"/>
                <a:ext cx="353845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矩形 35"/>
          <p:cNvSpPr/>
          <p:nvPr/>
        </p:nvSpPr>
        <p:spPr>
          <a:xfrm>
            <a:off x="6936315" y="3271344"/>
            <a:ext cx="3178880" cy="1082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华文楷体" panose="02010600040101010101" pitchFamily="2" charset="-122"/>
            </a:endParaRPr>
          </a:p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这里填写你要填写的文本，这里填写你要填写的文本。</a:t>
            </a:r>
            <a:endParaRPr lang="zh-CN" altLang="en-US" sz="13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6920729" y="3147523"/>
            <a:ext cx="29718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920729" y="4758362"/>
            <a:ext cx="29718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>
            <a:off x="2091323" y="1871389"/>
            <a:ext cx="803839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华文楷体" panose="02010600040101010101" pitchFamily="2" charset="-122"/>
              </a:rPr>
              <a:t>这里填写你要填写的文本，这里填写你要填写的文本，这里填写你要填写的文本，这里填写你要填写的文本，这里填写你要填写的文本。</a:t>
            </a:r>
          </a:p>
        </p:txBody>
      </p:sp>
    </p:spTree>
    <p:extLst>
      <p:ext uri="{BB962C8B-B14F-4D97-AF65-F5344CB8AC3E}">
        <p14:creationId xmlns:p14="http://schemas.microsoft.com/office/powerpoint/2010/main" val="269966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8AA272FE-3C1E-4D40-B9D3-01682CC36305}" vid="{05A223F6-D93A-4406-B50C-D3B4A1AA2819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雅黑Calibri">
    <a:majorFont>
      <a:latin typeface="Cambria"/>
      <a:ea typeface="微软雅黑"/>
      <a:cs typeface=""/>
    </a:majorFont>
    <a:minorFont>
      <a:latin typeface="Calibri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107</TotalTime>
  <Words>1348</Words>
  <Application>Microsoft Office PowerPoint</Application>
  <PresentationFormat>宽屏</PresentationFormat>
  <Paragraphs>152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Meiryo</vt:lpstr>
      <vt:lpstr>华文楷体</vt:lpstr>
      <vt:lpstr>宋体</vt:lpstr>
      <vt:lpstr>微软雅黑</vt:lpstr>
      <vt:lpstr>Arial</vt:lpstr>
      <vt:lpstr>Calibri</vt:lpstr>
      <vt:lpstr>Calibri Light</vt:lpstr>
      <vt:lpstr>Segoe UI Semilight</vt:lpstr>
      <vt:lpstr>主题1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47</cp:revision>
  <dcterms:created xsi:type="dcterms:W3CDTF">2014-08-08T13:32:37Z</dcterms:created>
  <dcterms:modified xsi:type="dcterms:W3CDTF">2017-02-12T06:32:24Z</dcterms:modified>
</cp:coreProperties>
</file>