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4"/>
  </p:notesMasterIdLst>
  <p:sldIdLst>
    <p:sldId id="269" r:id="rId3"/>
    <p:sldId id="265" r:id="rId4"/>
    <p:sldId id="271" r:id="rId5"/>
    <p:sldId id="272" r:id="rId6"/>
    <p:sldId id="267" r:id="rId7"/>
    <p:sldId id="268" r:id="rId8"/>
    <p:sldId id="258" r:id="rId9"/>
    <p:sldId id="276" r:id="rId10"/>
    <p:sldId id="260" r:id="rId11"/>
    <p:sldId id="275" r:id="rId12"/>
    <p:sldId id="27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795" userDrawn="1">
          <p15:clr>
            <a:srgbClr val="A4A3A4"/>
          </p15:clr>
        </p15:guide>
        <p15:guide id="3" pos="5518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1413" userDrawn="1">
          <p15:clr>
            <a:srgbClr val="A4A3A4"/>
          </p15:clr>
        </p15:guide>
        <p15:guide id="8" pos="960" userDrawn="1">
          <p15:clr>
            <a:srgbClr val="A4A3A4"/>
          </p15:clr>
        </p15:guide>
        <p15:guide id="9" pos="5223" userDrawn="1">
          <p15:clr>
            <a:srgbClr val="A4A3A4"/>
          </p15:clr>
        </p15:guide>
        <p15:guide id="10" orient="horz" pos="2001" userDrawn="1">
          <p15:clr>
            <a:srgbClr val="A4A3A4"/>
          </p15:clr>
        </p15:guide>
        <p15:guide id="11" pos="3205" userDrawn="1">
          <p15:clr>
            <a:srgbClr val="A4A3A4"/>
          </p15:clr>
        </p15:guide>
        <p15:guide id="12" pos="3273" userDrawn="1">
          <p15:clr>
            <a:srgbClr val="A4A3A4"/>
          </p15:clr>
        </p15:guide>
        <p15:guide id="13" orient="horz" pos="2500" userDrawn="1">
          <p15:clr>
            <a:srgbClr val="A4A3A4"/>
          </p15:clr>
        </p15:guide>
        <p15:guide id="14" orient="horz" pos="16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912B"/>
    <a:srgbClr val="BC0000"/>
    <a:srgbClr val="282830"/>
    <a:srgbClr val="EA7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67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44" y="84"/>
      </p:cViewPr>
      <p:guideLst>
        <p:guide pos="3795"/>
        <p:guide pos="5518"/>
        <p:guide pos="6720"/>
        <p:guide pos="1413"/>
        <p:guide pos="960"/>
        <p:guide pos="5223"/>
        <p:guide orient="horz" pos="2001"/>
        <p:guide pos="3205"/>
        <p:guide pos="3273"/>
        <p:guide orient="horz" pos="2500"/>
        <p:guide orient="horz" pos="16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B7D4E-6098-4C7C-8F27-B9FD505D8C97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AE72A-0A66-4CE4-8FAB-CC1D0C2FE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AE72A-0A66-4CE4-8FAB-CC1D0C2FE1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574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23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947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42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573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245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6" r="1084"/>
          <a:stretch/>
        </p:blipFill>
        <p:spPr>
          <a:xfrm>
            <a:off x="0" y="20116"/>
            <a:ext cx="12192000" cy="6584288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54905" y="3822478"/>
            <a:ext cx="9392943" cy="625697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39159" y="2333626"/>
            <a:ext cx="9413024" cy="142932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09220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73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94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420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62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978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06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03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12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37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55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12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20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90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4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9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2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6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8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6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1" t="10156" r="-648" b="67546"/>
          <a:stretch/>
        </p:blipFill>
        <p:spPr>
          <a:xfrm>
            <a:off x="2693851" y="5834670"/>
            <a:ext cx="9498148" cy="102614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92CBD-62A6-4AF5-95CE-81FB64163CA6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40931-9AE3-4C91-BE77-6E95651A77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313514"/>
            <a:ext cx="11056060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19199"/>
            <a:ext cx="11056060" cy="4885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332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08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2" y="7027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85014" y="5131558"/>
            <a:ext cx="74266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中国石油能源专用动态</a:t>
            </a:r>
            <a:r>
              <a:rPr lang="en-US" altLang="zh-CN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486541" y="4877214"/>
            <a:ext cx="7218919" cy="144246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10" descr="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766" y="451551"/>
            <a:ext cx="2978469" cy="277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2491099" y="3802122"/>
            <a:ext cx="7211535" cy="964994"/>
            <a:chOff x="2491099" y="3802122"/>
            <a:chExt cx="7211535" cy="96499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91099" y="3802122"/>
              <a:ext cx="958005" cy="958005"/>
              <a:chOff x="2084707" y="4063374"/>
              <a:chExt cx="958005" cy="958005"/>
            </a:xfrm>
          </p:grpSpPr>
          <p:sp>
            <p:nvSpPr>
              <p:cNvPr id="13" name="流程图: 联系 12"/>
              <p:cNvSpPr/>
              <p:nvPr/>
            </p:nvSpPr>
            <p:spPr>
              <a:xfrm>
                <a:off x="2084707" y="4063374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94907" y="4154096"/>
                <a:ext cx="766069" cy="747535"/>
              </a:xfrm>
              <a:prstGeom prst="rect">
                <a:avLst/>
              </a:prstGeom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4575609" y="3809111"/>
              <a:ext cx="958005" cy="958005"/>
              <a:chOff x="3999874" y="4070363"/>
              <a:chExt cx="958005" cy="958005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3999874" y="4070363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64498" y="4149706"/>
                <a:ext cx="452645" cy="746326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6660119" y="3804418"/>
              <a:ext cx="958005" cy="958005"/>
              <a:chOff x="5668299" y="4080184"/>
              <a:chExt cx="958005" cy="958005"/>
            </a:xfrm>
          </p:grpSpPr>
          <p:sp>
            <p:nvSpPr>
              <p:cNvPr id="15" name="流程图: 联系 14"/>
              <p:cNvSpPr/>
              <p:nvPr/>
            </p:nvSpPr>
            <p:spPr>
              <a:xfrm>
                <a:off x="5668299" y="4080184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88864" y="4168610"/>
                <a:ext cx="540965" cy="707003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8744629" y="3803499"/>
              <a:ext cx="958005" cy="958005"/>
              <a:chOff x="7191607" y="4108293"/>
              <a:chExt cx="958005" cy="958005"/>
            </a:xfrm>
          </p:grpSpPr>
          <p:sp>
            <p:nvSpPr>
              <p:cNvPr id="16" name="流程图: 联系 15"/>
              <p:cNvSpPr/>
              <p:nvPr/>
            </p:nvSpPr>
            <p:spPr>
              <a:xfrm>
                <a:off x="7191607" y="4108293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306488" y="4296229"/>
                <a:ext cx="798716" cy="599803"/>
              </a:xfrm>
              <a:prstGeom prst="rect">
                <a:avLst/>
              </a:prstGeom>
            </p:spPr>
          </p:pic>
        </p:grpSp>
      </p:grpSp>
      <p:cxnSp>
        <p:nvCxnSpPr>
          <p:cNvPr id="8" name="直接连接符 7"/>
          <p:cNvCxnSpPr/>
          <p:nvPr/>
        </p:nvCxnSpPr>
        <p:spPr>
          <a:xfrm flipH="1">
            <a:off x="-1103086" y="0"/>
            <a:ext cx="43543" cy="6858000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-1059544" y="0"/>
            <a:ext cx="43543" cy="6858000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809047" y="5934730"/>
            <a:ext cx="4573906" cy="461665"/>
            <a:chOff x="4090035" y="5934730"/>
            <a:chExt cx="4573906" cy="461665"/>
          </a:xfrm>
        </p:grpSpPr>
        <p:grpSp>
          <p:nvGrpSpPr>
            <p:cNvPr id="24" name="组合 23"/>
            <p:cNvGrpSpPr/>
            <p:nvPr/>
          </p:nvGrpSpPr>
          <p:grpSpPr>
            <a:xfrm>
              <a:off x="4090035" y="6021337"/>
              <a:ext cx="1035998" cy="288450"/>
              <a:chOff x="3622675" y="4030663"/>
              <a:chExt cx="1898650" cy="528637"/>
            </a:xfrm>
            <a:solidFill>
              <a:srgbClr val="FB912B"/>
            </a:solidFill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4522788" y="4425951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2 w 54"/>
                  <a:gd name="T21" fmla="*/ 30 h 53"/>
                  <a:gd name="T22" fmla="*/ 2 w 54"/>
                  <a:gd name="T23" fmla="*/ 53 h 53"/>
                  <a:gd name="T24" fmla="*/ 0 w 54"/>
                  <a:gd name="T25" fmla="*/ 53 h 53"/>
                  <a:gd name="T26" fmla="*/ 0 w 54"/>
                  <a:gd name="T27" fmla="*/ 0 h 53"/>
                  <a:gd name="T28" fmla="*/ 39 w 54"/>
                  <a:gd name="T29" fmla="*/ 28 h 53"/>
                  <a:gd name="T30" fmla="*/ 44 w 54"/>
                  <a:gd name="T31" fmla="*/ 27 h 53"/>
                  <a:gd name="T32" fmla="*/ 48 w 54"/>
                  <a:gd name="T33" fmla="*/ 24 h 53"/>
                  <a:gd name="T34" fmla="*/ 51 w 54"/>
                  <a:gd name="T35" fmla="*/ 20 h 53"/>
                  <a:gd name="T36" fmla="*/ 52 w 54"/>
                  <a:gd name="T37" fmla="*/ 15 h 53"/>
                  <a:gd name="T38" fmla="*/ 51 w 54"/>
                  <a:gd name="T39" fmla="*/ 10 h 53"/>
                  <a:gd name="T40" fmla="*/ 48 w 54"/>
                  <a:gd name="T41" fmla="*/ 6 h 53"/>
                  <a:gd name="T42" fmla="*/ 44 w 54"/>
                  <a:gd name="T43" fmla="*/ 3 h 53"/>
                  <a:gd name="T44" fmla="*/ 39 w 54"/>
                  <a:gd name="T45" fmla="*/ 2 h 53"/>
                  <a:gd name="T46" fmla="*/ 2 w 54"/>
                  <a:gd name="T47" fmla="*/ 2 h 53"/>
                  <a:gd name="T48" fmla="*/ 2 w 54"/>
                  <a:gd name="T49" fmla="*/ 28 h 53"/>
                  <a:gd name="T50" fmla="*/ 39 w 54"/>
                  <a:gd name="T51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9" y="28"/>
                    </a:moveTo>
                    <a:cubicBezTo>
                      <a:pt x="41" y="28"/>
                      <a:pt x="42" y="27"/>
                      <a:pt x="44" y="27"/>
                    </a:cubicBez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241800" y="4425950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39 w 54"/>
                  <a:gd name="T21" fmla="*/ 30 h 53"/>
                  <a:gd name="T22" fmla="*/ 54 w 54"/>
                  <a:gd name="T23" fmla="*/ 53 h 53"/>
                  <a:gd name="T24" fmla="*/ 52 w 54"/>
                  <a:gd name="T25" fmla="*/ 53 h 53"/>
                  <a:gd name="T26" fmla="*/ 36 w 54"/>
                  <a:gd name="T27" fmla="*/ 30 h 53"/>
                  <a:gd name="T28" fmla="*/ 2 w 54"/>
                  <a:gd name="T29" fmla="*/ 30 h 53"/>
                  <a:gd name="T30" fmla="*/ 2 w 54"/>
                  <a:gd name="T31" fmla="*/ 53 h 53"/>
                  <a:gd name="T32" fmla="*/ 0 w 54"/>
                  <a:gd name="T33" fmla="*/ 53 h 53"/>
                  <a:gd name="T34" fmla="*/ 0 w 54"/>
                  <a:gd name="T35" fmla="*/ 0 h 53"/>
                  <a:gd name="T36" fmla="*/ 44 w 54"/>
                  <a:gd name="T37" fmla="*/ 27 h 53"/>
                  <a:gd name="T38" fmla="*/ 48 w 54"/>
                  <a:gd name="T39" fmla="*/ 24 h 53"/>
                  <a:gd name="T40" fmla="*/ 51 w 54"/>
                  <a:gd name="T41" fmla="*/ 20 h 53"/>
                  <a:gd name="T42" fmla="*/ 52 w 54"/>
                  <a:gd name="T43" fmla="*/ 15 h 53"/>
                  <a:gd name="T44" fmla="*/ 51 w 54"/>
                  <a:gd name="T45" fmla="*/ 10 h 53"/>
                  <a:gd name="T46" fmla="*/ 48 w 54"/>
                  <a:gd name="T47" fmla="*/ 6 h 53"/>
                  <a:gd name="T48" fmla="*/ 44 w 54"/>
                  <a:gd name="T49" fmla="*/ 3 h 53"/>
                  <a:gd name="T50" fmla="*/ 39 w 54"/>
                  <a:gd name="T51" fmla="*/ 2 h 53"/>
                  <a:gd name="T52" fmla="*/ 2 w 54"/>
                  <a:gd name="T53" fmla="*/ 2 h 53"/>
                  <a:gd name="T54" fmla="*/ 2 w 54"/>
                  <a:gd name="T55" fmla="*/ 28 h 53"/>
                  <a:gd name="T56" fmla="*/ 39 w 54"/>
                  <a:gd name="T57" fmla="*/ 28 h 53"/>
                  <a:gd name="T58" fmla="*/ 44 w 54"/>
                  <a:gd name="T5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44" y="27"/>
                    </a:move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1" y="28"/>
                      <a:pt x="42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4959349" y="4422775"/>
                <a:ext cx="261937" cy="133350"/>
              </a:xfrm>
              <a:custGeom>
                <a:avLst/>
                <a:gdLst>
                  <a:gd name="T0" fmla="*/ 104 w 106"/>
                  <a:gd name="T1" fmla="*/ 27 h 54"/>
                  <a:gd name="T2" fmla="*/ 102 w 106"/>
                  <a:gd name="T3" fmla="*/ 17 h 54"/>
                  <a:gd name="T4" fmla="*/ 97 w 106"/>
                  <a:gd name="T5" fmla="*/ 9 h 54"/>
                  <a:gd name="T6" fmla="*/ 89 w 106"/>
                  <a:gd name="T7" fmla="*/ 4 h 54"/>
                  <a:gd name="T8" fmla="*/ 79 w 106"/>
                  <a:gd name="T9" fmla="*/ 2 h 54"/>
                  <a:gd name="T10" fmla="*/ 71 w 106"/>
                  <a:gd name="T11" fmla="*/ 4 h 54"/>
                  <a:gd name="T12" fmla="*/ 63 w 106"/>
                  <a:gd name="T13" fmla="*/ 9 h 54"/>
                  <a:gd name="T14" fmla="*/ 58 w 106"/>
                  <a:gd name="T15" fmla="*/ 16 h 54"/>
                  <a:gd name="T16" fmla="*/ 55 w 106"/>
                  <a:gd name="T17" fmla="*/ 27 h 54"/>
                  <a:gd name="T18" fmla="*/ 52 w 106"/>
                  <a:gd name="T19" fmla="*/ 39 h 54"/>
                  <a:gd name="T20" fmla="*/ 46 w 106"/>
                  <a:gd name="T21" fmla="*/ 47 h 54"/>
                  <a:gd name="T22" fmla="*/ 38 w 106"/>
                  <a:gd name="T23" fmla="*/ 53 h 54"/>
                  <a:gd name="T24" fmla="*/ 27 w 106"/>
                  <a:gd name="T25" fmla="*/ 54 h 54"/>
                  <a:gd name="T26" fmla="*/ 17 w 106"/>
                  <a:gd name="T27" fmla="*/ 52 h 54"/>
                  <a:gd name="T28" fmla="*/ 8 w 106"/>
                  <a:gd name="T29" fmla="*/ 46 h 54"/>
                  <a:gd name="T30" fmla="*/ 2 w 106"/>
                  <a:gd name="T31" fmla="*/ 38 h 54"/>
                  <a:gd name="T32" fmla="*/ 0 w 106"/>
                  <a:gd name="T33" fmla="*/ 27 h 54"/>
                  <a:gd name="T34" fmla="*/ 2 w 106"/>
                  <a:gd name="T35" fmla="*/ 17 h 54"/>
                  <a:gd name="T36" fmla="*/ 8 w 106"/>
                  <a:gd name="T37" fmla="*/ 8 h 54"/>
                  <a:gd name="T38" fmla="*/ 17 w 106"/>
                  <a:gd name="T39" fmla="*/ 2 h 54"/>
                  <a:gd name="T40" fmla="*/ 27 w 106"/>
                  <a:gd name="T41" fmla="*/ 0 h 54"/>
                  <a:gd name="T42" fmla="*/ 27 w 106"/>
                  <a:gd name="T43" fmla="*/ 2 h 54"/>
                  <a:gd name="T44" fmla="*/ 17 w 106"/>
                  <a:gd name="T45" fmla="*/ 4 h 54"/>
                  <a:gd name="T46" fmla="*/ 10 w 106"/>
                  <a:gd name="T47" fmla="*/ 9 h 54"/>
                  <a:gd name="T48" fmla="*/ 4 w 106"/>
                  <a:gd name="T49" fmla="*/ 17 h 54"/>
                  <a:gd name="T50" fmla="*/ 2 w 106"/>
                  <a:gd name="T51" fmla="*/ 27 h 54"/>
                  <a:gd name="T52" fmla="*/ 4 w 106"/>
                  <a:gd name="T53" fmla="*/ 37 h 54"/>
                  <a:gd name="T54" fmla="*/ 10 w 106"/>
                  <a:gd name="T55" fmla="*/ 45 h 54"/>
                  <a:gd name="T56" fmla="*/ 17 w 106"/>
                  <a:gd name="T57" fmla="*/ 50 h 54"/>
                  <a:gd name="T58" fmla="*/ 27 w 106"/>
                  <a:gd name="T59" fmla="*/ 52 h 54"/>
                  <a:gd name="T60" fmla="*/ 37 w 106"/>
                  <a:gd name="T61" fmla="*/ 50 h 54"/>
                  <a:gd name="T62" fmla="*/ 44 w 106"/>
                  <a:gd name="T63" fmla="*/ 45 h 54"/>
                  <a:gd name="T64" fmla="*/ 49 w 106"/>
                  <a:gd name="T65" fmla="*/ 38 h 54"/>
                  <a:gd name="T66" fmla="*/ 52 w 106"/>
                  <a:gd name="T67" fmla="*/ 27 h 54"/>
                  <a:gd name="T68" fmla="*/ 55 w 106"/>
                  <a:gd name="T69" fmla="*/ 16 h 54"/>
                  <a:gd name="T70" fmla="*/ 61 w 106"/>
                  <a:gd name="T71" fmla="*/ 7 h 54"/>
                  <a:gd name="T72" fmla="*/ 69 w 106"/>
                  <a:gd name="T73" fmla="*/ 2 h 54"/>
                  <a:gd name="T74" fmla="*/ 79 w 106"/>
                  <a:gd name="T75" fmla="*/ 0 h 54"/>
                  <a:gd name="T76" fmla="*/ 90 w 106"/>
                  <a:gd name="T77" fmla="*/ 2 h 54"/>
                  <a:gd name="T78" fmla="*/ 98 w 106"/>
                  <a:gd name="T79" fmla="*/ 8 h 54"/>
                  <a:gd name="T80" fmla="*/ 104 w 106"/>
                  <a:gd name="T81" fmla="*/ 17 h 54"/>
                  <a:gd name="T82" fmla="*/ 106 w 106"/>
                  <a:gd name="T83" fmla="*/ 27 h 54"/>
                  <a:gd name="T84" fmla="*/ 105 w 106"/>
                  <a:gd name="T85" fmla="*/ 35 h 54"/>
                  <a:gd name="T86" fmla="*/ 102 w 106"/>
                  <a:gd name="T87" fmla="*/ 42 h 54"/>
                  <a:gd name="T88" fmla="*/ 97 w 106"/>
                  <a:gd name="T89" fmla="*/ 48 h 54"/>
                  <a:gd name="T90" fmla="*/ 91 w 106"/>
                  <a:gd name="T91" fmla="*/ 52 h 54"/>
                  <a:gd name="T92" fmla="*/ 91 w 106"/>
                  <a:gd name="T93" fmla="*/ 50 h 54"/>
                  <a:gd name="T94" fmla="*/ 96 w 106"/>
                  <a:gd name="T95" fmla="*/ 46 h 54"/>
                  <a:gd name="T96" fmla="*/ 100 w 106"/>
                  <a:gd name="T97" fmla="*/ 40 h 54"/>
                  <a:gd name="T98" fmla="*/ 103 w 106"/>
                  <a:gd name="T99" fmla="*/ 34 h 54"/>
                  <a:gd name="T100" fmla="*/ 104 w 106"/>
                  <a:gd name="T10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54">
                    <a:moveTo>
                      <a:pt x="104" y="27"/>
                    </a:moveTo>
                    <a:cubicBezTo>
                      <a:pt x="104" y="24"/>
                      <a:pt x="104" y="21"/>
                      <a:pt x="102" y="17"/>
                    </a:cubicBezTo>
                    <a:cubicBezTo>
                      <a:pt x="101" y="14"/>
                      <a:pt x="99" y="12"/>
                      <a:pt x="97" y="9"/>
                    </a:cubicBezTo>
                    <a:cubicBezTo>
                      <a:pt x="95" y="7"/>
                      <a:pt x="92" y="5"/>
                      <a:pt x="89" y="4"/>
                    </a:cubicBezTo>
                    <a:cubicBezTo>
                      <a:pt x="86" y="3"/>
                      <a:pt x="83" y="2"/>
                      <a:pt x="79" y="2"/>
                    </a:cubicBezTo>
                    <a:cubicBezTo>
                      <a:pt x="76" y="2"/>
                      <a:pt x="74" y="3"/>
                      <a:pt x="71" y="4"/>
                    </a:cubicBezTo>
                    <a:cubicBezTo>
                      <a:pt x="68" y="5"/>
                      <a:pt x="66" y="6"/>
                      <a:pt x="63" y="9"/>
                    </a:cubicBezTo>
                    <a:cubicBezTo>
                      <a:pt x="61" y="11"/>
                      <a:pt x="59" y="13"/>
                      <a:pt x="58" y="16"/>
                    </a:cubicBezTo>
                    <a:cubicBezTo>
                      <a:pt x="56" y="20"/>
                      <a:pt x="55" y="23"/>
                      <a:pt x="55" y="27"/>
                    </a:cubicBezTo>
                    <a:cubicBezTo>
                      <a:pt x="54" y="31"/>
                      <a:pt x="53" y="35"/>
                      <a:pt x="52" y="39"/>
                    </a:cubicBezTo>
                    <a:cubicBezTo>
                      <a:pt x="50" y="42"/>
                      <a:pt x="48" y="45"/>
                      <a:pt x="46" y="47"/>
                    </a:cubicBezTo>
                    <a:cubicBezTo>
                      <a:pt x="43" y="49"/>
                      <a:pt x="41" y="51"/>
                      <a:pt x="38" y="53"/>
                    </a:cubicBezTo>
                    <a:cubicBezTo>
                      <a:pt x="34" y="54"/>
                      <a:pt x="31" y="54"/>
                      <a:pt x="27" y="54"/>
                    </a:cubicBezTo>
                    <a:cubicBezTo>
                      <a:pt x="24" y="54"/>
                      <a:pt x="20" y="54"/>
                      <a:pt x="17" y="52"/>
                    </a:cubicBezTo>
                    <a:cubicBezTo>
                      <a:pt x="13" y="51"/>
                      <a:pt x="11" y="49"/>
                      <a:pt x="8" y="46"/>
                    </a:cubicBezTo>
                    <a:cubicBezTo>
                      <a:pt x="6" y="44"/>
                      <a:pt x="4" y="41"/>
                      <a:pt x="2" y="38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1" y="5"/>
                      <a:pt x="13" y="4"/>
                      <a:pt x="17" y="2"/>
                    </a:cubicBezTo>
                    <a:cubicBezTo>
                      <a:pt x="20" y="1"/>
                      <a:pt x="24" y="0"/>
                      <a:pt x="27" y="0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21" y="3"/>
                      <a:pt x="17" y="4"/>
                    </a:cubicBezTo>
                    <a:cubicBezTo>
                      <a:pt x="14" y="5"/>
                      <a:pt x="12" y="7"/>
                      <a:pt x="10" y="9"/>
                    </a:cubicBezTo>
                    <a:cubicBezTo>
                      <a:pt x="7" y="12"/>
                      <a:pt x="6" y="14"/>
                      <a:pt x="4" y="17"/>
                    </a:cubicBezTo>
                    <a:cubicBezTo>
                      <a:pt x="3" y="20"/>
                      <a:pt x="2" y="24"/>
                      <a:pt x="2" y="27"/>
                    </a:cubicBezTo>
                    <a:cubicBezTo>
                      <a:pt x="2" y="31"/>
                      <a:pt x="3" y="34"/>
                      <a:pt x="4" y="37"/>
                    </a:cubicBezTo>
                    <a:cubicBezTo>
                      <a:pt x="6" y="40"/>
                      <a:pt x="7" y="43"/>
                      <a:pt x="10" y="45"/>
                    </a:cubicBezTo>
                    <a:cubicBezTo>
                      <a:pt x="12" y="47"/>
                      <a:pt x="14" y="49"/>
                      <a:pt x="17" y="50"/>
                    </a:cubicBezTo>
                    <a:cubicBezTo>
                      <a:pt x="21" y="51"/>
                      <a:pt x="24" y="52"/>
                      <a:pt x="27" y="52"/>
                    </a:cubicBezTo>
                    <a:cubicBezTo>
                      <a:pt x="31" y="52"/>
                      <a:pt x="34" y="51"/>
                      <a:pt x="37" y="50"/>
                    </a:cubicBezTo>
                    <a:cubicBezTo>
                      <a:pt x="39" y="49"/>
                      <a:pt x="42" y="48"/>
                      <a:pt x="44" y="45"/>
                    </a:cubicBezTo>
                    <a:cubicBezTo>
                      <a:pt x="46" y="43"/>
                      <a:pt x="48" y="41"/>
                      <a:pt x="49" y="38"/>
                    </a:cubicBezTo>
                    <a:cubicBezTo>
                      <a:pt x="51" y="35"/>
                      <a:pt x="52" y="31"/>
                      <a:pt x="52" y="27"/>
                    </a:cubicBezTo>
                    <a:cubicBezTo>
                      <a:pt x="53" y="23"/>
                      <a:pt x="54" y="19"/>
                      <a:pt x="55" y="16"/>
                    </a:cubicBezTo>
                    <a:cubicBezTo>
                      <a:pt x="57" y="13"/>
                      <a:pt x="59" y="10"/>
                      <a:pt x="61" y="7"/>
                    </a:cubicBezTo>
                    <a:cubicBezTo>
                      <a:pt x="63" y="5"/>
                      <a:pt x="66" y="3"/>
                      <a:pt x="69" y="2"/>
                    </a:cubicBezTo>
                    <a:cubicBezTo>
                      <a:pt x="72" y="1"/>
                      <a:pt x="76" y="0"/>
                      <a:pt x="79" y="0"/>
                    </a:cubicBezTo>
                    <a:cubicBezTo>
                      <a:pt x="83" y="0"/>
                      <a:pt x="87" y="1"/>
                      <a:pt x="90" y="2"/>
                    </a:cubicBezTo>
                    <a:cubicBezTo>
                      <a:pt x="93" y="4"/>
                      <a:pt x="96" y="6"/>
                      <a:pt x="98" y="8"/>
                    </a:cubicBezTo>
                    <a:cubicBezTo>
                      <a:pt x="101" y="10"/>
                      <a:pt x="103" y="13"/>
                      <a:pt x="104" y="17"/>
                    </a:cubicBezTo>
                    <a:cubicBezTo>
                      <a:pt x="106" y="20"/>
                      <a:pt x="106" y="23"/>
                      <a:pt x="106" y="27"/>
                    </a:cubicBezTo>
                    <a:cubicBezTo>
                      <a:pt x="106" y="30"/>
                      <a:pt x="106" y="33"/>
                      <a:pt x="105" y="35"/>
                    </a:cubicBezTo>
                    <a:cubicBezTo>
                      <a:pt x="104" y="38"/>
                      <a:pt x="103" y="40"/>
                      <a:pt x="102" y="42"/>
                    </a:cubicBezTo>
                    <a:cubicBezTo>
                      <a:pt x="101" y="44"/>
                      <a:pt x="99" y="46"/>
                      <a:pt x="97" y="48"/>
                    </a:cubicBezTo>
                    <a:cubicBezTo>
                      <a:pt x="95" y="49"/>
                      <a:pt x="93" y="51"/>
                      <a:pt x="91" y="52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3" y="48"/>
                      <a:pt x="95" y="47"/>
                      <a:pt x="96" y="46"/>
                    </a:cubicBezTo>
                    <a:cubicBezTo>
                      <a:pt x="98" y="44"/>
                      <a:pt x="99" y="42"/>
                      <a:pt x="100" y="40"/>
                    </a:cubicBezTo>
                    <a:cubicBezTo>
                      <a:pt x="102" y="39"/>
                      <a:pt x="103" y="36"/>
                      <a:pt x="103" y="34"/>
                    </a:cubicBezTo>
                    <a:cubicBezTo>
                      <a:pt x="104" y="32"/>
                      <a:pt x="104" y="30"/>
                      <a:pt x="10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30"/>
              <p:cNvSpPr>
                <a:spLocks noEditPoints="1"/>
              </p:cNvSpPr>
              <p:nvPr/>
            </p:nvSpPr>
            <p:spPr bwMode="auto">
              <a:xfrm>
                <a:off x="4244975" y="4065588"/>
                <a:ext cx="322262" cy="317500"/>
              </a:xfrm>
              <a:custGeom>
                <a:avLst/>
                <a:gdLst>
                  <a:gd name="T0" fmla="*/ 36 w 131"/>
                  <a:gd name="T1" fmla="*/ 6 h 129"/>
                  <a:gd name="T2" fmla="*/ 36 w 131"/>
                  <a:gd name="T3" fmla="*/ 8 h 129"/>
                  <a:gd name="T4" fmla="*/ 30 w 131"/>
                  <a:gd name="T5" fmla="*/ 15 h 129"/>
                  <a:gd name="T6" fmla="*/ 42 w 131"/>
                  <a:gd name="T7" fmla="*/ 22 h 129"/>
                  <a:gd name="T8" fmla="*/ 54 w 131"/>
                  <a:gd name="T9" fmla="*/ 30 h 129"/>
                  <a:gd name="T10" fmla="*/ 22 w 131"/>
                  <a:gd name="T11" fmla="*/ 29 h 129"/>
                  <a:gd name="T12" fmla="*/ 9 w 131"/>
                  <a:gd name="T13" fmla="*/ 47 h 129"/>
                  <a:gd name="T14" fmla="*/ 27 w 131"/>
                  <a:gd name="T15" fmla="*/ 1 h 129"/>
                  <a:gd name="T16" fmla="*/ 26 w 131"/>
                  <a:gd name="T17" fmla="*/ 73 h 129"/>
                  <a:gd name="T18" fmla="*/ 22 w 131"/>
                  <a:gd name="T19" fmla="*/ 54 h 129"/>
                  <a:gd name="T20" fmla="*/ 10 w 131"/>
                  <a:gd name="T21" fmla="*/ 46 h 129"/>
                  <a:gd name="T22" fmla="*/ 22 w 131"/>
                  <a:gd name="T23" fmla="*/ 47 h 129"/>
                  <a:gd name="T24" fmla="*/ 46 w 131"/>
                  <a:gd name="T25" fmla="*/ 46 h 129"/>
                  <a:gd name="T26" fmla="*/ 48 w 131"/>
                  <a:gd name="T27" fmla="*/ 55 h 129"/>
                  <a:gd name="T28" fmla="*/ 33 w 131"/>
                  <a:gd name="T29" fmla="*/ 54 h 129"/>
                  <a:gd name="T30" fmla="*/ 43 w 131"/>
                  <a:gd name="T31" fmla="*/ 73 h 129"/>
                  <a:gd name="T32" fmla="*/ 54 w 131"/>
                  <a:gd name="T33" fmla="*/ 81 h 129"/>
                  <a:gd name="T34" fmla="*/ 33 w 131"/>
                  <a:gd name="T35" fmla="*/ 80 h 129"/>
                  <a:gd name="T36" fmla="*/ 39 w 131"/>
                  <a:gd name="T37" fmla="*/ 105 h 129"/>
                  <a:gd name="T38" fmla="*/ 53 w 131"/>
                  <a:gd name="T39" fmla="*/ 104 h 129"/>
                  <a:gd name="T40" fmla="*/ 27 w 131"/>
                  <a:gd name="T41" fmla="*/ 122 h 129"/>
                  <a:gd name="T42" fmla="*/ 26 w 131"/>
                  <a:gd name="T43" fmla="*/ 108 h 129"/>
                  <a:gd name="T44" fmla="*/ 16 w 131"/>
                  <a:gd name="T45" fmla="*/ 80 h 129"/>
                  <a:gd name="T46" fmla="*/ 0 w 131"/>
                  <a:gd name="T47" fmla="*/ 72 h 129"/>
                  <a:gd name="T48" fmla="*/ 73 w 131"/>
                  <a:gd name="T49" fmla="*/ 75 h 129"/>
                  <a:gd name="T50" fmla="*/ 60 w 131"/>
                  <a:gd name="T51" fmla="*/ 76 h 129"/>
                  <a:gd name="T52" fmla="*/ 61 w 131"/>
                  <a:gd name="T53" fmla="*/ 65 h 129"/>
                  <a:gd name="T54" fmla="*/ 60 w 131"/>
                  <a:gd name="T55" fmla="*/ 32 h 129"/>
                  <a:gd name="T56" fmla="*/ 92 w 131"/>
                  <a:gd name="T57" fmla="*/ 32 h 129"/>
                  <a:gd name="T58" fmla="*/ 105 w 131"/>
                  <a:gd name="T59" fmla="*/ 0 h 129"/>
                  <a:gd name="T60" fmla="*/ 117 w 131"/>
                  <a:gd name="T61" fmla="*/ 6 h 129"/>
                  <a:gd name="T62" fmla="*/ 110 w 131"/>
                  <a:gd name="T63" fmla="*/ 12 h 129"/>
                  <a:gd name="T64" fmla="*/ 106 w 131"/>
                  <a:gd name="T65" fmla="*/ 32 h 129"/>
                  <a:gd name="T66" fmla="*/ 117 w 131"/>
                  <a:gd name="T67" fmla="*/ 43 h 129"/>
                  <a:gd name="T68" fmla="*/ 118 w 131"/>
                  <a:gd name="T69" fmla="*/ 76 h 129"/>
                  <a:gd name="T70" fmla="*/ 106 w 131"/>
                  <a:gd name="T71" fmla="*/ 75 h 129"/>
                  <a:gd name="T72" fmla="*/ 103 w 131"/>
                  <a:gd name="T73" fmla="*/ 114 h 129"/>
                  <a:gd name="T74" fmla="*/ 112 w 131"/>
                  <a:gd name="T75" fmla="*/ 120 h 129"/>
                  <a:gd name="T76" fmla="*/ 131 w 131"/>
                  <a:gd name="T77" fmla="*/ 111 h 129"/>
                  <a:gd name="T78" fmla="*/ 105 w 131"/>
                  <a:gd name="T79" fmla="*/ 128 h 129"/>
                  <a:gd name="T80" fmla="*/ 95 w 131"/>
                  <a:gd name="T81" fmla="*/ 75 h 129"/>
                  <a:gd name="T82" fmla="*/ 74 w 131"/>
                  <a:gd name="T83" fmla="*/ 108 h 129"/>
                  <a:gd name="T84" fmla="*/ 39 w 131"/>
                  <a:gd name="T85" fmla="*/ 122 h 129"/>
                  <a:gd name="T86" fmla="*/ 73 w 131"/>
                  <a:gd name="T87" fmla="*/ 75 h 129"/>
                  <a:gd name="T88" fmla="*/ 83 w 131"/>
                  <a:gd name="T89" fmla="*/ 22 h 129"/>
                  <a:gd name="T90" fmla="*/ 60 w 131"/>
                  <a:gd name="T91" fmla="*/ 5 h 129"/>
                  <a:gd name="T92" fmla="*/ 69 w 131"/>
                  <a:gd name="T93" fmla="*/ 40 h 129"/>
                  <a:gd name="T94" fmla="*/ 109 w 131"/>
                  <a:gd name="T95" fmla="*/ 68 h 129"/>
                  <a:gd name="T96" fmla="*/ 69 w 131"/>
                  <a:gd name="T97" fmla="*/ 4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29">
                    <a:moveTo>
                      <a:pt x="27" y="1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7" y="7"/>
                      <a:pt x="36" y="8"/>
                    </a:cubicBezTo>
                    <a:cubicBezTo>
                      <a:pt x="34" y="9"/>
                      <a:pt x="33" y="10"/>
                      <a:pt x="32" y="12"/>
                    </a:cubicBezTo>
                    <a:cubicBezTo>
                      <a:pt x="31" y="12"/>
                      <a:pt x="31" y="13"/>
                      <a:pt x="30" y="15"/>
                    </a:cubicBezTo>
                    <a:cubicBezTo>
                      <a:pt x="29" y="18"/>
                      <a:pt x="27" y="20"/>
                      <a:pt x="2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6" y="22"/>
                      <a:pt x="50" y="22"/>
                      <a:pt x="54" y="2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0" y="29"/>
                      <a:pt x="46" y="29"/>
                      <a:pt x="4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1" y="31"/>
                      <a:pt x="20" y="32"/>
                    </a:cubicBezTo>
                    <a:cubicBezTo>
                      <a:pt x="15" y="39"/>
                      <a:pt x="12" y="44"/>
                      <a:pt x="9" y="47"/>
                    </a:cubicBezTo>
                    <a:cubicBezTo>
                      <a:pt x="6" y="45"/>
                      <a:pt x="3" y="43"/>
                      <a:pt x="0" y="42"/>
                    </a:cubicBezTo>
                    <a:cubicBezTo>
                      <a:pt x="11" y="33"/>
                      <a:pt x="20" y="20"/>
                      <a:pt x="27" y="1"/>
                    </a:cubicBezTo>
                    <a:close/>
                    <a:moveTo>
                      <a:pt x="1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9" y="54"/>
                      <a:pt x="15" y="54"/>
                      <a:pt x="10" y="5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7" y="47"/>
                      <a:pt x="20" y="47"/>
                      <a:pt x="22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47"/>
                      <a:pt x="42" y="47"/>
                      <a:pt x="46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6" y="54"/>
                      <a:pt x="42" y="54"/>
                      <a:pt x="37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3"/>
                      <a:pt x="49" y="73"/>
                      <a:pt x="54" y="72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4" y="108"/>
                      <a:pt x="36" y="107"/>
                      <a:pt x="39" y="105"/>
                    </a:cubicBezTo>
                    <a:cubicBezTo>
                      <a:pt x="41" y="103"/>
                      <a:pt x="46" y="100"/>
                      <a:pt x="52" y="95"/>
                    </a:cubicBezTo>
                    <a:cubicBezTo>
                      <a:pt x="52" y="98"/>
                      <a:pt x="52" y="101"/>
                      <a:pt x="53" y="104"/>
                    </a:cubicBezTo>
                    <a:cubicBezTo>
                      <a:pt x="52" y="104"/>
                      <a:pt x="52" y="105"/>
                      <a:pt x="50" y="106"/>
                    </a:cubicBezTo>
                    <a:cubicBezTo>
                      <a:pt x="39" y="112"/>
                      <a:pt x="31" y="118"/>
                      <a:pt x="27" y="122"/>
                    </a:cubicBezTo>
                    <a:cubicBezTo>
                      <a:pt x="25" y="119"/>
                      <a:pt x="23" y="116"/>
                      <a:pt x="21" y="114"/>
                    </a:cubicBezTo>
                    <a:cubicBezTo>
                      <a:pt x="24" y="113"/>
                      <a:pt x="25" y="111"/>
                      <a:pt x="26" y="108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3" y="80"/>
                      <a:pt x="4" y="80"/>
                      <a:pt x="0" y="8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13" y="73"/>
                      <a:pt x="16" y="73"/>
                    </a:cubicBezTo>
                    <a:close/>
                    <a:moveTo>
                      <a:pt x="73" y="75"/>
                    </a:moveTo>
                    <a:cubicBezTo>
                      <a:pt x="71" y="75"/>
                      <a:pt x="71" y="75"/>
                      <a:pt x="71" y="75"/>
                    </a:cubicBezTo>
                    <a:cubicBezTo>
                      <a:pt x="69" y="75"/>
                      <a:pt x="65" y="75"/>
                      <a:pt x="60" y="76"/>
                    </a:cubicBezTo>
                    <a:cubicBezTo>
                      <a:pt x="60" y="76"/>
                      <a:pt x="60" y="75"/>
                      <a:pt x="60" y="75"/>
                    </a:cubicBezTo>
                    <a:cubicBezTo>
                      <a:pt x="61" y="71"/>
                      <a:pt x="61" y="68"/>
                      <a:pt x="61" y="6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39"/>
                      <a:pt x="61" y="35"/>
                      <a:pt x="60" y="32"/>
                    </a:cubicBezTo>
                    <a:cubicBezTo>
                      <a:pt x="63" y="32"/>
                      <a:pt x="67" y="32"/>
                      <a:pt x="71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32"/>
                      <a:pt x="92" y="31"/>
                      <a:pt x="93" y="31"/>
                    </a:cubicBezTo>
                    <a:cubicBezTo>
                      <a:pt x="101" y="16"/>
                      <a:pt x="105" y="6"/>
                      <a:pt x="105" y="0"/>
                    </a:cubicBezTo>
                    <a:cubicBezTo>
                      <a:pt x="115" y="4"/>
                      <a:pt x="115" y="4"/>
                      <a:pt x="115" y="4"/>
                    </a:cubicBezTo>
                    <a:cubicBezTo>
                      <a:pt x="117" y="5"/>
                      <a:pt x="117" y="5"/>
                      <a:pt x="117" y="6"/>
                    </a:cubicBezTo>
                    <a:cubicBezTo>
                      <a:pt x="117" y="6"/>
                      <a:pt x="117" y="7"/>
                      <a:pt x="115" y="7"/>
                    </a:cubicBezTo>
                    <a:cubicBezTo>
                      <a:pt x="113" y="8"/>
                      <a:pt x="111" y="10"/>
                      <a:pt x="110" y="12"/>
                    </a:cubicBezTo>
                    <a:cubicBezTo>
                      <a:pt x="107" y="19"/>
                      <a:pt x="104" y="26"/>
                      <a:pt x="100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9" y="32"/>
                      <a:pt x="113" y="32"/>
                      <a:pt x="118" y="32"/>
                    </a:cubicBezTo>
                    <a:cubicBezTo>
                      <a:pt x="117" y="36"/>
                      <a:pt x="117" y="39"/>
                      <a:pt x="117" y="43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8"/>
                      <a:pt x="117" y="72"/>
                      <a:pt x="118" y="76"/>
                    </a:cubicBezTo>
                    <a:cubicBezTo>
                      <a:pt x="117" y="76"/>
                      <a:pt x="116" y="76"/>
                      <a:pt x="116" y="76"/>
                    </a:cubicBezTo>
                    <a:cubicBezTo>
                      <a:pt x="112" y="75"/>
                      <a:pt x="109" y="75"/>
                      <a:pt x="106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3" y="113"/>
                      <a:pt x="103" y="114"/>
                      <a:pt x="103" y="114"/>
                    </a:cubicBezTo>
                    <a:cubicBezTo>
                      <a:pt x="102" y="119"/>
                      <a:pt x="104" y="121"/>
                      <a:pt x="108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9" y="122"/>
                      <a:pt x="122" y="117"/>
                      <a:pt x="122" y="106"/>
                    </a:cubicBezTo>
                    <a:cubicBezTo>
                      <a:pt x="124" y="110"/>
                      <a:pt x="127" y="111"/>
                      <a:pt x="131" y="111"/>
                    </a:cubicBezTo>
                    <a:cubicBezTo>
                      <a:pt x="130" y="124"/>
                      <a:pt x="124" y="129"/>
                      <a:pt x="113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98" y="128"/>
                      <a:pt x="94" y="125"/>
                      <a:pt x="95" y="118"/>
                    </a:cubicBezTo>
                    <a:cubicBezTo>
                      <a:pt x="95" y="76"/>
                      <a:pt x="95" y="75"/>
                      <a:pt x="95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90"/>
                      <a:pt x="79" y="101"/>
                      <a:pt x="74" y="108"/>
                    </a:cubicBezTo>
                    <a:cubicBezTo>
                      <a:pt x="70" y="115"/>
                      <a:pt x="61" y="122"/>
                      <a:pt x="47" y="129"/>
                    </a:cubicBezTo>
                    <a:cubicBezTo>
                      <a:pt x="45" y="125"/>
                      <a:pt x="42" y="123"/>
                      <a:pt x="39" y="122"/>
                    </a:cubicBezTo>
                    <a:cubicBezTo>
                      <a:pt x="54" y="117"/>
                      <a:pt x="63" y="112"/>
                      <a:pt x="66" y="107"/>
                    </a:cubicBezTo>
                    <a:cubicBezTo>
                      <a:pt x="71" y="101"/>
                      <a:pt x="73" y="91"/>
                      <a:pt x="73" y="75"/>
                    </a:cubicBezTo>
                    <a:close/>
                    <a:moveTo>
                      <a:pt x="67" y="0"/>
                    </a:moveTo>
                    <a:cubicBezTo>
                      <a:pt x="74" y="7"/>
                      <a:pt x="79" y="14"/>
                      <a:pt x="83" y="22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0" y="17"/>
                      <a:pt x="65" y="10"/>
                      <a:pt x="60" y="5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69" y="40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69" y="40"/>
                      <a:pt x="69" y="4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B912B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4597400" y="4065591"/>
                <a:ext cx="300037" cy="317500"/>
              </a:xfrm>
              <a:custGeom>
                <a:avLst/>
                <a:gdLst>
                  <a:gd name="T0" fmla="*/ 46 w 122"/>
                  <a:gd name="T1" fmla="*/ 59 h 129"/>
                  <a:gd name="T2" fmla="*/ 16 w 122"/>
                  <a:gd name="T3" fmla="*/ 27 h 129"/>
                  <a:gd name="T4" fmla="*/ 8 w 122"/>
                  <a:gd name="T5" fmla="*/ 20 h 129"/>
                  <a:gd name="T6" fmla="*/ 41 w 122"/>
                  <a:gd name="T7" fmla="*/ 20 h 129"/>
                  <a:gd name="T8" fmla="*/ 33 w 122"/>
                  <a:gd name="T9" fmla="*/ 1 h 129"/>
                  <a:gd name="T10" fmla="*/ 43 w 122"/>
                  <a:gd name="T11" fmla="*/ 20 h 129"/>
                  <a:gd name="T12" fmla="*/ 83 w 122"/>
                  <a:gd name="T13" fmla="*/ 0 h 129"/>
                  <a:gd name="T14" fmla="*/ 94 w 122"/>
                  <a:gd name="T15" fmla="*/ 7 h 129"/>
                  <a:gd name="T16" fmla="*/ 87 w 122"/>
                  <a:gd name="T17" fmla="*/ 11 h 129"/>
                  <a:gd name="T18" fmla="*/ 81 w 122"/>
                  <a:gd name="T19" fmla="*/ 20 h 129"/>
                  <a:gd name="T20" fmla="*/ 115 w 122"/>
                  <a:gd name="T21" fmla="*/ 20 h 129"/>
                  <a:gd name="T22" fmla="*/ 106 w 122"/>
                  <a:gd name="T23" fmla="*/ 27 h 129"/>
                  <a:gd name="T24" fmla="*/ 78 w 122"/>
                  <a:gd name="T25" fmla="*/ 59 h 129"/>
                  <a:gd name="T26" fmla="*/ 122 w 122"/>
                  <a:gd name="T27" fmla="*/ 58 h 129"/>
                  <a:gd name="T28" fmla="*/ 114 w 122"/>
                  <a:gd name="T29" fmla="*/ 66 h 129"/>
                  <a:gd name="T30" fmla="*/ 0 w 122"/>
                  <a:gd name="T31" fmla="*/ 66 h 129"/>
                  <a:gd name="T32" fmla="*/ 8 w 122"/>
                  <a:gd name="T33" fmla="*/ 59 h 129"/>
                  <a:gd name="T34" fmla="*/ 22 w 122"/>
                  <a:gd name="T35" fmla="*/ 31 h 129"/>
                  <a:gd name="T36" fmla="*/ 36 w 122"/>
                  <a:gd name="T37" fmla="*/ 49 h 129"/>
                  <a:gd name="T38" fmla="*/ 16 w 122"/>
                  <a:gd name="T39" fmla="*/ 36 h 129"/>
                  <a:gd name="T40" fmla="*/ 23 w 122"/>
                  <a:gd name="T41" fmla="*/ 129 h 129"/>
                  <a:gd name="T42" fmla="*/ 24 w 122"/>
                  <a:gd name="T43" fmla="*/ 118 h 129"/>
                  <a:gd name="T44" fmla="*/ 23 w 122"/>
                  <a:gd name="T45" fmla="*/ 79 h 129"/>
                  <a:gd name="T46" fmla="*/ 33 w 122"/>
                  <a:gd name="T47" fmla="*/ 76 h 129"/>
                  <a:gd name="T48" fmla="*/ 101 w 122"/>
                  <a:gd name="T49" fmla="*/ 75 h 129"/>
                  <a:gd name="T50" fmla="*/ 100 w 122"/>
                  <a:gd name="T51" fmla="*/ 117 h 129"/>
                  <a:gd name="T52" fmla="*/ 91 w 122"/>
                  <a:gd name="T53" fmla="*/ 129 h 129"/>
                  <a:gd name="T54" fmla="*/ 31 w 122"/>
                  <a:gd name="T55" fmla="*/ 119 h 129"/>
                  <a:gd name="T56" fmla="*/ 32 w 122"/>
                  <a:gd name="T57" fmla="*/ 129 h 129"/>
                  <a:gd name="T58" fmla="*/ 32 w 122"/>
                  <a:gd name="T59" fmla="*/ 96 h 129"/>
                  <a:gd name="T60" fmla="*/ 92 w 122"/>
                  <a:gd name="T61" fmla="*/ 83 h 129"/>
                  <a:gd name="T62" fmla="*/ 32 w 122"/>
                  <a:gd name="T63" fmla="*/ 102 h 129"/>
                  <a:gd name="T64" fmla="*/ 92 w 122"/>
                  <a:gd name="T65" fmla="*/ 114 h 129"/>
                  <a:gd name="T66" fmla="*/ 32 w 122"/>
                  <a:gd name="T67" fmla="*/ 102 h 129"/>
                  <a:gd name="T68" fmla="*/ 53 w 122"/>
                  <a:gd name="T69" fmla="*/ 59 h 129"/>
                  <a:gd name="T70" fmla="*/ 70 w 122"/>
                  <a:gd name="T71" fmla="*/ 27 h 129"/>
                  <a:gd name="T72" fmla="*/ 86 w 122"/>
                  <a:gd name="T73" fmla="*/ 51 h 129"/>
                  <a:gd name="T74" fmla="*/ 108 w 122"/>
                  <a:gd name="T75" fmla="*/ 35 h 129"/>
                  <a:gd name="T76" fmla="*/ 107 w 122"/>
                  <a:gd name="T77" fmla="*/ 38 h 129"/>
                  <a:gd name="T78" fmla="*/ 92 w 122"/>
                  <a:gd name="T79" fmla="*/ 5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2" h="129">
                    <a:moveTo>
                      <a:pt x="8" y="59"/>
                    </a:move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7"/>
                      <a:pt x="11" y="27"/>
                      <a:pt x="8" y="2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0"/>
                      <a:pt x="13" y="20"/>
                      <a:pt x="1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6" y="14"/>
                      <a:pt x="31" y="10"/>
                      <a:pt x="27" y="7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8" y="5"/>
                      <a:pt x="43" y="9"/>
                      <a:pt x="48" y="1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7" y="12"/>
                      <a:pt x="81" y="5"/>
                      <a:pt x="83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6"/>
                      <a:pt x="94" y="7"/>
                      <a:pt x="94" y="7"/>
                    </a:cubicBezTo>
                    <a:cubicBezTo>
                      <a:pt x="94" y="8"/>
                      <a:pt x="93" y="8"/>
                      <a:pt x="91" y="8"/>
                    </a:cubicBezTo>
                    <a:cubicBezTo>
                      <a:pt x="89" y="9"/>
                      <a:pt x="88" y="10"/>
                      <a:pt x="87" y="11"/>
                    </a:cubicBezTo>
                    <a:cubicBezTo>
                      <a:pt x="86" y="12"/>
                      <a:pt x="85" y="13"/>
                      <a:pt x="84" y="15"/>
                    </a:cubicBezTo>
                    <a:cubicBezTo>
                      <a:pt x="82" y="18"/>
                      <a:pt x="81" y="19"/>
                      <a:pt x="81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9" y="20"/>
                      <a:pt x="112" y="20"/>
                      <a:pt x="115" y="20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2" y="27"/>
                      <a:pt x="109" y="27"/>
                      <a:pt x="106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9"/>
                      <a:pt x="119" y="59"/>
                      <a:pt x="122" y="58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0" y="66"/>
                      <a:pt x="117" y="66"/>
                      <a:pt x="114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6"/>
                      <a:pt x="3" y="66"/>
                      <a:pt x="0" y="6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59"/>
                      <a:pt x="8" y="59"/>
                    </a:cubicBezTo>
                    <a:close/>
                    <a:moveTo>
                      <a:pt x="16" y="36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3" y="32"/>
                      <a:pt x="23" y="33"/>
                    </a:cubicBezTo>
                    <a:cubicBezTo>
                      <a:pt x="29" y="38"/>
                      <a:pt x="33" y="44"/>
                      <a:pt x="36" y="49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6" y="48"/>
                      <a:pt x="21" y="42"/>
                      <a:pt x="16" y="36"/>
                    </a:cubicBezTo>
                    <a:close/>
                    <a:moveTo>
                      <a:pt x="32" y="129"/>
                    </a:move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8"/>
                      <a:pt x="23" y="127"/>
                    </a:cubicBezTo>
                    <a:cubicBezTo>
                      <a:pt x="24" y="124"/>
                      <a:pt x="24" y="119"/>
                      <a:pt x="24" y="118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4"/>
                      <a:pt x="24" y="82"/>
                      <a:pt x="23" y="79"/>
                    </a:cubicBezTo>
                    <a:cubicBezTo>
                      <a:pt x="23" y="78"/>
                      <a:pt x="23" y="77"/>
                      <a:pt x="23" y="75"/>
                    </a:cubicBezTo>
                    <a:cubicBezTo>
                      <a:pt x="26" y="76"/>
                      <a:pt x="29" y="76"/>
                      <a:pt x="33" y="76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6"/>
                      <a:pt x="97" y="76"/>
                      <a:pt x="101" y="75"/>
                    </a:cubicBezTo>
                    <a:cubicBezTo>
                      <a:pt x="100" y="78"/>
                      <a:pt x="100" y="81"/>
                      <a:pt x="100" y="85"/>
                    </a:cubicBezTo>
                    <a:cubicBezTo>
                      <a:pt x="100" y="117"/>
                      <a:pt x="100" y="117"/>
                      <a:pt x="100" y="117"/>
                    </a:cubicBezTo>
                    <a:cubicBezTo>
                      <a:pt x="100" y="121"/>
                      <a:pt x="100" y="126"/>
                      <a:pt x="101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27"/>
                      <a:pt x="92" y="122"/>
                      <a:pt x="92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1" y="121"/>
                      <a:pt x="31" y="125"/>
                      <a:pt x="32" y="127"/>
                    </a:cubicBezTo>
                    <a:cubicBezTo>
                      <a:pt x="32" y="128"/>
                      <a:pt x="32" y="129"/>
                      <a:pt x="32" y="129"/>
                    </a:cubicBezTo>
                    <a:close/>
                    <a:moveTo>
                      <a:pt x="32" y="83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32" y="83"/>
                      <a:pt x="32" y="83"/>
                      <a:pt x="32" y="83"/>
                    </a:cubicBezTo>
                    <a:close/>
                    <a:moveTo>
                      <a:pt x="32" y="102"/>
                    </a:moveTo>
                    <a:cubicBezTo>
                      <a:pt x="32" y="114"/>
                      <a:pt x="32" y="114"/>
                      <a:pt x="32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32" y="102"/>
                      <a:pt x="32" y="102"/>
                      <a:pt x="32" y="102"/>
                    </a:cubicBezTo>
                    <a:close/>
                    <a:moveTo>
                      <a:pt x="53" y="27"/>
                    </a:moveTo>
                    <a:cubicBezTo>
                      <a:pt x="53" y="59"/>
                      <a:pt x="53" y="59"/>
                      <a:pt x="53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53" y="27"/>
                      <a:pt x="53" y="27"/>
                      <a:pt x="53" y="27"/>
                    </a:cubicBezTo>
                    <a:close/>
                    <a:moveTo>
                      <a:pt x="86" y="51"/>
                    </a:moveTo>
                    <a:cubicBezTo>
                      <a:pt x="93" y="42"/>
                      <a:pt x="98" y="35"/>
                      <a:pt x="100" y="30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8"/>
                      <a:pt x="104" y="39"/>
                      <a:pt x="103" y="41"/>
                    </a:cubicBezTo>
                    <a:cubicBezTo>
                      <a:pt x="100" y="45"/>
                      <a:pt x="96" y="50"/>
                      <a:pt x="92" y="55"/>
                    </a:cubicBezTo>
                    <a:cubicBezTo>
                      <a:pt x="86" y="51"/>
                      <a:pt x="86" y="51"/>
                      <a:pt x="8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32"/>
              <p:cNvSpPr>
                <a:spLocks noEditPoints="1"/>
              </p:cNvSpPr>
              <p:nvPr/>
            </p:nvSpPr>
            <p:spPr bwMode="auto">
              <a:xfrm>
                <a:off x="4945062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6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8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0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5341938" y="4100514"/>
                <a:ext cx="179387" cy="246062"/>
              </a:xfrm>
              <a:custGeom>
                <a:avLst/>
                <a:gdLst>
                  <a:gd name="T0" fmla="*/ 0 w 113"/>
                  <a:gd name="T1" fmla="*/ 12 h 155"/>
                  <a:gd name="T2" fmla="*/ 0 w 113"/>
                  <a:gd name="T3" fmla="*/ 0 h 155"/>
                  <a:gd name="T4" fmla="*/ 113 w 113"/>
                  <a:gd name="T5" fmla="*/ 0 h 155"/>
                  <a:gd name="T6" fmla="*/ 113 w 113"/>
                  <a:gd name="T7" fmla="*/ 12 h 155"/>
                  <a:gd name="T8" fmla="*/ 63 w 113"/>
                  <a:gd name="T9" fmla="*/ 12 h 155"/>
                  <a:gd name="T10" fmla="*/ 63 w 113"/>
                  <a:gd name="T11" fmla="*/ 155 h 155"/>
                  <a:gd name="T12" fmla="*/ 49 w 113"/>
                  <a:gd name="T13" fmla="*/ 155 h 155"/>
                  <a:gd name="T14" fmla="*/ 49 w 113"/>
                  <a:gd name="T15" fmla="*/ 12 h 155"/>
                  <a:gd name="T16" fmla="*/ 0 w 113"/>
                  <a:gd name="T17" fmla="*/ 12 h 155"/>
                  <a:gd name="T18" fmla="*/ 0 w 113"/>
                  <a:gd name="T19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55">
                    <a:moveTo>
                      <a:pt x="0" y="12"/>
                    </a:moveTo>
                    <a:lnTo>
                      <a:pt x="0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63" y="12"/>
                    </a:lnTo>
                    <a:lnTo>
                      <a:pt x="63" y="155"/>
                    </a:lnTo>
                    <a:lnTo>
                      <a:pt x="49" y="155"/>
                    </a:lnTo>
                    <a:lnTo>
                      <a:pt x="49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3622675" y="4030663"/>
                <a:ext cx="287337" cy="528637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3749675" y="4067175"/>
                <a:ext cx="411162" cy="492125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38"/>
              <p:cNvSpPr>
                <a:spLocks noEditPoints="1"/>
              </p:cNvSpPr>
              <p:nvPr/>
            </p:nvSpPr>
            <p:spPr bwMode="auto">
              <a:xfrm>
                <a:off x="4383088" y="4425947"/>
                <a:ext cx="133350" cy="130175"/>
              </a:xfrm>
              <a:custGeom>
                <a:avLst/>
                <a:gdLst>
                  <a:gd name="T0" fmla="*/ 84 w 84"/>
                  <a:gd name="T1" fmla="*/ 82 h 82"/>
                  <a:gd name="T2" fmla="*/ 80 w 84"/>
                  <a:gd name="T3" fmla="*/ 82 h 82"/>
                  <a:gd name="T4" fmla="*/ 77 w 84"/>
                  <a:gd name="T5" fmla="*/ 76 h 82"/>
                  <a:gd name="T6" fmla="*/ 6 w 84"/>
                  <a:gd name="T7" fmla="*/ 76 h 82"/>
                  <a:gd name="T8" fmla="*/ 3 w 84"/>
                  <a:gd name="T9" fmla="*/ 82 h 82"/>
                  <a:gd name="T10" fmla="*/ 0 w 84"/>
                  <a:gd name="T11" fmla="*/ 82 h 82"/>
                  <a:gd name="T12" fmla="*/ 40 w 84"/>
                  <a:gd name="T13" fmla="*/ 0 h 82"/>
                  <a:gd name="T14" fmla="*/ 43 w 84"/>
                  <a:gd name="T15" fmla="*/ 0 h 82"/>
                  <a:gd name="T16" fmla="*/ 84 w 84"/>
                  <a:gd name="T17" fmla="*/ 82 h 82"/>
                  <a:gd name="T18" fmla="*/ 84 w 84"/>
                  <a:gd name="T19" fmla="*/ 82 h 82"/>
                  <a:gd name="T20" fmla="*/ 7 w 84"/>
                  <a:gd name="T21" fmla="*/ 73 h 82"/>
                  <a:gd name="T22" fmla="*/ 76 w 84"/>
                  <a:gd name="T23" fmla="*/ 73 h 82"/>
                  <a:gd name="T24" fmla="*/ 42 w 84"/>
                  <a:gd name="T25" fmla="*/ 4 h 82"/>
                  <a:gd name="T26" fmla="*/ 7 w 84"/>
                  <a:gd name="T27" fmla="*/ 73 h 82"/>
                  <a:gd name="T28" fmla="*/ 7 w 84"/>
                  <a:gd name="T29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80" y="82"/>
                    </a:lnTo>
                    <a:lnTo>
                      <a:pt x="77" y="76"/>
                    </a:lnTo>
                    <a:lnTo>
                      <a:pt x="6" y="76"/>
                    </a:lnTo>
                    <a:lnTo>
                      <a:pt x="3" y="82"/>
                    </a:lnTo>
                    <a:lnTo>
                      <a:pt x="0" y="8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84" y="82"/>
                    </a:lnTo>
                    <a:lnTo>
                      <a:pt x="84" y="82"/>
                    </a:lnTo>
                    <a:close/>
                    <a:moveTo>
                      <a:pt x="7" y="73"/>
                    </a:moveTo>
                    <a:lnTo>
                      <a:pt x="76" y="73"/>
                    </a:lnTo>
                    <a:lnTo>
                      <a:pt x="42" y="4"/>
                    </a:lnTo>
                    <a:lnTo>
                      <a:pt x="7" y="73"/>
                    </a:lnTo>
                    <a:lnTo>
                      <a:pt x="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41"/>
              <p:cNvSpPr>
                <a:spLocks noEditPoints="1"/>
              </p:cNvSpPr>
              <p:nvPr/>
            </p:nvSpPr>
            <p:spPr bwMode="auto">
              <a:xfrm>
                <a:off x="4678364" y="4425950"/>
                <a:ext cx="134937" cy="130175"/>
              </a:xfrm>
              <a:custGeom>
                <a:avLst/>
                <a:gdLst>
                  <a:gd name="T0" fmla="*/ 0 w 55"/>
                  <a:gd name="T1" fmla="*/ 0 h 53"/>
                  <a:gd name="T2" fmla="*/ 28 w 55"/>
                  <a:gd name="T3" fmla="*/ 0 h 53"/>
                  <a:gd name="T4" fmla="*/ 38 w 55"/>
                  <a:gd name="T5" fmla="*/ 2 h 53"/>
                  <a:gd name="T6" fmla="*/ 47 w 55"/>
                  <a:gd name="T7" fmla="*/ 8 h 53"/>
                  <a:gd name="T8" fmla="*/ 53 w 55"/>
                  <a:gd name="T9" fmla="*/ 16 h 53"/>
                  <a:gd name="T10" fmla="*/ 55 w 55"/>
                  <a:gd name="T11" fmla="*/ 26 h 53"/>
                  <a:gd name="T12" fmla="*/ 53 w 55"/>
                  <a:gd name="T13" fmla="*/ 37 h 53"/>
                  <a:gd name="T14" fmla="*/ 47 w 55"/>
                  <a:gd name="T15" fmla="*/ 45 h 53"/>
                  <a:gd name="T16" fmla="*/ 38 w 55"/>
                  <a:gd name="T17" fmla="*/ 51 h 53"/>
                  <a:gd name="T18" fmla="*/ 28 w 55"/>
                  <a:gd name="T19" fmla="*/ 53 h 53"/>
                  <a:gd name="T20" fmla="*/ 0 w 55"/>
                  <a:gd name="T21" fmla="*/ 53 h 53"/>
                  <a:gd name="T22" fmla="*/ 0 w 55"/>
                  <a:gd name="T23" fmla="*/ 0 h 53"/>
                  <a:gd name="T24" fmla="*/ 28 w 55"/>
                  <a:gd name="T25" fmla="*/ 51 h 53"/>
                  <a:gd name="T26" fmla="*/ 38 w 55"/>
                  <a:gd name="T27" fmla="*/ 49 h 53"/>
                  <a:gd name="T28" fmla="*/ 45 w 55"/>
                  <a:gd name="T29" fmla="*/ 44 h 53"/>
                  <a:gd name="T30" fmla="*/ 51 w 55"/>
                  <a:gd name="T31" fmla="*/ 36 h 53"/>
                  <a:gd name="T32" fmla="*/ 53 w 55"/>
                  <a:gd name="T33" fmla="*/ 26 h 53"/>
                  <a:gd name="T34" fmla="*/ 51 w 55"/>
                  <a:gd name="T35" fmla="*/ 17 h 53"/>
                  <a:gd name="T36" fmla="*/ 45 w 55"/>
                  <a:gd name="T37" fmla="*/ 9 h 53"/>
                  <a:gd name="T38" fmla="*/ 38 w 55"/>
                  <a:gd name="T39" fmla="*/ 4 h 53"/>
                  <a:gd name="T40" fmla="*/ 28 w 55"/>
                  <a:gd name="T41" fmla="*/ 2 h 53"/>
                  <a:gd name="T42" fmla="*/ 3 w 55"/>
                  <a:gd name="T43" fmla="*/ 2 h 53"/>
                  <a:gd name="T44" fmla="*/ 3 w 55"/>
                  <a:gd name="T45" fmla="*/ 51 h 53"/>
                  <a:gd name="T46" fmla="*/ 28 w 55"/>
                  <a:gd name="T4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53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5" y="0"/>
                      <a:pt x="38" y="2"/>
                    </a:cubicBezTo>
                    <a:cubicBezTo>
                      <a:pt x="42" y="3"/>
                      <a:pt x="44" y="5"/>
                      <a:pt x="47" y="8"/>
                    </a:cubicBezTo>
                    <a:cubicBezTo>
                      <a:pt x="49" y="10"/>
                      <a:pt x="51" y="13"/>
                      <a:pt x="53" y="16"/>
                    </a:cubicBezTo>
                    <a:cubicBezTo>
                      <a:pt x="54" y="19"/>
                      <a:pt x="55" y="23"/>
                      <a:pt x="55" y="26"/>
                    </a:cubicBezTo>
                    <a:cubicBezTo>
                      <a:pt x="55" y="30"/>
                      <a:pt x="54" y="34"/>
                      <a:pt x="53" y="37"/>
                    </a:cubicBezTo>
                    <a:cubicBezTo>
                      <a:pt x="51" y="40"/>
                      <a:pt x="49" y="43"/>
                      <a:pt x="47" y="45"/>
                    </a:cubicBezTo>
                    <a:cubicBezTo>
                      <a:pt x="44" y="48"/>
                      <a:pt x="42" y="50"/>
                      <a:pt x="38" y="51"/>
                    </a:cubicBezTo>
                    <a:cubicBezTo>
                      <a:pt x="35" y="53"/>
                      <a:pt x="31" y="53"/>
                      <a:pt x="28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8" y="51"/>
                    </a:moveTo>
                    <a:cubicBezTo>
                      <a:pt x="31" y="51"/>
                      <a:pt x="34" y="50"/>
                      <a:pt x="38" y="49"/>
                    </a:cubicBezTo>
                    <a:cubicBezTo>
                      <a:pt x="41" y="48"/>
                      <a:pt x="43" y="46"/>
                      <a:pt x="45" y="44"/>
                    </a:cubicBezTo>
                    <a:cubicBezTo>
                      <a:pt x="48" y="42"/>
                      <a:pt x="49" y="39"/>
                      <a:pt x="51" y="36"/>
                    </a:cubicBezTo>
                    <a:cubicBezTo>
                      <a:pt x="52" y="33"/>
                      <a:pt x="53" y="30"/>
                      <a:pt x="53" y="26"/>
                    </a:cubicBezTo>
                    <a:cubicBezTo>
                      <a:pt x="53" y="23"/>
                      <a:pt x="52" y="20"/>
                      <a:pt x="51" y="17"/>
                    </a:cubicBezTo>
                    <a:cubicBezTo>
                      <a:pt x="49" y="14"/>
                      <a:pt x="48" y="11"/>
                      <a:pt x="45" y="9"/>
                    </a:cubicBezTo>
                    <a:cubicBezTo>
                      <a:pt x="43" y="7"/>
                      <a:pt x="41" y="5"/>
                      <a:pt x="38" y="4"/>
                    </a:cubicBezTo>
                    <a:cubicBezTo>
                      <a:pt x="34" y="3"/>
                      <a:pt x="31" y="2"/>
                      <a:pt x="28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28" y="51"/>
                      <a:pt x="28" y="51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42"/>
              <p:cNvSpPr>
                <a:spLocks/>
              </p:cNvSpPr>
              <p:nvPr/>
            </p:nvSpPr>
            <p:spPr bwMode="auto">
              <a:xfrm>
                <a:off x="4821237" y="4425950"/>
                <a:ext cx="134937" cy="130175"/>
              </a:xfrm>
              <a:custGeom>
                <a:avLst/>
                <a:gdLst>
                  <a:gd name="T0" fmla="*/ 0 w 85"/>
                  <a:gd name="T1" fmla="*/ 0 h 82"/>
                  <a:gd name="T2" fmla="*/ 85 w 85"/>
                  <a:gd name="T3" fmla="*/ 0 h 82"/>
                  <a:gd name="T4" fmla="*/ 85 w 85"/>
                  <a:gd name="T5" fmla="*/ 3 h 82"/>
                  <a:gd name="T6" fmla="*/ 3 w 85"/>
                  <a:gd name="T7" fmla="*/ 3 h 82"/>
                  <a:gd name="T8" fmla="*/ 3 w 85"/>
                  <a:gd name="T9" fmla="*/ 39 h 82"/>
                  <a:gd name="T10" fmla="*/ 82 w 85"/>
                  <a:gd name="T11" fmla="*/ 39 h 82"/>
                  <a:gd name="T12" fmla="*/ 82 w 85"/>
                  <a:gd name="T13" fmla="*/ 43 h 82"/>
                  <a:gd name="T14" fmla="*/ 3 w 85"/>
                  <a:gd name="T15" fmla="*/ 43 h 82"/>
                  <a:gd name="T16" fmla="*/ 3 w 85"/>
                  <a:gd name="T17" fmla="*/ 79 h 82"/>
                  <a:gd name="T18" fmla="*/ 85 w 85"/>
                  <a:gd name="T19" fmla="*/ 79 h 82"/>
                  <a:gd name="T20" fmla="*/ 85 w 85"/>
                  <a:gd name="T21" fmla="*/ 82 h 82"/>
                  <a:gd name="T22" fmla="*/ 0 w 85"/>
                  <a:gd name="T23" fmla="*/ 82 h 82"/>
                  <a:gd name="T24" fmla="*/ 0 w 85"/>
                  <a:gd name="T25" fmla="*/ 0 h 82"/>
                  <a:gd name="T26" fmla="*/ 0 w 85"/>
                  <a:gd name="T2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82">
                    <a:moveTo>
                      <a:pt x="0" y="0"/>
                    </a:moveTo>
                    <a:lnTo>
                      <a:pt x="85" y="0"/>
                    </a:lnTo>
                    <a:lnTo>
                      <a:pt x="85" y="3"/>
                    </a:lnTo>
                    <a:lnTo>
                      <a:pt x="3" y="3"/>
                    </a:lnTo>
                    <a:lnTo>
                      <a:pt x="3" y="39"/>
                    </a:lnTo>
                    <a:lnTo>
                      <a:pt x="82" y="39"/>
                    </a:lnTo>
                    <a:lnTo>
                      <a:pt x="82" y="43"/>
                    </a:lnTo>
                    <a:lnTo>
                      <a:pt x="3" y="43"/>
                    </a:lnTo>
                    <a:lnTo>
                      <a:pt x="3" y="79"/>
                    </a:lnTo>
                    <a:lnTo>
                      <a:pt x="85" y="79"/>
                    </a:lnTo>
                    <a:lnTo>
                      <a:pt x="85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44"/>
              <p:cNvSpPr>
                <a:spLocks/>
              </p:cNvSpPr>
              <p:nvPr/>
            </p:nvSpPr>
            <p:spPr bwMode="auto">
              <a:xfrm>
                <a:off x="5230813" y="4425950"/>
                <a:ext cx="4762" cy="130175"/>
              </a:xfrm>
              <a:custGeom>
                <a:avLst/>
                <a:gdLst>
                  <a:gd name="T0" fmla="*/ 0 w 3"/>
                  <a:gd name="T1" fmla="*/ 0 h 82"/>
                  <a:gd name="T2" fmla="*/ 0 w 3"/>
                  <a:gd name="T3" fmla="*/ 82 h 82"/>
                  <a:gd name="T4" fmla="*/ 3 w 3"/>
                  <a:gd name="T5" fmla="*/ 82 h 82"/>
                  <a:gd name="T6" fmla="*/ 3 w 3"/>
                  <a:gd name="T7" fmla="*/ 0 h 82"/>
                  <a:gd name="T8" fmla="*/ 0 w 3"/>
                  <a:gd name="T9" fmla="*/ 0 h 82"/>
                  <a:gd name="T10" fmla="*/ 0 w 3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2">
                    <a:moveTo>
                      <a:pt x="0" y="0"/>
                    </a:moveTo>
                    <a:lnTo>
                      <a:pt x="0" y="82"/>
                    </a:lnTo>
                    <a:lnTo>
                      <a:pt x="3" y="8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Freeform 45"/>
              <p:cNvSpPr>
                <a:spLocks/>
              </p:cNvSpPr>
              <p:nvPr/>
            </p:nvSpPr>
            <p:spPr bwMode="auto">
              <a:xfrm>
                <a:off x="5248275" y="4422775"/>
                <a:ext cx="131762" cy="133350"/>
              </a:xfrm>
              <a:custGeom>
                <a:avLst/>
                <a:gdLst>
                  <a:gd name="T0" fmla="*/ 4 w 54"/>
                  <a:gd name="T1" fmla="*/ 37 h 54"/>
                  <a:gd name="T2" fmla="*/ 9 w 54"/>
                  <a:gd name="T3" fmla="*/ 45 h 54"/>
                  <a:gd name="T4" fmla="*/ 17 w 54"/>
                  <a:gd name="T5" fmla="*/ 50 h 54"/>
                  <a:gd name="T6" fmla="*/ 27 w 54"/>
                  <a:gd name="T7" fmla="*/ 52 h 54"/>
                  <a:gd name="T8" fmla="*/ 36 w 54"/>
                  <a:gd name="T9" fmla="*/ 50 h 54"/>
                  <a:gd name="T10" fmla="*/ 44 w 54"/>
                  <a:gd name="T11" fmla="*/ 45 h 54"/>
                  <a:gd name="T12" fmla="*/ 50 w 54"/>
                  <a:gd name="T13" fmla="*/ 37 h 54"/>
                  <a:gd name="T14" fmla="*/ 52 w 54"/>
                  <a:gd name="T15" fmla="*/ 27 h 54"/>
                  <a:gd name="T16" fmla="*/ 52 w 54"/>
                  <a:gd name="T17" fmla="*/ 27 h 54"/>
                  <a:gd name="T18" fmla="*/ 29 w 54"/>
                  <a:gd name="T19" fmla="*/ 27 h 54"/>
                  <a:gd name="T20" fmla="*/ 29 w 54"/>
                  <a:gd name="T21" fmla="*/ 25 h 54"/>
                  <a:gd name="T22" fmla="*/ 54 w 54"/>
                  <a:gd name="T23" fmla="*/ 25 h 54"/>
                  <a:gd name="T24" fmla="*/ 54 w 54"/>
                  <a:gd name="T25" fmla="*/ 27 h 54"/>
                  <a:gd name="T26" fmla="*/ 52 w 54"/>
                  <a:gd name="T27" fmla="*/ 38 h 54"/>
                  <a:gd name="T28" fmla="*/ 46 w 54"/>
                  <a:gd name="T29" fmla="*/ 46 h 54"/>
                  <a:gd name="T30" fmla="*/ 37 w 54"/>
                  <a:gd name="T31" fmla="*/ 52 h 54"/>
                  <a:gd name="T32" fmla="*/ 27 w 54"/>
                  <a:gd name="T33" fmla="*/ 54 h 54"/>
                  <a:gd name="T34" fmla="*/ 16 w 54"/>
                  <a:gd name="T35" fmla="*/ 52 h 54"/>
                  <a:gd name="T36" fmla="*/ 7 w 54"/>
                  <a:gd name="T37" fmla="*/ 46 h 54"/>
                  <a:gd name="T38" fmla="*/ 2 w 54"/>
                  <a:gd name="T39" fmla="*/ 38 h 54"/>
                  <a:gd name="T40" fmla="*/ 0 w 54"/>
                  <a:gd name="T41" fmla="*/ 27 h 54"/>
                  <a:gd name="T42" fmla="*/ 0 w 54"/>
                  <a:gd name="T43" fmla="*/ 27 h 54"/>
                  <a:gd name="T44" fmla="*/ 2 w 54"/>
                  <a:gd name="T45" fmla="*/ 17 h 54"/>
                  <a:gd name="T46" fmla="*/ 7 w 54"/>
                  <a:gd name="T47" fmla="*/ 8 h 54"/>
                  <a:gd name="T48" fmla="*/ 16 w 54"/>
                  <a:gd name="T49" fmla="*/ 2 h 54"/>
                  <a:gd name="T50" fmla="*/ 27 w 54"/>
                  <a:gd name="T51" fmla="*/ 0 h 54"/>
                  <a:gd name="T52" fmla="*/ 35 w 54"/>
                  <a:gd name="T53" fmla="*/ 1 h 54"/>
                  <a:gd name="T54" fmla="*/ 42 w 54"/>
                  <a:gd name="T55" fmla="*/ 4 h 54"/>
                  <a:gd name="T56" fmla="*/ 37 w 54"/>
                  <a:gd name="T57" fmla="*/ 4 h 54"/>
                  <a:gd name="T58" fmla="*/ 32 w 54"/>
                  <a:gd name="T59" fmla="*/ 3 h 54"/>
                  <a:gd name="T60" fmla="*/ 27 w 54"/>
                  <a:gd name="T61" fmla="*/ 2 h 54"/>
                  <a:gd name="T62" fmla="*/ 17 w 54"/>
                  <a:gd name="T63" fmla="*/ 4 h 54"/>
                  <a:gd name="T64" fmla="*/ 9 w 54"/>
                  <a:gd name="T65" fmla="*/ 9 h 54"/>
                  <a:gd name="T66" fmla="*/ 4 w 54"/>
                  <a:gd name="T67" fmla="*/ 17 h 54"/>
                  <a:gd name="T68" fmla="*/ 2 w 54"/>
                  <a:gd name="T69" fmla="*/ 27 h 54"/>
                  <a:gd name="T70" fmla="*/ 4 w 54"/>
                  <a:gd name="T71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54">
                    <a:moveTo>
                      <a:pt x="4" y="37"/>
                    </a:moveTo>
                    <a:cubicBezTo>
                      <a:pt x="5" y="40"/>
                      <a:pt x="7" y="43"/>
                      <a:pt x="9" y="45"/>
                    </a:cubicBezTo>
                    <a:cubicBezTo>
                      <a:pt x="11" y="47"/>
                      <a:pt x="14" y="49"/>
                      <a:pt x="17" y="50"/>
                    </a:cubicBezTo>
                    <a:cubicBezTo>
                      <a:pt x="20" y="51"/>
                      <a:pt x="23" y="52"/>
                      <a:pt x="27" y="52"/>
                    </a:cubicBezTo>
                    <a:cubicBezTo>
                      <a:pt x="30" y="52"/>
                      <a:pt x="33" y="51"/>
                      <a:pt x="36" y="50"/>
                    </a:cubicBezTo>
                    <a:cubicBezTo>
                      <a:pt x="39" y="49"/>
                      <a:pt x="42" y="47"/>
                      <a:pt x="44" y="45"/>
                    </a:cubicBezTo>
                    <a:cubicBezTo>
                      <a:pt x="47" y="43"/>
                      <a:pt x="48" y="40"/>
                      <a:pt x="50" y="37"/>
                    </a:cubicBezTo>
                    <a:cubicBezTo>
                      <a:pt x="51" y="34"/>
                      <a:pt x="52" y="31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31"/>
                      <a:pt x="53" y="35"/>
                      <a:pt x="52" y="38"/>
                    </a:cubicBezTo>
                    <a:cubicBezTo>
                      <a:pt x="50" y="41"/>
                      <a:pt x="48" y="44"/>
                      <a:pt x="46" y="46"/>
                    </a:cubicBezTo>
                    <a:cubicBezTo>
                      <a:pt x="43" y="49"/>
                      <a:pt x="41" y="51"/>
                      <a:pt x="37" y="52"/>
                    </a:cubicBezTo>
                    <a:cubicBezTo>
                      <a:pt x="34" y="54"/>
                      <a:pt x="30" y="54"/>
                      <a:pt x="27" y="54"/>
                    </a:cubicBezTo>
                    <a:cubicBezTo>
                      <a:pt x="23" y="54"/>
                      <a:pt x="19" y="54"/>
                      <a:pt x="16" y="52"/>
                    </a:cubicBezTo>
                    <a:cubicBezTo>
                      <a:pt x="13" y="51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8"/>
                    </a:cubicBezTo>
                    <a:cubicBezTo>
                      <a:pt x="0" y="35"/>
                      <a:pt x="0" y="3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5"/>
                      <a:pt x="13" y="4"/>
                      <a:pt x="16" y="2"/>
                    </a:cubicBezTo>
                    <a:cubicBezTo>
                      <a:pt x="19" y="1"/>
                      <a:pt x="23" y="0"/>
                      <a:pt x="27" y="0"/>
                    </a:cubicBezTo>
                    <a:cubicBezTo>
                      <a:pt x="29" y="0"/>
                      <a:pt x="32" y="0"/>
                      <a:pt x="35" y="1"/>
                    </a:cubicBezTo>
                    <a:cubicBezTo>
                      <a:pt x="37" y="2"/>
                      <a:pt x="39" y="3"/>
                      <a:pt x="42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4"/>
                      <a:pt x="34" y="3"/>
                      <a:pt x="32" y="3"/>
                    </a:cubicBezTo>
                    <a:cubicBezTo>
                      <a:pt x="30" y="2"/>
                      <a:pt x="29" y="2"/>
                      <a:pt x="27" y="2"/>
                    </a:cubicBezTo>
                    <a:cubicBezTo>
                      <a:pt x="23" y="2"/>
                      <a:pt x="20" y="3"/>
                      <a:pt x="17" y="4"/>
                    </a:cubicBezTo>
                    <a:cubicBezTo>
                      <a:pt x="14" y="5"/>
                      <a:pt x="11" y="7"/>
                      <a:pt x="9" y="9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2" y="20"/>
                      <a:pt x="2" y="24"/>
                      <a:pt x="2" y="27"/>
                    </a:cubicBezTo>
                    <a:cubicBezTo>
                      <a:pt x="2" y="31"/>
                      <a:pt x="2" y="34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Freeform 46"/>
              <p:cNvSpPr>
                <a:spLocks/>
              </p:cNvSpPr>
              <p:nvPr/>
            </p:nvSpPr>
            <p:spPr bwMode="auto">
              <a:xfrm>
                <a:off x="5386388" y="4425947"/>
                <a:ext cx="134937" cy="130175"/>
              </a:xfrm>
              <a:custGeom>
                <a:avLst/>
                <a:gdLst>
                  <a:gd name="T0" fmla="*/ 82 w 85"/>
                  <a:gd name="T1" fmla="*/ 0 h 82"/>
                  <a:gd name="T2" fmla="*/ 85 w 85"/>
                  <a:gd name="T3" fmla="*/ 0 h 82"/>
                  <a:gd name="T4" fmla="*/ 85 w 85"/>
                  <a:gd name="T5" fmla="*/ 82 h 82"/>
                  <a:gd name="T6" fmla="*/ 82 w 85"/>
                  <a:gd name="T7" fmla="*/ 82 h 82"/>
                  <a:gd name="T8" fmla="*/ 4 w 85"/>
                  <a:gd name="T9" fmla="*/ 4 h 82"/>
                  <a:gd name="T10" fmla="*/ 4 w 85"/>
                  <a:gd name="T11" fmla="*/ 82 h 82"/>
                  <a:gd name="T12" fmla="*/ 0 w 85"/>
                  <a:gd name="T13" fmla="*/ 82 h 82"/>
                  <a:gd name="T14" fmla="*/ 0 w 85"/>
                  <a:gd name="T15" fmla="*/ 0 h 82"/>
                  <a:gd name="T16" fmla="*/ 4 w 85"/>
                  <a:gd name="T17" fmla="*/ 0 h 82"/>
                  <a:gd name="T18" fmla="*/ 82 w 85"/>
                  <a:gd name="T19" fmla="*/ 77 h 82"/>
                  <a:gd name="T20" fmla="*/ 82 w 85"/>
                  <a:gd name="T21" fmla="*/ 0 h 82"/>
                  <a:gd name="T22" fmla="*/ 82 w 85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82">
                    <a:moveTo>
                      <a:pt x="82" y="0"/>
                    </a:moveTo>
                    <a:lnTo>
                      <a:pt x="85" y="0"/>
                    </a:lnTo>
                    <a:lnTo>
                      <a:pt x="85" y="82"/>
                    </a:lnTo>
                    <a:lnTo>
                      <a:pt x="82" y="82"/>
                    </a:lnTo>
                    <a:lnTo>
                      <a:pt x="4" y="4"/>
                    </a:lnTo>
                    <a:lnTo>
                      <a:pt x="4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2" y="77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50"/>
              <p:cNvSpPr>
                <a:spLocks/>
              </p:cNvSpPr>
              <p:nvPr/>
            </p:nvSpPr>
            <p:spPr bwMode="auto">
              <a:xfrm>
                <a:off x="4664075" y="4425950"/>
                <a:ext cx="1587" cy="130175"/>
              </a:xfrm>
              <a:custGeom>
                <a:avLst/>
                <a:gdLst>
                  <a:gd name="T0" fmla="*/ 0 w 1"/>
                  <a:gd name="T1" fmla="*/ 0 h 82"/>
                  <a:gd name="T2" fmla="*/ 0 w 1"/>
                  <a:gd name="T3" fmla="*/ 82 h 82"/>
                  <a:gd name="T4" fmla="*/ 1 w 1"/>
                  <a:gd name="T5" fmla="*/ 82 h 82"/>
                  <a:gd name="T6" fmla="*/ 1 w 1"/>
                  <a:gd name="T7" fmla="*/ 0 h 82"/>
                  <a:gd name="T8" fmla="*/ 0 w 1"/>
                  <a:gd name="T9" fmla="*/ 0 h 82"/>
                  <a:gd name="T10" fmla="*/ 0 w 1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2">
                    <a:moveTo>
                      <a:pt x="0" y="0"/>
                    </a:moveTo>
                    <a:lnTo>
                      <a:pt x="0" y="82"/>
                    </a:lnTo>
                    <a:lnTo>
                      <a:pt x="1" y="8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60"/>
              <p:cNvSpPr>
                <a:spLocks noEditPoints="1"/>
              </p:cNvSpPr>
              <p:nvPr/>
            </p:nvSpPr>
            <p:spPr bwMode="auto">
              <a:xfrm>
                <a:off x="5154613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7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9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1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" name="TextBox 22"/>
            <p:cNvSpPr txBox="1">
              <a:spLocks noChangeArrowheads="1"/>
            </p:cNvSpPr>
            <p:nvPr/>
          </p:nvSpPr>
          <p:spPr bwMode="auto">
            <a:xfrm>
              <a:off x="5145029" y="5934730"/>
              <a:ext cx="35189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25395"/>
            <a:ext cx="12192000" cy="6858000"/>
          </a:xfrm>
          <a:prstGeom prst="rect">
            <a:avLst/>
          </a:prstGeom>
          <a:blipFill dpi="0" rotWithShape="1">
            <a:blip r:embed="rId8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2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35" name="矩形 234"/>
          <p:cNvSpPr/>
          <p:nvPr/>
        </p:nvSpPr>
        <p:spPr>
          <a:xfrm>
            <a:off x="0" y="7320"/>
            <a:ext cx="12192000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2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41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552709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858696" y="45522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2" name="Picture 9" descr="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8067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495549" y="895350"/>
            <a:ext cx="7200901" cy="5716475"/>
            <a:chOff x="2495549" y="895350"/>
            <a:chExt cx="7200901" cy="5716475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5549" y="3455536"/>
              <a:ext cx="7200901" cy="1205143"/>
              <a:chOff x="2495549" y="3417436"/>
              <a:chExt cx="7200901" cy="120514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495549" y="3417436"/>
                <a:ext cx="7200901" cy="1205143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251684" y="3493709"/>
                <a:ext cx="5688632" cy="1052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54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Calibri" pitchFamily="34" charset="0"/>
                  </a:defRPr>
                </a:lvl1pPr>
              </a:lstStyle>
              <a:p>
                <a:pPr algn="ctr">
                  <a:defRPr/>
                </a:pPr>
                <a:r>
                  <a:rPr lang="zh-CN" altLang="en-US" sz="3600" kern="0" dirty="0" smtClean="0"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114300">
                        <a:prstClr val="black"/>
                      </a:innerShdw>
                    </a:effectLst>
                  </a:rPr>
                  <a:t>我是</a:t>
                </a:r>
                <a:r>
                  <a:rPr lang="zh-CN" altLang="en-US" sz="4800" kern="0" dirty="0" smtClean="0">
                    <a:solidFill>
                      <a:srgbClr val="FB912B"/>
                    </a:solidFill>
                    <a:effectLst>
                      <a:innerShdw blurRad="114300">
                        <a:prstClr val="black"/>
                      </a:innerShdw>
                    </a:effectLst>
                  </a:rPr>
                  <a:t>目录页</a:t>
                </a:r>
                <a:endParaRPr lang="zh-CN" altLang="en-US" sz="3600" kern="0" dirty="0">
                  <a:solidFill>
                    <a:srgbClr val="FB912B"/>
                  </a:solidFill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08437" y="895350"/>
              <a:ext cx="2746666" cy="3024336"/>
              <a:chOff x="2783976" y="188640"/>
              <a:chExt cx="2746666" cy="3024336"/>
            </a:xfrm>
          </p:grpSpPr>
          <p:sp>
            <p:nvSpPr>
              <p:cNvPr id="21" name="椭圆 4"/>
              <p:cNvSpPr/>
              <p:nvPr/>
            </p:nvSpPr>
            <p:spPr>
              <a:xfrm>
                <a:off x="2783976" y="188640"/>
                <a:ext cx="2723269" cy="3024336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6400" dist="2159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978663" y="360420"/>
                <a:ext cx="2232248" cy="2232248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65100" dist="635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66821" y="2315125"/>
                <a:ext cx="963821" cy="82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40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01</a:t>
                </a:r>
                <a:endParaRPr lang="en-US" altLang="zh-CN" sz="44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316181" y="1070279"/>
                <a:ext cx="155721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987352" y="1373497"/>
              <a:ext cx="2683058" cy="2339840"/>
              <a:chOff x="6653303" y="666787"/>
              <a:chExt cx="2683058" cy="2339840"/>
            </a:xfrm>
          </p:grpSpPr>
          <p:sp>
            <p:nvSpPr>
              <p:cNvPr id="23" name="椭圆 4"/>
              <p:cNvSpPr/>
              <p:nvPr/>
            </p:nvSpPr>
            <p:spPr>
              <a:xfrm rot="5400000">
                <a:off x="6868565" y="537521"/>
                <a:ext cx="2338529" cy="2597062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6400" dist="2159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5400000">
                <a:off x="7271970" y="826955"/>
                <a:ext cx="1916879" cy="1916879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50800" dir="8100000" algn="tr" rotWithShape="0">
                  <a:prstClr val="black">
                    <a:alpha val="5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653303" y="2178708"/>
                <a:ext cx="963821" cy="82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40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02</a:t>
                </a:r>
                <a:endParaRPr lang="en-US" altLang="zh-CN" sz="44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407120" y="1396666"/>
                <a:ext cx="1646579" cy="777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506995" y="3939283"/>
              <a:ext cx="2323805" cy="2070321"/>
              <a:chOff x="3188926" y="3943759"/>
              <a:chExt cx="2323805" cy="2070321"/>
            </a:xfrm>
          </p:grpSpPr>
          <p:sp>
            <p:nvSpPr>
              <p:cNvPr id="27" name="椭圆 4"/>
              <p:cNvSpPr/>
              <p:nvPr/>
            </p:nvSpPr>
            <p:spPr>
              <a:xfrm rot="5400000" flipH="1" flipV="1">
                <a:off x="3295998" y="3970000"/>
                <a:ext cx="1937008" cy="2151152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71500" dist="152400" dir="13500000" algn="br" rotWithShape="0">
                  <a:prstClr val="black">
                    <a:alpha val="4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 rot="5400000" flipH="1" flipV="1">
                <a:off x="3363124" y="4293660"/>
                <a:ext cx="1587754" cy="1587755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50800" dir="18900000" algn="bl" rotWithShape="0">
                  <a:prstClr val="black">
                    <a:alpha val="46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48910" y="3943759"/>
                <a:ext cx="963821" cy="680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04</a:t>
                </a:r>
                <a:endParaRPr lang="en-US" altLang="zh-CN" sz="36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354453" y="4681272"/>
                <a:ext cx="1605097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265418" y="3958435"/>
              <a:ext cx="2415159" cy="2653390"/>
              <a:chOff x="6215636" y="3962911"/>
              <a:chExt cx="2415159" cy="2653390"/>
            </a:xfrm>
          </p:grpSpPr>
          <p:sp>
            <p:nvSpPr>
              <p:cNvPr id="25" name="椭圆 4"/>
              <p:cNvSpPr/>
              <p:nvPr/>
            </p:nvSpPr>
            <p:spPr>
              <a:xfrm flipH="1" flipV="1">
                <a:off x="6375106" y="4111238"/>
                <a:ext cx="2255689" cy="2505063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71500" dist="152400" dir="13500000" algn="br" rotWithShape="0">
                  <a:prstClr val="black">
                    <a:alpha val="4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 flipH="1" flipV="1">
                <a:off x="6612811" y="4625040"/>
                <a:ext cx="1848976" cy="1848975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63500" dir="13500000" algn="br" rotWithShape="0">
                  <a:prstClr val="black">
                    <a:alpha val="49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215636" y="3962911"/>
                <a:ext cx="963821" cy="754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6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03</a:t>
                </a:r>
                <a:endParaRPr lang="en-US" altLang="zh-CN" sz="40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27169" y="5143262"/>
                <a:ext cx="1620261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8410" y="0"/>
            <a:ext cx="12192000" cy="6858000"/>
          </a:xfrm>
          <a:prstGeom prst="rect">
            <a:avLst/>
          </a:prstGeom>
          <a:blipFill dpi="0" rotWithShape="1">
            <a:blip r:embed="rId4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4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1221105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01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87" y="1"/>
            <a:ext cx="3519488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1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217" y="495300"/>
            <a:ext cx="1743622" cy="162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-19050" y="3952875"/>
            <a:ext cx="12211050" cy="1685926"/>
            <a:chOff x="-19050" y="3952875"/>
            <a:chExt cx="12211050" cy="1685926"/>
          </a:xfrm>
        </p:grpSpPr>
        <p:grpSp>
          <p:nvGrpSpPr>
            <p:cNvPr id="13" name="组合 12"/>
            <p:cNvGrpSpPr/>
            <p:nvPr/>
          </p:nvGrpSpPr>
          <p:grpSpPr>
            <a:xfrm>
              <a:off x="-19050" y="3952875"/>
              <a:ext cx="12211050" cy="971550"/>
              <a:chOff x="-19050" y="3952875"/>
              <a:chExt cx="12211050" cy="9715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-19050" y="4400550"/>
                <a:ext cx="12211050" cy="76200"/>
              </a:xfrm>
              <a:prstGeom prst="rect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5600700" y="3952875"/>
                <a:ext cx="971550" cy="971550"/>
                <a:chOff x="5610225" y="3952875"/>
                <a:chExt cx="971550" cy="971550"/>
              </a:xfrm>
            </p:grpSpPr>
            <p:sp>
              <p:nvSpPr>
                <p:cNvPr id="8" name="流程图: 联系 7"/>
                <p:cNvSpPr/>
                <p:nvPr/>
              </p:nvSpPr>
              <p:spPr>
                <a:xfrm>
                  <a:off x="5610225" y="3952875"/>
                  <a:ext cx="971550" cy="971550"/>
                </a:xfrm>
                <a:prstGeom prst="flowChartConnector">
                  <a:avLst/>
                </a:prstGeom>
                <a:solidFill>
                  <a:srgbClr val="FB91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5747739" y="4065657"/>
                  <a:ext cx="620323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一</a:t>
                  </a:r>
                  <a:endParaRPr lang="zh-CN" altLang="en-US" sz="4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10" name="矩形 9"/>
            <p:cNvSpPr/>
            <p:nvPr/>
          </p:nvSpPr>
          <p:spPr>
            <a:xfrm>
              <a:off x="3386475" y="5540575"/>
              <a:ext cx="5400000" cy="98226"/>
            </a:xfrm>
            <a:prstGeom prst="rect">
              <a:avLst/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38600" y="4924425"/>
              <a:ext cx="4095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-21768" y="7260"/>
            <a:ext cx="12192000" cy="6858000"/>
          </a:xfrm>
          <a:prstGeom prst="rect">
            <a:avLst/>
          </a:prstGeom>
          <a:blipFill dpi="0" rotWithShape="1">
            <a:blip r:embed="rId5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9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2065072" y="1008253"/>
            <a:ext cx="7619491" cy="341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9026525" y="3279504"/>
            <a:ext cx="915290" cy="1361048"/>
          </a:xfrm>
          <a:custGeom>
            <a:avLst/>
            <a:gdLst>
              <a:gd name="T0" fmla="*/ 33 w 65"/>
              <a:gd name="T1" fmla="*/ 0 h 96"/>
              <a:gd name="T2" fmla="*/ 65 w 65"/>
              <a:gd name="T3" fmla="*/ 65 h 96"/>
              <a:gd name="T4" fmla="*/ 33 w 65"/>
              <a:gd name="T5" fmla="*/ 96 h 96"/>
              <a:gd name="T6" fmla="*/ 1 w 65"/>
              <a:gd name="T7" fmla="*/ 65 h 96"/>
              <a:gd name="T8" fmla="*/ 33 w 65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96">
                <a:moveTo>
                  <a:pt x="33" y="0"/>
                </a:moveTo>
                <a:cubicBezTo>
                  <a:pt x="38" y="31"/>
                  <a:pt x="65" y="38"/>
                  <a:pt x="65" y="65"/>
                </a:cubicBezTo>
                <a:cubicBezTo>
                  <a:pt x="64" y="82"/>
                  <a:pt x="50" y="96"/>
                  <a:pt x="33" y="96"/>
                </a:cubicBezTo>
                <a:cubicBezTo>
                  <a:pt x="15" y="96"/>
                  <a:pt x="0" y="82"/>
                  <a:pt x="1" y="65"/>
                </a:cubicBezTo>
                <a:cubicBezTo>
                  <a:pt x="1" y="35"/>
                  <a:pt x="26" y="31"/>
                  <a:pt x="33" y="0"/>
                </a:cubicBezTo>
                <a:close/>
              </a:path>
            </a:pathLst>
          </a:custGeom>
          <a:solidFill>
            <a:srgbClr val="FB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489162" y="5607919"/>
            <a:ext cx="15692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en-US" altLang="zh-CN" dirty="0" smtClean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60823" y="5350481"/>
            <a:ext cx="7688040" cy="114046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912B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05198" y="4719302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937677" y="4661008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877514" y="4862376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260823" y="1246847"/>
            <a:ext cx="2282625" cy="5173603"/>
            <a:chOff x="2260823" y="1246847"/>
            <a:chExt cx="2282625" cy="517360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60823" y="1246847"/>
              <a:ext cx="2282625" cy="3393705"/>
            </a:xfrm>
            <a:custGeom>
              <a:avLst/>
              <a:gdLst>
                <a:gd name="T0" fmla="*/ 63 w 127"/>
                <a:gd name="T1" fmla="*/ 0 h 188"/>
                <a:gd name="T2" fmla="*/ 126 w 127"/>
                <a:gd name="T3" fmla="*/ 127 h 188"/>
                <a:gd name="T4" fmla="*/ 63 w 127"/>
                <a:gd name="T5" fmla="*/ 188 h 188"/>
                <a:gd name="T6" fmla="*/ 1 w 127"/>
                <a:gd name="T7" fmla="*/ 127 h 188"/>
                <a:gd name="T8" fmla="*/ 63 w 127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8">
                  <a:moveTo>
                    <a:pt x="63" y="0"/>
                  </a:moveTo>
                  <a:cubicBezTo>
                    <a:pt x="73" y="59"/>
                    <a:pt x="127" y="74"/>
                    <a:pt x="126" y="127"/>
                  </a:cubicBezTo>
                  <a:cubicBezTo>
                    <a:pt x="126" y="161"/>
                    <a:pt x="98" y="188"/>
                    <a:pt x="63" y="188"/>
                  </a:cubicBezTo>
                  <a:cubicBezTo>
                    <a:pt x="29" y="188"/>
                    <a:pt x="0" y="161"/>
                    <a:pt x="1" y="127"/>
                  </a:cubicBezTo>
                  <a:cubicBezTo>
                    <a:pt x="2" y="67"/>
                    <a:pt x="51" y="61"/>
                    <a:pt x="63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616917" y="5607920"/>
              <a:ext cx="157043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937678" y="4791625"/>
              <a:ext cx="9289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2965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11228" y="1974150"/>
            <a:ext cx="1794919" cy="4446300"/>
            <a:chOff x="4786243" y="1974150"/>
            <a:chExt cx="1794919" cy="444630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786243" y="1974150"/>
              <a:ext cx="1794919" cy="2668605"/>
            </a:xfrm>
            <a:custGeom>
              <a:avLst/>
              <a:gdLst>
                <a:gd name="T0" fmla="*/ 63 w 127"/>
                <a:gd name="T1" fmla="*/ 0 h 188"/>
                <a:gd name="T2" fmla="*/ 126 w 127"/>
                <a:gd name="T3" fmla="*/ 127 h 188"/>
                <a:gd name="T4" fmla="*/ 63 w 127"/>
                <a:gd name="T5" fmla="*/ 188 h 188"/>
                <a:gd name="T6" fmla="*/ 1 w 127"/>
                <a:gd name="T7" fmla="*/ 127 h 188"/>
                <a:gd name="T8" fmla="*/ 63 w 127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8">
                  <a:moveTo>
                    <a:pt x="63" y="0"/>
                  </a:moveTo>
                  <a:cubicBezTo>
                    <a:pt x="73" y="59"/>
                    <a:pt x="127" y="74"/>
                    <a:pt x="126" y="127"/>
                  </a:cubicBezTo>
                  <a:cubicBezTo>
                    <a:pt x="126" y="161"/>
                    <a:pt x="98" y="188"/>
                    <a:pt x="63" y="188"/>
                  </a:cubicBezTo>
                  <a:cubicBezTo>
                    <a:pt x="29" y="188"/>
                    <a:pt x="0" y="161"/>
                    <a:pt x="1" y="127"/>
                  </a:cubicBezTo>
                  <a:cubicBezTo>
                    <a:pt x="2" y="67"/>
                    <a:pt x="51" y="61"/>
                    <a:pt x="63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02146" y="5607920"/>
              <a:ext cx="15631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72001" y="4783240"/>
              <a:ext cx="102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2654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73927" y="3026139"/>
            <a:ext cx="1584817" cy="3394051"/>
            <a:chOff x="6891526" y="3026139"/>
            <a:chExt cx="1584817" cy="3394051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140109" y="3026139"/>
              <a:ext cx="1087650" cy="1616616"/>
            </a:xfrm>
            <a:custGeom>
              <a:avLst/>
              <a:gdLst>
                <a:gd name="T0" fmla="*/ 39 w 77"/>
                <a:gd name="T1" fmla="*/ 0 h 114"/>
                <a:gd name="T2" fmla="*/ 77 w 77"/>
                <a:gd name="T3" fmla="*/ 77 h 114"/>
                <a:gd name="T4" fmla="*/ 39 w 77"/>
                <a:gd name="T5" fmla="*/ 114 h 114"/>
                <a:gd name="T6" fmla="*/ 1 w 77"/>
                <a:gd name="T7" fmla="*/ 77 h 114"/>
                <a:gd name="T8" fmla="*/ 39 w 7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4">
                  <a:moveTo>
                    <a:pt x="39" y="0"/>
                  </a:moveTo>
                  <a:cubicBezTo>
                    <a:pt x="45" y="36"/>
                    <a:pt x="77" y="45"/>
                    <a:pt x="77" y="77"/>
                  </a:cubicBezTo>
                  <a:cubicBezTo>
                    <a:pt x="76" y="98"/>
                    <a:pt x="60" y="114"/>
                    <a:pt x="39" y="114"/>
                  </a:cubicBezTo>
                  <a:cubicBezTo>
                    <a:pt x="18" y="114"/>
                    <a:pt x="0" y="98"/>
                    <a:pt x="1" y="77"/>
                  </a:cubicBezTo>
                  <a:cubicBezTo>
                    <a:pt x="2" y="41"/>
                    <a:pt x="31" y="37"/>
                    <a:pt x="39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91526" y="5607660"/>
              <a:ext cx="158481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08995" y="4789077"/>
              <a:ext cx="7498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175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119233" y="4789385"/>
            <a:ext cx="72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151</a:t>
            </a:r>
            <a:endParaRPr lang="zh-CN" altLang="en-US" sz="24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254" y="-7254"/>
            <a:ext cx="12192000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泪滴形 1"/>
          <p:cNvSpPr/>
          <p:nvPr/>
        </p:nvSpPr>
        <p:spPr>
          <a:xfrm rot="13203561">
            <a:off x="3202583" y="1178778"/>
            <a:ext cx="5916150" cy="5712074"/>
          </a:xfrm>
          <a:custGeom>
            <a:avLst/>
            <a:gdLst/>
            <a:ahLst/>
            <a:cxnLst/>
            <a:rect l="l" t="t" r="r" b="b"/>
            <a:pathLst>
              <a:path w="5916150" h="5712074">
                <a:moveTo>
                  <a:pt x="5625504" y="4088395"/>
                </a:moveTo>
                <a:cubicBezTo>
                  <a:pt x="5492644" y="4239965"/>
                  <a:pt x="5320449" y="4363558"/>
                  <a:pt x="5122117" y="4446494"/>
                </a:cubicBezTo>
                <a:cubicBezTo>
                  <a:pt x="4756131" y="4599538"/>
                  <a:pt x="4418492" y="4528004"/>
                  <a:pt x="4113128" y="4338912"/>
                </a:cubicBezTo>
                <a:cubicBezTo>
                  <a:pt x="4178152" y="4622889"/>
                  <a:pt x="4140779" y="4901373"/>
                  <a:pt x="3916685" y="5217540"/>
                </a:cubicBezTo>
                <a:cubicBezTo>
                  <a:pt x="3477490" y="5837182"/>
                  <a:pt x="2703265" y="5842101"/>
                  <a:pt x="2165988" y="5412495"/>
                </a:cubicBezTo>
                <a:cubicBezTo>
                  <a:pt x="2041550" y="5312995"/>
                  <a:pt x="1951093" y="5200131"/>
                  <a:pt x="1889805" y="5076844"/>
                </a:cubicBezTo>
                <a:cubicBezTo>
                  <a:pt x="1736173" y="5173047"/>
                  <a:pt x="1546229" y="5232487"/>
                  <a:pt x="1299206" y="5246187"/>
                </a:cubicBezTo>
                <a:cubicBezTo>
                  <a:pt x="508330" y="5290050"/>
                  <a:pt x="0" y="4689613"/>
                  <a:pt x="0" y="4003044"/>
                </a:cubicBezTo>
                <a:cubicBezTo>
                  <a:pt x="0" y="3316475"/>
                  <a:pt x="615573" y="2968435"/>
                  <a:pt x="1299206" y="2759901"/>
                </a:cubicBezTo>
                <a:cubicBezTo>
                  <a:pt x="1788325" y="2610700"/>
                  <a:pt x="2174681" y="2513463"/>
                  <a:pt x="2523669" y="2386903"/>
                </a:cubicBezTo>
                <a:lnTo>
                  <a:pt x="2628289" y="2482942"/>
                </a:lnTo>
                <a:lnTo>
                  <a:pt x="2843260" y="2454480"/>
                </a:lnTo>
                <a:lnTo>
                  <a:pt x="2873397" y="2376457"/>
                </a:lnTo>
                <a:lnTo>
                  <a:pt x="2641338" y="2051560"/>
                </a:lnTo>
                <a:cubicBezTo>
                  <a:pt x="2835655" y="1718172"/>
                  <a:pt x="3006339" y="1369664"/>
                  <a:pt x="3270006" y="1006643"/>
                </a:cubicBezTo>
                <a:cubicBezTo>
                  <a:pt x="3682215" y="384192"/>
                  <a:pt x="3971053" y="-84211"/>
                  <a:pt x="4724346" y="12741"/>
                </a:cubicBezTo>
                <a:cubicBezTo>
                  <a:pt x="5477639" y="109692"/>
                  <a:pt x="5845396" y="791017"/>
                  <a:pt x="5718249" y="1467081"/>
                </a:cubicBezTo>
                <a:cubicBezTo>
                  <a:pt x="5648818" y="1836259"/>
                  <a:pt x="5425130" y="2073509"/>
                  <a:pt x="5124798" y="2225782"/>
                </a:cubicBezTo>
                <a:cubicBezTo>
                  <a:pt x="5400131" y="2306445"/>
                  <a:pt x="5622959" y="2472976"/>
                  <a:pt x="5790730" y="2816800"/>
                </a:cubicBezTo>
                <a:cubicBezTo>
                  <a:pt x="5957265" y="3158089"/>
                  <a:pt x="5948776" y="3499164"/>
                  <a:pt x="5819322" y="3788090"/>
                </a:cubicBezTo>
                <a:cubicBezTo>
                  <a:pt x="5770777" y="3896438"/>
                  <a:pt x="5705221" y="3997452"/>
                  <a:pt x="5625504" y="4088395"/>
                </a:cubicBezTo>
                <a:close/>
              </a:path>
            </a:pathLst>
          </a:custGeom>
          <a:solidFill>
            <a:sysClr val="window" lastClr="FFFFFF"/>
          </a:solidFill>
          <a:ln w="177800" cap="flat" cmpd="sng" algn="ctr">
            <a:solidFill>
              <a:sysClr val="window" lastClr="FFFFFF"/>
            </a:solidFill>
            <a:prstDash val="solid"/>
          </a:ln>
          <a:effectLst>
            <a:outerShdw blurRad="292100" sx="104000" sy="104000" algn="ctr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2402" y="5656515"/>
            <a:ext cx="8127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单击添加文字单击添加文字</a:t>
            </a:r>
            <a:endParaRPr lang="en-US" altLang="zh-CN" sz="4000" dirty="0">
              <a:solidFill>
                <a:schemeClr val="bg1"/>
              </a:solidFill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4033308" y="5093531"/>
            <a:ext cx="4222933" cy="72620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4" name="泪滴形 1"/>
          <p:cNvSpPr/>
          <p:nvPr/>
        </p:nvSpPr>
        <p:spPr>
          <a:xfrm rot="13192496">
            <a:off x="6438781" y="2792424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泪滴形 1"/>
          <p:cNvSpPr/>
          <p:nvPr/>
        </p:nvSpPr>
        <p:spPr>
          <a:xfrm rot="10343435">
            <a:off x="5882299" y="2332094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泪滴形 1"/>
          <p:cNvSpPr/>
          <p:nvPr/>
        </p:nvSpPr>
        <p:spPr>
          <a:xfrm rot="10111243">
            <a:off x="5559623" y="159514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泪滴形 1"/>
          <p:cNvSpPr/>
          <p:nvPr/>
        </p:nvSpPr>
        <p:spPr>
          <a:xfrm rot="6787574">
            <a:off x="4461868" y="2041958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泪滴形 1"/>
          <p:cNvSpPr/>
          <p:nvPr/>
        </p:nvSpPr>
        <p:spPr>
          <a:xfrm rot="6430905">
            <a:off x="3810209" y="1416856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9" name="泪滴形 1"/>
          <p:cNvSpPr/>
          <p:nvPr/>
        </p:nvSpPr>
        <p:spPr>
          <a:xfrm rot="3472831">
            <a:off x="3345935" y="2940601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" name="泪滴形 1"/>
          <p:cNvSpPr/>
          <p:nvPr/>
        </p:nvSpPr>
        <p:spPr>
          <a:xfrm rot="3031563">
            <a:off x="2766497" y="290808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1" name="椭圆 30"/>
          <p:cNvSpPr/>
          <p:nvPr/>
        </p:nvSpPr>
        <p:spPr>
          <a:xfrm rot="19870947">
            <a:off x="5836479" y="4146450"/>
            <a:ext cx="648361" cy="648361"/>
          </a:xfrm>
          <a:prstGeom prst="ellipse">
            <a:avLst/>
          </a:prstGeom>
          <a:solidFill>
            <a:srgbClr val="FB912B"/>
          </a:solidFill>
          <a:ln w="2952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8043" y="3905292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97123" y="2325137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68262" y="1998535"/>
            <a:ext cx="163251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94604" y="3961624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6766" y="4051391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53910" y="3258894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481373" y="3012257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28682" y="3938937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4" name="Picture 9" descr="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0" y="33710"/>
            <a:ext cx="12192000" cy="6858000"/>
          </a:xfrm>
          <a:prstGeom prst="rect">
            <a:avLst/>
          </a:prstGeom>
          <a:blipFill dpi="0" rotWithShape="1">
            <a:blip r:embed="rId4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4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702876" y="0"/>
            <a:ext cx="0" cy="90872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6045365" y="1"/>
            <a:ext cx="0" cy="1851804"/>
          </a:xfrm>
          <a:prstGeom prst="line">
            <a:avLst/>
          </a:prstGeom>
          <a:noFill/>
          <a:ln w="28575" cap="flat" cmpd="sng" algn="ctr">
            <a:solidFill>
              <a:srgbClr val="D38951"/>
            </a:solidFill>
            <a:prstDash val="sysDot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8310984" y="2"/>
            <a:ext cx="0" cy="1340767"/>
          </a:xfrm>
          <a:prstGeom prst="line">
            <a:avLst/>
          </a:prstGeom>
          <a:noFill/>
          <a:ln w="28575" cap="flat" cmpd="sng" algn="ctr">
            <a:solidFill>
              <a:srgbClr val="C1C35D"/>
            </a:solidFill>
            <a:prstDash val="sysDot"/>
          </a:ln>
          <a:effectLst/>
        </p:spPr>
      </p:cxnSp>
      <p:grpSp>
        <p:nvGrpSpPr>
          <p:cNvPr id="22" name="组合 21"/>
          <p:cNvGrpSpPr/>
          <p:nvPr/>
        </p:nvGrpSpPr>
        <p:grpSpPr>
          <a:xfrm>
            <a:off x="2279576" y="1899692"/>
            <a:ext cx="7632848" cy="3960440"/>
            <a:chOff x="1547664" y="1556792"/>
            <a:chExt cx="6408712" cy="3528392"/>
          </a:xfrm>
        </p:grpSpPr>
        <p:sp>
          <p:nvSpPr>
            <p:cNvPr id="23" name="矩形 4"/>
            <p:cNvSpPr/>
            <p:nvPr/>
          </p:nvSpPr>
          <p:spPr>
            <a:xfrm>
              <a:off x="1698812" y="2348880"/>
              <a:ext cx="6120680" cy="2736304"/>
            </a:xfrm>
            <a:custGeom>
              <a:avLst/>
              <a:gdLst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0 w 6120680"/>
                <a:gd name="connsiteY3" fmla="*/ 2736304 h 2736304"/>
                <a:gd name="connsiteX4" fmla="*/ 0 w 6120680"/>
                <a:gd name="connsiteY4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37883 w 6120680"/>
                <a:gd name="connsiteY3" fmla="*/ 2729535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49915 w 6120680"/>
                <a:gd name="connsiteY3" fmla="*/ 2152019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25852 w 6120680"/>
                <a:gd name="connsiteY3" fmla="*/ 2236240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25852 w 6120680"/>
                <a:gd name="connsiteY3" fmla="*/ 2320461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2957410 w 6120680"/>
                <a:gd name="connsiteY3" fmla="*/ 2320461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20680" h="2736304">
                  <a:moveTo>
                    <a:pt x="0" y="0"/>
                  </a:moveTo>
                  <a:lnTo>
                    <a:pt x="6120680" y="0"/>
                  </a:lnTo>
                  <a:lnTo>
                    <a:pt x="6120680" y="2736304"/>
                  </a:lnTo>
                  <a:lnTo>
                    <a:pt x="2957410" y="2320461"/>
                  </a:lnTo>
                  <a:lnTo>
                    <a:pt x="0" y="2736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547664" y="1556792"/>
              <a:ext cx="6408712" cy="3024336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74748" y="1664712"/>
              <a:ext cx="6144744" cy="280800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72016" y="1588087"/>
            <a:ext cx="6252370" cy="3595660"/>
            <a:chOff x="2872016" y="1245187"/>
            <a:chExt cx="6252370" cy="3595660"/>
          </a:xfrm>
        </p:grpSpPr>
        <p:sp>
          <p:nvSpPr>
            <p:cNvPr id="32" name="TextBox 31"/>
            <p:cNvSpPr txBox="1"/>
            <p:nvPr/>
          </p:nvSpPr>
          <p:spPr>
            <a:xfrm>
              <a:off x="2872016" y="2752748"/>
              <a:ext cx="1617505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文字</a:t>
              </a:r>
              <a:endParaRPr lang="en-US" altLang="zh-CN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05334" y="1245187"/>
              <a:ext cx="5959897" cy="2236866"/>
              <a:chOff x="3005334" y="1245187"/>
              <a:chExt cx="5959897" cy="2236866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005334" y="1245187"/>
                <a:ext cx="1350868" cy="1350868"/>
                <a:chOff x="3005334" y="1245187"/>
                <a:chExt cx="1350868" cy="1350868"/>
              </a:xfrm>
            </p:grpSpPr>
            <p:sp>
              <p:nvSpPr>
                <p:cNvPr id="27" name="泪滴形 7"/>
                <p:cNvSpPr/>
                <p:nvPr/>
              </p:nvSpPr>
              <p:spPr>
                <a:xfrm rot="18998822">
                  <a:off x="3005334" y="1245187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3435863" y="1652856"/>
                  <a:ext cx="48981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01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5448159" y="2131185"/>
                <a:ext cx="1350868" cy="1350868"/>
                <a:chOff x="5448159" y="2131185"/>
                <a:chExt cx="1350868" cy="1350868"/>
              </a:xfrm>
            </p:grpSpPr>
            <p:sp>
              <p:nvSpPr>
                <p:cNvPr id="29" name="泪滴形 7"/>
                <p:cNvSpPr/>
                <p:nvPr/>
              </p:nvSpPr>
              <p:spPr>
                <a:xfrm rot="18998822">
                  <a:off x="5448159" y="2131185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5879397" y="2538854"/>
                  <a:ext cx="488392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02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7614363" y="1620147"/>
                <a:ext cx="1350868" cy="1350868"/>
                <a:chOff x="7614363" y="1620147"/>
                <a:chExt cx="1350868" cy="1350868"/>
              </a:xfrm>
            </p:grpSpPr>
            <p:sp>
              <p:nvSpPr>
                <p:cNvPr id="31" name="泪滴形 7"/>
                <p:cNvSpPr/>
                <p:nvPr/>
              </p:nvSpPr>
              <p:spPr>
                <a:xfrm rot="18998822">
                  <a:off x="7614363" y="1620147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8038961" y="2027816"/>
                  <a:ext cx="501672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03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</p:grpSp>
        <p:sp>
          <p:nvSpPr>
            <p:cNvPr id="39" name="TextBox 38"/>
            <p:cNvSpPr txBox="1"/>
            <p:nvPr/>
          </p:nvSpPr>
          <p:spPr>
            <a:xfrm>
              <a:off x="5212403" y="3668218"/>
              <a:ext cx="182238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455208" y="3102457"/>
              <a:ext cx="1669178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r>
                <a:rPr lang="en-US" altLang="zh-CN" sz="1400" kern="0" dirty="0" smtClean="0">
                  <a:solidFill>
                    <a:sysClr val="window" lastClr="FFFFFF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.</a:t>
              </a:r>
              <a:endPara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251684" y="5749888"/>
            <a:ext cx="56886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Adidas Unity" pitchFamily="2" charset="0"/>
              </a:rPr>
              <a:t>单击此处添加标题</a:t>
            </a:r>
            <a:endParaRPr lang="zh-CN" altLang="en-US" sz="3200" dirty="0">
              <a:solidFill>
                <a:schemeClr val="bg1"/>
              </a:solidFill>
              <a:latin typeface="Adidas Unity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3" name="Picture 9" descr="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-7254" y="-7254"/>
            <a:ext cx="12192000" cy="6858000"/>
          </a:xfrm>
          <a:prstGeom prst="rect">
            <a:avLst/>
          </a:prstGeom>
          <a:blipFill dpi="0" rotWithShape="1">
            <a:blip r:embed="rId4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800" y="-2613"/>
            <a:ext cx="121998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4514" y="1"/>
            <a:ext cx="12206514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750" y="3417750"/>
            <a:ext cx="22500" cy="22500"/>
          </a:xfrm>
          <a:prstGeom prst="rect">
            <a:avLst/>
          </a:prstGeom>
        </p:spPr>
      </p:pic>
      <p:grpSp>
        <p:nvGrpSpPr>
          <p:cNvPr id="174" name="组合 173"/>
          <p:cNvGrpSpPr/>
          <p:nvPr/>
        </p:nvGrpSpPr>
        <p:grpSpPr>
          <a:xfrm>
            <a:off x="5264596" y="2399332"/>
            <a:ext cx="1513292" cy="1512959"/>
            <a:chOff x="2049164" y="2380282"/>
            <a:chExt cx="1513292" cy="1512959"/>
          </a:xfrm>
        </p:grpSpPr>
        <p:sp>
          <p:nvSpPr>
            <p:cNvPr id="171" name="流程图: 联系 170"/>
            <p:cNvSpPr/>
            <p:nvPr/>
          </p:nvSpPr>
          <p:spPr>
            <a:xfrm>
              <a:off x="2049164" y="2399816"/>
              <a:ext cx="1474375" cy="1474375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4"/>
            <p:cNvGrpSpPr>
              <a:grpSpLocks noChangeAspect="1"/>
            </p:cNvGrpSpPr>
            <p:nvPr/>
          </p:nvGrpSpPr>
          <p:grpSpPr bwMode="auto">
            <a:xfrm>
              <a:off x="2236650" y="2703373"/>
              <a:ext cx="1171576" cy="714377"/>
              <a:chOff x="2551" y="1954"/>
              <a:chExt cx="738" cy="450"/>
            </a:xfrm>
          </p:grpSpPr>
          <p:sp>
            <p:nvSpPr>
              <p:cNvPr id="159" name="Freeform 145"/>
              <p:cNvSpPr>
                <a:spLocks/>
              </p:cNvSpPr>
              <p:nvPr/>
            </p:nvSpPr>
            <p:spPr bwMode="auto">
              <a:xfrm>
                <a:off x="3033" y="2167"/>
                <a:ext cx="239" cy="232"/>
              </a:xfrm>
              <a:custGeom>
                <a:avLst/>
                <a:gdLst>
                  <a:gd name="T0" fmla="*/ 100 w 101"/>
                  <a:gd name="T1" fmla="*/ 47 h 97"/>
                  <a:gd name="T2" fmla="*/ 52 w 101"/>
                  <a:gd name="T3" fmla="*/ 96 h 97"/>
                  <a:gd name="T4" fmla="*/ 1 w 101"/>
                  <a:gd name="T5" fmla="*/ 50 h 97"/>
                  <a:gd name="T6" fmla="*/ 49 w 101"/>
                  <a:gd name="T7" fmla="*/ 1 h 97"/>
                  <a:gd name="T8" fmla="*/ 100 w 101"/>
                  <a:gd name="T9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7">
                    <a:moveTo>
                      <a:pt x="100" y="47"/>
                    </a:moveTo>
                    <a:cubicBezTo>
                      <a:pt x="101" y="73"/>
                      <a:pt x="80" y="95"/>
                      <a:pt x="52" y="96"/>
                    </a:cubicBezTo>
                    <a:cubicBezTo>
                      <a:pt x="25" y="97"/>
                      <a:pt x="2" y="76"/>
                      <a:pt x="1" y="50"/>
                    </a:cubicBezTo>
                    <a:cubicBezTo>
                      <a:pt x="0" y="24"/>
                      <a:pt x="21" y="2"/>
                      <a:pt x="49" y="1"/>
                    </a:cubicBezTo>
                    <a:cubicBezTo>
                      <a:pt x="76" y="0"/>
                      <a:pt x="99" y="21"/>
                      <a:pt x="100" y="4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6"/>
              <p:cNvSpPr>
                <a:spLocks/>
              </p:cNvSpPr>
              <p:nvPr/>
            </p:nvSpPr>
            <p:spPr bwMode="auto">
              <a:xfrm>
                <a:off x="3069" y="2203"/>
                <a:ext cx="168" cy="163"/>
              </a:xfrm>
              <a:custGeom>
                <a:avLst/>
                <a:gdLst>
                  <a:gd name="T0" fmla="*/ 70 w 71"/>
                  <a:gd name="T1" fmla="*/ 32 h 68"/>
                  <a:gd name="T2" fmla="*/ 37 w 71"/>
                  <a:gd name="T3" fmla="*/ 67 h 68"/>
                  <a:gd name="T4" fmla="*/ 0 w 71"/>
                  <a:gd name="T5" fmla="*/ 35 h 68"/>
                  <a:gd name="T6" fmla="*/ 34 w 71"/>
                  <a:gd name="T7" fmla="*/ 0 h 68"/>
                  <a:gd name="T8" fmla="*/ 70 w 71"/>
                  <a:gd name="T9" fmla="*/ 3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8">
                    <a:moveTo>
                      <a:pt x="70" y="32"/>
                    </a:moveTo>
                    <a:cubicBezTo>
                      <a:pt x="71" y="51"/>
                      <a:pt x="56" y="66"/>
                      <a:pt x="37" y="67"/>
                    </a:cubicBezTo>
                    <a:cubicBezTo>
                      <a:pt x="17" y="68"/>
                      <a:pt x="1" y="53"/>
                      <a:pt x="0" y="35"/>
                    </a:cubicBezTo>
                    <a:cubicBezTo>
                      <a:pt x="0" y="16"/>
                      <a:pt x="15" y="1"/>
                      <a:pt x="34" y="0"/>
                    </a:cubicBezTo>
                    <a:cubicBezTo>
                      <a:pt x="53" y="0"/>
                      <a:pt x="70" y="14"/>
                      <a:pt x="7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47"/>
              <p:cNvSpPr>
                <a:spLocks/>
              </p:cNvSpPr>
              <p:nvPr/>
            </p:nvSpPr>
            <p:spPr bwMode="auto">
              <a:xfrm>
                <a:off x="2551" y="2196"/>
                <a:ext cx="215" cy="208"/>
              </a:xfrm>
              <a:custGeom>
                <a:avLst/>
                <a:gdLst>
                  <a:gd name="T0" fmla="*/ 90 w 91"/>
                  <a:gd name="T1" fmla="*/ 42 h 87"/>
                  <a:gd name="T2" fmla="*/ 47 w 91"/>
                  <a:gd name="T3" fmla="*/ 87 h 87"/>
                  <a:gd name="T4" fmla="*/ 1 w 91"/>
                  <a:gd name="T5" fmla="*/ 45 h 87"/>
                  <a:gd name="T6" fmla="*/ 44 w 91"/>
                  <a:gd name="T7" fmla="*/ 1 h 87"/>
                  <a:gd name="T8" fmla="*/ 90 w 91"/>
                  <a:gd name="T9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90" y="42"/>
                    </a:moveTo>
                    <a:cubicBezTo>
                      <a:pt x="91" y="66"/>
                      <a:pt x="72" y="86"/>
                      <a:pt x="47" y="87"/>
                    </a:cubicBezTo>
                    <a:cubicBezTo>
                      <a:pt x="23" y="87"/>
                      <a:pt x="2" y="69"/>
                      <a:pt x="1" y="45"/>
                    </a:cubicBezTo>
                    <a:cubicBezTo>
                      <a:pt x="0" y="22"/>
                      <a:pt x="19" y="2"/>
                      <a:pt x="44" y="1"/>
                    </a:cubicBezTo>
                    <a:cubicBezTo>
                      <a:pt x="69" y="0"/>
                      <a:pt x="89" y="19"/>
                      <a:pt x="90" y="42"/>
                    </a:cubicBezTo>
                    <a:close/>
                  </a:path>
                </a:pathLst>
              </a:custGeom>
              <a:solidFill>
                <a:srgbClr val="010000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8"/>
              <p:cNvSpPr>
                <a:spLocks/>
              </p:cNvSpPr>
              <p:nvPr/>
            </p:nvSpPr>
            <p:spPr bwMode="auto">
              <a:xfrm>
                <a:off x="2582" y="2227"/>
                <a:ext cx="153" cy="148"/>
              </a:xfrm>
              <a:custGeom>
                <a:avLst/>
                <a:gdLst>
                  <a:gd name="T0" fmla="*/ 64 w 65"/>
                  <a:gd name="T1" fmla="*/ 30 h 62"/>
                  <a:gd name="T2" fmla="*/ 34 w 65"/>
                  <a:gd name="T3" fmla="*/ 61 h 62"/>
                  <a:gd name="T4" fmla="*/ 1 w 65"/>
                  <a:gd name="T5" fmla="*/ 32 h 62"/>
                  <a:gd name="T6" fmla="*/ 32 w 65"/>
                  <a:gd name="T7" fmla="*/ 1 h 62"/>
                  <a:gd name="T8" fmla="*/ 64 w 65"/>
                  <a:gd name="T9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2">
                    <a:moveTo>
                      <a:pt x="64" y="30"/>
                    </a:moveTo>
                    <a:cubicBezTo>
                      <a:pt x="65" y="47"/>
                      <a:pt x="51" y="60"/>
                      <a:pt x="34" y="61"/>
                    </a:cubicBezTo>
                    <a:cubicBezTo>
                      <a:pt x="16" y="62"/>
                      <a:pt x="2" y="49"/>
                      <a:pt x="1" y="32"/>
                    </a:cubicBezTo>
                    <a:cubicBezTo>
                      <a:pt x="0" y="15"/>
                      <a:pt x="14" y="1"/>
                      <a:pt x="32" y="1"/>
                    </a:cubicBezTo>
                    <a:cubicBezTo>
                      <a:pt x="49" y="0"/>
                      <a:pt x="64" y="13"/>
                      <a:pt x="6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49"/>
              <p:cNvSpPr>
                <a:spLocks/>
              </p:cNvSpPr>
              <p:nvPr/>
            </p:nvSpPr>
            <p:spPr bwMode="auto">
              <a:xfrm>
                <a:off x="2582" y="1954"/>
                <a:ext cx="707" cy="364"/>
              </a:xfrm>
              <a:custGeom>
                <a:avLst/>
                <a:gdLst>
                  <a:gd name="T0" fmla="*/ 80 w 299"/>
                  <a:gd name="T1" fmla="*/ 118 h 152"/>
                  <a:gd name="T2" fmla="*/ 69 w 299"/>
                  <a:gd name="T3" fmla="*/ 107 h 152"/>
                  <a:gd name="T4" fmla="*/ 57 w 299"/>
                  <a:gd name="T5" fmla="*/ 107 h 152"/>
                  <a:gd name="T6" fmla="*/ 50 w 299"/>
                  <a:gd name="T7" fmla="*/ 121 h 152"/>
                  <a:gd name="T8" fmla="*/ 40 w 299"/>
                  <a:gd name="T9" fmla="*/ 139 h 152"/>
                  <a:gd name="T10" fmla="*/ 29 w 299"/>
                  <a:gd name="T11" fmla="*/ 151 h 152"/>
                  <a:gd name="T12" fmla="*/ 34 w 299"/>
                  <a:gd name="T13" fmla="*/ 121 h 152"/>
                  <a:gd name="T14" fmla="*/ 35 w 299"/>
                  <a:gd name="T15" fmla="*/ 111 h 152"/>
                  <a:gd name="T16" fmla="*/ 17 w 299"/>
                  <a:gd name="T17" fmla="*/ 116 h 152"/>
                  <a:gd name="T18" fmla="*/ 3 w 299"/>
                  <a:gd name="T19" fmla="*/ 110 h 152"/>
                  <a:gd name="T20" fmla="*/ 15 w 299"/>
                  <a:gd name="T21" fmla="*/ 101 h 152"/>
                  <a:gd name="T22" fmla="*/ 40 w 299"/>
                  <a:gd name="T23" fmla="*/ 95 h 152"/>
                  <a:gd name="T24" fmla="*/ 51 w 299"/>
                  <a:gd name="T25" fmla="*/ 90 h 152"/>
                  <a:gd name="T26" fmla="*/ 47 w 299"/>
                  <a:gd name="T27" fmla="*/ 79 h 152"/>
                  <a:gd name="T28" fmla="*/ 32 w 299"/>
                  <a:gd name="T29" fmla="*/ 74 h 152"/>
                  <a:gd name="T30" fmla="*/ 21 w 299"/>
                  <a:gd name="T31" fmla="*/ 60 h 152"/>
                  <a:gd name="T32" fmla="*/ 27 w 299"/>
                  <a:gd name="T33" fmla="*/ 43 h 152"/>
                  <a:gd name="T34" fmla="*/ 32 w 299"/>
                  <a:gd name="T35" fmla="*/ 34 h 152"/>
                  <a:gd name="T36" fmla="*/ 49 w 299"/>
                  <a:gd name="T37" fmla="*/ 16 h 152"/>
                  <a:gd name="T38" fmla="*/ 69 w 299"/>
                  <a:gd name="T39" fmla="*/ 5 h 152"/>
                  <a:gd name="T40" fmla="*/ 78 w 299"/>
                  <a:gd name="T41" fmla="*/ 2 h 152"/>
                  <a:gd name="T42" fmla="*/ 73 w 299"/>
                  <a:gd name="T43" fmla="*/ 11 h 152"/>
                  <a:gd name="T44" fmla="*/ 57 w 299"/>
                  <a:gd name="T45" fmla="*/ 23 h 152"/>
                  <a:gd name="T46" fmla="*/ 57 w 299"/>
                  <a:gd name="T47" fmla="*/ 33 h 152"/>
                  <a:gd name="T48" fmla="*/ 58 w 299"/>
                  <a:gd name="T49" fmla="*/ 41 h 152"/>
                  <a:gd name="T50" fmla="*/ 62 w 299"/>
                  <a:gd name="T51" fmla="*/ 48 h 152"/>
                  <a:gd name="T52" fmla="*/ 66 w 299"/>
                  <a:gd name="T53" fmla="*/ 38 h 152"/>
                  <a:gd name="T54" fmla="*/ 73 w 299"/>
                  <a:gd name="T55" fmla="*/ 33 h 152"/>
                  <a:gd name="T56" fmla="*/ 79 w 299"/>
                  <a:gd name="T57" fmla="*/ 26 h 152"/>
                  <a:gd name="T58" fmla="*/ 89 w 299"/>
                  <a:gd name="T59" fmla="*/ 23 h 152"/>
                  <a:gd name="T60" fmla="*/ 93 w 299"/>
                  <a:gd name="T61" fmla="*/ 33 h 152"/>
                  <a:gd name="T62" fmla="*/ 88 w 299"/>
                  <a:gd name="T63" fmla="*/ 36 h 152"/>
                  <a:gd name="T64" fmla="*/ 91 w 299"/>
                  <a:gd name="T65" fmla="*/ 39 h 152"/>
                  <a:gd name="T66" fmla="*/ 112 w 299"/>
                  <a:gd name="T67" fmla="*/ 40 h 152"/>
                  <a:gd name="T68" fmla="*/ 135 w 299"/>
                  <a:gd name="T69" fmla="*/ 43 h 152"/>
                  <a:gd name="T70" fmla="*/ 150 w 299"/>
                  <a:gd name="T71" fmla="*/ 55 h 152"/>
                  <a:gd name="T72" fmla="*/ 159 w 299"/>
                  <a:gd name="T73" fmla="*/ 65 h 152"/>
                  <a:gd name="T74" fmla="*/ 169 w 299"/>
                  <a:gd name="T75" fmla="*/ 70 h 152"/>
                  <a:gd name="T76" fmla="*/ 185 w 299"/>
                  <a:gd name="T77" fmla="*/ 71 h 152"/>
                  <a:gd name="T78" fmla="*/ 201 w 299"/>
                  <a:gd name="T79" fmla="*/ 67 h 152"/>
                  <a:gd name="T80" fmla="*/ 211 w 299"/>
                  <a:gd name="T81" fmla="*/ 59 h 152"/>
                  <a:gd name="T82" fmla="*/ 223 w 299"/>
                  <a:gd name="T83" fmla="*/ 58 h 152"/>
                  <a:gd name="T84" fmla="*/ 244 w 299"/>
                  <a:gd name="T85" fmla="*/ 53 h 152"/>
                  <a:gd name="T86" fmla="*/ 257 w 299"/>
                  <a:gd name="T87" fmla="*/ 48 h 152"/>
                  <a:gd name="T88" fmla="*/ 270 w 299"/>
                  <a:gd name="T89" fmla="*/ 45 h 152"/>
                  <a:gd name="T90" fmla="*/ 285 w 299"/>
                  <a:gd name="T91" fmla="*/ 48 h 152"/>
                  <a:gd name="T92" fmla="*/ 290 w 299"/>
                  <a:gd name="T93" fmla="*/ 54 h 152"/>
                  <a:gd name="T94" fmla="*/ 287 w 299"/>
                  <a:gd name="T95" fmla="*/ 59 h 152"/>
                  <a:gd name="T96" fmla="*/ 287 w 299"/>
                  <a:gd name="T97" fmla="*/ 71 h 152"/>
                  <a:gd name="T98" fmla="*/ 284 w 299"/>
                  <a:gd name="T99" fmla="*/ 74 h 152"/>
                  <a:gd name="T100" fmla="*/ 279 w 299"/>
                  <a:gd name="T101" fmla="*/ 81 h 152"/>
                  <a:gd name="T102" fmla="*/ 288 w 299"/>
                  <a:gd name="T103" fmla="*/ 90 h 152"/>
                  <a:gd name="T104" fmla="*/ 299 w 299"/>
                  <a:gd name="T105" fmla="*/ 105 h 152"/>
                  <a:gd name="T106" fmla="*/ 298 w 299"/>
                  <a:gd name="T107" fmla="*/ 111 h 152"/>
                  <a:gd name="T108" fmla="*/ 290 w 299"/>
                  <a:gd name="T109" fmla="*/ 108 h 152"/>
                  <a:gd name="T110" fmla="*/ 276 w 299"/>
                  <a:gd name="T111" fmla="*/ 92 h 152"/>
                  <a:gd name="T112" fmla="*/ 255 w 299"/>
                  <a:gd name="T113" fmla="*/ 84 h 152"/>
                  <a:gd name="T114" fmla="*/ 240 w 299"/>
                  <a:gd name="T115" fmla="*/ 85 h 152"/>
                  <a:gd name="T116" fmla="*/ 216 w 299"/>
                  <a:gd name="T117" fmla="*/ 93 h 152"/>
                  <a:gd name="T118" fmla="*/ 139 w 299"/>
                  <a:gd name="T119" fmla="*/ 116 h 152"/>
                  <a:gd name="T120" fmla="*/ 87 w 299"/>
                  <a:gd name="T121" fmla="*/ 12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9" h="152">
                    <a:moveTo>
                      <a:pt x="87" y="125"/>
                    </a:moveTo>
                    <a:cubicBezTo>
                      <a:pt x="85" y="124"/>
                      <a:pt x="82" y="120"/>
                      <a:pt x="80" y="118"/>
                    </a:cubicBezTo>
                    <a:cubicBezTo>
                      <a:pt x="78" y="115"/>
                      <a:pt x="76" y="112"/>
                      <a:pt x="75" y="111"/>
                    </a:cubicBezTo>
                    <a:cubicBezTo>
                      <a:pt x="74" y="110"/>
                      <a:pt x="71" y="108"/>
                      <a:pt x="69" y="107"/>
                    </a:cubicBezTo>
                    <a:cubicBezTo>
                      <a:pt x="66" y="107"/>
                      <a:pt x="63" y="106"/>
                      <a:pt x="61" y="106"/>
                    </a:cubicBezTo>
                    <a:cubicBezTo>
                      <a:pt x="59" y="106"/>
                      <a:pt x="58" y="106"/>
                      <a:pt x="57" y="107"/>
                    </a:cubicBezTo>
                    <a:cubicBezTo>
                      <a:pt x="57" y="108"/>
                      <a:pt x="56" y="111"/>
                      <a:pt x="55" y="113"/>
                    </a:cubicBezTo>
                    <a:cubicBezTo>
                      <a:pt x="54" y="116"/>
                      <a:pt x="52" y="119"/>
                      <a:pt x="50" y="121"/>
                    </a:cubicBezTo>
                    <a:cubicBezTo>
                      <a:pt x="49" y="123"/>
                      <a:pt x="46" y="127"/>
                      <a:pt x="45" y="129"/>
                    </a:cubicBezTo>
                    <a:cubicBezTo>
                      <a:pt x="44" y="131"/>
                      <a:pt x="41" y="136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6" y="150"/>
                      <a:pt x="32" y="152"/>
                      <a:pt x="29" y="151"/>
                    </a:cubicBezTo>
                    <a:cubicBezTo>
                      <a:pt x="26" y="150"/>
                      <a:pt x="24" y="146"/>
                      <a:pt x="26" y="142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5" y="117"/>
                      <a:pt x="37" y="114"/>
                      <a:pt x="38" y="112"/>
                    </a:cubicBezTo>
                    <a:cubicBezTo>
                      <a:pt x="40" y="111"/>
                      <a:pt x="38" y="111"/>
                      <a:pt x="35" y="111"/>
                    </a:cubicBezTo>
                    <a:cubicBezTo>
                      <a:pt x="31" y="112"/>
                      <a:pt x="26" y="113"/>
                      <a:pt x="22" y="114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3" y="116"/>
                      <a:pt x="7" y="117"/>
                      <a:pt x="4" y="116"/>
                    </a:cubicBezTo>
                    <a:cubicBezTo>
                      <a:pt x="0" y="115"/>
                      <a:pt x="0" y="113"/>
                      <a:pt x="3" y="110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7" y="107"/>
                      <a:pt x="12" y="103"/>
                      <a:pt x="15" y="101"/>
                    </a:cubicBezTo>
                    <a:cubicBezTo>
                      <a:pt x="19" y="99"/>
                      <a:pt x="25" y="97"/>
                      <a:pt x="28" y="96"/>
                    </a:cubicBezTo>
                    <a:cubicBezTo>
                      <a:pt x="32" y="95"/>
                      <a:pt x="37" y="95"/>
                      <a:pt x="40" y="95"/>
                    </a:cubicBezTo>
                    <a:cubicBezTo>
                      <a:pt x="43" y="96"/>
                      <a:pt x="46" y="96"/>
                      <a:pt x="47" y="96"/>
                    </a:cubicBezTo>
                    <a:cubicBezTo>
                      <a:pt x="48" y="96"/>
                      <a:pt x="50" y="93"/>
                      <a:pt x="51" y="90"/>
                    </a:cubicBezTo>
                    <a:cubicBezTo>
                      <a:pt x="52" y="87"/>
                      <a:pt x="51" y="82"/>
                      <a:pt x="48" y="80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3" y="77"/>
                      <a:pt x="39" y="75"/>
                      <a:pt x="37" y="75"/>
                    </a:cubicBezTo>
                    <a:cubicBezTo>
                      <a:pt x="34" y="75"/>
                      <a:pt x="32" y="75"/>
                      <a:pt x="32" y="74"/>
                    </a:cubicBezTo>
                    <a:cubicBezTo>
                      <a:pt x="32" y="73"/>
                      <a:pt x="29" y="71"/>
                      <a:pt x="26" y="69"/>
                    </a:cubicBezTo>
                    <a:cubicBezTo>
                      <a:pt x="23" y="66"/>
                      <a:pt x="21" y="63"/>
                      <a:pt x="21" y="60"/>
                    </a:cubicBezTo>
                    <a:cubicBezTo>
                      <a:pt x="21" y="58"/>
                      <a:pt x="22" y="53"/>
                      <a:pt x="22" y="50"/>
                    </a:cubicBezTo>
                    <a:cubicBezTo>
                      <a:pt x="23" y="48"/>
                      <a:pt x="25" y="44"/>
                      <a:pt x="27" y="43"/>
                    </a:cubicBezTo>
                    <a:cubicBezTo>
                      <a:pt x="28" y="41"/>
                      <a:pt x="29" y="39"/>
                      <a:pt x="29" y="39"/>
                    </a:cubicBezTo>
                    <a:cubicBezTo>
                      <a:pt x="29" y="38"/>
                      <a:pt x="30" y="36"/>
                      <a:pt x="32" y="34"/>
                    </a:cubicBezTo>
                    <a:cubicBezTo>
                      <a:pt x="34" y="31"/>
                      <a:pt x="37" y="27"/>
                      <a:pt x="39" y="25"/>
                    </a:cubicBezTo>
                    <a:cubicBezTo>
                      <a:pt x="42" y="22"/>
                      <a:pt x="46" y="18"/>
                      <a:pt x="49" y="16"/>
                    </a:cubicBezTo>
                    <a:cubicBezTo>
                      <a:pt x="52" y="14"/>
                      <a:pt x="57" y="11"/>
                      <a:pt x="60" y="9"/>
                    </a:cubicBezTo>
                    <a:cubicBezTo>
                      <a:pt x="63" y="8"/>
                      <a:pt x="67" y="6"/>
                      <a:pt x="69" y="5"/>
                    </a:cubicBezTo>
                    <a:cubicBezTo>
                      <a:pt x="71" y="4"/>
                      <a:pt x="74" y="3"/>
                      <a:pt x="76" y="1"/>
                    </a:cubicBezTo>
                    <a:cubicBezTo>
                      <a:pt x="77" y="0"/>
                      <a:pt x="78" y="0"/>
                      <a:pt x="78" y="2"/>
                    </a:cubicBezTo>
                    <a:cubicBezTo>
                      <a:pt x="78" y="4"/>
                      <a:pt x="78" y="5"/>
                      <a:pt x="77" y="6"/>
                    </a:cubicBezTo>
                    <a:cubicBezTo>
                      <a:pt x="77" y="7"/>
                      <a:pt x="75" y="9"/>
                      <a:pt x="73" y="11"/>
                    </a:cubicBezTo>
                    <a:cubicBezTo>
                      <a:pt x="71" y="13"/>
                      <a:pt x="67" y="16"/>
                      <a:pt x="65" y="18"/>
                    </a:cubicBezTo>
                    <a:cubicBezTo>
                      <a:pt x="62" y="20"/>
                      <a:pt x="59" y="22"/>
                      <a:pt x="57" y="23"/>
                    </a:cubicBezTo>
                    <a:cubicBezTo>
                      <a:pt x="56" y="25"/>
                      <a:pt x="55" y="27"/>
                      <a:pt x="56" y="29"/>
                    </a:cubicBezTo>
                    <a:cubicBezTo>
                      <a:pt x="57" y="30"/>
                      <a:pt x="58" y="32"/>
                      <a:pt x="57" y="33"/>
                    </a:cubicBezTo>
                    <a:cubicBezTo>
                      <a:pt x="57" y="34"/>
                      <a:pt x="58" y="35"/>
                      <a:pt x="59" y="37"/>
                    </a:cubicBezTo>
                    <a:cubicBezTo>
                      <a:pt x="60" y="38"/>
                      <a:pt x="60" y="40"/>
                      <a:pt x="58" y="41"/>
                    </a:cubicBezTo>
                    <a:cubicBezTo>
                      <a:pt x="56" y="42"/>
                      <a:pt x="57" y="45"/>
                      <a:pt x="59" y="46"/>
                    </a:cubicBezTo>
                    <a:cubicBezTo>
                      <a:pt x="60" y="48"/>
                      <a:pt x="62" y="49"/>
                      <a:pt x="62" y="48"/>
                    </a:cubicBezTo>
                    <a:cubicBezTo>
                      <a:pt x="62" y="47"/>
                      <a:pt x="62" y="45"/>
                      <a:pt x="63" y="43"/>
                    </a:cubicBezTo>
                    <a:cubicBezTo>
                      <a:pt x="64" y="41"/>
                      <a:pt x="65" y="39"/>
                      <a:pt x="66" y="38"/>
                    </a:cubicBezTo>
                    <a:cubicBezTo>
                      <a:pt x="67" y="37"/>
                      <a:pt x="70" y="35"/>
                      <a:pt x="72" y="33"/>
                    </a:cubicBezTo>
                    <a:cubicBezTo>
                      <a:pt x="72" y="33"/>
                      <a:pt x="72" y="33"/>
                      <a:pt x="73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6" y="31"/>
                      <a:pt x="79" y="28"/>
                      <a:pt x="79" y="26"/>
                    </a:cubicBezTo>
                    <a:cubicBezTo>
                      <a:pt x="80" y="25"/>
                      <a:pt x="82" y="23"/>
                      <a:pt x="84" y="22"/>
                    </a:cubicBezTo>
                    <a:cubicBezTo>
                      <a:pt x="85" y="21"/>
                      <a:pt x="88" y="22"/>
                      <a:pt x="89" y="23"/>
                    </a:cubicBezTo>
                    <a:cubicBezTo>
                      <a:pt x="90" y="25"/>
                      <a:pt x="92" y="27"/>
                      <a:pt x="93" y="29"/>
                    </a:cubicBezTo>
                    <a:cubicBezTo>
                      <a:pt x="93" y="30"/>
                      <a:pt x="93" y="32"/>
                      <a:pt x="93" y="33"/>
                    </a:cubicBezTo>
                    <a:cubicBezTo>
                      <a:pt x="92" y="34"/>
                      <a:pt x="91" y="34"/>
                      <a:pt x="90" y="35"/>
                    </a:cubicBezTo>
                    <a:cubicBezTo>
                      <a:pt x="89" y="35"/>
                      <a:pt x="88" y="35"/>
                      <a:pt x="88" y="36"/>
                    </a:cubicBezTo>
                    <a:cubicBezTo>
                      <a:pt x="88" y="36"/>
                      <a:pt x="88" y="36"/>
                      <a:pt x="90" y="38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3" y="41"/>
                      <a:pt x="98" y="42"/>
                      <a:pt x="101" y="42"/>
                    </a:cubicBezTo>
                    <a:cubicBezTo>
                      <a:pt x="104" y="41"/>
                      <a:pt x="109" y="40"/>
                      <a:pt x="112" y="40"/>
                    </a:cubicBezTo>
                    <a:cubicBezTo>
                      <a:pt x="115" y="39"/>
                      <a:pt x="120" y="39"/>
                      <a:pt x="123" y="40"/>
                    </a:cubicBezTo>
                    <a:cubicBezTo>
                      <a:pt x="126" y="41"/>
                      <a:pt x="131" y="42"/>
                      <a:pt x="135" y="43"/>
                    </a:cubicBezTo>
                    <a:cubicBezTo>
                      <a:pt x="138" y="45"/>
                      <a:pt x="142" y="47"/>
                      <a:pt x="144" y="49"/>
                    </a:cubicBezTo>
                    <a:cubicBezTo>
                      <a:pt x="145" y="50"/>
                      <a:pt x="148" y="53"/>
                      <a:pt x="150" y="55"/>
                    </a:cubicBezTo>
                    <a:cubicBezTo>
                      <a:pt x="152" y="57"/>
                      <a:pt x="154" y="60"/>
                      <a:pt x="155" y="62"/>
                    </a:cubicBezTo>
                    <a:cubicBezTo>
                      <a:pt x="156" y="63"/>
                      <a:pt x="158" y="65"/>
                      <a:pt x="159" y="65"/>
                    </a:cubicBezTo>
                    <a:cubicBezTo>
                      <a:pt x="160" y="65"/>
                      <a:pt x="162" y="66"/>
                      <a:pt x="163" y="67"/>
                    </a:cubicBezTo>
                    <a:cubicBezTo>
                      <a:pt x="164" y="68"/>
                      <a:pt x="167" y="70"/>
                      <a:pt x="169" y="70"/>
                    </a:cubicBezTo>
                    <a:cubicBezTo>
                      <a:pt x="171" y="71"/>
                      <a:pt x="174" y="71"/>
                      <a:pt x="176" y="71"/>
                    </a:cubicBezTo>
                    <a:cubicBezTo>
                      <a:pt x="178" y="71"/>
                      <a:pt x="182" y="71"/>
                      <a:pt x="185" y="71"/>
                    </a:cubicBezTo>
                    <a:cubicBezTo>
                      <a:pt x="189" y="71"/>
                      <a:pt x="193" y="70"/>
                      <a:pt x="195" y="70"/>
                    </a:cubicBezTo>
                    <a:cubicBezTo>
                      <a:pt x="197" y="69"/>
                      <a:pt x="200" y="68"/>
                      <a:pt x="201" y="67"/>
                    </a:cubicBezTo>
                    <a:cubicBezTo>
                      <a:pt x="202" y="67"/>
                      <a:pt x="203" y="65"/>
                      <a:pt x="204" y="63"/>
                    </a:cubicBezTo>
                    <a:cubicBezTo>
                      <a:pt x="205" y="61"/>
                      <a:pt x="208" y="60"/>
                      <a:pt x="211" y="59"/>
                    </a:cubicBezTo>
                    <a:cubicBezTo>
                      <a:pt x="214" y="59"/>
                      <a:pt x="219" y="58"/>
                      <a:pt x="223" y="58"/>
                    </a:cubicBezTo>
                    <a:cubicBezTo>
                      <a:pt x="223" y="58"/>
                      <a:pt x="223" y="58"/>
                      <a:pt x="223" y="58"/>
                    </a:cubicBezTo>
                    <a:cubicBezTo>
                      <a:pt x="227" y="57"/>
                      <a:pt x="232" y="56"/>
                      <a:pt x="235" y="56"/>
                    </a:cubicBezTo>
                    <a:cubicBezTo>
                      <a:pt x="238" y="55"/>
                      <a:pt x="242" y="54"/>
                      <a:pt x="244" y="53"/>
                    </a:cubicBezTo>
                    <a:cubicBezTo>
                      <a:pt x="247" y="52"/>
                      <a:pt x="250" y="51"/>
                      <a:pt x="251" y="50"/>
                    </a:cubicBezTo>
                    <a:cubicBezTo>
                      <a:pt x="253" y="49"/>
                      <a:pt x="255" y="48"/>
                      <a:pt x="257" y="48"/>
                    </a:cubicBezTo>
                    <a:cubicBezTo>
                      <a:pt x="258" y="48"/>
                      <a:pt x="260" y="48"/>
                      <a:pt x="261" y="46"/>
                    </a:cubicBezTo>
                    <a:cubicBezTo>
                      <a:pt x="262" y="45"/>
                      <a:pt x="266" y="45"/>
                      <a:pt x="270" y="45"/>
                    </a:cubicBezTo>
                    <a:cubicBezTo>
                      <a:pt x="274" y="46"/>
                      <a:pt x="280" y="47"/>
                      <a:pt x="284" y="48"/>
                    </a:cubicBezTo>
                    <a:cubicBezTo>
                      <a:pt x="285" y="48"/>
                      <a:pt x="285" y="48"/>
                      <a:pt x="285" y="48"/>
                    </a:cubicBezTo>
                    <a:cubicBezTo>
                      <a:pt x="288" y="49"/>
                      <a:pt x="291" y="51"/>
                      <a:pt x="291" y="51"/>
                    </a:cubicBezTo>
                    <a:cubicBezTo>
                      <a:pt x="291" y="52"/>
                      <a:pt x="291" y="53"/>
                      <a:pt x="290" y="54"/>
                    </a:cubicBezTo>
                    <a:cubicBezTo>
                      <a:pt x="289" y="54"/>
                      <a:pt x="288" y="55"/>
                      <a:pt x="288" y="56"/>
                    </a:cubicBezTo>
                    <a:cubicBezTo>
                      <a:pt x="287" y="56"/>
                      <a:pt x="287" y="58"/>
                      <a:pt x="287" y="59"/>
                    </a:cubicBezTo>
                    <a:cubicBezTo>
                      <a:pt x="287" y="61"/>
                      <a:pt x="288" y="64"/>
                      <a:pt x="288" y="66"/>
                    </a:cubicBezTo>
                    <a:cubicBezTo>
                      <a:pt x="288" y="68"/>
                      <a:pt x="288" y="70"/>
                      <a:pt x="287" y="71"/>
                    </a:cubicBezTo>
                    <a:cubicBezTo>
                      <a:pt x="287" y="72"/>
                      <a:pt x="286" y="73"/>
                      <a:pt x="286" y="74"/>
                    </a:cubicBezTo>
                    <a:cubicBezTo>
                      <a:pt x="286" y="74"/>
                      <a:pt x="286" y="74"/>
                      <a:pt x="284" y="74"/>
                    </a:cubicBezTo>
                    <a:cubicBezTo>
                      <a:pt x="283" y="74"/>
                      <a:pt x="283" y="74"/>
                      <a:pt x="283" y="74"/>
                    </a:cubicBezTo>
                    <a:cubicBezTo>
                      <a:pt x="281" y="77"/>
                      <a:pt x="279" y="80"/>
                      <a:pt x="279" y="81"/>
                    </a:cubicBezTo>
                    <a:cubicBezTo>
                      <a:pt x="279" y="82"/>
                      <a:pt x="280" y="83"/>
                      <a:pt x="281" y="83"/>
                    </a:cubicBezTo>
                    <a:cubicBezTo>
                      <a:pt x="283" y="84"/>
                      <a:pt x="286" y="87"/>
                      <a:pt x="288" y="90"/>
                    </a:cubicBezTo>
                    <a:cubicBezTo>
                      <a:pt x="295" y="99"/>
                      <a:pt x="295" y="99"/>
                      <a:pt x="295" y="99"/>
                    </a:cubicBezTo>
                    <a:cubicBezTo>
                      <a:pt x="297" y="102"/>
                      <a:pt x="299" y="105"/>
                      <a:pt x="299" y="105"/>
                    </a:cubicBezTo>
                    <a:cubicBezTo>
                      <a:pt x="298" y="106"/>
                      <a:pt x="298" y="107"/>
                      <a:pt x="299" y="108"/>
                    </a:cubicBezTo>
                    <a:cubicBezTo>
                      <a:pt x="299" y="110"/>
                      <a:pt x="299" y="111"/>
                      <a:pt x="298" y="111"/>
                    </a:cubicBezTo>
                    <a:cubicBezTo>
                      <a:pt x="297" y="112"/>
                      <a:pt x="293" y="110"/>
                      <a:pt x="290" y="108"/>
                    </a:cubicBezTo>
                    <a:cubicBezTo>
                      <a:pt x="290" y="108"/>
                      <a:pt x="290" y="108"/>
                      <a:pt x="290" y="108"/>
                    </a:cubicBezTo>
                    <a:cubicBezTo>
                      <a:pt x="287" y="105"/>
                      <a:pt x="282" y="101"/>
                      <a:pt x="280" y="98"/>
                    </a:cubicBezTo>
                    <a:cubicBezTo>
                      <a:pt x="276" y="92"/>
                      <a:pt x="276" y="92"/>
                      <a:pt x="276" y="92"/>
                    </a:cubicBezTo>
                    <a:cubicBezTo>
                      <a:pt x="273" y="89"/>
                      <a:pt x="269" y="87"/>
                      <a:pt x="265" y="86"/>
                    </a:cubicBezTo>
                    <a:cubicBezTo>
                      <a:pt x="262" y="85"/>
                      <a:pt x="257" y="84"/>
                      <a:pt x="255" y="84"/>
                    </a:cubicBezTo>
                    <a:cubicBezTo>
                      <a:pt x="252" y="83"/>
                      <a:pt x="250" y="82"/>
                      <a:pt x="249" y="82"/>
                    </a:cubicBezTo>
                    <a:cubicBezTo>
                      <a:pt x="248" y="83"/>
                      <a:pt x="244" y="84"/>
                      <a:pt x="240" y="85"/>
                    </a:cubicBezTo>
                    <a:cubicBezTo>
                      <a:pt x="230" y="89"/>
                      <a:pt x="230" y="89"/>
                      <a:pt x="230" y="89"/>
                    </a:cubicBezTo>
                    <a:cubicBezTo>
                      <a:pt x="226" y="90"/>
                      <a:pt x="220" y="92"/>
                      <a:pt x="216" y="93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49" y="113"/>
                      <a:pt x="143" y="115"/>
                      <a:pt x="139" y="116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94" y="127"/>
                      <a:pt x="89" y="127"/>
                      <a:pt x="87" y="125"/>
                    </a:cubicBezTo>
                    <a:close/>
                  </a:path>
                </a:pathLst>
              </a:custGeom>
              <a:solidFill>
                <a:srgbClr val="0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0"/>
              <p:cNvSpPr>
                <a:spLocks/>
              </p:cNvSpPr>
              <p:nvPr/>
            </p:nvSpPr>
            <p:spPr bwMode="auto">
              <a:xfrm>
                <a:off x="2582" y="1954"/>
                <a:ext cx="707" cy="364"/>
              </a:xfrm>
              <a:custGeom>
                <a:avLst/>
                <a:gdLst>
                  <a:gd name="T0" fmla="*/ 80 w 299"/>
                  <a:gd name="T1" fmla="*/ 118 h 152"/>
                  <a:gd name="T2" fmla="*/ 69 w 299"/>
                  <a:gd name="T3" fmla="*/ 107 h 152"/>
                  <a:gd name="T4" fmla="*/ 57 w 299"/>
                  <a:gd name="T5" fmla="*/ 107 h 152"/>
                  <a:gd name="T6" fmla="*/ 50 w 299"/>
                  <a:gd name="T7" fmla="*/ 121 h 152"/>
                  <a:gd name="T8" fmla="*/ 40 w 299"/>
                  <a:gd name="T9" fmla="*/ 139 h 152"/>
                  <a:gd name="T10" fmla="*/ 29 w 299"/>
                  <a:gd name="T11" fmla="*/ 151 h 152"/>
                  <a:gd name="T12" fmla="*/ 34 w 299"/>
                  <a:gd name="T13" fmla="*/ 121 h 152"/>
                  <a:gd name="T14" fmla="*/ 35 w 299"/>
                  <a:gd name="T15" fmla="*/ 111 h 152"/>
                  <a:gd name="T16" fmla="*/ 17 w 299"/>
                  <a:gd name="T17" fmla="*/ 116 h 152"/>
                  <a:gd name="T18" fmla="*/ 3 w 299"/>
                  <a:gd name="T19" fmla="*/ 110 h 152"/>
                  <a:gd name="T20" fmla="*/ 15 w 299"/>
                  <a:gd name="T21" fmla="*/ 101 h 152"/>
                  <a:gd name="T22" fmla="*/ 40 w 299"/>
                  <a:gd name="T23" fmla="*/ 95 h 152"/>
                  <a:gd name="T24" fmla="*/ 51 w 299"/>
                  <a:gd name="T25" fmla="*/ 90 h 152"/>
                  <a:gd name="T26" fmla="*/ 47 w 299"/>
                  <a:gd name="T27" fmla="*/ 79 h 152"/>
                  <a:gd name="T28" fmla="*/ 32 w 299"/>
                  <a:gd name="T29" fmla="*/ 74 h 152"/>
                  <a:gd name="T30" fmla="*/ 21 w 299"/>
                  <a:gd name="T31" fmla="*/ 60 h 152"/>
                  <a:gd name="T32" fmla="*/ 27 w 299"/>
                  <a:gd name="T33" fmla="*/ 43 h 152"/>
                  <a:gd name="T34" fmla="*/ 32 w 299"/>
                  <a:gd name="T35" fmla="*/ 34 h 152"/>
                  <a:gd name="T36" fmla="*/ 49 w 299"/>
                  <a:gd name="T37" fmla="*/ 16 h 152"/>
                  <a:gd name="T38" fmla="*/ 69 w 299"/>
                  <a:gd name="T39" fmla="*/ 5 h 152"/>
                  <a:gd name="T40" fmla="*/ 78 w 299"/>
                  <a:gd name="T41" fmla="*/ 2 h 152"/>
                  <a:gd name="T42" fmla="*/ 73 w 299"/>
                  <a:gd name="T43" fmla="*/ 11 h 152"/>
                  <a:gd name="T44" fmla="*/ 57 w 299"/>
                  <a:gd name="T45" fmla="*/ 23 h 152"/>
                  <a:gd name="T46" fmla="*/ 57 w 299"/>
                  <a:gd name="T47" fmla="*/ 33 h 152"/>
                  <a:gd name="T48" fmla="*/ 58 w 299"/>
                  <a:gd name="T49" fmla="*/ 41 h 152"/>
                  <a:gd name="T50" fmla="*/ 62 w 299"/>
                  <a:gd name="T51" fmla="*/ 48 h 152"/>
                  <a:gd name="T52" fmla="*/ 66 w 299"/>
                  <a:gd name="T53" fmla="*/ 38 h 152"/>
                  <a:gd name="T54" fmla="*/ 73 w 299"/>
                  <a:gd name="T55" fmla="*/ 33 h 152"/>
                  <a:gd name="T56" fmla="*/ 79 w 299"/>
                  <a:gd name="T57" fmla="*/ 26 h 152"/>
                  <a:gd name="T58" fmla="*/ 89 w 299"/>
                  <a:gd name="T59" fmla="*/ 23 h 152"/>
                  <a:gd name="T60" fmla="*/ 93 w 299"/>
                  <a:gd name="T61" fmla="*/ 33 h 152"/>
                  <a:gd name="T62" fmla="*/ 88 w 299"/>
                  <a:gd name="T63" fmla="*/ 36 h 152"/>
                  <a:gd name="T64" fmla="*/ 91 w 299"/>
                  <a:gd name="T65" fmla="*/ 39 h 152"/>
                  <a:gd name="T66" fmla="*/ 112 w 299"/>
                  <a:gd name="T67" fmla="*/ 40 h 152"/>
                  <a:gd name="T68" fmla="*/ 135 w 299"/>
                  <a:gd name="T69" fmla="*/ 43 h 152"/>
                  <a:gd name="T70" fmla="*/ 150 w 299"/>
                  <a:gd name="T71" fmla="*/ 55 h 152"/>
                  <a:gd name="T72" fmla="*/ 159 w 299"/>
                  <a:gd name="T73" fmla="*/ 65 h 152"/>
                  <a:gd name="T74" fmla="*/ 169 w 299"/>
                  <a:gd name="T75" fmla="*/ 70 h 152"/>
                  <a:gd name="T76" fmla="*/ 185 w 299"/>
                  <a:gd name="T77" fmla="*/ 71 h 152"/>
                  <a:gd name="T78" fmla="*/ 201 w 299"/>
                  <a:gd name="T79" fmla="*/ 67 h 152"/>
                  <a:gd name="T80" fmla="*/ 211 w 299"/>
                  <a:gd name="T81" fmla="*/ 59 h 152"/>
                  <a:gd name="T82" fmla="*/ 223 w 299"/>
                  <a:gd name="T83" fmla="*/ 58 h 152"/>
                  <a:gd name="T84" fmla="*/ 244 w 299"/>
                  <a:gd name="T85" fmla="*/ 53 h 152"/>
                  <a:gd name="T86" fmla="*/ 257 w 299"/>
                  <a:gd name="T87" fmla="*/ 48 h 152"/>
                  <a:gd name="T88" fmla="*/ 270 w 299"/>
                  <a:gd name="T89" fmla="*/ 45 h 152"/>
                  <a:gd name="T90" fmla="*/ 285 w 299"/>
                  <a:gd name="T91" fmla="*/ 48 h 152"/>
                  <a:gd name="T92" fmla="*/ 290 w 299"/>
                  <a:gd name="T93" fmla="*/ 54 h 152"/>
                  <a:gd name="T94" fmla="*/ 287 w 299"/>
                  <a:gd name="T95" fmla="*/ 59 h 152"/>
                  <a:gd name="T96" fmla="*/ 287 w 299"/>
                  <a:gd name="T97" fmla="*/ 71 h 152"/>
                  <a:gd name="T98" fmla="*/ 284 w 299"/>
                  <a:gd name="T99" fmla="*/ 74 h 152"/>
                  <a:gd name="T100" fmla="*/ 279 w 299"/>
                  <a:gd name="T101" fmla="*/ 81 h 152"/>
                  <a:gd name="T102" fmla="*/ 288 w 299"/>
                  <a:gd name="T103" fmla="*/ 90 h 152"/>
                  <a:gd name="T104" fmla="*/ 299 w 299"/>
                  <a:gd name="T105" fmla="*/ 105 h 152"/>
                  <a:gd name="T106" fmla="*/ 298 w 299"/>
                  <a:gd name="T107" fmla="*/ 111 h 152"/>
                  <a:gd name="T108" fmla="*/ 290 w 299"/>
                  <a:gd name="T109" fmla="*/ 108 h 152"/>
                  <a:gd name="T110" fmla="*/ 276 w 299"/>
                  <a:gd name="T111" fmla="*/ 92 h 152"/>
                  <a:gd name="T112" fmla="*/ 255 w 299"/>
                  <a:gd name="T113" fmla="*/ 84 h 152"/>
                  <a:gd name="T114" fmla="*/ 240 w 299"/>
                  <a:gd name="T115" fmla="*/ 85 h 152"/>
                  <a:gd name="T116" fmla="*/ 216 w 299"/>
                  <a:gd name="T117" fmla="*/ 93 h 152"/>
                  <a:gd name="T118" fmla="*/ 139 w 299"/>
                  <a:gd name="T119" fmla="*/ 116 h 152"/>
                  <a:gd name="T120" fmla="*/ 87 w 299"/>
                  <a:gd name="T121" fmla="*/ 12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9" h="152">
                    <a:moveTo>
                      <a:pt x="87" y="125"/>
                    </a:moveTo>
                    <a:cubicBezTo>
                      <a:pt x="85" y="124"/>
                      <a:pt x="82" y="120"/>
                      <a:pt x="80" y="118"/>
                    </a:cubicBezTo>
                    <a:cubicBezTo>
                      <a:pt x="78" y="115"/>
                      <a:pt x="76" y="112"/>
                      <a:pt x="75" y="111"/>
                    </a:cubicBezTo>
                    <a:cubicBezTo>
                      <a:pt x="74" y="110"/>
                      <a:pt x="71" y="108"/>
                      <a:pt x="69" y="107"/>
                    </a:cubicBezTo>
                    <a:cubicBezTo>
                      <a:pt x="66" y="107"/>
                      <a:pt x="63" y="106"/>
                      <a:pt x="61" y="106"/>
                    </a:cubicBezTo>
                    <a:cubicBezTo>
                      <a:pt x="59" y="106"/>
                      <a:pt x="58" y="106"/>
                      <a:pt x="57" y="107"/>
                    </a:cubicBezTo>
                    <a:cubicBezTo>
                      <a:pt x="57" y="108"/>
                      <a:pt x="56" y="111"/>
                      <a:pt x="55" y="113"/>
                    </a:cubicBezTo>
                    <a:cubicBezTo>
                      <a:pt x="54" y="116"/>
                      <a:pt x="52" y="119"/>
                      <a:pt x="50" y="121"/>
                    </a:cubicBezTo>
                    <a:cubicBezTo>
                      <a:pt x="49" y="123"/>
                      <a:pt x="46" y="127"/>
                      <a:pt x="45" y="129"/>
                    </a:cubicBezTo>
                    <a:cubicBezTo>
                      <a:pt x="44" y="131"/>
                      <a:pt x="41" y="136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6" y="150"/>
                      <a:pt x="32" y="152"/>
                      <a:pt x="29" y="151"/>
                    </a:cubicBezTo>
                    <a:cubicBezTo>
                      <a:pt x="26" y="150"/>
                      <a:pt x="24" y="146"/>
                      <a:pt x="26" y="142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5" y="117"/>
                      <a:pt x="37" y="114"/>
                      <a:pt x="38" y="112"/>
                    </a:cubicBezTo>
                    <a:cubicBezTo>
                      <a:pt x="40" y="111"/>
                      <a:pt x="38" y="111"/>
                      <a:pt x="35" y="111"/>
                    </a:cubicBezTo>
                    <a:cubicBezTo>
                      <a:pt x="31" y="112"/>
                      <a:pt x="26" y="113"/>
                      <a:pt x="22" y="114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3" y="116"/>
                      <a:pt x="7" y="117"/>
                      <a:pt x="4" y="116"/>
                    </a:cubicBezTo>
                    <a:cubicBezTo>
                      <a:pt x="0" y="115"/>
                      <a:pt x="0" y="113"/>
                      <a:pt x="3" y="110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7" y="107"/>
                      <a:pt x="12" y="103"/>
                      <a:pt x="15" y="101"/>
                    </a:cubicBezTo>
                    <a:cubicBezTo>
                      <a:pt x="19" y="99"/>
                      <a:pt x="25" y="97"/>
                      <a:pt x="28" y="96"/>
                    </a:cubicBezTo>
                    <a:cubicBezTo>
                      <a:pt x="32" y="95"/>
                      <a:pt x="37" y="95"/>
                      <a:pt x="40" y="95"/>
                    </a:cubicBezTo>
                    <a:cubicBezTo>
                      <a:pt x="43" y="96"/>
                      <a:pt x="46" y="96"/>
                      <a:pt x="47" y="96"/>
                    </a:cubicBezTo>
                    <a:cubicBezTo>
                      <a:pt x="48" y="96"/>
                      <a:pt x="50" y="93"/>
                      <a:pt x="51" y="90"/>
                    </a:cubicBezTo>
                    <a:cubicBezTo>
                      <a:pt x="52" y="87"/>
                      <a:pt x="51" y="82"/>
                      <a:pt x="48" y="80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3" y="77"/>
                      <a:pt x="39" y="75"/>
                      <a:pt x="37" y="75"/>
                    </a:cubicBezTo>
                    <a:cubicBezTo>
                      <a:pt x="34" y="75"/>
                      <a:pt x="32" y="75"/>
                      <a:pt x="32" y="74"/>
                    </a:cubicBezTo>
                    <a:cubicBezTo>
                      <a:pt x="32" y="73"/>
                      <a:pt x="29" y="71"/>
                      <a:pt x="26" y="69"/>
                    </a:cubicBezTo>
                    <a:cubicBezTo>
                      <a:pt x="23" y="66"/>
                      <a:pt x="21" y="63"/>
                      <a:pt x="21" y="60"/>
                    </a:cubicBezTo>
                    <a:cubicBezTo>
                      <a:pt x="21" y="58"/>
                      <a:pt x="22" y="53"/>
                      <a:pt x="22" y="50"/>
                    </a:cubicBezTo>
                    <a:cubicBezTo>
                      <a:pt x="23" y="48"/>
                      <a:pt x="25" y="44"/>
                      <a:pt x="27" y="43"/>
                    </a:cubicBezTo>
                    <a:cubicBezTo>
                      <a:pt x="28" y="41"/>
                      <a:pt x="29" y="39"/>
                      <a:pt x="29" y="39"/>
                    </a:cubicBezTo>
                    <a:cubicBezTo>
                      <a:pt x="29" y="38"/>
                      <a:pt x="30" y="36"/>
                      <a:pt x="32" y="34"/>
                    </a:cubicBezTo>
                    <a:cubicBezTo>
                      <a:pt x="34" y="31"/>
                      <a:pt x="37" y="27"/>
                      <a:pt x="39" y="25"/>
                    </a:cubicBezTo>
                    <a:cubicBezTo>
                      <a:pt x="42" y="22"/>
                      <a:pt x="46" y="18"/>
                      <a:pt x="49" y="16"/>
                    </a:cubicBezTo>
                    <a:cubicBezTo>
                      <a:pt x="52" y="14"/>
                      <a:pt x="57" y="11"/>
                      <a:pt x="60" y="9"/>
                    </a:cubicBezTo>
                    <a:cubicBezTo>
                      <a:pt x="63" y="8"/>
                      <a:pt x="67" y="6"/>
                      <a:pt x="69" y="5"/>
                    </a:cubicBezTo>
                    <a:cubicBezTo>
                      <a:pt x="71" y="4"/>
                      <a:pt x="74" y="3"/>
                      <a:pt x="76" y="1"/>
                    </a:cubicBezTo>
                    <a:cubicBezTo>
                      <a:pt x="77" y="0"/>
                      <a:pt x="78" y="0"/>
                      <a:pt x="78" y="2"/>
                    </a:cubicBezTo>
                    <a:cubicBezTo>
                      <a:pt x="78" y="4"/>
                      <a:pt x="78" y="5"/>
                      <a:pt x="77" y="6"/>
                    </a:cubicBezTo>
                    <a:cubicBezTo>
                      <a:pt x="77" y="7"/>
                      <a:pt x="75" y="9"/>
                      <a:pt x="73" y="11"/>
                    </a:cubicBezTo>
                    <a:cubicBezTo>
                      <a:pt x="71" y="13"/>
                      <a:pt x="67" y="16"/>
                      <a:pt x="65" y="18"/>
                    </a:cubicBezTo>
                    <a:cubicBezTo>
                      <a:pt x="62" y="20"/>
                      <a:pt x="59" y="22"/>
                      <a:pt x="57" y="23"/>
                    </a:cubicBezTo>
                    <a:cubicBezTo>
                      <a:pt x="56" y="25"/>
                      <a:pt x="55" y="27"/>
                      <a:pt x="56" y="29"/>
                    </a:cubicBezTo>
                    <a:cubicBezTo>
                      <a:pt x="57" y="30"/>
                      <a:pt x="58" y="32"/>
                      <a:pt x="57" y="33"/>
                    </a:cubicBezTo>
                    <a:cubicBezTo>
                      <a:pt x="57" y="34"/>
                      <a:pt x="58" y="35"/>
                      <a:pt x="59" y="37"/>
                    </a:cubicBezTo>
                    <a:cubicBezTo>
                      <a:pt x="60" y="38"/>
                      <a:pt x="60" y="40"/>
                      <a:pt x="58" y="41"/>
                    </a:cubicBezTo>
                    <a:cubicBezTo>
                      <a:pt x="56" y="42"/>
                      <a:pt x="57" y="45"/>
                      <a:pt x="59" y="46"/>
                    </a:cubicBezTo>
                    <a:cubicBezTo>
                      <a:pt x="60" y="48"/>
                      <a:pt x="62" y="49"/>
                      <a:pt x="62" y="48"/>
                    </a:cubicBezTo>
                    <a:cubicBezTo>
                      <a:pt x="62" y="47"/>
                      <a:pt x="62" y="45"/>
                      <a:pt x="63" y="43"/>
                    </a:cubicBezTo>
                    <a:cubicBezTo>
                      <a:pt x="64" y="41"/>
                      <a:pt x="65" y="39"/>
                      <a:pt x="66" y="38"/>
                    </a:cubicBezTo>
                    <a:cubicBezTo>
                      <a:pt x="67" y="37"/>
                      <a:pt x="70" y="35"/>
                      <a:pt x="72" y="33"/>
                    </a:cubicBezTo>
                    <a:cubicBezTo>
                      <a:pt x="72" y="33"/>
                      <a:pt x="72" y="33"/>
                      <a:pt x="73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6" y="31"/>
                      <a:pt x="79" y="28"/>
                      <a:pt x="79" y="26"/>
                    </a:cubicBezTo>
                    <a:cubicBezTo>
                      <a:pt x="80" y="25"/>
                      <a:pt x="82" y="23"/>
                      <a:pt x="84" y="22"/>
                    </a:cubicBezTo>
                    <a:cubicBezTo>
                      <a:pt x="85" y="21"/>
                      <a:pt x="88" y="22"/>
                      <a:pt x="89" y="23"/>
                    </a:cubicBezTo>
                    <a:cubicBezTo>
                      <a:pt x="90" y="25"/>
                      <a:pt x="92" y="27"/>
                      <a:pt x="93" y="29"/>
                    </a:cubicBezTo>
                    <a:cubicBezTo>
                      <a:pt x="93" y="30"/>
                      <a:pt x="93" y="32"/>
                      <a:pt x="93" y="33"/>
                    </a:cubicBezTo>
                    <a:cubicBezTo>
                      <a:pt x="92" y="34"/>
                      <a:pt x="91" y="34"/>
                      <a:pt x="90" y="35"/>
                    </a:cubicBezTo>
                    <a:cubicBezTo>
                      <a:pt x="89" y="35"/>
                      <a:pt x="88" y="35"/>
                      <a:pt x="88" y="36"/>
                    </a:cubicBezTo>
                    <a:cubicBezTo>
                      <a:pt x="88" y="36"/>
                      <a:pt x="88" y="36"/>
                      <a:pt x="90" y="38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3" y="41"/>
                      <a:pt x="98" y="42"/>
                      <a:pt x="101" y="42"/>
                    </a:cubicBezTo>
                    <a:cubicBezTo>
                      <a:pt x="104" y="41"/>
                      <a:pt x="109" y="40"/>
                      <a:pt x="112" y="40"/>
                    </a:cubicBezTo>
                    <a:cubicBezTo>
                      <a:pt x="115" y="39"/>
                      <a:pt x="120" y="39"/>
                      <a:pt x="123" y="40"/>
                    </a:cubicBezTo>
                    <a:cubicBezTo>
                      <a:pt x="126" y="41"/>
                      <a:pt x="131" y="42"/>
                      <a:pt x="135" y="43"/>
                    </a:cubicBezTo>
                    <a:cubicBezTo>
                      <a:pt x="138" y="45"/>
                      <a:pt x="142" y="47"/>
                      <a:pt x="144" y="49"/>
                    </a:cubicBezTo>
                    <a:cubicBezTo>
                      <a:pt x="145" y="50"/>
                      <a:pt x="148" y="53"/>
                      <a:pt x="150" y="55"/>
                    </a:cubicBezTo>
                    <a:cubicBezTo>
                      <a:pt x="152" y="57"/>
                      <a:pt x="154" y="60"/>
                      <a:pt x="155" y="62"/>
                    </a:cubicBezTo>
                    <a:cubicBezTo>
                      <a:pt x="156" y="63"/>
                      <a:pt x="158" y="65"/>
                      <a:pt x="159" y="65"/>
                    </a:cubicBezTo>
                    <a:cubicBezTo>
                      <a:pt x="160" y="65"/>
                      <a:pt x="162" y="66"/>
                      <a:pt x="163" y="67"/>
                    </a:cubicBezTo>
                    <a:cubicBezTo>
                      <a:pt x="164" y="68"/>
                      <a:pt x="167" y="70"/>
                      <a:pt x="169" y="70"/>
                    </a:cubicBezTo>
                    <a:cubicBezTo>
                      <a:pt x="171" y="71"/>
                      <a:pt x="174" y="71"/>
                      <a:pt x="176" y="71"/>
                    </a:cubicBezTo>
                    <a:cubicBezTo>
                      <a:pt x="178" y="71"/>
                      <a:pt x="182" y="71"/>
                      <a:pt x="185" y="71"/>
                    </a:cubicBezTo>
                    <a:cubicBezTo>
                      <a:pt x="189" y="71"/>
                      <a:pt x="193" y="70"/>
                      <a:pt x="195" y="70"/>
                    </a:cubicBezTo>
                    <a:cubicBezTo>
                      <a:pt x="197" y="69"/>
                      <a:pt x="200" y="68"/>
                      <a:pt x="201" y="67"/>
                    </a:cubicBezTo>
                    <a:cubicBezTo>
                      <a:pt x="202" y="67"/>
                      <a:pt x="203" y="65"/>
                      <a:pt x="204" y="63"/>
                    </a:cubicBezTo>
                    <a:cubicBezTo>
                      <a:pt x="205" y="61"/>
                      <a:pt x="208" y="60"/>
                      <a:pt x="211" y="59"/>
                    </a:cubicBezTo>
                    <a:cubicBezTo>
                      <a:pt x="214" y="59"/>
                      <a:pt x="219" y="58"/>
                      <a:pt x="223" y="58"/>
                    </a:cubicBezTo>
                    <a:cubicBezTo>
                      <a:pt x="223" y="58"/>
                      <a:pt x="223" y="58"/>
                      <a:pt x="223" y="58"/>
                    </a:cubicBezTo>
                    <a:cubicBezTo>
                      <a:pt x="227" y="57"/>
                      <a:pt x="232" y="56"/>
                      <a:pt x="235" y="56"/>
                    </a:cubicBezTo>
                    <a:cubicBezTo>
                      <a:pt x="238" y="55"/>
                      <a:pt x="242" y="54"/>
                      <a:pt x="244" y="53"/>
                    </a:cubicBezTo>
                    <a:cubicBezTo>
                      <a:pt x="247" y="52"/>
                      <a:pt x="250" y="51"/>
                      <a:pt x="251" y="50"/>
                    </a:cubicBezTo>
                    <a:cubicBezTo>
                      <a:pt x="253" y="49"/>
                      <a:pt x="255" y="48"/>
                      <a:pt x="257" y="48"/>
                    </a:cubicBezTo>
                    <a:cubicBezTo>
                      <a:pt x="258" y="48"/>
                      <a:pt x="260" y="48"/>
                      <a:pt x="261" y="46"/>
                    </a:cubicBezTo>
                    <a:cubicBezTo>
                      <a:pt x="262" y="45"/>
                      <a:pt x="266" y="45"/>
                      <a:pt x="270" y="45"/>
                    </a:cubicBezTo>
                    <a:cubicBezTo>
                      <a:pt x="274" y="46"/>
                      <a:pt x="280" y="47"/>
                      <a:pt x="284" y="48"/>
                    </a:cubicBezTo>
                    <a:cubicBezTo>
                      <a:pt x="285" y="48"/>
                      <a:pt x="285" y="48"/>
                      <a:pt x="285" y="48"/>
                    </a:cubicBezTo>
                    <a:cubicBezTo>
                      <a:pt x="288" y="49"/>
                      <a:pt x="291" y="51"/>
                      <a:pt x="291" y="51"/>
                    </a:cubicBezTo>
                    <a:cubicBezTo>
                      <a:pt x="291" y="52"/>
                      <a:pt x="291" y="53"/>
                      <a:pt x="290" y="54"/>
                    </a:cubicBezTo>
                    <a:cubicBezTo>
                      <a:pt x="289" y="54"/>
                      <a:pt x="288" y="55"/>
                      <a:pt x="288" y="56"/>
                    </a:cubicBezTo>
                    <a:cubicBezTo>
                      <a:pt x="287" y="56"/>
                      <a:pt x="287" y="58"/>
                      <a:pt x="287" y="59"/>
                    </a:cubicBezTo>
                    <a:cubicBezTo>
                      <a:pt x="287" y="61"/>
                      <a:pt x="288" y="64"/>
                      <a:pt x="288" y="66"/>
                    </a:cubicBezTo>
                    <a:cubicBezTo>
                      <a:pt x="288" y="68"/>
                      <a:pt x="288" y="70"/>
                      <a:pt x="287" y="71"/>
                    </a:cubicBezTo>
                    <a:cubicBezTo>
                      <a:pt x="287" y="72"/>
                      <a:pt x="286" y="73"/>
                      <a:pt x="286" y="74"/>
                    </a:cubicBezTo>
                    <a:cubicBezTo>
                      <a:pt x="286" y="74"/>
                      <a:pt x="286" y="74"/>
                      <a:pt x="284" y="74"/>
                    </a:cubicBezTo>
                    <a:cubicBezTo>
                      <a:pt x="283" y="74"/>
                      <a:pt x="283" y="74"/>
                      <a:pt x="283" y="74"/>
                    </a:cubicBezTo>
                    <a:cubicBezTo>
                      <a:pt x="281" y="77"/>
                      <a:pt x="279" y="80"/>
                      <a:pt x="279" y="81"/>
                    </a:cubicBezTo>
                    <a:cubicBezTo>
                      <a:pt x="279" y="82"/>
                      <a:pt x="280" y="83"/>
                      <a:pt x="281" y="83"/>
                    </a:cubicBezTo>
                    <a:cubicBezTo>
                      <a:pt x="283" y="84"/>
                      <a:pt x="286" y="87"/>
                      <a:pt x="288" y="90"/>
                    </a:cubicBezTo>
                    <a:cubicBezTo>
                      <a:pt x="295" y="99"/>
                      <a:pt x="295" y="99"/>
                      <a:pt x="295" y="99"/>
                    </a:cubicBezTo>
                    <a:cubicBezTo>
                      <a:pt x="297" y="102"/>
                      <a:pt x="299" y="105"/>
                      <a:pt x="299" y="105"/>
                    </a:cubicBezTo>
                    <a:cubicBezTo>
                      <a:pt x="298" y="106"/>
                      <a:pt x="298" y="107"/>
                      <a:pt x="299" y="108"/>
                    </a:cubicBezTo>
                    <a:cubicBezTo>
                      <a:pt x="299" y="110"/>
                      <a:pt x="299" y="111"/>
                      <a:pt x="298" y="111"/>
                    </a:cubicBezTo>
                    <a:cubicBezTo>
                      <a:pt x="297" y="112"/>
                      <a:pt x="293" y="110"/>
                      <a:pt x="290" y="108"/>
                    </a:cubicBezTo>
                    <a:cubicBezTo>
                      <a:pt x="290" y="108"/>
                      <a:pt x="290" y="108"/>
                      <a:pt x="290" y="108"/>
                    </a:cubicBezTo>
                    <a:cubicBezTo>
                      <a:pt x="287" y="105"/>
                      <a:pt x="282" y="101"/>
                      <a:pt x="280" y="98"/>
                    </a:cubicBezTo>
                    <a:cubicBezTo>
                      <a:pt x="276" y="92"/>
                      <a:pt x="276" y="92"/>
                      <a:pt x="276" y="92"/>
                    </a:cubicBezTo>
                    <a:cubicBezTo>
                      <a:pt x="273" y="89"/>
                      <a:pt x="269" y="87"/>
                      <a:pt x="265" y="86"/>
                    </a:cubicBezTo>
                    <a:cubicBezTo>
                      <a:pt x="262" y="85"/>
                      <a:pt x="257" y="84"/>
                      <a:pt x="255" y="84"/>
                    </a:cubicBezTo>
                    <a:cubicBezTo>
                      <a:pt x="252" y="83"/>
                      <a:pt x="250" y="82"/>
                      <a:pt x="249" y="82"/>
                    </a:cubicBezTo>
                    <a:cubicBezTo>
                      <a:pt x="248" y="83"/>
                      <a:pt x="244" y="84"/>
                      <a:pt x="240" y="85"/>
                    </a:cubicBezTo>
                    <a:cubicBezTo>
                      <a:pt x="230" y="89"/>
                      <a:pt x="230" y="89"/>
                      <a:pt x="230" y="89"/>
                    </a:cubicBezTo>
                    <a:cubicBezTo>
                      <a:pt x="226" y="90"/>
                      <a:pt x="220" y="92"/>
                      <a:pt x="216" y="93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49" y="113"/>
                      <a:pt x="143" y="115"/>
                      <a:pt x="139" y="116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94" y="127"/>
                      <a:pt x="89" y="127"/>
                      <a:pt x="87" y="125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51"/>
              <p:cNvSpPr>
                <a:spLocks/>
              </p:cNvSpPr>
              <p:nvPr/>
            </p:nvSpPr>
            <p:spPr bwMode="auto">
              <a:xfrm>
                <a:off x="2761" y="2165"/>
                <a:ext cx="426" cy="165"/>
              </a:xfrm>
              <a:custGeom>
                <a:avLst/>
                <a:gdLst>
                  <a:gd name="T0" fmla="*/ 3 w 180"/>
                  <a:gd name="T1" fmla="*/ 33 h 69"/>
                  <a:gd name="T2" fmla="*/ 0 w 180"/>
                  <a:gd name="T3" fmla="*/ 37 h 69"/>
                  <a:gd name="T4" fmla="*/ 1 w 180"/>
                  <a:gd name="T5" fmla="*/ 43 h 69"/>
                  <a:gd name="T6" fmla="*/ 5 w 180"/>
                  <a:gd name="T7" fmla="*/ 50 h 69"/>
                  <a:gd name="T8" fmla="*/ 8 w 180"/>
                  <a:gd name="T9" fmla="*/ 57 h 69"/>
                  <a:gd name="T10" fmla="*/ 12 w 180"/>
                  <a:gd name="T11" fmla="*/ 65 h 69"/>
                  <a:gd name="T12" fmla="*/ 21 w 180"/>
                  <a:gd name="T13" fmla="*/ 67 h 69"/>
                  <a:gd name="T14" fmla="*/ 30 w 180"/>
                  <a:gd name="T15" fmla="*/ 68 h 69"/>
                  <a:gd name="T16" fmla="*/ 51 w 180"/>
                  <a:gd name="T17" fmla="*/ 69 h 69"/>
                  <a:gd name="T18" fmla="*/ 65 w 180"/>
                  <a:gd name="T19" fmla="*/ 68 h 69"/>
                  <a:gd name="T20" fmla="*/ 82 w 180"/>
                  <a:gd name="T21" fmla="*/ 68 h 69"/>
                  <a:gd name="T22" fmla="*/ 90 w 180"/>
                  <a:gd name="T23" fmla="*/ 65 h 69"/>
                  <a:gd name="T24" fmla="*/ 97 w 180"/>
                  <a:gd name="T25" fmla="*/ 66 h 69"/>
                  <a:gd name="T26" fmla="*/ 109 w 180"/>
                  <a:gd name="T27" fmla="*/ 63 h 69"/>
                  <a:gd name="T28" fmla="*/ 120 w 180"/>
                  <a:gd name="T29" fmla="*/ 59 h 69"/>
                  <a:gd name="T30" fmla="*/ 134 w 180"/>
                  <a:gd name="T31" fmla="*/ 54 h 69"/>
                  <a:gd name="T32" fmla="*/ 151 w 180"/>
                  <a:gd name="T33" fmla="*/ 48 h 69"/>
                  <a:gd name="T34" fmla="*/ 169 w 180"/>
                  <a:gd name="T35" fmla="*/ 42 h 69"/>
                  <a:gd name="T36" fmla="*/ 178 w 180"/>
                  <a:gd name="T37" fmla="*/ 38 h 69"/>
                  <a:gd name="T38" fmla="*/ 177 w 180"/>
                  <a:gd name="T39" fmla="*/ 28 h 69"/>
                  <a:gd name="T40" fmla="*/ 168 w 180"/>
                  <a:gd name="T41" fmla="*/ 26 h 69"/>
                  <a:gd name="T42" fmla="*/ 155 w 180"/>
                  <a:gd name="T43" fmla="*/ 30 h 69"/>
                  <a:gd name="T44" fmla="*/ 146 w 180"/>
                  <a:gd name="T45" fmla="*/ 31 h 69"/>
                  <a:gd name="T46" fmla="*/ 152 w 180"/>
                  <a:gd name="T47" fmla="*/ 23 h 69"/>
                  <a:gd name="T48" fmla="*/ 148 w 180"/>
                  <a:gd name="T49" fmla="*/ 17 h 69"/>
                  <a:gd name="T50" fmla="*/ 140 w 180"/>
                  <a:gd name="T51" fmla="*/ 14 h 69"/>
                  <a:gd name="T52" fmla="*/ 129 w 180"/>
                  <a:gd name="T53" fmla="*/ 1 h 69"/>
                  <a:gd name="T54" fmla="*/ 135 w 180"/>
                  <a:gd name="T55" fmla="*/ 14 h 69"/>
                  <a:gd name="T56" fmla="*/ 137 w 180"/>
                  <a:gd name="T57" fmla="*/ 22 h 69"/>
                  <a:gd name="T58" fmla="*/ 132 w 180"/>
                  <a:gd name="T59" fmla="*/ 23 h 69"/>
                  <a:gd name="T60" fmla="*/ 124 w 180"/>
                  <a:gd name="T61" fmla="*/ 16 h 69"/>
                  <a:gd name="T62" fmla="*/ 125 w 180"/>
                  <a:gd name="T6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69">
                    <a:moveTo>
                      <a:pt x="6" y="32"/>
                    </a:moveTo>
                    <a:cubicBezTo>
                      <a:pt x="6" y="32"/>
                      <a:pt x="5" y="32"/>
                      <a:pt x="3" y="33"/>
                    </a:cubicBezTo>
                    <a:cubicBezTo>
                      <a:pt x="2" y="33"/>
                      <a:pt x="1" y="35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0" y="41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45"/>
                      <a:pt x="3" y="47"/>
                      <a:pt x="4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2"/>
                      <a:pt x="7" y="54"/>
                      <a:pt x="7" y="55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9" y="61"/>
                      <a:pt x="10" y="62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6"/>
                      <a:pt x="15" y="67"/>
                      <a:pt x="16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2" y="67"/>
                      <a:pt x="25" y="67"/>
                      <a:pt x="26" y="67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4" y="69"/>
                      <a:pt x="35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2" y="69"/>
                      <a:pt x="55" y="69"/>
                      <a:pt x="56" y="69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7" y="68"/>
                      <a:pt x="70" y="68"/>
                      <a:pt x="71" y="68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84" y="68"/>
                      <a:pt x="86" y="67"/>
                      <a:pt x="86" y="66"/>
                    </a:cubicBezTo>
                    <a:cubicBezTo>
                      <a:pt x="87" y="65"/>
                      <a:pt x="89" y="65"/>
                      <a:pt x="90" y="65"/>
                    </a:cubicBezTo>
                    <a:cubicBezTo>
                      <a:pt x="91" y="66"/>
                      <a:pt x="93" y="66"/>
                      <a:pt x="95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6"/>
                      <a:pt x="101" y="65"/>
                      <a:pt x="102" y="65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11" y="63"/>
                      <a:pt x="113" y="62"/>
                      <a:pt x="115" y="61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2" y="58"/>
                      <a:pt x="124" y="57"/>
                      <a:pt x="126" y="57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6" y="54"/>
                      <a:pt x="138" y="53"/>
                      <a:pt x="139" y="52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3" y="48"/>
                      <a:pt x="155" y="47"/>
                      <a:pt x="157" y="46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70" y="42"/>
                      <a:pt x="173" y="41"/>
                      <a:pt x="174" y="40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7"/>
                      <a:pt x="180" y="36"/>
                      <a:pt x="179" y="34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6" y="27"/>
                      <a:pt x="175" y="26"/>
                      <a:pt x="173" y="25"/>
                    </a:cubicBezTo>
                    <a:cubicBezTo>
                      <a:pt x="172" y="25"/>
                      <a:pt x="170" y="25"/>
                      <a:pt x="168" y="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59" y="29"/>
                      <a:pt x="157" y="30"/>
                      <a:pt x="155" y="30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2"/>
                      <a:pt x="147" y="31"/>
                      <a:pt x="146" y="31"/>
                    </a:cubicBezTo>
                    <a:cubicBezTo>
                      <a:pt x="145" y="30"/>
                      <a:pt x="146" y="28"/>
                      <a:pt x="147" y="27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3" y="22"/>
                      <a:pt x="153" y="20"/>
                      <a:pt x="152" y="19"/>
                    </a:cubicBezTo>
                    <a:cubicBezTo>
                      <a:pt x="151" y="18"/>
                      <a:pt x="149" y="17"/>
                      <a:pt x="148" y="17"/>
                    </a:cubicBezTo>
                    <a:cubicBezTo>
                      <a:pt x="146" y="17"/>
                      <a:pt x="144" y="16"/>
                      <a:pt x="144" y="16"/>
                    </a:cubicBezTo>
                    <a:cubicBezTo>
                      <a:pt x="143" y="17"/>
                      <a:pt x="141" y="16"/>
                      <a:pt x="140" y="14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2" y="1"/>
                      <a:pt x="131" y="0"/>
                      <a:pt x="129" y="1"/>
                    </a:cubicBezTo>
                    <a:cubicBezTo>
                      <a:pt x="128" y="2"/>
                      <a:pt x="128" y="4"/>
                      <a:pt x="129" y="5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5"/>
                      <a:pt x="137" y="17"/>
                      <a:pt x="138" y="18"/>
                    </a:cubicBezTo>
                    <a:cubicBezTo>
                      <a:pt x="138" y="19"/>
                      <a:pt x="138" y="20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5" y="23"/>
                      <a:pt x="133" y="24"/>
                      <a:pt x="132" y="23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19"/>
                      <a:pt x="124" y="17"/>
                      <a:pt x="124" y="16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2"/>
                      <a:pt x="126" y="10"/>
                      <a:pt x="125" y="10"/>
                    </a:cubicBezTo>
                    <a:cubicBezTo>
                      <a:pt x="125" y="9"/>
                      <a:pt x="124" y="9"/>
                      <a:pt x="124" y="9"/>
                    </a:cubicBezTo>
                  </a:path>
                </a:pathLst>
              </a:custGeom>
              <a:solidFill>
                <a:srgbClr val="0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52"/>
              <p:cNvSpPr>
                <a:spLocks/>
              </p:cNvSpPr>
              <p:nvPr/>
            </p:nvSpPr>
            <p:spPr bwMode="auto">
              <a:xfrm>
                <a:off x="2761" y="2165"/>
                <a:ext cx="426" cy="165"/>
              </a:xfrm>
              <a:custGeom>
                <a:avLst/>
                <a:gdLst>
                  <a:gd name="T0" fmla="*/ 3 w 180"/>
                  <a:gd name="T1" fmla="*/ 33 h 69"/>
                  <a:gd name="T2" fmla="*/ 0 w 180"/>
                  <a:gd name="T3" fmla="*/ 37 h 69"/>
                  <a:gd name="T4" fmla="*/ 1 w 180"/>
                  <a:gd name="T5" fmla="*/ 43 h 69"/>
                  <a:gd name="T6" fmla="*/ 5 w 180"/>
                  <a:gd name="T7" fmla="*/ 50 h 69"/>
                  <a:gd name="T8" fmla="*/ 8 w 180"/>
                  <a:gd name="T9" fmla="*/ 57 h 69"/>
                  <a:gd name="T10" fmla="*/ 12 w 180"/>
                  <a:gd name="T11" fmla="*/ 65 h 69"/>
                  <a:gd name="T12" fmla="*/ 21 w 180"/>
                  <a:gd name="T13" fmla="*/ 67 h 69"/>
                  <a:gd name="T14" fmla="*/ 30 w 180"/>
                  <a:gd name="T15" fmla="*/ 68 h 69"/>
                  <a:gd name="T16" fmla="*/ 51 w 180"/>
                  <a:gd name="T17" fmla="*/ 69 h 69"/>
                  <a:gd name="T18" fmla="*/ 65 w 180"/>
                  <a:gd name="T19" fmla="*/ 68 h 69"/>
                  <a:gd name="T20" fmla="*/ 82 w 180"/>
                  <a:gd name="T21" fmla="*/ 68 h 69"/>
                  <a:gd name="T22" fmla="*/ 90 w 180"/>
                  <a:gd name="T23" fmla="*/ 65 h 69"/>
                  <a:gd name="T24" fmla="*/ 97 w 180"/>
                  <a:gd name="T25" fmla="*/ 66 h 69"/>
                  <a:gd name="T26" fmla="*/ 109 w 180"/>
                  <a:gd name="T27" fmla="*/ 63 h 69"/>
                  <a:gd name="T28" fmla="*/ 120 w 180"/>
                  <a:gd name="T29" fmla="*/ 59 h 69"/>
                  <a:gd name="T30" fmla="*/ 134 w 180"/>
                  <a:gd name="T31" fmla="*/ 54 h 69"/>
                  <a:gd name="T32" fmla="*/ 151 w 180"/>
                  <a:gd name="T33" fmla="*/ 48 h 69"/>
                  <a:gd name="T34" fmla="*/ 169 w 180"/>
                  <a:gd name="T35" fmla="*/ 42 h 69"/>
                  <a:gd name="T36" fmla="*/ 178 w 180"/>
                  <a:gd name="T37" fmla="*/ 38 h 69"/>
                  <a:gd name="T38" fmla="*/ 177 w 180"/>
                  <a:gd name="T39" fmla="*/ 28 h 69"/>
                  <a:gd name="T40" fmla="*/ 168 w 180"/>
                  <a:gd name="T41" fmla="*/ 26 h 69"/>
                  <a:gd name="T42" fmla="*/ 155 w 180"/>
                  <a:gd name="T43" fmla="*/ 30 h 69"/>
                  <a:gd name="T44" fmla="*/ 146 w 180"/>
                  <a:gd name="T45" fmla="*/ 31 h 69"/>
                  <a:gd name="T46" fmla="*/ 152 w 180"/>
                  <a:gd name="T47" fmla="*/ 23 h 69"/>
                  <a:gd name="T48" fmla="*/ 148 w 180"/>
                  <a:gd name="T49" fmla="*/ 17 h 69"/>
                  <a:gd name="T50" fmla="*/ 140 w 180"/>
                  <a:gd name="T51" fmla="*/ 14 h 69"/>
                  <a:gd name="T52" fmla="*/ 129 w 180"/>
                  <a:gd name="T53" fmla="*/ 1 h 69"/>
                  <a:gd name="T54" fmla="*/ 135 w 180"/>
                  <a:gd name="T55" fmla="*/ 14 h 69"/>
                  <a:gd name="T56" fmla="*/ 137 w 180"/>
                  <a:gd name="T57" fmla="*/ 22 h 69"/>
                  <a:gd name="T58" fmla="*/ 132 w 180"/>
                  <a:gd name="T59" fmla="*/ 23 h 69"/>
                  <a:gd name="T60" fmla="*/ 124 w 180"/>
                  <a:gd name="T61" fmla="*/ 16 h 69"/>
                  <a:gd name="T62" fmla="*/ 125 w 180"/>
                  <a:gd name="T6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69">
                    <a:moveTo>
                      <a:pt x="6" y="32"/>
                    </a:moveTo>
                    <a:cubicBezTo>
                      <a:pt x="6" y="32"/>
                      <a:pt x="5" y="32"/>
                      <a:pt x="3" y="33"/>
                    </a:cubicBezTo>
                    <a:cubicBezTo>
                      <a:pt x="2" y="33"/>
                      <a:pt x="1" y="35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0" y="41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45"/>
                      <a:pt x="3" y="47"/>
                      <a:pt x="4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2"/>
                      <a:pt x="7" y="54"/>
                      <a:pt x="7" y="55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9" y="61"/>
                      <a:pt x="10" y="62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6"/>
                      <a:pt x="15" y="67"/>
                      <a:pt x="16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2" y="67"/>
                      <a:pt x="25" y="67"/>
                      <a:pt x="26" y="67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4" y="69"/>
                      <a:pt x="35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2" y="69"/>
                      <a:pt x="55" y="69"/>
                      <a:pt x="56" y="69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7" y="68"/>
                      <a:pt x="70" y="68"/>
                      <a:pt x="71" y="68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84" y="68"/>
                      <a:pt x="86" y="67"/>
                      <a:pt x="86" y="66"/>
                    </a:cubicBezTo>
                    <a:cubicBezTo>
                      <a:pt x="87" y="65"/>
                      <a:pt x="89" y="65"/>
                      <a:pt x="90" y="65"/>
                    </a:cubicBezTo>
                    <a:cubicBezTo>
                      <a:pt x="91" y="66"/>
                      <a:pt x="93" y="66"/>
                      <a:pt x="95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6"/>
                      <a:pt x="101" y="65"/>
                      <a:pt x="102" y="65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11" y="63"/>
                      <a:pt x="113" y="62"/>
                      <a:pt x="115" y="61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2" y="58"/>
                      <a:pt x="124" y="57"/>
                      <a:pt x="126" y="57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6" y="54"/>
                      <a:pt x="138" y="53"/>
                      <a:pt x="139" y="52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3" y="48"/>
                      <a:pt x="155" y="47"/>
                      <a:pt x="157" y="46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70" y="42"/>
                      <a:pt x="173" y="41"/>
                      <a:pt x="174" y="40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7"/>
                      <a:pt x="180" y="36"/>
                      <a:pt x="179" y="34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6" y="27"/>
                      <a:pt x="175" y="26"/>
                      <a:pt x="173" y="25"/>
                    </a:cubicBezTo>
                    <a:cubicBezTo>
                      <a:pt x="172" y="25"/>
                      <a:pt x="170" y="25"/>
                      <a:pt x="168" y="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59" y="29"/>
                      <a:pt x="157" y="30"/>
                      <a:pt x="155" y="30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2"/>
                      <a:pt x="147" y="31"/>
                      <a:pt x="146" y="31"/>
                    </a:cubicBezTo>
                    <a:cubicBezTo>
                      <a:pt x="145" y="30"/>
                      <a:pt x="146" y="28"/>
                      <a:pt x="147" y="27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3" y="22"/>
                      <a:pt x="153" y="20"/>
                      <a:pt x="152" y="19"/>
                    </a:cubicBezTo>
                    <a:cubicBezTo>
                      <a:pt x="151" y="18"/>
                      <a:pt x="149" y="17"/>
                      <a:pt x="148" y="17"/>
                    </a:cubicBezTo>
                    <a:cubicBezTo>
                      <a:pt x="146" y="17"/>
                      <a:pt x="144" y="16"/>
                      <a:pt x="144" y="16"/>
                    </a:cubicBezTo>
                    <a:cubicBezTo>
                      <a:pt x="143" y="17"/>
                      <a:pt x="141" y="16"/>
                      <a:pt x="140" y="14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2" y="1"/>
                      <a:pt x="131" y="0"/>
                      <a:pt x="129" y="1"/>
                    </a:cubicBezTo>
                    <a:cubicBezTo>
                      <a:pt x="128" y="2"/>
                      <a:pt x="128" y="4"/>
                      <a:pt x="129" y="5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5"/>
                      <a:pt x="137" y="17"/>
                      <a:pt x="138" y="18"/>
                    </a:cubicBezTo>
                    <a:cubicBezTo>
                      <a:pt x="138" y="19"/>
                      <a:pt x="138" y="20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5" y="23"/>
                      <a:pt x="133" y="24"/>
                      <a:pt x="132" y="23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19"/>
                      <a:pt x="124" y="17"/>
                      <a:pt x="124" y="16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2"/>
                      <a:pt x="126" y="10"/>
                      <a:pt x="125" y="10"/>
                    </a:cubicBezTo>
                    <a:cubicBezTo>
                      <a:pt x="125" y="9"/>
                      <a:pt x="124" y="9"/>
                      <a:pt x="124" y="9"/>
                    </a:cubicBezTo>
                  </a:path>
                </a:pathLst>
              </a:custGeom>
              <a:noFill/>
              <a:ln w="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8" name="同心圆 167"/>
            <p:cNvSpPr/>
            <p:nvPr/>
          </p:nvSpPr>
          <p:spPr>
            <a:xfrm>
              <a:off x="2049497" y="2380282"/>
              <a:ext cx="1512959" cy="1512959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770125" y="2005720"/>
            <a:ext cx="2250970" cy="2250970"/>
            <a:chOff x="4418075" y="2043820"/>
            <a:chExt cx="2250970" cy="2250970"/>
          </a:xfrm>
        </p:grpSpPr>
        <p:sp>
          <p:nvSpPr>
            <p:cNvPr id="172" name="流程图: 联系 171"/>
            <p:cNvSpPr/>
            <p:nvPr/>
          </p:nvSpPr>
          <p:spPr>
            <a:xfrm>
              <a:off x="4430799" y="2056432"/>
              <a:ext cx="2225329" cy="222532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同心圆 168"/>
            <p:cNvSpPr/>
            <p:nvPr/>
          </p:nvSpPr>
          <p:spPr>
            <a:xfrm>
              <a:off x="4418075" y="2043820"/>
              <a:ext cx="2250970" cy="2250970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6950" y="2934118"/>
              <a:ext cx="2025300" cy="565893"/>
            </a:xfrm>
            <a:prstGeom prst="rect">
              <a:avLst/>
            </a:prstGeom>
          </p:spPr>
        </p:pic>
      </p:grpSp>
      <p:grpSp>
        <p:nvGrpSpPr>
          <p:cNvPr id="176" name="组合 175"/>
          <p:cNvGrpSpPr/>
          <p:nvPr/>
        </p:nvGrpSpPr>
        <p:grpSpPr>
          <a:xfrm>
            <a:off x="8021388" y="2004166"/>
            <a:ext cx="2398962" cy="2399368"/>
            <a:chOff x="6802188" y="1889866"/>
            <a:chExt cx="2398962" cy="2399368"/>
          </a:xfrm>
        </p:grpSpPr>
        <p:sp>
          <p:nvSpPr>
            <p:cNvPr id="173" name="流程图: 联系 172"/>
            <p:cNvSpPr/>
            <p:nvPr/>
          </p:nvSpPr>
          <p:spPr>
            <a:xfrm>
              <a:off x="6802188" y="1889866"/>
              <a:ext cx="2391463" cy="2391463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同心圆 169"/>
            <p:cNvSpPr/>
            <p:nvPr/>
          </p:nvSpPr>
          <p:spPr>
            <a:xfrm>
              <a:off x="6802214" y="1890298"/>
              <a:ext cx="2398936" cy="2398936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85200" y="2819818"/>
              <a:ext cx="2067984" cy="506270"/>
            </a:xfrm>
            <a:prstGeom prst="rect">
              <a:avLst/>
            </a:prstGeom>
          </p:spPr>
        </p:pic>
      </p:grpSp>
      <p:sp>
        <p:nvSpPr>
          <p:cNvPr id="177" name="文本框 176"/>
          <p:cNvSpPr txBox="1"/>
          <p:nvPr/>
        </p:nvSpPr>
        <p:spPr>
          <a:xfrm>
            <a:off x="1899000" y="4429125"/>
            <a:ext cx="225915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4995636" y="4428574"/>
            <a:ext cx="2223227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181438" y="4424362"/>
            <a:ext cx="2231413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9010" y="-23723"/>
            <a:ext cx="12192000" cy="6858000"/>
          </a:xfrm>
          <a:prstGeom prst="rect">
            <a:avLst/>
          </a:prstGeom>
          <a:blipFill dpi="0" rotWithShape="1">
            <a:blip r:embed="rId6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7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853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空心弧 1"/>
          <p:cNvSpPr/>
          <p:nvPr/>
        </p:nvSpPr>
        <p:spPr>
          <a:xfrm rot="923944">
            <a:off x="2044921" y="1282967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outerShdw blurRad="215900" dist="177800" dir="16200000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7" name="空心弧 1"/>
          <p:cNvSpPr/>
          <p:nvPr/>
        </p:nvSpPr>
        <p:spPr>
          <a:xfrm rot="20676056" flipV="1">
            <a:off x="3885547" y="2918011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8" name="空心弧 1"/>
          <p:cNvSpPr/>
          <p:nvPr/>
        </p:nvSpPr>
        <p:spPr>
          <a:xfrm rot="923944">
            <a:off x="5730396" y="1282966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outerShdw blurRad="215900" dist="177800" dir="16200000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9" name="空心弧 1"/>
          <p:cNvSpPr/>
          <p:nvPr/>
        </p:nvSpPr>
        <p:spPr>
          <a:xfrm rot="20676056" flipV="1">
            <a:off x="7571022" y="2918010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0" name="空心弧 1"/>
          <p:cNvSpPr/>
          <p:nvPr/>
        </p:nvSpPr>
        <p:spPr>
          <a:xfrm rot="20676056" flipV="1">
            <a:off x="1268741" y="3257083"/>
            <a:ext cx="1528914" cy="1696562"/>
          </a:xfrm>
          <a:custGeom>
            <a:avLst/>
            <a:gdLst/>
            <a:ahLst/>
            <a:cxnLst/>
            <a:rect l="l" t="t" r="r" b="b"/>
            <a:pathLst>
              <a:path w="1528914" h="1696562">
                <a:moveTo>
                  <a:pt x="1486641" y="1599182"/>
                </a:moveTo>
                <a:cubicBezTo>
                  <a:pt x="1586873" y="1220030"/>
                  <a:pt x="1508262" y="807020"/>
                  <a:pt x="1257251" y="486901"/>
                </a:cubicBezTo>
                <a:cubicBezTo>
                  <a:pt x="956701" y="103606"/>
                  <a:pt x="467870" y="-71423"/>
                  <a:pt x="0" y="26931"/>
                </a:cubicBezTo>
                <a:lnTo>
                  <a:pt x="78640" y="312451"/>
                </a:lnTo>
                <a:cubicBezTo>
                  <a:pt x="431627" y="247280"/>
                  <a:pt x="796976" y="381907"/>
                  <a:pt x="1023205" y="670420"/>
                </a:cubicBezTo>
                <a:cubicBezTo>
                  <a:pt x="1255007" y="966040"/>
                  <a:pt x="1295072" y="1364971"/>
                  <a:pt x="1133081" y="1696562"/>
                </a:cubicBezTo>
                <a:close/>
              </a:path>
            </a:pathLst>
          </a:custGeom>
          <a:pattFill prst="narHorz">
            <a:fgClr>
              <a:sysClr val="windowText" lastClr="000000">
                <a:lumMod val="75000"/>
                <a:lumOff val="25000"/>
              </a:sysClr>
            </a:fgClr>
            <a:bgClr>
              <a:sysClr val="windowText" lastClr="000000">
                <a:lumMod val="65000"/>
                <a:lumOff val="35000"/>
              </a:sysClr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1" name="空心弧 1"/>
          <p:cNvSpPr/>
          <p:nvPr/>
        </p:nvSpPr>
        <p:spPr>
          <a:xfrm rot="923944">
            <a:off x="9427325" y="1120572"/>
            <a:ext cx="1051128" cy="2147995"/>
          </a:xfrm>
          <a:custGeom>
            <a:avLst/>
            <a:gdLst/>
            <a:ahLst/>
            <a:cxnLst/>
            <a:rect l="l" t="t" r="r" b="b"/>
            <a:pathLst>
              <a:path w="1051128" h="2147995">
                <a:moveTo>
                  <a:pt x="963372" y="1431"/>
                </a:moveTo>
                <a:lnTo>
                  <a:pt x="971494" y="0"/>
                </a:lnTo>
                <a:lnTo>
                  <a:pt x="1051128" y="289128"/>
                </a:lnTo>
                <a:cubicBezTo>
                  <a:pt x="1020814" y="293326"/>
                  <a:pt x="991307" y="301773"/>
                  <a:pt x="962027" y="311677"/>
                </a:cubicBezTo>
                <a:cubicBezTo>
                  <a:pt x="569090" y="444584"/>
                  <a:pt x="302747" y="810919"/>
                  <a:pt x="297495" y="1225690"/>
                </a:cubicBezTo>
                <a:cubicBezTo>
                  <a:pt x="293222" y="1563178"/>
                  <a:pt x="462562" y="1872986"/>
                  <a:pt x="737221" y="2051221"/>
                </a:cubicBezTo>
                <a:lnTo>
                  <a:pt x="385866" y="2147995"/>
                </a:lnTo>
                <a:cubicBezTo>
                  <a:pt x="139643" y="1911282"/>
                  <a:pt x="-4412" y="1578447"/>
                  <a:pt x="103" y="1221924"/>
                </a:cubicBezTo>
                <a:cubicBezTo>
                  <a:pt x="6953" y="681012"/>
                  <a:pt x="354297" y="203267"/>
                  <a:pt x="866732" y="29941"/>
                </a:cubicBezTo>
                <a:cubicBezTo>
                  <a:pt x="898759" y="19108"/>
                  <a:pt x="930996" y="9612"/>
                  <a:pt x="963372" y="1431"/>
                </a:cubicBezTo>
                <a:close/>
              </a:path>
            </a:pathLst>
          </a:custGeom>
          <a:pattFill prst="narHorz">
            <a:fgClr>
              <a:sysClr val="windowText" lastClr="000000">
                <a:lumMod val="75000"/>
                <a:lumOff val="25000"/>
              </a:sysClr>
            </a:fgClr>
            <a:bgClr>
              <a:sysClr val="windowText" lastClr="000000">
                <a:lumMod val="65000"/>
                <a:lumOff val="35000"/>
              </a:sysClr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91784" y="2121995"/>
            <a:ext cx="589242" cy="589242"/>
          </a:xfrm>
          <a:prstGeom prst="ellipse">
            <a:avLst/>
          </a:pr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29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14546" y="3569998"/>
            <a:ext cx="589242" cy="589242"/>
          </a:xfrm>
          <a:prstGeom prst="ellipse">
            <a:avLst/>
          </a:pr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54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517396" y="3555484"/>
            <a:ext cx="589242" cy="589242"/>
          </a:xfrm>
          <a:prstGeom prst="ellipse">
            <a:avLst/>
          </a:pr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54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957364" y="2122000"/>
            <a:ext cx="589242" cy="589242"/>
          </a:xfrm>
          <a:prstGeom prst="ellipse">
            <a:avLst/>
          </a:pr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29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22216" y="2289072"/>
            <a:ext cx="459538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01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8104" y="3734940"/>
            <a:ext cx="528004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02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33239" y="2277445"/>
            <a:ext cx="456222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03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00894" y="3738028"/>
            <a:ext cx="605744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04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66408" y="3108921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此处添加标题</a:t>
            </a:r>
            <a:endParaRPr lang="en-US" altLang="zh-CN" sz="1600" kern="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r>
              <a:rPr lang="en-US" altLang="zh-CN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51516" y="3113507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00799" y="2169625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190041" y="2181654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50" name="矩形 49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858696" y="77170"/>
            <a:ext cx="12065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2" name="Picture 9" descr="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41455" y="583916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0" y="0"/>
            <a:ext cx="12192000" cy="7068040"/>
          </a:xfrm>
          <a:prstGeom prst="rect">
            <a:avLst/>
          </a:prstGeom>
          <a:blipFill dpi="0" rotWithShape="1">
            <a:blip r:embed="rId4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0" y="3700885"/>
            <a:ext cx="12192000" cy="1882579"/>
            <a:chOff x="0" y="3719935"/>
            <a:chExt cx="12192000" cy="1882579"/>
          </a:xfrm>
        </p:grpSpPr>
        <p:sp>
          <p:nvSpPr>
            <p:cNvPr id="6" name="矩形 5"/>
            <p:cNvSpPr/>
            <p:nvPr/>
          </p:nvSpPr>
          <p:spPr>
            <a:xfrm>
              <a:off x="0" y="3719935"/>
              <a:ext cx="12192000" cy="1882579"/>
            </a:xfrm>
            <a:prstGeom prst="rect">
              <a:avLst/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68121" y="4153393"/>
              <a:ext cx="4681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pitchFamily="34" charset="-122"/>
                </a:rPr>
                <a:t>Oil Industry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74556" y="1843314"/>
            <a:ext cx="442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6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</a:t>
            </a:r>
            <a:endParaRPr lang="zh-CN" altLang="en-US" sz="60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320"/>
            <a:ext cx="12192000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55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5B9BCF"/>
      </a:accent1>
      <a:accent2>
        <a:srgbClr val="00B0F0"/>
      </a:accent2>
      <a:accent3>
        <a:srgbClr val="8A76E0"/>
      </a:accent3>
      <a:accent4>
        <a:srgbClr val="9439AD"/>
      </a:accent4>
      <a:accent5>
        <a:srgbClr val="A2CE47"/>
      </a:accent5>
      <a:accent6>
        <a:srgbClr val="F3731E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A000120150324A08KPBG</Template>
  <TotalTime>1312</TotalTime>
  <Words>646</Words>
  <Application>Microsoft Office PowerPoint</Application>
  <PresentationFormat>宽屏</PresentationFormat>
  <Paragraphs>107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Adidas Unity</vt:lpstr>
      <vt:lpstr>Agency FB</vt:lpstr>
      <vt:lpstr>AR ESSENCE</vt:lpstr>
      <vt:lpstr>Arial Rounded MT Bold</vt:lpstr>
      <vt:lpstr>Gungsuh</vt:lpstr>
      <vt:lpstr>Meiryo</vt:lpstr>
      <vt:lpstr>黑体</vt:lpstr>
      <vt:lpstr>宋体</vt:lpstr>
      <vt:lpstr>微软雅黑</vt:lpstr>
      <vt:lpstr>新宋体-18030</vt:lpstr>
      <vt:lpstr>幼圆</vt:lpstr>
      <vt:lpstr>Arial</vt:lpstr>
      <vt:lpstr>Calibri</vt:lpstr>
      <vt:lpstr>Calibri Light</vt:lpstr>
      <vt:lpstr>Candara</vt:lpstr>
      <vt:lpstr>Segoe UI Semilight</vt:lpstr>
      <vt:lpstr>Times New Roman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2015-10-06T09:21:15Z</dcterms:created>
  <dcterms:modified xsi:type="dcterms:W3CDTF">2015-10-13T01:55:20Z</dcterms:modified>
</cp:coreProperties>
</file>