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65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0A09"/>
    <a:srgbClr val="E7E5E8"/>
    <a:srgbClr val="2E2E2E"/>
    <a:srgbClr val="D90A00"/>
    <a:srgbClr val="E93F28"/>
    <a:srgbClr val="EA5F4C"/>
    <a:srgbClr val="B91909"/>
    <a:srgbClr val="232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5494" autoAdjust="0"/>
  </p:normalViewPr>
  <p:slideViewPr>
    <p:cSldViewPr>
      <p:cViewPr varScale="1">
        <p:scale>
          <a:sx n="84" d="100"/>
          <a:sy n="84" d="100"/>
        </p:scale>
        <p:origin x="58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91909"/>
            </a:solidFill>
          </c:spPr>
          <c:dPt>
            <c:idx val="0"/>
            <c:bubble3D val="0"/>
            <c:spPr>
              <a:solidFill>
                <a:srgbClr val="EA5F4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93F2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D90A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91909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7.0000000000000007E-2</c:v>
                </c:pt>
                <c:pt idx="1">
                  <c:v>0.25</c:v>
                </c:pt>
                <c:pt idx="2">
                  <c:v>0.28999999999999998</c:v>
                </c:pt>
                <c:pt idx="3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E2E2E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21</c:v>
                </c:pt>
                <c:pt idx="2">
                  <c:v>41</c:v>
                </c:pt>
                <c:pt idx="3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90A09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17</c:v>
                </c:pt>
                <c:pt idx="1">
                  <c:v>25</c:v>
                </c:pt>
                <c:pt idx="2">
                  <c:v>47</c:v>
                </c:pt>
                <c:pt idx="3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7902496"/>
        <c:axId val="597916496"/>
      </c:barChart>
      <c:catAx>
        <c:axId val="59790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  <a:cs typeface="+mn-cs"/>
              </a:defRPr>
            </a:pPr>
            <a:endParaRPr lang="en-US"/>
          </a:p>
        </c:txPr>
        <c:crossAx val="597916496"/>
        <c:crosses val="autoZero"/>
        <c:auto val="1"/>
        <c:lblAlgn val="ctr"/>
        <c:lblOffset val="100"/>
        <c:noMultiLvlLbl val="0"/>
      </c:catAx>
      <c:valAx>
        <c:axId val="597916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90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E2E2E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Sheet1!$A$2:$A$9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15</c:v>
                </c:pt>
                <c:pt idx="1">
                  <c:v>13</c:v>
                </c:pt>
                <c:pt idx="2">
                  <c:v>21</c:v>
                </c:pt>
                <c:pt idx="3">
                  <c:v>19</c:v>
                </c:pt>
                <c:pt idx="4">
                  <c:v>41</c:v>
                </c:pt>
                <c:pt idx="5">
                  <c:v>33</c:v>
                </c:pt>
                <c:pt idx="6">
                  <c:v>34</c:v>
                </c:pt>
                <c:pt idx="7">
                  <c:v>35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sq">
              <a:solidFill>
                <a:schemeClr val="accent2"/>
              </a:solidFill>
              <a:bevel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Sheet1!$A$2:$A$9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7</c:v>
                </c:pt>
                <c:pt idx="1">
                  <c:v>10</c:v>
                </c:pt>
                <c:pt idx="2">
                  <c:v>25</c:v>
                </c:pt>
                <c:pt idx="3">
                  <c:v>25</c:v>
                </c:pt>
                <c:pt idx="4">
                  <c:v>47</c:v>
                </c:pt>
                <c:pt idx="5">
                  <c:v>25</c:v>
                </c:pt>
                <c:pt idx="6">
                  <c:v>36</c:v>
                </c:pt>
                <c:pt idx="7">
                  <c:v>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7920416"/>
        <c:axId val="597920976"/>
      </c:lineChart>
      <c:catAx>
        <c:axId val="597920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97920976"/>
        <c:crosses val="autoZero"/>
        <c:auto val="1"/>
        <c:lblAlgn val="ctr"/>
        <c:lblOffset val="100"/>
        <c:noMultiLvlLbl val="0"/>
      </c:catAx>
      <c:valAx>
        <c:axId val="597920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920416"/>
        <c:crosses val="autoZero"/>
        <c:crossBetween val="between"/>
      </c:valAx>
      <c:spPr>
        <a:noFill/>
        <a:ln cap="sq">
          <a:noFill/>
          <a:beve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2C7F8-6E9E-4BC5-B34B-CFB19E70534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2AA40-26D3-4484-9A14-6BB500B1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865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545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68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401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1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5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402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46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11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96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72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111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07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1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023992" y="1579439"/>
            <a:ext cx="1800000" cy="1800000"/>
          </a:xfrm>
          <a:prstGeom prst="ellipse">
            <a:avLst/>
          </a:prstGeom>
          <a:solidFill>
            <a:srgbClr val="D90A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3632" y="3595663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4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4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68008" y="1579439"/>
            <a:ext cx="1800000" cy="1800000"/>
          </a:xfrm>
          <a:prstGeom prst="ellipse">
            <a:avLst/>
          </a:prstGeom>
          <a:solidFill>
            <a:srgbClr val="2E2E2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9866" y="2094718"/>
            <a:ext cx="3312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Presentation</a:t>
            </a:r>
            <a:endParaRPr lang="zh-CN" altLang="en-US" sz="44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22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造字工房悦黑体验版纤细体" pitchFamily="50" charset="-122"/>
                <a:ea typeface="造字工房悦黑体验版纤细体" pitchFamily="50" charset="-122"/>
              </a:rPr>
              <a:t>PORTFOLIO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7448" y="1620740"/>
            <a:ext cx="2771532" cy="2326715"/>
            <a:chOff x="1058544" y="1981078"/>
            <a:chExt cx="2167266" cy="4256234"/>
          </a:xfrm>
        </p:grpSpPr>
        <p:sp>
          <p:nvSpPr>
            <p:cNvPr id="3" name="等腰三角形 2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58544" y="2263317"/>
              <a:ext cx="2157136" cy="3376359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27448" y="4010100"/>
            <a:ext cx="2771532" cy="2326715"/>
            <a:chOff x="1058544" y="1981078"/>
            <a:chExt cx="2167266" cy="4256234"/>
          </a:xfrm>
        </p:grpSpPr>
        <p:sp>
          <p:nvSpPr>
            <p:cNvPr id="19" name="等腰三角形 18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58544" y="2263318"/>
              <a:ext cx="2157136" cy="3109898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46238" y="1620740"/>
            <a:ext cx="2771532" cy="2326715"/>
            <a:chOff x="1058544" y="1981078"/>
            <a:chExt cx="2167266" cy="4256234"/>
          </a:xfrm>
        </p:grpSpPr>
        <p:sp>
          <p:nvSpPr>
            <p:cNvPr id="26" name="等腰三角形 25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58544" y="2263318"/>
              <a:ext cx="2157136" cy="3109898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46238" y="4010100"/>
            <a:ext cx="2771532" cy="2326715"/>
            <a:chOff x="1058544" y="1981078"/>
            <a:chExt cx="2167266" cy="4256234"/>
          </a:xfrm>
        </p:grpSpPr>
        <p:sp>
          <p:nvSpPr>
            <p:cNvPr id="33" name="等腰三角形 32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58544" y="2263318"/>
              <a:ext cx="2157136" cy="3109898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65028" y="1620740"/>
            <a:ext cx="2771532" cy="2326715"/>
            <a:chOff x="1058544" y="1981078"/>
            <a:chExt cx="2167266" cy="4256234"/>
          </a:xfrm>
        </p:grpSpPr>
        <p:sp>
          <p:nvSpPr>
            <p:cNvPr id="40" name="等腰三角形 39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58544" y="2263318"/>
              <a:ext cx="2157136" cy="3109898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65028" y="4010100"/>
            <a:ext cx="2771532" cy="2326715"/>
            <a:chOff x="1058544" y="1981078"/>
            <a:chExt cx="2167266" cy="4256234"/>
          </a:xfrm>
        </p:grpSpPr>
        <p:sp>
          <p:nvSpPr>
            <p:cNvPr id="47" name="等腰三角形 46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058544" y="2263315"/>
              <a:ext cx="2157136" cy="3180184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076313" y="5443502"/>
              <a:ext cx="874710" cy="539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6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9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75316"/>
            <a:ext cx="12192000" cy="1182680"/>
            <a:chOff x="1058544" y="5373216"/>
            <a:chExt cx="2157136" cy="648072"/>
          </a:xfrm>
        </p:grpSpPr>
        <p:sp>
          <p:nvSpPr>
            <p:cNvPr id="5" name="矩形 4"/>
            <p:cNvSpPr/>
            <p:nvPr/>
          </p:nvSpPr>
          <p:spPr>
            <a:xfrm>
              <a:off x="1058544" y="5373216"/>
              <a:ext cx="2157136" cy="648072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17879" y="5404963"/>
              <a:ext cx="302679" cy="252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2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58" y="6093296"/>
            <a:ext cx="8856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Hello , I want to play a game</a:t>
            </a:r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Hello , I want to play a game</a:t>
            </a:r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Hello , I want to play a game</a:t>
            </a:r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Hello , I want to play a game</a:t>
            </a:r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Hello , I want to play a game</a:t>
            </a:r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zh-CN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 flipH="1">
            <a:off x="11136559" y="5847817"/>
            <a:ext cx="540000" cy="540000"/>
            <a:chOff x="2027668" y="2961008"/>
            <a:chExt cx="1260000" cy="1260000"/>
          </a:xfrm>
        </p:grpSpPr>
        <p:sp>
          <p:nvSpPr>
            <p:cNvPr id="12" name="椭圆 11"/>
            <p:cNvSpPr/>
            <p:nvPr/>
          </p:nvSpPr>
          <p:spPr>
            <a:xfrm>
              <a:off x="2027668" y="2961008"/>
              <a:ext cx="1260000" cy="1260000"/>
            </a:xfrm>
            <a:prstGeom prst="ellipse">
              <a:avLst/>
            </a:prstGeom>
            <a:solidFill>
              <a:srgbClr val="D9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5400000">
              <a:off x="2459596" y="3194964"/>
              <a:ext cx="432048" cy="792088"/>
            </a:xfrm>
            <a:custGeom>
              <a:avLst/>
              <a:gdLst>
                <a:gd name="connsiteX0" fmla="*/ 0 w 576064"/>
                <a:gd name="connsiteY0" fmla="*/ 576064 h 1008112"/>
                <a:gd name="connsiteX1" fmla="*/ 282556 w 576064"/>
                <a:gd name="connsiteY1" fmla="*/ 0 h 1008112"/>
                <a:gd name="connsiteX2" fmla="*/ 565111 w 576064"/>
                <a:gd name="connsiteY2" fmla="*/ 576064 h 1008112"/>
                <a:gd name="connsiteX3" fmla="*/ 387694 w 576064"/>
                <a:gd name="connsiteY3" fmla="*/ 576064 h 1008112"/>
                <a:gd name="connsiteX4" fmla="*/ 576064 w 576064"/>
                <a:gd name="connsiteY4" fmla="*/ 1008112 h 1008112"/>
                <a:gd name="connsiteX5" fmla="*/ 10953 w 576064"/>
                <a:gd name="connsiteY5" fmla="*/ 1008112 h 1008112"/>
                <a:gd name="connsiteX6" fmla="*/ 199324 w 576064"/>
                <a:gd name="connsiteY6" fmla="*/ 576064 h 100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6064" h="1008112">
                  <a:moveTo>
                    <a:pt x="0" y="576064"/>
                  </a:moveTo>
                  <a:lnTo>
                    <a:pt x="282556" y="0"/>
                  </a:lnTo>
                  <a:lnTo>
                    <a:pt x="565111" y="576064"/>
                  </a:lnTo>
                  <a:lnTo>
                    <a:pt x="387694" y="576064"/>
                  </a:lnTo>
                  <a:lnTo>
                    <a:pt x="576064" y="1008112"/>
                  </a:lnTo>
                  <a:lnTo>
                    <a:pt x="10953" y="1008112"/>
                  </a:lnTo>
                  <a:lnTo>
                    <a:pt x="199324" y="5760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542463" y="6457890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GOBACK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4100" name="Picture 4" descr="412-02025.jpg (1024×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1" b="25442"/>
          <a:stretch/>
        </p:blipFill>
        <p:spPr bwMode="auto">
          <a:xfrm>
            <a:off x="0" y="-20355"/>
            <a:ext cx="12192000" cy="575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5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3352" y="563488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QUESTIONTIME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9576" y="1168291"/>
            <a:ext cx="331236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latin typeface="Berlin Sans FB Demi" panose="020E0802020502020306" pitchFamily="34" charset="0"/>
              </a:rPr>
              <a:t>Q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76120" y="1412776"/>
            <a:ext cx="28803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latin typeface="Berlin Sans FB Demi" panose="020E0802020502020306" pitchFamily="34" charset="0"/>
              </a:rPr>
              <a:t>A</a:t>
            </a:r>
            <a:endParaRPr lang="zh-CN" altLang="en-US" sz="30000" dirty="0">
              <a:latin typeface="Berlin Sans FB Demi" panose="020E0802020502020306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9896" y="2610201"/>
            <a:ext cx="19802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 smtClean="0">
                <a:solidFill>
                  <a:srgbClr val="D90A09"/>
                </a:solidFill>
                <a:latin typeface="Berlin Sans FB Demi" panose="020E0802020502020306" pitchFamily="34" charset="0"/>
              </a:rPr>
              <a:t>&amp;</a:t>
            </a:r>
            <a:endParaRPr lang="zh-CN" altLang="en-US" sz="20000" dirty="0">
              <a:solidFill>
                <a:srgbClr val="D90A09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00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3452" y="1977437"/>
            <a:ext cx="6048672" cy="2387667"/>
            <a:chOff x="767408" y="1736992"/>
            <a:chExt cx="4896544" cy="1620000"/>
          </a:xfrm>
        </p:grpSpPr>
        <p:grpSp>
          <p:nvGrpSpPr>
            <p:cNvPr id="4" name="组合 3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>
                <a:off x="4295800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1055440" y="2145017"/>
              <a:ext cx="4515855" cy="8039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THANK</a:t>
              </a:r>
              <a:r>
                <a:rPr lang="en-US" altLang="zh-CN" sz="7200" b="1" dirty="0" smtClean="0">
                  <a:solidFill>
                    <a:schemeClr val="bg1">
                      <a:lumMod val="50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YOU</a:t>
              </a:r>
              <a:endParaRPr lang="zh-CN" altLang="zh-CN" sz="72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94112" y="1689406"/>
            <a:ext cx="792088" cy="576064"/>
            <a:chOff x="5951984" y="4869160"/>
            <a:chExt cx="792088" cy="576064"/>
          </a:xfrm>
        </p:grpSpPr>
        <p:sp>
          <p:nvSpPr>
            <p:cNvPr id="9" name="椭圆 8"/>
            <p:cNvSpPr/>
            <p:nvPr/>
          </p:nvSpPr>
          <p:spPr>
            <a:xfrm>
              <a:off x="6059996" y="4869160"/>
              <a:ext cx="576064" cy="576064"/>
            </a:xfrm>
            <a:prstGeom prst="ellipse">
              <a:avLst/>
            </a:prstGeom>
            <a:solidFill>
              <a:srgbClr val="D90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1984" y="5003303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Jigsaw</a:t>
              </a:r>
              <a:endParaRPr lang="zh-CN" altLang="en-US" sz="14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00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5818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27668" y="2961008"/>
            <a:ext cx="1260000" cy="1260000"/>
          </a:xfrm>
          <a:prstGeom prst="ellipse">
            <a:avLst/>
          </a:prstGeom>
          <a:solidFill>
            <a:srgbClr val="D9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rot="5400000">
            <a:off x="2459596" y="3194964"/>
            <a:ext cx="432048" cy="792088"/>
          </a:xfrm>
          <a:custGeom>
            <a:avLst/>
            <a:gdLst>
              <a:gd name="connsiteX0" fmla="*/ 0 w 576064"/>
              <a:gd name="connsiteY0" fmla="*/ 576064 h 1008112"/>
              <a:gd name="connsiteX1" fmla="*/ 282556 w 576064"/>
              <a:gd name="connsiteY1" fmla="*/ 0 h 1008112"/>
              <a:gd name="connsiteX2" fmla="*/ 565111 w 576064"/>
              <a:gd name="connsiteY2" fmla="*/ 576064 h 1008112"/>
              <a:gd name="connsiteX3" fmla="*/ 387694 w 576064"/>
              <a:gd name="connsiteY3" fmla="*/ 576064 h 1008112"/>
              <a:gd name="connsiteX4" fmla="*/ 576064 w 576064"/>
              <a:gd name="connsiteY4" fmla="*/ 1008112 h 1008112"/>
              <a:gd name="connsiteX5" fmla="*/ 10953 w 576064"/>
              <a:gd name="connsiteY5" fmla="*/ 1008112 h 1008112"/>
              <a:gd name="connsiteX6" fmla="*/ 199324 w 576064"/>
              <a:gd name="connsiteY6" fmla="*/ 576064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1008112">
                <a:moveTo>
                  <a:pt x="0" y="576064"/>
                </a:moveTo>
                <a:lnTo>
                  <a:pt x="282556" y="0"/>
                </a:lnTo>
                <a:lnTo>
                  <a:pt x="565111" y="576064"/>
                </a:lnTo>
                <a:lnTo>
                  <a:pt x="387694" y="576064"/>
                </a:lnTo>
                <a:lnTo>
                  <a:pt x="576064" y="1008112"/>
                </a:lnTo>
                <a:lnTo>
                  <a:pt x="10953" y="1008112"/>
                </a:lnTo>
                <a:lnTo>
                  <a:pt x="199324" y="5760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6120" y="567583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SUMMARY</a:t>
            </a:r>
            <a:endParaRPr lang="zh-CN" altLang="en-US" sz="6000" dirty="0">
              <a:solidFill>
                <a:srgbClr val="D90A0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08168" y="2127195"/>
            <a:ext cx="180000" cy="3450380"/>
            <a:chOff x="7608168" y="2620258"/>
            <a:chExt cx="180000" cy="345038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7698168" y="2637304"/>
              <a:ext cx="0" cy="34200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7608168" y="2620258"/>
              <a:ext cx="180000" cy="3450380"/>
              <a:chOff x="7921352" y="2642916"/>
              <a:chExt cx="180000" cy="345038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7921352" y="2642916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921352" y="3296992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921352" y="3951068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21352" y="4605144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7921352" y="5259220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921352" y="5913296"/>
                <a:ext cx="180000" cy="180000"/>
              </a:xfrm>
              <a:prstGeom prst="ellipse">
                <a:avLst/>
              </a:prstGeom>
              <a:solidFill>
                <a:srgbClr val="D90A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8040216" y="206084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ABOUTUS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40216" y="270648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MISSION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40216" y="399475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SOLUTIONS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216" y="464883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PORTFOLIO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40216" y="530290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QUESTIONTIME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62007" y="340796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ANALYSIS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55429" y="375934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GONEXT</a:t>
            </a:r>
            <a:endParaRPr lang="zh-CN" altLang="en-US" sz="24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24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ABOUTUS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7408" y="2043029"/>
            <a:ext cx="4896544" cy="1624353"/>
            <a:chOff x="767408" y="1732639"/>
            <a:chExt cx="4896544" cy="1624353"/>
          </a:xfrm>
        </p:grpSpPr>
        <p:sp>
          <p:nvSpPr>
            <p:cNvPr id="20" name="文本框 19"/>
            <p:cNvSpPr txBox="1"/>
            <p:nvPr/>
          </p:nvSpPr>
          <p:spPr>
            <a:xfrm>
              <a:off x="3612559" y="1732639"/>
              <a:ext cx="1656184" cy="34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Rectangle 1"/>
            <p:cNvSpPr>
              <a:spLocks noChangeArrowheads="1"/>
            </p:cNvSpPr>
            <p:nvPr/>
          </p:nvSpPr>
          <p:spPr bwMode="auto">
            <a:xfrm>
              <a:off x="1055440" y="2231533"/>
              <a:ext cx="4515855" cy="6309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8856" y="3820871"/>
            <a:ext cx="4896544" cy="1624353"/>
            <a:chOff x="748856" y="3510481"/>
            <a:chExt cx="4896544" cy="1624353"/>
          </a:xfrm>
        </p:grpSpPr>
        <p:sp>
          <p:nvSpPr>
            <p:cNvPr id="21" name="文本框 20"/>
            <p:cNvSpPr txBox="1"/>
            <p:nvPr/>
          </p:nvSpPr>
          <p:spPr>
            <a:xfrm>
              <a:off x="3594007" y="3510481"/>
              <a:ext cx="1656184" cy="34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48856" y="3514834"/>
              <a:ext cx="4896544" cy="1620000"/>
              <a:chOff x="839416" y="1772816"/>
              <a:chExt cx="3744416" cy="136815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Rectangle 1"/>
            <p:cNvSpPr>
              <a:spLocks noChangeArrowheads="1"/>
            </p:cNvSpPr>
            <p:nvPr/>
          </p:nvSpPr>
          <p:spPr bwMode="auto">
            <a:xfrm>
              <a:off x="1036888" y="4009375"/>
              <a:ext cx="4515855" cy="6309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pic>
        <p:nvPicPr>
          <p:cNvPr id="1038" name="Picture 14" descr="商务人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771855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62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商人在路边咖啡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07" y="2145531"/>
            <a:ext cx="2163065" cy="316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职业女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394" y="2148998"/>
            <a:ext cx="2153068" cy="310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ABOUTUS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58544" y="1837062"/>
            <a:ext cx="2167266" cy="4256234"/>
            <a:chOff x="1058544" y="1981078"/>
            <a:chExt cx="2167266" cy="4256234"/>
          </a:xfrm>
        </p:grpSpPr>
        <p:sp>
          <p:nvSpPr>
            <p:cNvPr id="13" name="等腰三角形 12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58544" y="5157192"/>
              <a:ext cx="2157136" cy="86409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195569" y="5600273"/>
              <a:ext cx="20201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  <a:endParaRPr lang="zh-CN" altLang="en-US" sz="1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54953" y="5235953"/>
              <a:ext cx="777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NAME</a:t>
              </a:r>
              <a:endParaRPr lang="zh-CN" altLang="en-US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97803" y="1837062"/>
            <a:ext cx="2167266" cy="4256234"/>
            <a:chOff x="1058544" y="1981078"/>
            <a:chExt cx="2167266" cy="4256234"/>
          </a:xfrm>
        </p:grpSpPr>
        <p:sp>
          <p:nvSpPr>
            <p:cNvPr id="18" name="等腰三角形 17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58544" y="5157192"/>
              <a:ext cx="2157136" cy="86409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95569" y="5600273"/>
              <a:ext cx="20201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  <a:endParaRPr lang="zh-CN" altLang="en-US" sz="12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54953" y="5235953"/>
              <a:ext cx="777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NAME</a:t>
              </a:r>
              <a:endParaRPr lang="zh-CN" altLang="en-US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7062" y="1837062"/>
            <a:ext cx="2167266" cy="4256234"/>
            <a:chOff x="1058544" y="1981078"/>
            <a:chExt cx="2167266" cy="4256234"/>
          </a:xfrm>
        </p:grpSpPr>
        <p:sp>
          <p:nvSpPr>
            <p:cNvPr id="26" name="等腰三角形 25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8544" y="5157192"/>
              <a:ext cx="2157136" cy="86409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95569" y="5600273"/>
              <a:ext cx="20201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  <a:endParaRPr lang="zh-CN" altLang="en-US" sz="12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1754953" y="5235953"/>
              <a:ext cx="777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NAME</a:t>
              </a:r>
              <a:endParaRPr lang="zh-CN" altLang="en-US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76320" y="1837062"/>
            <a:ext cx="2167266" cy="4256234"/>
            <a:chOff x="1058544" y="1981078"/>
            <a:chExt cx="2167266" cy="4256234"/>
          </a:xfrm>
        </p:grpSpPr>
        <p:sp>
          <p:nvSpPr>
            <p:cNvPr id="34" name="等腰三角形 33"/>
            <p:cNvSpPr/>
            <p:nvPr/>
          </p:nvSpPr>
          <p:spPr>
            <a:xfrm rot="10800000" flipH="1" flipV="1">
              <a:off x="2955810" y="1981078"/>
              <a:ext cx="270000" cy="23483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058544" y="5157192"/>
              <a:ext cx="2157136" cy="86409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59752" y="6021288"/>
              <a:ext cx="270161" cy="21602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058544" y="2248094"/>
              <a:ext cx="2156400" cy="0"/>
            </a:xfrm>
            <a:prstGeom prst="line">
              <a:avLst/>
            </a:prstGeom>
            <a:ln w="76200">
              <a:solidFill>
                <a:srgbClr val="23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1195569" y="5600273"/>
              <a:ext cx="20201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  <a:endParaRPr lang="zh-CN" altLang="en-US" sz="12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1754953" y="5235953"/>
              <a:ext cx="777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NAME</a:t>
              </a:r>
              <a:endParaRPr lang="zh-CN" altLang="en-US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pic>
        <p:nvPicPr>
          <p:cNvPr id="2054" name="Picture 6" descr="商务人士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27"/>
          <a:stretch/>
        </p:blipFill>
        <p:spPr bwMode="auto">
          <a:xfrm>
            <a:off x="3699537" y="2148998"/>
            <a:ext cx="2154666" cy="286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职业女性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5" r="2526"/>
          <a:stretch/>
        </p:blipFill>
        <p:spPr bwMode="auto">
          <a:xfrm>
            <a:off x="8987186" y="2148998"/>
            <a:ext cx="215640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97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0040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5320" y="2996952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3792" y="3055346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9816" y="1484784"/>
            <a:ext cx="3455984" cy="1800000"/>
            <a:chOff x="839816" y="1484784"/>
            <a:chExt cx="3455984" cy="1800000"/>
          </a:xfrm>
        </p:grpSpPr>
        <p:sp>
          <p:nvSpPr>
            <p:cNvPr id="3" name="椭圆 2"/>
            <p:cNvSpPr/>
            <p:nvPr/>
          </p:nvSpPr>
          <p:spPr>
            <a:xfrm>
              <a:off x="839816" y="1484784"/>
              <a:ext cx="1800000" cy="1800000"/>
            </a:xfrm>
            <a:prstGeom prst="ellipse">
              <a:avLst/>
            </a:prstGeom>
            <a:solidFill>
              <a:srgbClr val="D90A00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495800" y="1484784"/>
              <a:ext cx="1800000" cy="1800000"/>
            </a:xfrm>
            <a:prstGeom prst="ellipse">
              <a:avLst/>
            </a:prstGeom>
            <a:solidFill>
              <a:srgbClr val="232323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2807" y="2200118"/>
              <a:ext cx="13340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28990" y="1988840"/>
              <a:ext cx="13336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9816" y="4149280"/>
            <a:ext cx="3455984" cy="1800000"/>
            <a:chOff x="839816" y="1484784"/>
            <a:chExt cx="3455984" cy="1800000"/>
          </a:xfrm>
        </p:grpSpPr>
        <p:sp>
          <p:nvSpPr>
            <p:cNvPr id="17" name="椭圆 16"/>
            <p:cNvSpPr/>
            <p:nvPr/>
          </p:nvSpPr>
          <p:spPr>
            <a:xfrm>
              <a:off x="839816" y="1484784"/>
              <a:ext cx="1800000" cy="1800000"/>
            </a:xfrm>
            <a:prstGeom prst="ellipse">
              <a:avLst/>
            </a:prstGeom>
            <a:solidFill>
              <a:srgbClr val="D90A00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495800" y="1484784"/>
              <a:ext cx="1800000" cy="1800000"/>
            </a:xfrm>
            <a:prstGeom prst="ellipse">
              <a:avLst/>
            </a:prstGeom>
            <a:solidFill>
              <a:srgbClr val="232323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72807" y="2200118"/>
              <a:ext cx="13340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728990" y="1988840"/>
              <a:ext cx="13336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83325" y="2293313"/>
            <a:ext cx="5556971" cy="2880000"/>
            <a:chOff x="6083325" y="2293313"/>
            <a:chExt cx="5556971" cy="2880000"/>
          </a:xfrm>
        </p:grpSpPr>
        <p:sp>
          <p:nvSpPr>
            <p:cNvPr id="22" name="椭圆 21"/>
            <p:cNvSpPr/>
            <p:nvPr/>
          </p:nvSpPr>
          <p:spPr>
            <a:xfrm>
              <a:off x="6083325" y="2293313"/>
              <a:ext cx="2880000" cy="2880000"/>
            </a:xfrm>
            <a:prstGeom prst="ellipse">
              <a:avLst/>
            </a:prstGeom>
            <a:solidFill>
              <a:srgbClr val="D90A00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8760296" y="2293313"/>
              <a:ext cx="2880000" cy="2880000"/>
            </a:xfrm>
            <a:prstGeom prst="ellipse">
              <a:avLst/>
            </a:prstGeom>
            <a:solidFill>
              <a:srgbClr val="232323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81639" y="3410148"/>
              <a:ext cx="24833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TEXT HERE</a:t>
              </a:r>
              <a:endParaRPr lang="zh-CN" altLang="en-US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933504" y="2856150"/>
              <a:ext cx="253358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36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 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989271" y="541129"/>
            <a:ext cx="42098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OURMISSION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2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造字工房悦黑体验版纤细体" pitchFamily="50" charset="-122"/>
                <a:ea typeface="造字工房悦黑体验版纤细体" pitchFamily="50" charset="-122"/>
              </a:rPr>
              <a:t>ANALYSIS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7408" y="1700808"/>
            <a:ext cx="4896544" cy="1169947"/>
            <a:chOff x="767408" y="1732639"/>
            <a:chExt cx="4896544" cy="1624353"/>
          </a:xfrm>
        </p:grpSpPr>
        <p:sp>
          <p:nvSpPr>
            <p:cNvPr id="5" name="文本框 4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2010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408" y="2780928"/>
            <a:ext cx="4896544" cy="1169947"/>
            <a:chOff x="767408" y="1732639"/>
            <a:chExt cx="4896544" cy="1624353"/>
          </a:xfrm>
        </p:grpSpPr>
        <p:sp>
          <p:nvSpPr>
            <p:cNvPr id="19" name="文本框 18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2011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408" y="3933056"/>
            <a:ext cx="4896544" cy="1169947"/>
            <a:chOff x="767408" y="1732639"/>
            <a:chExt cx="4896544" cy="1624353"/>
          </a:xfrm>
        </p:grpSpPr>
        <p:sp>
          <p:nvSpPr>
            <p:cNvPr id="26" name="文本框 25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2012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7408" y="5013176"/>
            <a:ext cx="4896544" cy="1169947"/>
            <a:chOff x="767408" y="1732639"/>
            <a:chExt cx="4896544" cy="1624353"/>
          </a:xfrm>
        </p:grpSpPr>
        <p:sp>
          <p:nvSpPr>
            <p:cNvPr id="33" name="文本框 32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2013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447280770"/>
              </p:ext>
            </p:extLst>
          </p:nvPr>
        </p:nvGraphicFramePr>
        <p:xfrm>
          <a:off x="5463704" y="1700808"/>
          <a:ext cx="6728296" cy="4383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7228296" y="3440613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2013</a:t>
            </a:r>
          </a:p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39%</a:t>
            </a:r>
            <a:endParaRPr lang="zh-CN" altLang="en-US" dirty="0">
              <a:solidFill>
                <a:srgbClr val="E7E5E8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05318" y="495336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2012</a:t>
            </a:r>
          </a:p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29%</a:t>
            </a:r>
            <a:endParaRPr lang="zh-CN" altLang="en-US" dirty="0">
              <a:solidFill>
                <a:srgbClr val="E7E5E8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26493" y="3368605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2011</a:t>
            </a:r>
          </a:p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25%</a:t>
            </a:r>
            <a:endParaRPr lang="zh-CN" altLang="en-US" dirty="0">
              <a:solidFill>
                <a:srgbClr val="E7E5E8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16280" y="213285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2010</a:t>
            </a:r>
          </a:p>
          <a:p>
            <a:pPr algn="ctr"/>
            <a:r>
              <a:rPr lang="en-US" altLang="zh-CN" dirty="0" smtClean="0">
                <a:solidFill>
                  <a:srgbClr val="E7E5E8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7%</a:t>
            </a:r>
            <a:endParaRPr lang="zh-CN" altLang="en-US" dirty="0">
              <a:solidFill>
                <a:srgbClr val="E7E5E8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23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造字工房悦黑体验版纤细体" pitchFamily="50" charset="-122"/>
                <a:ea typeface="造字工房悦黑体验版纤细体" pitchFamily="50" charset="-122"/>
              </a:rPr>
              <a:t>ANALYSIS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7408" y="1700808"/>
            <a:ext cx="4896544" cy="1169947"/>
            <a:chOff x="767408" y="1732639"/>
            <a:chExt cx="4896544" cy="1624353"/>
          </a:xfrm>
        </p:grpSpPr>
        <p:sp>
          <p:nvSpPr>
            <p:cNvPr id="5" name="文本框 4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2010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408" y="2780928"/>
            <a:ext cx="4896544" cy="1169947"/>
            <a:chOff x="767408" y="1732639"/>
            <a:chExt cx="4896544" cy="1624353"/>
          </a:xfrm>
        </p:grpSpPr>
        <p:sp>
          <p:nvSpPr>
            <p:cNvPr id="19" name="文本框 18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2011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408" y="3933056"/>
            <a:ext cx="4896544" cy="1169947"/>
            <a:chOff x="767408" y="1732639"/>
            <a:chExt cx="4896544" cy="1624353"/>
          </a:xfrm>
        </p:grpSpPr>
        <p:sp>
          <p:nvSpPr>
            <p:cNvPr id="26" name="文本框 25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2012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7408" y="5013176"/>
            <a:ext cx="4896544" cy="1169947"/>
            <a:chOff x="767408" y="1732639"/>
            <a:chExt cx="4896544" cy="1624353"/>
          </a:xfrm>
        </p:grpSpPr>
        <p:sp>
          <p:nvSpPr>
            <p:cNvPr id="33" name="文本框 32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2013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557788191"/>
              </p:ext>
            </p:extLst>
          </p:nvPr>
        </p:nvGraphicFramePr>
        <p:xfrm>
          <a:off x="5879976" y="1828335"/>
          <a:ext cx="6098727" cy="4373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7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造字工房悦黑体验版纤细体" pitchFamily="50" charset="-122"/>
                <a:ea typeface="造字工房悦黑体验版纤细体" pitchFamily="50" charset="-122"/>
              </a:rPr>
              <a:t>ANALYSIS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7408" y="1700808"/>
            <a:ext cx="4896544" cy="1169947"/>
            <a:chOff x="767408" y="1732639"/>
            <a:chExt cx="4896544" cy="1624353"/>
          </a:xfrm>
        </p:grpSpPr>
        <p:sp>
          <p:nvSpPr>
            <p:cNvPr id="5" name="文本框 4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2010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408" y="2780928"/>
            <a:ext cx="4896544" cy="1169947"/>
            <a:chOff x="767408" y="1732639"/>
            <a:chExt cx="4896544" cy="1624353"/>
          </a:xfrm>
        </p:grpSpPr>
        <p:sp>
          <p:nvSpPr>
            <p:cNvPr id="19" name="文本框 18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2011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408" y="3933056"/>
            <a:ext cx="4896544" cy="1169947"/>
            <a:chOff x="767408" y="1732639"/>
            <a:chExt cx="4896544" cy="1624353"/>
          </a:xfrm>
        </p:grpSpPr>
        <p:sp>
          <p:nvSpPr>
            <p:cNvPr id="26" name="文本框 25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2012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7408" y="5013176"/>
            <a:ext cx="4896544" cy="1169947"/>
            <a:chOff x="767408" y="1732639"/>
            <a:chExt cx="4896544" cy="1624353"/>
          </a:xfrm>
        </p:grpSpPr>
        <p:sp>
          <p:nvSpPr>
            <p:cNvPr id="33" name="文本框 32"/>
            <p:cNvSpPr txBox="1"/>
            <p:nvPr/>
          </p:nvSpPr>
          <p:spPr>
            <a:xfrm>
              <a:off x="3612559" y="1732639"/>
              <a:ext cx="1656184" cy="4273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D90A00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2013</a:t>
              </a:r>
              <a:endParaRPr lang="zh-CN" altLang="en-US" sz="1400" b="1" dirty="0">
                <a:solidFill>
                  <a:srgbClr val="D90A00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67408" y="1736992"/>
              <a:ext cx="4896544" cy="1620000"/>
              <a:chOff x="839416" y="1772816"/>
              <a:chExt cx="3744416" cy="136815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39416" y="2060848"/>
                <a:ext cx="3744416" cy="79208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>
                <a:off x="4281613" y="177281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0800000">
                <a:off x="839416" y="2852936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1055440" y="2194472"/>
              <a:ext cx="4515855" cy="7050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76176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Hello , I want to play a 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game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.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 </a:t>
              </a:r>
              <a:r>
                <a:rPr lang="zh-CN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Hello , I want to play a game.</a:t>
              </a:r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57593285"/>
              </p:ext>
            </p:extLst>
          </p:nvPr>
        </p:nvGraphicFramePr>
        <p:xfrm>
          <a:off x="5879976" y="1827936"/>
          <a:ext cx="5904656" cy="4109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653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56348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SOLUTIONS</a:t>
            </a:r>
            <a:endParaRPr lang="zh-CN" altLang="en-US" sz="60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56040" y="1704389"/>
            <a:ext cx="1800000" cy="1800000"/>
          </a:xfrm>
          <a:prstGeom prst="ellipse">
            <a:avLst/>
          </a:prstGeom>
          <a:solidFill>
            <a:srgbClr val="D90A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68208" y="1704389"/>
            <a:ext cx="1800000" cy="1800000"/>
          </a:xfrm>
          <a:prstGeom prst="ellipse">
            <a:avLst/>
          </a:prstGeom>
          <a:solidFill>
            <a:srgbClr val="D90A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80376" y="1704389"/>
            <a:ext cx="1800000" cy="1800000"/>
          </a:xfrm>
          <a:prstGeom prst="ellipse">
            <a:avLst/>
          </a:prstGeom>
          <a:solidFill>
            <a:srgbClr val="D90A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192544" y="1704389"/>
            <a:ext cx="1800000" cy="1800000"/>
          </a:xfrm>
          <a:prstGeom prst="ellipse">
            <a:avLst/>
          </a:prstGeom>
          <a:solidFill>
            <a:srgbClr val="D90A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2044" y="1942670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16380" y="1942670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4212" y="1942670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9031" y="2419723"/>
            <a:ext cx="1334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1199" y="2419723"/>
            <a:ext cx="1334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3367" y="2419723"/>
            <a:ext cx="1334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25535" y="2419723"/>
            <a:ext cx="1334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5731920" y="3594613"/>
            <a:ext cx="648071" cy="944185"/>
          </a:xfrm>
          <a:prstGeom prst="rightArrow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160096" y="4725144"/>
            <a:ext cx="1800000" cy="1800000"/>
          </a:xfrm>
          <a:prstGeom prst="ellipse">
            <a:avLst/>
          </a:prstGeom>
          <a:solidFill>
            <a:srgbClr val="2E2E2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93087" y="5440478"/>
            <a:ext cx="1334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92344" y="332656"/>
            <a:ext cx="299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造字工房悦黑体验版纤细体" pitchFamily="50" charset="-122"/>
                <a:ea typeface="造字工房悦黑体验版纤细体" pitchFamily="50" charset="-122"/>
              </a:rPr>
              <a:t>COMPANY</a:t>
            </a:r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NAME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12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660</Words>
  <Application>Microsoft Office PowerPoint</Application>
  <PresentationFormat>宽屏</PresentationFormat>
  <Paragraphs>109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黑体</vt:lpstr>
      <vt:lpstr>宋体</vt:lpstr>
      <vt:lpstr>微软雅黑</vt:lpstr>
      <vt:lpstr>造字工房悦黑体验版纤细体</vt:lpstr>
      <vt:lpstr>Arial</vt:lpstr>
      <vt:lpstr>Berlin Sans FB Demi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37</cp:revision>
  <dcterms:created xsi:type="dcterms:W3CDTF">2013-10-13T07:49:27Z</dcterms:created>
  <dcterms:modified xsi:type="dcterms:W3CDTF">2018-05-30T02:29:49Z</dcterms:modified>
</cp:coreProperties>
</file>