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9" r:id="rId11"/>
    <p:sldId id="276" r:id="rId12"/>
    <p:sldId id="27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B44"/>
    <a:srgbClr val="00B4D9"/>
    <a:srgbClr val="B1B2B6"/>
    <a:srgbClr val="E7EDEA"/>
    <a:srgbClr val="7E7E7E"/>
    <a:srgbClr val="000000"/>
    <a:srgbClr val="5D5D5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40794-FE5D-4ECD-A1B5-D71179F8D888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39385-B82E-471A-80D5-D3C9B5DDAB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625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613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239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6424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220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255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953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732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327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223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940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39385-B82E-471A-80D5-D3C9B5DDABD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39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884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233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598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189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8683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0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471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2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798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9840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4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3795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874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073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405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721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96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23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30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596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69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236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B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5793F-E7AD-4694-8488-CE4B67E89B0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292FD-2D13-4AC3-956B-B46DD7F33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70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66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9002" y="-28965"/>
            <a:ext cx="12201002" cy="6918496"/>
            <a:chOff x="-9002" y="-28965"/>
            <a:chExt cx="12201002" cy="6918496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273"/>
            <a:stretch/>
          </p:blipFill>
          <p:spPr>
            <a:xfrm>
              <a:off x="-9002" y="-28965"/>
              <a:ext cx="12201001" cy="6918496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-4502" y="-13200"/>
              <a:ext cx="12196502" cy="6885954"/>
            </a:xfrm>
            <a:prstGeom prst="rect">
              <a:avLst/>
            </a:prstGeom>
            <a:solidFill>
              <a:srgbClr val="00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233406" y="961280"/>
            <a:ext cx="587212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200" spc="500" dirty="0" smtClean="0">
                <a:solidFill>
                  <a:srgbClr val="E7ED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anose="020B0503020202020204" pitchFamily="34" charset="0"/>
                <a:ea typeface="造字工房力黑（非商用）常规体" pitchFamily="50" charset="-122"/>
              </a:rPr>
              <a:t>2030</a:t>
            </a:r>
            <a:endParaRPr lang="zh-CN" altLang="en-US" sz="25200" spc="500" dirty="0">
              <a:solidFill>
                <a:srgbClr val="E7EDE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anose="020B0503020202020204" pitchFamily="34" charset="0"/>
              <a:ea typeface="造字工房力黑（非商用）常规体" pitchFamily="5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33678" y="441660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E7ED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百度综艺简体" panose="02010601030101010101" pitchFamily="2" charset="-122"/>
                <a:ea typeface="百度综艺简体" panose="02010601030101010101" pitchFamily="2" charset="-122"/>
              </a:rPr>
              <a:t>年终总结汇报</a:t>
            </a:r>
            <a:endParaRPr lang="zh-CN" altLang="en-US" sz="7200" dirty="0">
              <a:solidFill>
                <a:srgbClr val="E7EDE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百度综艺简体" panose="02010601030101010101" pitchFamily="2" charset="-122"/>
              <a:ea typeface="百度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398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73"/>
          <a:stretch/>
        </p:blipFill>
        <p:spPr>
          <a:xfrm>
            <a:off x="-9002" y="-28965"/>
            <a:ext cx="12201001" cy="691849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4502" y="-13200"/>
            <a:ext cx="12196502" cy="6885954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832927" y="1813173"/>
            <a:ext cx="652614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400" dirty="0" smtClean="0">
                <a:solidFill>
                  <a:srgbClr val="E7ED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anose="020B0503020202020204" pitchFamily="34" charset="0"/>
                <a:ea typeface="造字工房力黑（非商用）常规体" pitchFamily="50" charset="-122"/>
              </a:rPr>
              <a:t>THANKS</a:t>
            </a:r>
            <a:endParaRPr lang="zh-CN" altLang="en-US" sz="20400" dirty="0">
              <a:solidFill>
                <a:srgbClr val="E7EDE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anose="020B0503020202020204" pitchFamily="34" charset="0"/>
              <a:ea typeface="造字工房力黑（非商用）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12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731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椭圆 32"/>
          <p:cNvSpPr/>
          <p:nvPr/>
        </p:nvSpPr>
        <p:spPr>
          <a:xfrm>
            <a:off x="6186923" y="2084959"/>
            <a:ext cx="640080" cy="640080"/>
          </a:xfrm>
          <a:prstGeom prst="ellipse">
            <a:avLst/>
          </a:prstGeom>
          <a:noFill/>
          <a:ln w="28575">
            <a:solidFill>
              <a:srgbClr val="E7E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zh-CN" sz="2400" dirty="0">
                <a:solidFill>
                  <a:srgbClr val="00B4D9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1</a:t>
            </a:r>
            <a:endParaRPr lang="zh-CN" altLang="en-US" sz="2400" dirty="0">
              <a:solidFill>
                <a:srgbClr val="00B4D9"/>
              </a:solidFill>
              <a:latin typeface="Arial" panose="020B0604020202020204" pitchFamily="34" charset="0"/>
              <a:ea typeface="Adobe 繁黑體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074923" y="2174167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单击此处添加标题文本文字</a:t>
            </a:r>
            <a:endParaRPr lang="zh-CN" altLang="en-US" sz="2400" dirty="0">
              <a:solidFill>
                <a:srgbClr val="E7ED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186923" y="3029339"/>
            <a:ext cx="640080" cy="640080"/>
          </a:xfrm>
          <a:prstGeom prst="ellipse">
            <a:avLst/>
          </a:prstGeom>
          <a:noFill/>
          <a:ln w="28575">
            <a:solidFill>
              <a:srgbClr val="E7E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zh-CN" sz="2400" dirty="0">
                <a:solidFill>
                  <a:srgbClr val="00B4D9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2</a:t>
            </a:r>
            <a:endParaRPr lang="zh-CN" altLang="en-US" sz="2400" dirty="0">
              <a:solidFill>
                <a:srgbClr val="00B4D9"/>
              </a:solidFill>
              <a:latin typeface="Arial" panose="020B0604020202020204" pitchFamily="34" charset="0"/>
              <a:ea typeface="Adobe 繁黑體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074923" y="3118547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单击此处添加标题文本文字</a:t>
            </a:r>
          </a:p>
        </p:txBody>
      </p:sp>
      <p:sp>
        <p:nvSpPr>
          <p:cNvPr id="39" name="椭圆 38"/>
          <p:cNvSpPr/>
          <p:nvPr/>
        </p:nvSpPr>
        <p:spPr>
          <a:xfrm>
            <a:off x="6186923" y="3973719"/>
            <a:ext cx="640080" cy="640080"/>
          </a:xfrm>
          <a:prstGeom prst="ellipse">
            <a:avLst/>
          </a:prstGeom>
          <a:noFill/>
          <a:ln w="28575">
            <a:solidFill>
              <a:srgbClr val="E7E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zh-CN" sz="2400" dirty="0">
                <a:solidFill>
                  <a:srgbClr val="00B4D9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3</a:t>
            </a:r>
            <a:endParaRPr lang="zh-CN" altLang="en-US" sz="2400" dirty="0">
              <a:solidFill>
                <a:srgbClr val="00B4D9"/>
              </a:solidFill>
              <a:latin typeface="Arial" panose="020B0604020202020204" pitchFamily="34" charset="0"/>
              <a:ea typeface="Adobe 繁黑體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074923" y="4062927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单击此处添加标题文本文字</a:t>
            </a:r>
          </a:p>
        </p:txBody>
      </p:sp>
      <p:sp>
        <p:nvSpPr>
          <p:cNvPr id="42" name="椭圆 41"/>
          <p:cNvSpPr/>
          <p:nvPr/>
        </p:nvSpPr>
        <p:spPr>
          <a:xfrm>
            <a:off x="6186923" y="4918099"/>
            <a:ext cx="640080" cy="640080"/>
          </a:xfrm>
          <a:prstGeom prst="ellipse">
            <a:avLst/>
          </a:prstGeom>
          <a:noFill/>
          <a:ln w="28575">
            <a:solidFill>
              <a:srgbClr val="E7E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zh-CN" sz="2400" dirty="0">
                <a:solidFill>
                  <a:srgbClr val="00B4D9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4</a:t>
            </a:r>
            <a:endParaRPr lang="zh-CN" altLang="en-US" sz="2400" dirty="0">
              <a:solidFill>
                <a:srgbClr val="00B4D9"/>
              </a:solidFill>
              <a:latin typeface="Arial" panose="020B0604020202020204" pitchFamily="34" charset="0"/>
              <a:ea typeface="Adobe 繁黑體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074923" y="5007307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单击此处添加标题文本文字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88534" y="36064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B4D9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单击添加标题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88534" y="8344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单击添加文本文字</a:t>
            </a:r>
            <a:endParaRPr lang="zh-CN" altLang="en-US" dirty="0">
              <a:solidFill>
                <a:srgbClr val="E7ED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02925" y="2107201"/>
            <a:ext cx="4789715" cy="4007943"/>
            <a:chOff x="802925" y="2107201"/>
            <a:chExt cx="4789715" cy="4007943"/>
          </a:xfrm>
        </p:grpSpPr>
        <p:sp>
          <p:nvSpPr>
            <p:cNvPr id="26" name="任意多边形 25"/>
            <p:cNvSpPr/>
            <p:nvPr/>
          </p:nvSpPr>
          <p:spPr>
            <a:xfrm>
              <a:off x="802925" y="5017273"/>
              <a:ext cx="4789715" cy="535718"/>
            </a:xfrm>
            <a:custGeom>
              <a:avLst/>
              <a:gdLst>
                <a:gd name="connsiteX0" fmla="*/ 0 w 4789715"/>
                <a:gd name="connsiteY0" fmla="*/ 0 h 535718"/>
                <a:gd name="connsiteX1" fmla="*/ 4789715 w 4789715"/>
                <a:gd name="connsiteY1" fmla="*/ 0 h 535718"/>
                <a:gd name="connsiteX2" fmla="*/ 4789715 w 4789715"/>
                <a:gd name="connsiteY2" fmla="*/ 370217 h 535718"/>
                <a:gd name="connsiteX3" fmla="*/ 4624214 w 4789715"/>
                <a:gd name="connsiteY3" fmla="*/ 535718 h 535718"/>
                <a:gd name="connsiteX4" fmla="*/ 165501 w 4789715"/>
                <a:gd name="connsiteY4" fmla="*/ 535718 h 535718"/>
                <a:gd name="connsiteX5" fmla="*/ 0 w 4789715"/>
                <a:gd name="connsiteY5" fmla="*/ 370217 h 5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89715" h="535718">
                  <a:moveTo>
                    <a:pt x="0" y="0"/>
                  </a:moveTo>
                  <a:lnTo>
                    <a:pt x="4789715" y="0"/>
                  </a:lnTo>
                  <a:lnTo>
                    <a:pt x="4789715" y="370217"/>
                  </a:lnTo>
                  <a:cubicBezTo>
                    <a:pt x="4789715" y="461621"/>
                    <a:pt x="4715618" y="535718"/>
                    <a:pt x="4624214" y="535718"/>
                  </a:cubicBezTo>
                  <a:lnTo>
                    <a:pt x="165501" y="535718"/>
                  </a:lnTo>
                  <a:cubicBezTo>
                    <a:pt x="74097" y="535718"/>
                    <a:pt x="0" y="461621"/>
                    <a:pt x="0" y="370217"/>
                  </a:cubicBezTo>
                  <a:close/>
                </a:path>
              </a:pathLst>
            </a:custGeom>
            <a:solidFill>
              <a:srgbClr val="E7EDEA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802925" y="2107201"/>
              <a:ext cx="4789715" cy="2910072"/>
            </a:xfrm>
            <a:custGeom>
              <a:avLst/>
              <a:gdLst>
                <a:gd name="connsiteX0" fmla="*/ 165501 w 4789715"/>
                <a:gd name="connsiteY0" fmla="*/ 0 h 2910072"/>
                <a:gd name="connsiteX1" fmla="*/ 4624214 w 4789715"/>
                <a:gd name="connsiteY1" fmla="*/ 0 h 2910072"/>
                <a:gd name="connsiteX2" fmla="*/ 4789715 w 4789715"/>
                <a:gd name="connsiteY2" fmla="*/ 165501 h 2910072"/>
                <a:gd name="connsiteX3" fmla="*/ 4789715 w 4789715"/>
                <a:gd name="connsiteY3" fmla="*/ 2910072 h 2910072"/>
                <a:gd name="connsiteX4" fmla="*/ 0 w 4789715"/>
                <a:gd name="connsiteY4" fmla="*/ 2910072 h 2910072"/>
                <a:gd name="connsiteX5" fmla="*/ 0 w 4789715"/>
                <a:gd name="connsiteY5" fmla="*/ 165501 h 2910072"/>
                <a:gd name="connsiteX6" fmla="*/ 165501 w 4789715"/>
                <a:gd name="connsiteY6" fmla="*/ 0 h 291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89715" h="2910072">
                  <a:moveTo>
                    <a:pt x="165501" y="0"/>
                  </a:moveTo>
                  <a:lnTo>
                    <a:pt x="4624214" y="0"/>
                  </a:lnTo>
                  <a:cubicBezTo>
                    <a:pt x="4715618" y="0"/>
                    <a:pt x="4789715" y="74097"/>
                    <a:pt x="4789715" y="165501"/>
                  </a:cubicBezTo>
                  <a:lnTo>
                    <a:pt x="4789715" y="2910072"/>
                  </a:lnTo>
                  <a:lnTo>
                    <a:pt x="0" y="2910072"/>
                  </a:lnTo>
                  <a:lnTo>
                    <a:pt x="0" y="165501"/>
                  </a:lnTo>
                  <a:cubicBezTo>
                    <a:pt x="0" y="74097"/>
                    <a:pt x="74097" y="0"/>
                    <a:pt x="165501" y="0"/>
                  </a:cubicBezTo>
                  <a:close/>
                </a:path>
              </a:pathLst>
            </a:custGeom>
            <a:solidFill>
              <a:srgbClr val="2122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2319859" y="5546251"/>
              <a:ext cx="1755847" cy="568893"/>
              <a:chOff x="5851356" y="5550236"/>
              <a:chExt cx="1755847" cy="568893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5851356" y="5550236"/>
                <a:ext cx="1755847" cy="568893"/>
              </a:xfrm>
              <a:custGeom>
                <a:avLst/>
                <a:gdLst>
                  <a:gd name="connsiteX0" fmla="*/ 273560 w 1755847"/>
                  <a:gd name="connsiteY0" fmla="*/ 0 h 568893"/>
                  <a:gd name="connsiteX1" fmla="*/ 452204 w 1755847"/>
                  <a:gd name="connsiteY1" fmla="*/ 0 h 568893"/>
                  <a:gd name="connsiteX2" fmla="*/ 869912 w 1755847"/>
                  <a:gd name="connsiteY2" fmla="*/ 0 h 568893"/>
                  <a:gd name="connsiteX3" fmla="*/ 885935 w 1755847"/>
                  <a:gd name="connsiteY3" fmla="*/ 0 h 568893"/>
                  <a:gd name="connsiteX4" fmla="*/ 1083391 w 1755847"/>
                  <a:gd name="connsiteY4" fmla="*/ 0 h 568893"/>
                  <a:gd name="connsiteX5" fmla="*/ 1482287 w 1755847"/>
                  <a:gd name="connsiteY5" fmla="*/ 0 h 568893"/>
                  <a:gd name="connsiteX6" fmla="*/ 1517117 w 1755847"/>
                  <a:gd name="connsiteY6" fmla="*/ 374839 h 568893"/>
                  <a:gd name="connsiteX7" fmla="*/ 1548158 w 1755847"/>
                  <a:gd name="connsiteY7" fmla="*/ 477021 h 568893"/>
                  <a:gd name="connsiteX8" fmla="*/ 1725238 w 1755847"/>
                  <a:gd name="connsiteY8" fmla="*/ 520709 h 568893"/>
                  <a:gd name="connsiteX9" fmla="*/ 1755723 w 1755847"/>
                  <a:gd name="connsiteY9" fmla="*/ 568893 h 568893"/>
                  <a:gd name="connsiteX10" fmla="*/ 1083391 w 1755847"/>
                  <a:gd name="connsiteY10" fmla="*/ 566423 h 568893"/>
                  <a:gd name="connsiteX11" fmla="*/ 1083391 w 1755847"/>
                  <a:gd name="connsiteY11" fmla="*/ 568893 h 568893"/>
                  <a:gd name="connsiteX12" fmla="*/ 452204 w 1755847"/>
                  <a:gd name="connsiteY12" fmla="*/ 568893 h 568893"/>
                  <a:gd name="connsiteX13" fmla="*/ 452204 w 1755847"/>
                  <a:gd name="connsiteY13" fmla="*/ 567232 h 568893"/>
                  <a:gd name="connsiteX14" fmla="*/ 124 w 1755847"/>
                  <a:gd name="connsiteY14" fmla="*/ 568893 h 568893"/>
                  <a:gd name="connsiteX15" fmla="*/ 30609 w 1755847"/>
                  <a:gd name="connsiteY15" fmla="*/ 520709 h 568893"/>
                  <a:gd name="connsiteX16" fmla="*/ 207689 w 1755847"/>
                  <a:gd name="connsiteY16" fmla="*/ 477021 h 568893"/>
                  <a:gd name="connsiteX17" fmla="*/ 238730 w 1755847"/>
                  <a:gd name="connsiteY17" fmla="*/ 374839 h 568893"/>
                  <a:gd name="connsiteX18" fmla="*/ 273560 w 1755847"/>
                  <a:gd name="connsiteY18" fmla="*/ 0 h 568893"/>
                  <a:gd name="connsiteX0" fmla="*/ 273560 w 1755847"/>
                  <a:gd name="connsiteY0" fmla="*/ 0 h 568893"/>
                  <a:gd name="connsiteX1" fmla="*/ 452204 w 1755847"/>
                  <a:gd name="connsiteY1" fmla="*/ 0 h 568893"/>
                  <a:gd name="connsiteX2" fmla="*/ 869912 w 1755847"/>
                  <a:gd name="connsiteY2" fmla="*/ 0 h 568893"/>
                  <a:gd name="connsiteX3" fmla="*/ 885935 w 1755847"/>
                  <a:gd name="connsiteY3" fmla="*/ 0 h 568893"/>
                  <a:gd name="connsiteX4" fmla="*/ 1083391 w 1755847"/>
                  <a:gd name="connsiteY4" fmla="*/ 0 h 568893"/>
                  <a:gd name="connsiteX5" fmla="*/ 1482287 w 1755847"/>
                  <a:gd name="connsiteY5" fmla="*/ 0 h 568893"/>
                  <a:gd name="connsiteX6" fmla="*/ 1517117 w 1755847"/>
                  <a:gd name="connsiteY6" fmla="*/ 374839 h 568893"/>
                  <a:gd name="connsiteX7" fmla="*/ 1548158 w 1755847"/>
                  <a:gd name="connsiteY7" fmla="*/ 477021 h 568893"/>
                  <a:gd name="connsiteX8" fmla="*/ 1725238 w 1755847"/>
                  <a:gd name="connsiteY8" fmla="*/ 520709 h 568893"/>
                  <a:gd name="connsiteX9" fmla="*/ 1755723 w 1755847"/>
                  <a:gd name="connsiteY9" fmla="*/ 568893 h 568893"/>
                  <a:gd name="connsiteX10" fmla="*/ 1083391 w 1755847"/>
                  <a:gd name="connsiteY10" fmla="*/ 566423 h 568893"/>
                  <a:gd name="connsiteX11" fmla="*/ 452204 w 1755847"/>
                  <a:gd name="connsiteY11" fmla="*/ 568893 h 568893"/>
                  <a:gd name="connsiteX12" fmla="*/ 452204 w 1755847"/>
                  <a:gd name="connsiteY12" fmla="*/ 567232 h 568893"/>
                  <a:gd name="connsiteX13" fmla="*/ 124 w 1755847"/>
                  <a:gd name="connsiteY13" fmla="*/ 568893 h 568893"/>
                  <a:gd name="connsiteX14" fmla="*/ 30609 w 1755847"/>
                  <a:gd name="connsiteY14" fmla="*/ 520709 h 568893"/>
                  <a:gd name="connsiteX15" fmla="*/ 207689 w 1755847"/>
                  <a:gd name="connsiteY15" fmla="*/ 477021 h 568893"/>
                  <a:gd name="connsiteX16" fmla="*/ 238730 w 1755847"/>
                  <a:gd name="connsiteY16" fmla="*/ 374839 h 568893"/>
                  <a:gd name="connsiteX17" fmla="*/ 273560 w 1755847"/>
                  <a:gd name="connsiteY17" fmla="*/ 0 h 568893"/>
                  <a:gd name="connsiteX0" fmla="*/ 273560 w 1755847"/>
                  <a:gd name="connsiteY0" fmla="*/ 0 h 568893"/>
                  <a:gd name="connsiteX1" fmla="*/ 452204 w 1755847"/>
                  <a:gd name="connsiteY1" fmla="*/ 0 h 568893"/>
                  <a:gd name="connsiteX2" fmla="*/ 869912 w 1755847"/>
                  <a:gd name="connsiteY2" fmla="*/ 0 h 568893"/>
                  <a:gd name="connsiteX3" fmla="*/ 885935 w 1755847"/>
                  <a:gd name="connsiteY3" fmla="*/ 0 h 568893"/>
                  <a:gd name="connsiteX4" fmla="*/ 1083391 w 1755847"/>
                  <a:gd name="connsiteY4" fmla="*/ 0 h 568893"/>
                  <a:gd name="connsiteX5" fmla="*/ 1482287 w 1755847"/>
                  <a:gd name="connsiteY5" fmla="*/ 0 h 568893"/>
                  <a:gd name="connsiteX6" fmla="*/ 1517117 w 1755847"/>
                  <a:gd name="connsiteY6" fmla="*/ 374839 h 568893"/>
                  <a:gd name="connsiteX7" fmla="*/ 1548158 w 1755847"/>
                  <a:gd name="connsiteY7" fmla="*/ 477021 h 568893"/>
                  <a:gd name="connsiteX8" fmla="*/ 1725238 w 1755847"/>
                  <a:gd name="connsiteY8" fmla="*/ 520709 h 568893"/>
                  <a:gd name="connsiteX9" fmla="*/ 1755723 w 1755847"/>
                  <a:gd name="connsiteY9" fmla="*/ 568893 h 568893"/>
                  <a:gd name="connsiteX10" fmla="*/ 452204 w 1755847"/>
                  <a:gd name="connsiteY10" fmla="*/ 568893 h 568893"/>
                  <a:gd name="connsiteX11" fmla="*/ 452204 w 1755847"/>
                  <a:gd name="connsiteY11" fmla="*/ 567232 h 568893"/>
                  <a:gd name="connsiteX12" fmla="*/ 124 w 1755847"/>
                  <a:gd name="connsiteY12" fmla="*/ 568893 h 568893"/>
                  <a:gd name="connsiteX13" fmla="*/ 30609 w 1755847"/>
                  <a:gd name="connsiteY13" fmla="*/ 520709 h 568893"/>
                  <a:gd name="connsiteX14" fmla="*/ 207689 w 1755847"/>
                  <a:gd name="connsiteY14" fmla="*/ 477021 h 568893"/>
                  <a:gd name="connsiteX15" fmla="*/ 238730 w 1755847"/>
                  <a:gd name="connsiteY15" fmla="*/ 374839 h 568893"/>
                  <a:gd name="connsiteX16" fmla="*/ 273560 w 1755847"/>
                  <a:gd name="connsiteY16" fmla="*/ 0 h 568893"/>
                  <a:gd name="connsiteX0" fmla="*/ 273560 w 1755847"/>
                  <a:gd name="connsiteY0" fmla="*/ 0 h 568893"/>
                  <a:gd name="connsiteX1" fmla="*/ 452204 w 1755847"/>
                  <a:gd name="connsiteY1" fmla="*/ 0 h 568893"/>
                  <a:gd name="connsiteX2" fmla="*/ 869912 w 1755847"/>
                  <a:gd name="connsiteY2" fmla="*/ 0 h 568893"/>
                  <a:gd name="connsiteX3" fmla="*/ 885935 w 1755847"/>
                  <a:gd name="connsiteY3" fmla="*/ 0 h 568893"/>
                  <a:gd name="connsiteX4" fmla="*/ 1083391 w 1755847"/>
                  <a:gd name="connsiteY4" fmla="*/ 0 h 568893"/>
                  <a:gd name="connsiteX5" fmla="*/ 1482287 w 1755847"/>
                  <a:gd name="connsiteY5" fmla="*/ 0 h 568893"/>
                  <a:gd name="connsiteX6" fmla="*/ 1517117 w 1755847"/>
                  <a:gd name="connsiteY6" fmla="*/ 374839 h 568893"/>
                  <a:gd name="connsiteX7" fmla="*/ 1548158 w 1755847"/>
                  <a:gd name="connsiteY7" fmla="*/ 477021 h 568893"/>
                  <a:gd name="connsiteX8" fmla="*/ 1725238 w 1755847"/>
                  <a:gd name="connsiteY8" fmla="*/ 520709 h 568893"/>
                  <a:gd name="connsiteX9" fmla="*/ 1755723 w 1755847"/>
                  <a:gd name="connsiteY9" fmla="*/ 568893 h 568893"/>
                  <a:gd name="connsiteX10" fmla="*/ 452204 w 1755847"/>
                  <a:gd name="connsiteY10" fmla="*/ 568893 h 568893"/>
                  <a:gd name="connsiteX11" fmla="*/ 124 w 1755847"/>
                  <a:gd name="connsiteY11" fmla="*/ 568893 h 568893"/>
                  <a:gd name="connsiteX12" fmla="*/ 30609 w 1755847"/>
                  <a:gd name="connsiteY12" fmla="*/ 520709 h 568893"/>
                  <a:gd name="connsiteX13" fmla="*/ 207689 w 1755847"/>
                  <a:gd name="connsiteY13" fmla="*/ 477021 h 568893"/>
                  <a:gd name="connsiteX14" fmla="*/ 238730 w 1755847"/>
                  <a:gd name="connsiteY14" fmla="*/ 374839 h 568893"/>
                  <a:gd name="connsiteX15" fmla="*/ 273560 w 1755847"/>
                  <a:gd name="connsiteY15" fmla="*/ 0 h 568893"/>
                  <a:gd name="connsiteX0" fmla="*/ 273560 w 1755847"/>
                  <a:gd name="connsiteY0" fmla="*/ 0 h 568893"/>
                  <a:gd name="connsiteX1" fmla="*/ 452204 w 1755847"/>
                  <a:gd name="connsiteY1" fmla="*/ 0 h 568893"/>
                  <a:gd name="connsiteX2" fmla="*/ 869912 w 1755847"/>
                  <a:gd name="connsiteY2" fmla="*/ 0 h 568893"/>
                  <a:gd name="connsiteX3" fmla="*/ 885935 w 1755847"/>
                  <a:gd name="connsiteY3" fmla="*/ 0 h 568893"/>
                  <a:gd name="connsiteX4" fmla="*/ 1083391 w 1755847"/>
                  <a:gd name="connsiteY4" fmla="*/ 0 h 568893"/>
                  <a:gd name="connsiteX5" fmla="*/ 1482287 w 1755847"/>
                  <a:gd name="connsiteY5" fmla="*/ 0 h 568893"/>
                  <a:gd name="connsiteX6" fmla="*/ 1517117 w 1755847"/>
                  <a:gd name="connsiteY6" fmla="*/ 374839 h 568893"/>
                  <a:gd name="connsiteX7" fmla="*/ 1548158 w 1755847"/>
                  <a:gd name="connsiteY7" fmla="*/ 477021 h 568893"/>
                  <a:gd name="connsiteX8" fmla="*/ 1725238 w 1755847"/>
                  <a:gd name="connsiteY8" fmla="*/ 520709 h 568893"/>
                  <a:gd name="connsiteX9" fmla="*/ 1755723 w 1755847"/>
                  <a:gd name="connsiteY9" fmla="*/ 568893 h 568893"/>
                  <a:gd name="connsiteX10" fmla="*/ 124 w 1755847"/>
                  <a:gd name="connsiteY10" fmla="*/ 568893 h 568893"/>
                  <a:gd name="connsiteX11" fmla="*/ 30609 w 1755847"/>
                  <a:gd name="connsiteY11" fmla="*/ 520709 h 568893"/>
                  <a:gd name="connsiteX12" fmla="*/ 207689 w 1755847"/>
                  <a:gd name="connsiteY12" fmla="*/ 477021 h 568893"/>
                  <a:gd name="connsiteX13" fmla="*/ 238730 w 1755847"/>
                  <a:gd name="connsiteY13" fmla="*/ 374839 h 568893"/>
                  <a:gd name="connsiteX14" fmla="*/ 273560 w 1755847"/>
                  <a:gd name="connsiteY14" fmla="*/ 0 h 568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5847" h="568893">
                    <a:moveTo>
                      <a:pt x="273560" y="0"/>
                    </a:moveTo>
                    <a:lnTo>
                      <a:pt x="452204" y="0"/>
                    </a:lnTo>
                    <a:lnTo>
                      <a:pt x="869912" y="0"/>
                    </a:lnTo>
                    <a:lnTo>
                      <a:pt x="885935" y="0"/>
                    </a:lnTo>
                    <a:lnTo>
                      <a:pt x="1083391" y="0"/>
                    </a:lnTo>
                    <a:lnTo>
                      <a:pt x="1482287" y="0"/>
                    </a:lnTo>
                    <a:cubicBezTo>
                      <a:pt x="1484009" y="5563"/>
                      <a:pt x="1516918" y="366043"/>
                      <a:pt x="1517117" y="374839"/>
                    </a:cubicBezTo>
                    <a:cubicBezTo>
                      <a:pt x="1524186" y="440922"/>
                      <a:pt x="1532036" y="454842"/>
                      <a:pt x="1548158" y="477021"/>
                    </a:cubicBezTo>
                    <a:cubicBezTo>
                      <a:pt x="1590318" y="499838"/>
                      <a:pt x="1690644" y="505397"/>
                      <a:pt x="1725238" y="520709"/>
                    </a:cubicBezTo>
                    <a:cubicBezTo>
                      <a:pt x="1753854" y="533033"/>
                      <a:pt x="1756566" y="538973"/>
                      <a:pt x="1755723" y="568893"/>
                    </a:cubicBezTo>
                    <a:lnTo>
                      <a:pt x="124" y="568893"/>
                    </a:lnTo>
                    <a:cubicBezTo>
                      <a:pt x="-719" y="538973"/>
                      <a:pt x="1993" y="533033"/>
                      <a:pt x="30609" y="520709"/>
                    </a:cubicBezTo>
                    <a:cubicBezTo>
                      <a:pt x="65203" y="505397"/>
                      <a:pt x="165529" y="499838"/>
                      <a:pt x="207689" y="477021"/>
                    </a:cubicBezTo>
                    <a:cubicBezTo>
                      <a:pt x="223811" y="454842"/>
                      <a:pt x="231661" y="440922"/>
                      <a:pt x="238730" y="374839"/>
                    </a:cubicBezTo>
                    <a:cubicBezTo>
                      <a:pt x="238929" y="366043"/>
                      <a:pt x="271838" y="5563"/>
                      <a:pt x="273560" y="0"/>
                    </a:cubicBezTo>
                    <a:close/>
                  </a:path>
                </a:pathLst>
              </a:custGeom>
              <a:solidFill>
                <a:srgbClr val="E7EDEA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6111526" y="5550236"/>
                <a:ext cx="1235505" cy="130725"/>
              </a:xfrm>
              <a:custGeom>
                <a:avLst/>
                <a:gdLst>
                  <a:gd name="connsiteX0" fmla="*/ 12620 w 1235505"/>
                  <a:gd name="connsiteY0" fmla="*/ 0 h 130725"/>
                  <a:gd name="connsiteX1" fmla="*/ 1222885 w 1235505"/>
                  <a:gd name="connsiteY1" fmla="*/ 0 h 130725"/>
                  <a:gd name="connsiteX2" fmla="*/ 1224099 w 1235505"/>
                  <a:gd name="connsiteY2" fmla="*/ 11407 h 130725"/>
                  <a:gd name="connsiteX3" fmla="*/ 1233841 w 1235505"/>
                  <a:gd name="connsiteY3" fmla="*/ 112791 h 130725"/>
                  <a:gd name="connsiteX4" fmla="*/ 1235505 w 1235505"/>
                  <a:gd name="connsiteY4" fmla="*/ 130725 h 130725"/>
                  <a:gd name="connsiteX5" fmla="*/ 0 w 1235505"/>
                  <a:gd name="connsiteY5" fmla="*/ 130725 h 130725"/>
                  <a:gd name="connsiteX6" fmla="*/ 1665 w 1235505"/>
                  <a:gd name="connsiteY6" fmla="*/ 112791 h 130725"/>
                  <a:gd name="connsiteX7" fmla="*/ 11406 w 1235505"/>
                  <a:gd name="connsiteY7" fmla="*/ 11407 h 130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35505" h="130725">
                    <a:moveTo>
                      <a:pt x="12620" y="0"/>
                    </a:moveTo>
                    <a:lnTo>
                      <a:pt x="1222885" y="0"/>
                    </a:lnTo>
                    <a:lnTo>
                      <a:pt x="1224099" y="11407"/>
                    </a:lnTo>
                    <a:cubicBezTo>
                      <a:pt x="1226229" y="32220"/>
                      <a:pt x="1229809" y="69695"/>
                      <a:pt x="1233841" y="112791"/>
                    </a:cubicBezTo>
                    <a:lnTo>
                      <a:pt x="1235505" y="130725"/>
                    </a:lnTo>
                    <a:lnTo>
                      <a:pt x="0" y="130725"/>
                    </a:lnTo>
                    <a:lnTo>
                      <a:pt x="1665" y="112791"/>
                    </a:lnTo>
                    <a:cubicBezTo>
                      <a:pt x="5696" y="69695"/>
                      <a:pt x="9276" y="32220"/>
                      <a:pt x="11406" y="11407"/>
                    </a:cubicBezTo>
                    <a:close/>
                  </a:path>
                </a:pathLst>
              </a:custGeom>
              <a:solidFill>
                <a:srgbClr val="E2E3E5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3"/>
            <a:srcRect t="172" r="383" b="24116"/>
            <a:stretch/>
          </p:blipFill>
          <p:spPr>
            <a:xfrm>
              <a:off x="1051645" y="2322149"/>
              <a:ext cx="4292274" cy="24801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913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6" grpId="0" animBg="1"/>
      <p:bldP spid="37" grpId="0"/>
      <p:bldP spid="39" grpId="0" animBg="1"/>
      <p:bldP spid="40" grpId="0"/>
      <p:bldP spid="42" grpId="0" animBg="1"/>
      <p:bldP spid="43" grpId="0"/>
      <p:bldP spid="44" grpId="0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-1"/>
            <a:ext cx="12230100" cy="6858001"/>
            <a:chOff x="6518910" y="-857251"/>
            <a:chExt cx="12230100" cy="6858001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075"/>
            <a:stretch/>
          </p:blipFill>
          <p:spPr>
            <a:xfrm>
              <a:off x="6537960" y="-857251"/>
              <a:ext cx="12192000" cy="685800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6518910" y="-857251"/>
              <a:ext cx="12230100" cy="6858000"/>
            </a:xfrm>
            <a:prstGeom prst="rect">
              <a:avLst/>
            </a:prstGeom>
            <a:solidFill>
              <a:srgbClr val="000000">
                <a:alpha val="3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-15240" y="3874770"/>
            <a:ext cx="12230100" cy="2080260"/>
          </a:xfrm>
          <a:prstGeom prst="rect">
            <a:avLst/>
          </a:prstGeom>
          <a:solidFill>
            <a:srgbClr val="00B4D9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2969110" y="4523870"/>
            <a:ext cx="4298259" cy="954107"/>
            <a:chOff x="7143077" y="4271032"/>
            <a:chExt cx="4298259" cy="954107"/>
          </a:xfrm>
        </p:grpSpPr>
        <p:sp>
          <p:nvSpPr>
            <p:cNvPr id="22" name="文本框 21"/>
            <p:cNvSpPr txBox="1"/>
            <p:nvPr/>
          </p:nvSpPr>
          <p:spPr>
            <a:xfrm>
              <a:off x="7143077" y="4271032"/>
              <a:ext cx="42883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3200" b="1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152983" y="4886585"/>
              <a:ext cx="42883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6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2486034" y="4592961"/>
            <a:ext cx="0" cy="758831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583361" y="4688828"/>
            <a:ext cx="1441420" cy="641573"/>
            <a:chOff x="583361" y="4688828"/>
            <a:chExt cx="1441420" cy="641573"/>
          </a:xfrm>
        </p:grpSpPr>
        <p:sp>
          <p:nvSpPr>
            <p:cNvPr id="25" name="文本框 24"/>
            <p:cNvSpPr txBox="1"/>
            <p:nvPr/>
          </p:nvSpPr>
          <p:spPr>
            <a:xfrm>
              <a:off x="1058136" y="4688828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标题一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83361" y="5022624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添加小标题标题</a:t>
              </a:r>
              <a:endParaRPr lang="zh-CN" altLang="en-US" sz="14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147"/>
            <p:cNvSpPr>
              <a:spLocks noEditPoints="1"/>
            </p:cNvSpPr>
            <p:nvPr/>
          </p:nvSpPr>
          <p:spPr bwMode="auto">
            <a:xfrm>
              <a:off x="647919" y="4711151"/>
              <a:ext cx="328492" cy="311472"/>
            </a:xfrm>
            <a:custGeom>
              <a:avLst/>
              <a:gdLst>
                <a:gd name="T0" fmla="*/ 149 w 193"/>
                <a:gd name="T1" fmla="*/ 172 h 183"/>
                <a:gd name="T2" fmla="*/ 85 w 193"/>
                <a:gd name="T3" fmla="*/ 183 h 183"/>
                <a:gd name="T4" fmla="*/ 10 w 193"/>
                <a:gd name="T5" fmla="*/ 47 h 183"/>
                <a:gd name="T6" fmla="*/ 30 w 193"/>
                <a:gd name="T7" fmla="*/ 49 h 183"/>
                <a:gd name="T8" fmla="*/ 28 w 193"/>
                <a:gd name="T9" fmla="*/ 88 h 183"/>
                <a:gd name="T10" fmla="*/ 35 w 193"/>
                <a:gd name="T11" fmla="*/ 96 h 183"/>
                <a:gd name="T12" fmla="*/ 36 w 193"/>
                <a:gd name="T13" fmla="*/ 96 h 183"/>
                <a:gd name="T14" fmla="*/ 43 w 193"/>
                <a:gd name="T15" fmla="*/ 88 h 183"/>
                <a:gd name="T16" fmla="*/ 41 w 193"/>
                <a:gd name="T17" fmla="*/ 49 h 183"/>
                <a:gd name="T18" fmla="*/ 60 w 193"/>
                <a:gd name="T19" fmla="*/ 47 h 183"/>
                <a:gd name="T20" fmla="*/ 100 w 193"/>
                <a:gd name="T21" fmla="*/ 66 h 183"/>
                <a:gd name="T22" fmla="*/ 58 w 193"/>
                <a:gd name="T23" fmla="*/ 111 h 183"/>
                <a:gd name="T24" fmla="*/ 43 w 193"/>
                <a:gd name="T25" fmla="*/ 183 h 183"/>
                <a:gd name="T26" fmla="*/ 31 w 193"/>
                <a:gd name="T27" fmla="*/ 122 h 183"/>
                <a:gd name="T28" fmla="*/ 9 w 193"/>
                <a:gd name="T29" fmla="*/ 183 h 183"/>
                <a:gd name="T30" fmla="*/ 0 w 193"/>
                <a:gd name="T31" fmla="*/ 101 h 183"/>
                <a:gd name="T32" fmla="*/ 161 w 193"/>
                <a:gd name="T33" fmla="*/ 42 h 183"/>
                <a:gd name="T34" fmla="*/ 149 w 193"/>
                <a:gd name="T35" fmla="*/ 77 h 183"/>
                <a:gd name="T36" fmla="*/ 143 w 193"/>
                <a:gd name="T37" fmla="*/ 77 h 183"/>
                <a:gd name="T38" fmla="*/ 122 w 193"/>
                <a:gd name="T39" fmla="*/ 99 h 183"/>
                <a:gd name="T40" fmla="*/ 118 w 193"/>
                <a:gd name="T41" fmla="*/ 101 h 183"/>
                <a:gd name="T42" fmla="*/ 84 w 193"/>
                <a:gd name="T43" fmla="*/ 97 h 183"/>
                <a:gd name="T44" fmla="*/ 100 w 193"/>
                <a:gd name="T45" fmla="*/ 84 h 183"/>
                <a:gd name="T46" fmla="*/ 104 w 193"/>
                <a:gd name="T47" fmla="*/ 84 h 183"/>
                <a:gd name="T48" fmla="*/ 129 w 193"/>
                <a:gd name="T49" fmla="*/ 60 h 183"/>
                <a:gd name="T50" fmla="*/ 135 w 193"/>
                <a:gd name="T51" fmla="*/ 59 h 183"/>
                <a:gd name="T52" fmla="*/ 161 w 193"/>
                <a:gd name="T53" fmla="*/ 42 h 183"/>
                <a:gd name="T54" fmla="*/ 193 w 193"/>
                <a:gd name="T55" fmla="*/ 6 h 183"/>
                <a:gd name="T56" fmla="*/ 125 w 193"/>
                <a:gd name="T57" fmla="*/ 136 h 183"/>
                <a:gd name="T58" fmla="*/ 107 w 193"/>
                <a:gd name="T59" fmla="*/ 168 h 183"/>
                <a:gd name="T60" fmla="*/ 72 w 193"/>
                <a:gd name="T61" fmla="*/ 136 h 183"/>
                <a:gd name="T62" fmla="*/ 180 w 193"/>
                <a:gd name="T63" fmla="*/ 123 h 183"/>
                <a:gd name="T64" fmla="*/ 67 w 193"/>
                <a:gd name="T65" fmla="*/ 19 h 183"/>
                <a:gd name="T66" fmla="*/ 36 w 193"/>
                <a:gd name="T67" fmla="*/ 0 h 183"/>
                <a:gd name="T68" fmla="*/ 53 w 193"/>
                <a:gd name="T69" fmla="*/ 11 h 183"/>
                <a:gd name="T70" fmla="*/ 53 w 193"/>
                <a:gd name="T71" fmla="*/ 32 h 183"/>
                <a:gd name="T72" fmla="*/ 36 w 193"/>
                <a:gd name="T73" fmla="*/ 41 h 183"/>
                <a:gd name="T74" fmla="*/ 17 w 193"/>
                <a:gd name="T75" fmla="*/ 32 h 183"/>
                <a:gd name="T76" fmla="*/ 17 w 193"/>
                <a:gd name="T77" fmla="*/ 11 h 183"/>
                <a:gd name="T78" fmla="*/ 36 w 193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3" h="183">
                  <a:moveTo>
                    <a:pt x="85" y="172"/>
                  </a:moveTo>
                  <a:lnTo>
                    <a:pt x="149" y="172"/>
                  </a:lnTo>
                  <a:lnTo>
                    <a:pt x="149" y="183"/>
                  </a:lnTo>
                  <a:lnTo>
                    <a:pt x="85" y="183"/>
                  </a:lnTo>
                  <a:lnTo>
                    <a:pt x="85" y="172"/>
                  </a:lnTo>
                  <a:close/>
                  <a:moveTo>
                    <a:pt x="10" y="47"/>
                  </a:moveTo>
                  <a:lnTo>
                    <a:pt x="32" y="47"/>
                  </a:lnTo>
                  <a:lnTo>
                    <a:pt x="30" y="49"/>
                  </a:lnTo>
                  <a:lnTo>
                    <a:pt x="32" y="54"/>
                  </a:lnTo>
                  <a:lnTo>
                    <a:pt x="28" y="88"/>
                  </a:lnTo>
                  <a:lnTo>
                    <a:pt x="35" y="95"/>
                  </a:lnTo>
                  <a:lnTo>
                    <a:pt x="35" y="96"/>
                  </a:lnTo>
                  <a:lnTo>
                    <a:pt x="35" y="95"/>
                  </a:lnTo>
                  <a:lnTo>
                    <a:pt x="36" y="96"/>
                  </a:lnTo>
                  <a:lnTo>
                    <a:pt x="36" y="95"/>
                  </a:lnTo>
                  <a:lnTo>
                    <a:pt x="43" y="88"/>
                  </a:lnTo>
                  <a:lnTo>
                    <a:pt x="38" y="54"/>
                  </a:lnTo>
                  <a:lnTo>
                    <a:pt x="41" y="49"/>
                  </a:lnTo>
                  <a:lnTo>
                    <a:pt x="38" y="47"/>
                  </a:lnTo>
                  <a:lnTo>
                    <a:pt x="60" y="47"/>
                  </a:lnTo>
                  <a:lnTo>
                    <a:pt x="109" y="49"/>
                  </a:lnTo>
                  <a:lnTo>
                    <a:pt x="100" y="66"/>
                  </a:lnTo>
                  <a:lnTo>
                    <a:pt x="57" y="67"/>
                  </a:lnTo>
                  <a:lnTo>
                    <a:pt x="58" y="111"/>
                  </a:lnTo>
                  <a:lnTo>
                    <a:pt x="62" y="183"/>
                  </a:lnTo>
                  <a:lnTo>
                    <a:pt x="43" y="183"/>
                  </a:lnTo>
                  <a:lnTo>
                    <a:pt x="39" y="122"/>
                  </a:lnTo>
                  <a:lnTo>
                    <a:pt x="31" y="122"/>
                  </a:lnTo>
                  <a:lnTo>
                    <a:pt x="28" y="183"/>
                  </a:lnTo>
                  <a:lnTo>
                    <a:pt x="9" y="183"/>
                  </a:lnTo>
                  <a:lnTo>
                    <a:pt x="14" y="111"/>
                  </a:lnTo>
                  <a:lnTo>
                    <a:pt x="0" y="101"/>
                  </a:lnTo>
                  <a:lnTo>
                    <a:pt x="10" y="47"/>
                  </a:lnTo>
                  <a:close/>
                  <a:moveTo>
                    <a:pt x="161" y="42"/>
                  </a:moveTo>
                  <a:lnTo>
                    <a:pt x="167" y="46"/>
                  </a:lnTo>
                  <a:lnTo>
                    <a:pt x="149" y="77"/>
                  </a:lnTo>
                  <a:lnTo>
                    <a:pt x="147" y="81"/>
                  </a:lnTo>
                  <a:lnTo>
                    <a:pt x="143" y="77"/>
                  </a:lnTo>
                  <a:lnTo>
                    <a:pt x="134" y="67"/>
                  </a:lnTo>
                  <a:lnTo>
                    <a:pt x="122" y="99"/>
                  </a:lnTo>
                  <a:lnTo>
                    <a:pt x="121" y="103"/>
                  </a:lnTo>
                  <a:lnTo>
                    <a:pt x="118" y="101"/>
                  </a:lnTo>
                  <a:lnTo>
                    <a:pt x="101" y="90"/>
                  </a:lnTo>
                  <a:lnTo>
                    <a:pt x="84" y="97"/>
                  </a:lnTo>
                  <a:lnTo>
                    <a:pt x="81" y="90"/>
                  </a:lnTo>
                  <a:lnTo>
                    <a:pt x="100" y="84"/>
                  </a:lnTo>
                  <a:lnTo>
                    <a:pt x="102" y="83"/>
                  </a:lnTo>
                  <a:lnTo>
                    <a:pt x="104" y="84"/>
                  </a:lnTo>
                  <a:lnTo>
                    <a:pt x="118" y="94"/>
                  </a:lnTo>
                  <a:lnTo>
                    <a:pt x="129" y="60"/>
                  </a:lnTo>
                  <a:lnTo>
                    <a:pt x="130" y="54"/>
                  </a:lnTo>
                  <a:lnTo>
                    <a:pt x="135" y="59"/>
                  </a:lnTo>
                  <a:lnTo>
                    <a:pt x="146" y="70"/>
                  </a:lnTo>
                  <a:lnTo>
                    <a:pt x="161" y="42"/>
                  </a:lnTo>
                  <a:close/>
                  <a:moveTo>
                    <a:pt x="67" y="6"/>
                  </a:moveTo>
                  <a:lnTo>
                    <a:pt x="193" y="6"/>
                  </a:lnTo>
                  <a:lnTo>
                    <a:pt x="193" y="136"/>
                  </a:lnTo>
                  <a:lnTo>
                    <a:pt x="125" y="136"/>
                  </a:lnTo>
                  <a:lnTo>
                    <a:pt x="125" y="168"/>
                  </a:lnTo>
                  <a:lnTo>
                    <a:pt x="107" y="168"/>
                  </a:lnTo>
                  <a:lnTo>
                    <a:pt x="107" y="136"/>
                  </a:lnTo>
                  <a:lnTo>
                    <a:pt x="72" y="136"/>
                  </a:lnTo>
                  <a:lnTo>
                    <a:pt x="72" y="123"/>
                  </a:lnTo>
                  <a:lnTo>
                    <a:pt x="180" y="123"/>
                  </a:lnTo>
                  <a:lnTo>
                    <a:pt x="180" y="19"/>
                  </a:lnTo>
                  <a:lnTo>
                    <a:pt x="67" y="19"/>
                  </a:lnTo>
                  <a:lnTo>
                    <a:pt x="67" y="6"/>
                  </a:lnTo>
                  <a:close/>
                  <a:moveTo>
                    <a:pt x="36" y="0"/>
                  </a:moveTo>
                  <a:lnTo>
                    <a:pt x="46" y="3"/>
                  </a:lnTo>
                  <a:lnTo>
                    <a:pt x="53" y="11"/>
                  </a:lnTo>
                  <a:lnTo>
                    <a:pt x="57" y="21"/>
                  </a:lnTo>
                  <a:lnTo>
                    <a:pt x="53" y="32"/>
                  </a:lnTo>
                  <a:lnTo>
                    <a:pt x="46" y="39"/>
                  </a:lnTo>
                  <a:lnTo>
                    <a:pt x="36" y="41"/>
                  </a:lnTo>
                  <a:lnTo>
                    <a:pt x="25" y="39"/>
                  </a:lnTo>
                  <a:lnTo>
                    <a:pt x="17" y="32"/>
                  </a:lnTo>
                  <a:lnTo>
                    <a:pt x="15" y="21"/>
                  </a:lnTo>
                  <a:lnTo>
                    <a:pt x="17" y="11"/>
                  </a:lnTo>
                  <a:lnTo>
                    <a:pt x="25" y="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E7EDE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605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8534" y="36064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r>
              <a:rPr lang="zh-CN" altLang="en-US" sz="2400" dirty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dirty="0">
              <a:solidFill>
                <a:srgbClr val="00B4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534" y="8344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单击添加文本文字</a:t>
            </a:r>
            <a:endParaRPr lang="zh-CN" altLang="en-US" dirty="0">
              <a:solidFill>
                <a:srgbClr val="E7ED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饼形 5"/>
          <p:cNvSpPr/>
          <p:nvPr/>
        </p:nvSpPr>
        <p:spPr>
          <a:xfrm>
            <a:off x="814480" y="1891537"/>
            <a:ext cx="3466926" cy="3466926"/>
          </a:xfrm>
          <a:prstGeom prst="pie">
            <a:avLst>
              <a:gd name="adj1" fmla="val 11260475"/>
              <a:gd name="adj2" fmla="val 16200000"/>
            </a:avLst>
          </a:prstGeom>
          <a:solidFill>
            <a:srgbClr val="7E7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饼形 6"/>
          <p:cNvSpPr/>
          <p:nvPr/>
        </p:nvSpPr>
        <p:spPr>
          <a:xfrm>
            <a:off x="840313" y="2081727"/>
            <a:ext cx="3441005" cy="3441005"/>
          </a:xfrm>
          <a:prstGeom prst="pie">
            <a:avLst>
              <a:gd name="adj1" fmla="val 3655508"/>
              <a:gd name="adj2" fmla="val 11209420"/>
            </a:avLst>
          </a:prstGeom>
          <a:solidFill>
            <a:srgbClr val="B1B2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饼形 7"/>
          <p:cNvSpPr/>
          <p:nvPr/>
        </p:nvSpPr>
        <p:spPr>
          <a:xfrm flipH="1" flipV="1">
            <a:off x="1014411" y="1962314"/>
            <a:ext cx="3441005" cy="3441005"/>
          </a:xfrm>
          <a:prstGeom prst="pie">
            <a:avLst>
              <a:gd name="adj1" fmla="val 5378299"/>
              <a:gd name="adj2" fmla="val 14467988"/>
            </a:avLst>
          </a:prstGeom>
          <a:solidFill>
            <a:srgbClr val="00B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839865" y="3196684"/>
            <a:ext cx="2339102" cy="910211"/>
            <a:chOff x="5839865" y="2896881"/>
            <a:chExt cx="2339102" cy="910211"/>
          </a:xfrm>
        </p:grpSpPr>
        <p:sp>
          <p:nvSpPr>
            <p:cNvPr id="15" name="文本框 14"/>
            <p:cNvSpPr txBox="1"/>
            <p:nvPr/>
          </p:nvSpPr>
          <p:spPr>
            <a:xfrm>
              <a:off x="6301530" y="2896881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39865" y="3258031"/>
              <a:ext cx="2339102" cy="5490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884905" y="2300330"/>
            <a:ext cx="2238500" cy="817418"/>
            <a:chOff x="5884905" y="2300330"/>
            <a:chExt cx="2238500" cy="817418"/>
          </a:xfrm>
        </p:grpSpPr>
        <p:sp>
          <p:nvSpPr>
            <p:cNvPr id="10" name="矩形 9"/>
            <p:cNvSpPr/>
            <p:nvPr/>
          </p:nvSpPr>
          <p:spPr>
            <a:xfrm>
              <a:off x="5884905" y="2300330"/>
              <a:ext cx="2238500" cy="817418"/>
            </a:xfrm>
            <a:prstGeom prst="rect">
              <a:avLst/>
            </a:prstGeom>
            <a:solidFill>
              <a:srgbClr val="B1B2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6975767" y="2451624"/>
              <a:ext cx="0" cy="514831"/>
            </a:xfrm>
            <a:prstGeom prst="line">
              <a:avLst/>
            </a:prstGeom>
            <a:ln w="127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7219755" y="2416652"/>
              <a:ext cx="8018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dobe 繁黑體 Std B" panose="020B0700000000000000" pitchFamily="34" charset="-128"/>
                  <a:cs typeface="Arial" panose="020B0604020202020204" pitchFamily="34" charset="0"/>
                </a:rPr>
                <a:t>43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54875" y="2498292"/>
              <a:ext cx="461250" cy="461250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8742091" y="3196684"/>
            <a:ext cx="2339102" cy="910211"/>
            <a:chOff x="5839865" y="2896881"/>
            <a:chExt cx="2339102" cy="910211"/>
          </a:xfrm>
        </p:grpSpPr>
        <p:sp>
          <p:nvSpPr>
            <p:cNvPr id="24" name="文本框 23"/>
            <p:cNvSpPr txBox="1"/>
            <p:nvPr/>
          </p:nvSpPr>
          <p:spPr>
            <a:xfrm>
              <a:off x="6301530" y="2896881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839865" y="3258031"/>
              <a:ext cx="2339102" cy="5490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787131" y="2300330"/>
            <a:ext cx="2238500" cy="817418"/>
            <a:chOff x="8787131" y="2300330"/>
            <a:chExt cx="2238500" cy="817418"/>
          </a:xfrm>
        </p:grpSpPr>
        <p:sp>
          <p:nvSpPr>
            <p:cNvPr id="20" name="矩形 19"/>
            <p:cNvSpPr/>
            <p:nvPr/>
          </p:nvSpPr>
          <p:spPr>
            <a:xfrm>
              <a:off x="8787131" y="2300330"/>
              <a:ext cx="2238500" cy="817418"/>
            </a:xfrm>
            <a:prstGeom prst="rect">
              <a:avLst/>
            </a:prstGeom>
            <a:solidFill>
              <a:srgbClr val="00B4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9877993" y="2451624"/>
              <a:ext cx="0" cy="514831"/>
            </a:xfrm>
            <a:prstGeom prst="line">
              <a:avLst/>
            </a:prstGeom>
            <a:ln w="127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10121981" y="2416652"/>
              <a:ext cx="8018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dobe 繁黑體 Std B" panose="020B0700000000000000" pitchFamily="34" charset="-128"/>
                  <a:cs typeface="Arial" panose="020B0604020202020204" pitchFamily="34" charset="0"/>
                </a:rPr>
                <a:t>56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93244" y="2479558"/>
              <a:ext cx="461250" cy="461250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5839865" y="5288628"/>
            <a:ext cx="2339102" cy="910211"/>
            <a:chOff x="5839865" y="2896881"/>
            <a:chExt cx="2339102" cy="910211"/>
          </a:xfrm>
        </p:grpSpPr>
        <p:sp>
          <p:nvSpPr>
            <p:cNvPr id="33" name="文本框 32"/>
            <p:cNvSpPr txBox="1"/>
            <p:nvPr/>
          </p:nvSpPr>
          <p:spPr>
            <a:xfrm>
              <a:off x="6301530" y="2896881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839865" y="3258031"/>
              <a:ext cx="2339102" cy="5490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884905" y="4392274"/>
            <a:ext cx="2238500" cy="817418"/>
            <a:chOff x="5884905" y="4392274"/>
            <a:chExt cx="2238500" cy="817418"/>
          </a:xfrm>
        </p:grpSpPr>
        <p:sp>
          <p:nvSpPr>
            <p:cNvPr id="29" name="矩形 28"/>
            <p:cNvSpPr/>
            <p:nvPr/>
          </p:nvSpPr>
          <p:spPr>
            <a:xfrm>
              <a:off x="5884905" y="4392274"/>
              <a:ext cx="2238500" cy="81741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6975767" y="4543568"/>
              <a:ext cx="0" cy="514831"/>
            </a:xfrm>
            <a:prstGeom prst="line">
              <a:avLst/>
            </a:prstGeom>
            <a:ln w="127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7219755" y="4508596"/>
              <a:ext cx="7761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Arial" panose="020B0604020202020204" pitchFamily="34" charset="0"/>
                  <a:ea typeface="Adobe 繁黑體 Std B" panose="020B0700000000000000" pitchFamily="34" charset="-128"/>
                  <a:cs typeface="Arial" panose="020B0604020202020204" pitchFamily="34" charset="0"/>
                </a:rPr>
                <a:t>21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73318" y="4639146"/>
              <a:ext cx="461250" cy="371250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8742091" y="5288628"/>
            <a:ext cx="2339102" cy="910211"/>
            <a:chOff x="5839865" y="2896881"/>
            <a:chExt cx="2339102" cy="910211"/>
          </a:xfrm>
        </p:grpSpPr>
        <p:sp>
          <p:nvSpPr>
            <p:cNvPr id="42" name="文本框 41"/>
            <p:cNvSpPr txBox="1"/>
            <p:nvPr/>
          </p:nvSpPr>
          <p:spPr>
            <a:xfrm>
              <a:off x="6301530" y="2896881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839865" y="3258031"/>
              <a:ext cx="2339102" cy="5490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787131" y="4392274"/>
            <a:ext cx="2238500" cy="817418"/>
            <a:chOff x="8787131" y="4392274"/>
            <a:chExt cx="2238500" cy="817418"/>
          </a:xfrm>
        </p:grpSpPr>
        <p:sp>
          <p:nvSpPr>
            <p:cNvPr id="38" name="矩形 37"/>
            <p:cNvSpPr/>
            <p:nvPr/>
          </p:nvSpPr>
          <p:spPr>
            <a:xfrm>
              <a:off x="8787131" y="4392274"/>
              <a:ext cx="2238500" cy="817418"/>
            </a:xfrm>
            <a:prstGeom prst="rect">
              <a:avLst/>
            </a:prstGeom>
            <a:solidFill>
              <a:srgbClr val="0B0C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9877993" y="4543568"/>
              <a:ext cx="0" cy="514831"/>
            </a:xfrm>
            <a:prstGeom prst="line">
              <a:avLst/>
            </a:prstGeom>
            <a:ln w="127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10121981" y="4508596"/>
              <a:ext cx="8018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dobe 繁黑體 Std B" panose="020B0700000000000000" pitchFamily="34" charset="-128"/>
                  <a:cs typeface="Arial" panose="020B0604020202020204" pitchFamily="34" charset="0"/>
                </a:rPr>
                <a:t>22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64125" y="4575534"/>
              <a:ext cx="461250" cy="461250"/>
            </a:xfrm>
            <a:prstGeom prst="rect">
              <a:avLst/>
            </a:prstGeom>
          </p:spPr>
        </p:pic>
      </p:grpSp>
      <p:grpSp>
        <p:nvGrpSpPr>
          <p:cNvPr id="44" name="组合 43"/>
          <p:cNvGrpSpPr/>
          <p:nvPr/>
        </p:nvGrpSpPr>
        <p:grpSpPr>
          <a:xfrm>
            <a:off x="1333522" y="5766686"/>
            <a:ext cx="495179" cy="338554"/>
            <a:chOff x="1333522" y="5466883"/>
            <a:chExt cx="495179" cy="338554"/>
          </a:xfrm>
        </p:grpSpPr>
        <p:sp>
          <p:nvSpPr>
            <p:cNvPr id="45" name="椭圆 44"/>
            <p:cNvSpPr/>
            <p:nvPr/>
          </p:nvSpPr>
          <p:spPr>
            <a:xfrm>
              <a:off x="1333522" y="5546288"/>
              <a:ext cx="179745" cy="179745"/>
            </a:xfrm>
            <a:prstGeom prst="ellipse">
              <a:avLst/>
            </a:prstGeom>
            <a:solidFill>
              <a:srgbClr val="00B4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30221" y="5466883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Adobe 繁黑體 Std B" panose="020B0700000000000000" pitchFamily="34" charset="-128"/>
                  <a:cs typeface="Arial" panose="020B0604020202020204" pitchFamily="34" charset="0"/>
                </a:rPr>
                <a:t>1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426597" y="5766686"/>
            <a:ext cx="495179" cy="338554"/>
            <a:chOff x="1333522" y="5466883"/>
            <a:chExt cx="495179" cy="338554"/>
          </a:xfrm>
        </p:grpSpPr>
        <p:sp>
          <p:nvSpPr>
            <p:cNvPr id="48" name="椭圆 47"/>
            <p:cNvSpPr/>
            <p:nvPr/>
          </p:nvSpPr>
          <p:spPr>
            <a:xfrm>
              <a:off x="1333522" y="5546288"/>
              <a:ext cx="179745" cy="179745"/>
            </a:xfrm>
            <a:prstGeom prst="ellipse">
              <a:avLst/>
            </a:prstGeom>
            <a:solidFill>
              <a:srgbClr val="B0B2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30221" y="5466883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Adobe 繁黑體 Std B" panose="020B0700000000000000" pitchFamily="34" charset="-128"/>
                  <a:cs typeface="Arial" panose="020B0604020202020204" pitchFamily="34" charset="0"/>
                </a:rPr>
                <a:t>2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498652" y="5766686"/>
            <a:ext cx="495179" cy="338554"/>
            <a:chOff x="1333522" y="5466883"/>
            <a:chExt cx="495179" cy="338554"/>
          </a:xfrm>
        </p:grpSpPr>
        <p:sp>
          <p:nvSpPr>
            <p:cNvPr id="51" name="椭圆 50"/>
            <p:cNvSpPr/>
            <p:nvPr/>
          </p:nvSpPr>
          <p:spPr>
            <a:xfrm>
              <a:off x="1333522" y="5546288"/>
              <a:ext cx="179745" cy="179745"/>
            </a:xfrm>
            <a:prstGeom prst="ellipse">
              <a:avLst/>
            </a:prstGeom>
            <a:solidFill>
              <a:srgbClr val="7E7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530221" y="5466883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Adobe 繁黑體 Std B" panose="020B0700000000000000" pitchFamily="34" charset="-128"/>
                  <a:cs typeface="Arial" panose="020B0604020202020204" pitchFamily="34" charset="0"/>
                </a:rPr>
                <a:t>3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11873680" y="360642"/>
            <a:ext cx="314696" cy="815015"/>
          </a:xfrm>
          <a:prstGeom prst="rect">
            <a:avLst/>
          </a:prstGeom>
          <a:solidFill>
            <a:srgbClr val="00B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 rot="16200000">
            <a:off x="11710552" y="629650"/>
            <a:ext cx="678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E7EDEA"/>
                </a:solidFill>
                <a:latin typeface="+mj-lt"/>
                <a:ea typeface="Adobe 繁黑體 Std B" panose="020B0700000000000000" pitchFamily="34" charset="-128"/>
                <a:cs typeface="Arial" panose="020B0604020202020204" pitchFamily="34" charset="0"/>
              </a:rPr>
              <a:t>Page</a:t>
            </a:r>
            <a:r>
              <a:rPr lang="en-US" altLang="zh-CN" sz="1100" dirty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</a:t>
            </a:r>
            <a:r>
              <a:rPr lang="en-US" altLang="zh-CN" sz="1100" dirty="0" smtClean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 </a:t>
            </a:r>
            <a:r>
              <a:rPr lang="en-US" altLang="zh-CN" sz="1200" dirty="0">
                <a:solidFill>
                  <a:srgbClr val="E7EDEA"/>
                </a:solidFill>
                <a:latin typeface="Vrinda" panose="020B0502040204020203" pitchFamily="34" charset="0"/>
                <a:ea typeface="Adobe 繁黑體 Std B" panose="020B0700000000000000" pitchFamily="34" charset="-128"/>
                <a:cs typeface="Vrinda" panose="020B0502040204020203" pitchFamily="34" charset="0"/>
              </a:rPr>
              <a:t>4</a:t>
            </a:r>
            <a:endParaRPr lang="zh-CN" altLang="en-US" sz="1200" dirty="0">
              <a:solidFill>
                <a:srgbClr val="E7EDEA"/>
              </a:solidFill>
              <a:latin typeface="Vrinda" panose="020B0502040204020203" pitchFamily="34" charset="0"/>
              <a:ea typeface="Adobe 繁黑體 Std B" panose="020B0700000000000000" pitchFamily="34" charset="-128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50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9220159" y="3817859"/>
            <a:ext cx="1913269" cy="442312"/>
          </a:xfrm>
          <a:custGeom>
            <a:avLst/>
            <a:gdLst>
              <a:gd name="connsiteX0" fmla="*/ 78316 w 1898897"/>
              <a:gd name="connsiteY0" fmla="*/ 0 h 442312"/>
              <a:gd name="connsiteX1" fmla="*/ 1677741 w 1898897"/>
              <a:gd name="connsiteY1" fmla="*/ 0 h 442312"/>
              <a:gd name="connsiteX2" fmla="*/ 1898897 w 1898897"/>
              <a:gd name="connsiteY2" fmla="*/ 221156 h 442312"/>
              <a:gd name="connsiteX3" fmla="*/ 1677741 w 1898897"/>
              <a:gd name="connsiteY3" fmla="*/ 442312 h 442312"/>
              <a:gd name="connsiteX4" fmla="*/ 78316 w 1898897"/>
              <a:gd name="connsiteY4" fmla="*/ 442312 h 442312"/>
              <a:gd name="connsiteX5" fmla="*/ 33746 w 1898897"/>
              <a:gd name="connsiteY5" fmla="*/ 437819 h 442312"/>
              <a:gd name="connsiteX6" fmla="*/ 0 w 1898897"/>
              <a:gd name="connsiteY6" fmla="*/ 427344 h 442312"/>
              <a:gd name="connsiteX7" fmla="*/ 34884 w 1898897"/>
              <a:gd name="connsiteY7" fmla="*/ 415373 h 442312"/>
              <a:gd name="connsiteX8" fmla="*/ 151628 w 1898897"/>
              <a:gd name="connsiteY8" fmla="*/ 220661 h 442312"/>
              <a:gd name="connsiteX9" fmla="*/ 34884 w 1898897"/>
              <a:gd name="connsiteY9" fmla="*/ 25950 h 442312"/>
              <a:gd name="connsiteX10" fmla="*/ 1515 w 1898897"/>
              <a:gd name="connsiteY10" fmla="*/ 14498 h 442312"/>
              <a:gd name="connsiteX11" fmla="*/ 33746 w 1898897"/>
              <a:gd name="connsiteY11" fmla="*/ 4493 h 442312"/>
              <a:gd name="connsiteX12" fmla="*/ 78316 w 1898897"/>
              <a:gd name="connsiteY12" fmla="*/ 0 h 442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8897" h="442312">
                <a:moveTo>
                  <a:pt x="78316" y="0"/>
                </a:moveTo>
                <a:lnTo>
                  <a:pt x="1677741" y="0"/>
                </a:lnTo>
                <a:cubicBezTo>
                  <a:pt x="1799882" y="0"/>
                  <a:pt x="1898897" y="99015"/>
                  <a:pt x="1898897" y="221156"/>
                </a:cubicBezTo>
                <a:cubicBezTo>
                  <a:pt x="1898897" y="343297"/>
                  <a:pt x="1799882" y="442312"/>
                  <a:pt x="1677741" y="442312"/>
                </a:cubicBezTo>
                <a:lnTo>
                  <a:pt x="78316" y="442312"/>
                </a:lnTo>
                <a:cubicBezTo>
                  <a:pt x="63049" y="442312"/>
                  <a:pt x="48142" y="440765"/>
                  <a:pt x="33746" y="437819"/>
                </a:cubicBezTo>
                <a:lnTo>
                  <a:pt x="0" y="427344"/>
                </a:lnTo>
                <a:lnTo>
                  <a:pt x="34884" y="415373"/>
                </a:lnTo>
                <a:cubicBezTo>
                  <a:pt x="103490" y="383293"/>
                  <a:pt x="151628" y="308192"/>
                  <a:pt x="151628" y="220661"/>
                </a:cubicBezTo>
                <a:cubicBezTo>
                  <a:pt x="151628" y="133130"/>
                  <a:pt x="103490" y="58029"/>
                  <a:pt x="34884" y="25950"/>
                </a:cubicBezTo>
                <a:lnTo>
                  <a:pt x="1515" y="14498"/>
                </a:lnTo>
                <a:lnTo>
                  <a:pt x="33746" y="4493"/>
                </a:lnTo>
                <a:cubicBezTo>
                  <a:pt x="48142" y="1547"/>
                  <a:pt x="63049" y="0"/>
                  <a:pt x="78316" y="0"/>
                </a:cubicBezTo>
                <a:close/>
              </a:path>
            </a:pathLst>
          </a:custGeom>
          <a:solidFill>
            <a:srgbClr val="E7E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7168965" y="3817859"/>
            <a:ext cx="1913269" cy="442312"/>
          </a:xfrm>
          <a:custGeom>
            <a:avLst/>
            <a:gdLst>
              <a:gd name="connsiteX0" fmla="*/ 78316 w 1898897"/>
              <a:gd name="connsiteY0" fmla="*/ 0 h 442312"/>
              <a:gd name="connsiteX1" fmla="*/ 1677741 w 1898897"/>
              <a:gd name="connsiteY1" fmla="*/ 0 h 442312"/>
              <a:gd name="connsiteX2" fmla="*/ 1898897 w 1898897"/>
              <a:gd name="connsiteY2" fmla="*/ 221156 h 442312"/>
              <a:gd name="connsiteX3" fmla="*/ 1677741 w 1898897"/>
              <a:gd name="connsiteY3" fmla="*/ 442312 h 442312"/>
              <a:gd name="connsiteX4" fmla="*/ 78316 w 1898897"/>
              <a:gd name="connsiteY4" fmla="*/ 442312 h 442312"/>
              <a:gd name="connsiteX5" fmla="*/ 33746 w 1898897"/>
              <a:gd name="connsiteY5" fmla="*/ 437819 h 442312"/>
              <a:gd name="connsiteX6" fmla="*/ 0 w 1898897"/>
              <a:gd name="connsiteY6" fmla="*/ 427344 h 442312"/>
              <a:gd name="connsiteX7" fmla="*/ 34884 w 1898897"/>
              <a:gd name="connsiteY7" fmla="*/ 415373 h 442312"/>
              <a:gd name="connsiteX8" fmla="*/ 151628 w 1898897"/>
              <a:gd name="connsiteY8" fmla="*/ 220661 h 442312"/>
              <a:gd name="connsiteX9" fmla="*/ 34884 w 1898897"/>
              <a:gd name="connsiteY9" fmla="*/ 25950 h 442312"/>
              <a:gd name="connsiteX10" fmla="*/ 1515 w 1898897"/>
              <a:gd name="connsiteY10" fmla="*/ 14498 h 442312"/>
              <a:gd name="connsiteX11" fmla="*/ 33746 w 1898897"/>
              <a:gd name="connsiteY11" fmla="*/ 4493 h 442312"/>
              <a:gd name="connsiteX12" fmla="*/ 78316 w 1898897"/>
              <a:gd name="connsiteY12" fmla="*/ 0 h 442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8897" h="442312">
                <a:moveTo>
                  <a:pt x="78316" y="0"/>
                </a:moveTo>
                <a:lnTo>
                  <a:pt x="1677741" y="0"/>
                </a:lnTo>
                <a:cubicBezTo>
                  <a:pt x="1799882" y="0"/>
                  <a:pt x="1898897" y="99015"/>
                  <a:pt x="1898897" y="221156"/>
                </a:cubicBezTo>
                <a:cubicBezTo>
                  <a:pt x="1898897" y="343297"/>
                  <a:pt x="1799882" y="442312"/>
                  <a:pt x="1677741" y="442312"/>
                </a:cubicBezTo>
                <a:lnTo>
                  <a:pt x="78316" y="442312"/>
                </a:lnTo>
                <a:cubicBezTo>
                  <a:pt x="63049" y="442312"/>
                  <a:pt x="48142" y="440765"/>
                  <a:pt x="33746" y="437819"/>
                </a:cubicBezTo>
                <a:lnTo>
                  <a:pt x="0" y="427344"/>
                </a:lnTo>
                <a:lnTo>
                  <a:pt x="34884" y="415373"/>
                </a:lnTo>
                <a:cubicBezTo>
                  <a:pt x="103490" y="383293"/>
                  <a:pt x="151628" y="308192"/>
                  <a:pt x="151628" y="220661"/>
                </a:cubicBezTo>
                <a:cubicBezTo>
                  <a:pt x="151628" y="133130"/>
                  <a:pt x="103490" y="58029"/>
                  <a:pt x="34884" y="25950"/>
                </a:cubicBezTo>
                <a:lnTo>
                  <a:pt x="1515" y="14498"/>
                </a:lnTo>
                <a:lnTo>
                  <a:pt x="33746" y="4493"/>
                </a:lnTo>
                <a:cubicBezTo>
                  <a:pt x="48142" y="1547"/>
                  <a:pt x="63049" y="0"/>
                  <a:pt x="78316" y="0"/>
                </a:cubicBezTo>
                <a:close/>
              </a:path>
            </a:pathLst>
          </a:custGeom>
          <a:solidFill>
            <a:srgbClr val="00B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5105359" y="3817859"/>
            <a:ext cx="1913269" cy="442312"/>
          </a:xfrm>
          <a:custGeom>
            <a:avLst/>
            <a:gdLst>
              <a:gd name="connsiteX0" fmla="*/ 78316 w 1898897"/>
              <a:gd name="connsiteY0" fmla="*/ 0 h 442312"/>
              <a:gd name="connsiteX1" fmla="*/ 1677741 w 1898897"/>
              <a:gd name="connsiteY1" fmla="*/ 0 h 442312"/>
              <a:gd name="connsiteX2" fmla="*/ 1898897 w 1898897"/>
              <a:gd name="connsiteY2" fmla="*/ 221156 h 442312"/>
              <a:gd name="connsiteX3" fmla="*/ 1677741 w 1898897"/>
              <a:gd name="connsiteY3" fmla="*/ 442312 h 442312"/>
              <a:gd name="connsiteX4" fmla="*/ 78316 w 1898897"/>
              <a:gd name="connsiteY4" fmla="*/ 442312 h 442312"/>
              <a:gd name="connsiteX5" fmla="*/ 33746 w 1898897"/>
              <a:gd name="connsiteY5" fmla="*/ 437819 h 442312"/>
              <a:gd name="connsiteX6" fmla="*/ 0 w 1898897"/>
              <a:gd name="connsiteY6" fmla="*/ 427344 h 442312"/>
              <a:gd name="connsiteX7" fmla="*/ 34884 w 1898897"/>
              <a:gd name="connsiteY7" fmla="*/ 415373 h 442312"/>
              <a:gd name="connsiteX8" fmla="*/ 151628 w 1898897"/>
              <a:gd name="connsiteY8" fmla="*/ 220661 h 442312"/>
              <a:gd name="connsiteX9" fmla="*/ 34884 w 1898897"/>
              <a:gd name="connsiteY9" fmla="*/ 25950 h 442312"/>
              <a:gd name="connsiteX10" fmla="*/ 1515 w 1898897"/>
              <a:gd name="connsiteY10" fmla="*/ 14498 h 442312"/>
              <a:gd name="connsiteX11" fmla="*/ 33746 w 1898897"/>
              <a:gd name="connsiteY11" fmla="*/ 4493 h 442312"/>
              <a:gd name="connsiteX12" fmla="*/ 78316 w 1898897"/>
              <a:gd name="connsiteY12" fmla="*/ 0 h 442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8897" h="442312">
                <a:moveTo>
                  <a:pt x="78316" y="0"/>
                </a:moveTo>
                <a:lnTo>
                  <a:pt x="1677741" y="0"/>
                </a:lnTo>
                <a:cubicBezTo>
                  <a:pt x="1799882" y="0"/>
                  <a:pt x="1898897" y="99015"/>
                  <a:pt x="1898897" y="221156"/>
                </a:cubicBezTo>
                <a:cubicBezTo>
                  <a:pt x="1898897" y="343297"/>
                  <a:pt x="1799882" y="442312"/>
                  <a:pt x="1677741" y="442312"/>
                </a:cubicBezTo>
                <a:lnTo>
                  <a:pt x="78316" y="442312"/>
                </a:lnTo>
                <a:cubicBezTo>
                  <a:pt x="63049" y="442312"/>
                  <a:pt x="48142" y="440765"/>
                  <a:pt x="33746" y="437819"/>
                </a:cubicBezTo>
                <a:lnTo>
                  <a:pt x="0" y="427344"/>
                </a:lnTo>
                <a:lnTo>
                  <a:pt x="34884" y="415373"/>
                </a:lnTo>
                <a:cubicBezTo>
                  <a:pt x="103490" y="383293"/>
                  <a:pt x="151628" y="308192"/>
                  <a:pt x="151628" y="220661"/>
                </a:cubicBezTo>
                <a:cubicBezTo>
                  <a:pt x="151628" y="133130"/>
                  <a:pt x="103490" y="58029"/>
                  <a:pt x="34884" y="25950"/>
                </a:cubicBezTo>
                <a:lnTo>
                  <a:pt x="1515" y="14498"/>
                </a:lnTo>
                <a:lnTo>
                  <a:pt x="33746" y="4493"/>
                </a:lnTo>
                <a:cubicBezTo>
                  <a:pt x="48142" y="1547"/>
                  <a:pt x="63049" y="0"/>
                  <a:pt x="78316" y="0"/>
                </a:cubicBezTo>
                <a:close/>
              </a:path>
            </a:pathLst>
          </a:custGeom>
          <a:solidFill>
            <a:srgbClr val="E7E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3054461" y="3817859"/>
            <a:ext cx="1913269" cy="442312"/>
          </a:xfrm>
          <a:custGeom>
            <a:avLst/>
            <a:gdLst>
              <a:gd name="connsiteX0" fmla="*/ 78316 w 1898897"/>
              <a:gd name="connsiteY0" fmla="*/ 0 h 442312"/>
              <a:gd name="connsiteX1" fmla="*/ 1677741 w 1898897"/>
              <a:gd name="connsiteY1" fmla="*/ 0 h 442312"/>
              <a:gd name="connsiteX2" fmla="*/ 1898897 w 1898897"/>
              <a:gd name="connsiteY2" fmla="*/ 221156 h 442312"/>
              <a:gd name="connsiteX3" fmla="*/ 1677741 w 1898897"/>
              <a:gd name="connsiteY3" fmla="*/ 442312 h 442312"/>
              <a:gd name="connsiteX4" fmla="*/ 78316 w 1898897"/>
              <a:gd name="connsiteY4" fmla="*/ 442312 h 442312"/>
              <a:gd name="connsiteX5" fmla="*/ 33746 w 1898897"/>
              <a:gd name="connsiteY5" fmla="*/ 437819 h 442312"/>
              <a:gd name="connsiteX6" fmla="*/ 0 w 1898897"/>
              <a:gd name="connsiteY6" fmla="*/ 427344 h 442312"/>
              <a:gd name="connsiteX7" fmla="*/ 34884 w 1898897"/>
              <a:gd name="connsiteY7" fmla="*/ 415373 h 442312"/>
              <a:gd name="connsiteX8" fmla="*/ 151628 w 1898897"/>
              <a:gd name="connsiteY8" fmla="*/ 220661 h 442312"/>
              <a:gd name="connsiteX9" fmla="*/ 34884 w 1898897"/>
              <a:gd name="connsiteY9" fmla="*/ 25950 h 442312"/>
              <a:gd name="connsiteX10" fmla="*/ 1515 w 1898897"/>
              <a:gd name="connsiteY10" fmla="*/ 14498 h 442312"/>
              <a:gd name="connsiteX11" fmla="*/ 33746 w 1898897"/>
              <a:gd name="connsiteY11" fmla="*/ 4493 h 442312"/>
              <a:gd name="connsiteX12" fmla="*/ 78316 w 1898897"/>
              <a:gd name="connsiteY12" fmla="*/ 0 h 442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8897" h="442312">
                <a:moveTo>
                  <a:pt x="78316" y="0"/>
                </a:moveTo>
                <a:lnTo>
                  <a:pt x="1677741" y="0"/>
                </a:lnTo>
                <a:cubicBezTo>
                  <a:pt x="1799882" y="0"/>
                  <a:pt x="1898897" y="99015"/>
                  <a:pt x="1898897" y="221156"/>
                </a:cubicBezTo>
                <a:cubicBezTo>
                  <a:pt x="1898897" y="343297"/>
                  <a:pt x="1799882" y="442312"/>
                  <a:pt x="1677741" y="442312"/>
                </a:cubicBezTo>
                <a:lnTo>
                  <a:pt x="78316" y="442312"/>
                </a:lnTo>
                <a:cubicBezTo>
                  <a:pt x="63049" y="442312"/>
                  <a:pt x="48142" y="440765"/>
                  <a:pt x="33746" y="437819"/>
                </a:cubicBezTo>
                <a:lnTo>
                  <a:pt x="0" y="427344"/>
                </a:lnTo>
                <a:lnTo>
                  <a:pt x="34884" y="415373"/>
                </a:lnTo>
                <a:cubicBezTo>
                  <a:pt x="103490" y="383293"/>
                  <a:pt x="151628" y="308192"/>
                  <a:pt x="151628" y="220661"/>
                </a:cubicBezTo>
                <a:cubicBezTo>
                  <a:pt x="151628" y="133130"/>
                  <a:pt x="103490" y="58029"/>
                  <a:pt x="34884" y="25950"/>
                </a:cubicBezTo>
                <a:lnTo>
                  <a:pt x="1515" y="14498"/>
                </a:lnTo>
                <a:lnTo>
                  <a:pt x="33746" y="4493"/>
                </a:lnTo>
                <a:cubicBezTo>
                  <a:pt x="48142" y="1547"/>
                  <a:pt x="63049" y="0"/>
                  <a:pt x="78316" y="0"/>
                </a:cubicBezTo>
                <a:close/>
              </a:path>
            </a:pathLst>
          </a:custGeom>
          <a:solidFill>
            <a:srgbClr val="00B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863040" y="3817859"/>
            <a:ext cx="2041737" cy="442312"/>
          </a:xfrm>
          <a:prstGeom prst="roundRect">
            <a:avLst>
              <a:gd name="adj" fmla="val 50000"/>
            </a:avLst>
          </a:prstGeom>
          <a:solidFill>
            <a:srgbClr val="E7E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4892442" y="2415195"/>
            <a:ext cx="2339102" cy="1309291"/>
            <a:chOff x="4892442" y="2415195"/>
            <a:chExt cx="2339102" cy="1309291"/>
          </a:xfrm>
        </p:grpSpPr>
        <p:sp>
          <p:nvSpPr>
            <p:cNvPr id="7" name="文本框 6"/>
            <p:cNvSpPr txBox="1"/>
            <p:nvPr/>
          </p:nvSpPr>
          <p:spPr>
            <a:xfrm>
              <a:off x="5354107" y="2415195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892442" y="2656425"/>
              <a:ext cx="2339102" cy="57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626618" y="3262821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E7EDEA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  <a:cs typeface="Miriam" panose="020B0502050101010101" pitchFamily="34" charset="-79"/>
                </a:rPr>
                <a:t>2013</a:t>
              </a:r>
              <a:endParaRPr lang="zh-CN" altLang="en-US" sz="2400" b="1" dirty="0">
                <a:solidFill>
                  <a:srgbClr val="E7EDEA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  <a:cs typeface="Miriam" panose="020B0502050101010101" pitchFamily="34" charset="-79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841544" y="4433664"/>
            <a:ext cx="2339102" cy="1288446"/>
            <a:chOff x="2841544" y="4433664"/>
            <a:chExt cx="2339102" cy="1288446"/>
          </a:xfrm>
        </p:grpSpPr>
        <p:sp>
          <p:nvSpPr>
            <p:cNvPr id="16" name="文本框 15"/>
            <p:cNvSpPr txBox="1"/>
            <p:nvPr/>
          </p:nvSpPr>
          <p:spPr>
            <a:xfrm>
              <a:off x="3303209" y="4893426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841544" y="5149646"/>
              <a:ext cx="2339102" cy="57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575720" y="4433664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E7EDEA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  <a:cs typeface="Miriam" panose="020B0502050101010101" pitchFamily="34" charset="-79"/>
                </a:rPr>
                <a:t>2011</a:t>
              </a:r>
              <a:endParaRPr lang="zh-CN" altLang="en-US" sz="2400" b="1" dirty="0">
                <a:solidFill>
                  <a:srgbClr val="E7EDEA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  <a:cs typeface="Miriam" panose="020B0502050101010101" pitchFamily="34" charset="-79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56048" y="4433664"/>
            <a:ext cx="2339102" cy="1288446"/>
            <a:chOff x="6956048" y="4433664"/>
            <a:chExt cx="2339102" cy="1288446"/>
          </a:xfrm>
        </p:grpSpPr>
        <p:sp>
          <p:nvSpPr>
            <p:cNvPr id="22" name="文本框 21"/>
            <p:cNvSpPr txBox="1"/>
            <p:nvPr/>
          </p:nvSpPr>
          <p:spPr>
            <a:xfrm>
              <a:off x="7417713" y="4893426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956048" y="5149646"/>
              <a:ext cx="2339102" cy="57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690224" y="4433664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E7EDEA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  <a:cs typeface="Miriam" panose="020B0502050101010101" pitchFamily="34" charset="-79"/>
                </a:rPr>
                <a:t>2014</a:t>
              </a:r>
              <a:endParaRPr lang="zh-CN" altLang="en-US" sz="2400" b="1" dirty="0">
                <a:solidFill>
                  <a:srgbClr val="E7EDEA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  <a:cs typeface="Miriam" panose="020B0502050101010101" pitchFamily="34" charset="-79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007242" y="2415195"/>
            <a:ext cx="2339102" cy="1309291"/>
            <a:chOff x="9007242" y="2415195"/>
            <a:chExt cx="2339102" cy="1309291"/>
          </a:xfrm>
        </p:grpSpPr>
        <p:sp>
          <p:nvSpPr>
            <p:cNvPr id="26" name="文本框 25"/>
            <p:cNvSpPr txBox="1"/>
            <p:nvPr/>
          </p:nvSpPr>
          <p:spPr>
            <a:xfrm>
              <a:off x="9468907" y="2415195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007242" y="2656425"/>
              <a:ext cx="2339102" cy="57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741418" y="3262821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E7EDEA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  <a:cs typeface="Miriam" panose="020B0502050101010101" pitchFamily="34" charset="-79"/>
                </a:rPr>
                <a:t>2015</a:t>
              </a:r>
              <a:endParaRPr lang="zh-CN" altLang="en-US" sz="2400" b="1" dirty="0">
                <a:solidFill>
                  <a:srgbClr val="E7EDEA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  <a:cs typeface="Miriam" panose="020B0502050101010101" pitchFamily="34" charset="-79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14357" y="2415195"/>
            <a:ext cx="2339102" cy="1309291"/>
            <a:chOff x="714357" y="2415195"/>
            <a:chExt cx="2339102" cy="1309291"/>
          </a:xfrm>
        </p:grpSpPr>
        <p:sp>
          <p:nvSpPr>
            <p:cNvPr id="35" name="文本框 34"/>
            <p:cNvSpPr txBox="1"/>
            <p:nvPr/>
          </p:nvSpPr>
          <p:spPr>
            <a:xfrm>
              <a:off x="1176022" y="2415195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14357" y="2656425"/>
              <a:ext cx="2339102" cy="57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448533" y="3262821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E7EDEA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  <a:cs typeface="Miriam" panose="020B0502050101010101" pitchFamily="34" charset="-79"/>
                </a:rPr>
                <a:t>2010</a:t>
              </a:r>
              <a:endParaRPr lang="zh-CN" altLang="en-US" sz="2400" b="1" dirty="0">
                <a:solidFill>
                  <a:srgbClr val="E7EDEA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  <a:cs typeface="Miriam" panose="020B0502050101010101" pitchFamily="34" charset="-79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612439" y="2474628"/>
            <a:ext cx="797312" cy="1530656"/>
            <a:chOff x="3612439" y="2474628"/>
            <a:chExt cx="797312" cy="1530656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4011096" y="3288312"/>
              <a:ext cx="0" cy="716972"/>
            </a:xfrm>
            <a:prstGeom prst="line">
              <a:avLst/>
            </a:prstGeom>
            <a:ln w="28575">
              <a:solidFill>
                <a:srgbClr val="7E7E7E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 flipV="1">
              <a:off x="3612439" y="2474628"/>
              <a:ext cx="797312" cy="797312"/>
            </a:xfrm>
            <a:prstGeom prst="ellipse">
              <a:avLst/>
            </a:prstGeom>
            <a:noFill/>
            <a:ln w="38100">
              <a:solidFill>
                <a:srgbClr val="7E7E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Group 4"/>
            <p:cNvGrpSpPr>
              <a:grpSpLocks noChangeAspect="1"/>
            </p:cNvGrpSpPr>
            <p:nvPr/>
          </p:nvGrpSpPr>
          <p:grpSpPr bwMode="auto">
            <a:xfrm>
              <a:off x="3880246" y="2742885"/>
              <a:ext cx="261698" cy="260798"/>
              <a:chOff x="4940" y="1489"/>
              <a:chExt cx="291" cy="290"/>
            </a:xfrm>
            <a:solidFill>
              <a:srgbClr val="00B4D9"/>
            </a:solidFill>
          </p:grpSpPr>
          <p:sp>
            <p:nvSpPr>
              <p:cNvPr id="39" name="Freeform 5"/>
              <p:cNvSpPr>
                <a:spLocks noEditPoints="1"/>
              </p:cNvSpPr>
              <p:nvPr/>
            </p:nvSpPr>
            <p:spPr bwMode="auto">
              <a:xfrm>
                <a:off x="4940" y="1489"/>
                <a:ext cx="291" cy="290"/>
              </a:xfrm>
              <a:custGeom>
                <a:avLst/>
                <a:gdLst>
                  <a:gd name="T0" fmla="*/ 106 w 120"/>
                  <a:gd name="T1" fmla="*/ 48 h 120"/>
                  <a:gd name="T2" fmla="*/ 107 w 120"/>
                  <a:gd name="T3" fmla="*/ 30 h 120"/>
                  <a:gd name="T4" fmla="*/ 98 w 120"/>
                  <a:gd name="T5" fmla="*/ 13 h 120"/>
                  <a:gd name="T6" fmla="*/ 90 w 120"/>
                  <a:gd name="T7" fmla="*/ 13 h 120"/>
                  <a:gd name="T8" fmla="*/ 72 w 120"/>
                  <a:gd name="T9" fmla="*/ 14 h 120"/>
                  <a:gd name="T10" fmla="*/ 66 w 120"/>
                  <a:gd name="T11" fmla="*/ 0 h 120"/>
                  <a:gd name="T12" fmla="*/ 48 w 120"/>
                  <a:gd name="T13" fmla="*/ 6 h 120"/>
                  <a:gd name="T14" fmla="*/ 36 w 120"/>
                  <a:gd name="T15" fmla="*/ 19 h 120"/>
                  <a:gd name="T16" fmla="*/ 26 w 120"/>
                  <a:gd name="T17" fmla="*/ 12 h 120"/>
                  <a:gd name="T18" fmla="*/ 13 w 120"/>
                  <a:gd name="T19" fmla="*/ 22 h 120"/>
                  <a:gd name="T20" fmla="*/ 19 w 120"/>
                  <a:gd name="T21" fmla="*/ 36 h 120"/>
                  <a:gd name="T22" fmla="*/ 6 w 120"/>
                  <a:gd name="T23" fmla="*/ 48 h 120"/>
                  <a:gd name="T24" fmla="*/ 0 w 120"/>
                  <a:gd name="T25" fmla="*/ 66 h 120"/>
                  <a:gd name="T26" fmla="*/ 14 w 120"/>
                  <a:gd name="T27" fmla="*/ 72 h 120"/>
                  <a:gd name="T28" fmla="*/ 13 w 120"/>
                  <a:gd name="T29" fmla="*/ 90 h 120"/>
                  <a:gd name="T30" fmla="*/ 22 w 120"/>
                  <a:gd name="T31" fmla="*/ 107 h 120"/>
                  <a:gd name="T32" fmla="*/ 30 w 120"/>
                  <a:gd name="T33" fmla="*/ 107 h 120"/>
                  <a:gd name="T34" fmla="*/ 48 w 120"/>
                  <a:gd name="T35" fmla="*/ 106 h 120"/>
                  <a:gd name="T36" fmla="*/ 54 w 120"/>
                  <a:gd name="T37" fmla="*/ 120 h 120"/>
                  <a:gd name="T38" fmla="*/ 72 w 120"/>
                  <a:gd name="T39" fmla="*/ 114 h 120"/>
                  <a:gd name="T40" fmla="*/ 84 w 120"/>
                  <a:gd name="T41" fmla="*/ 101 h 120"/>
                  <a:gd name="T42" fmla="*/ 94 w 120"/>
                  <a:gd name="T43" fmla="*/ 108 h 120"/>
                  <a:gd name="T44" fmla="*/ 107 w 120"/>
                  <a:gd name="T45" fmla="*/ 98 h 120"/>
                  <a:gd name="T46" fmla="*/ 101 w 120"/>
                  <a:gd name="T47" fmla="*/ 84 h 120"/>
                  <a:gd name="T48" fmla="*/ 114 w 120"/>
                  <a:gd name="T49" fmla="*/ 72 h 120"/>
                  <a:gd name="T50" fmla="*/ 120 w 120"/>
                  <a:gd name="T51" fmla="*/ 54 h 120"/>
                  <a:gd name="T52" fmla="*/ 114 w 120"/>
                  <a:gd name="T53" fmla="*/ 66 h 120"/>
                  <a:gd name="T54" fmla="*/ 94 w 120"/>
                  <a:gd name="T55" fmla="*/ 85 h 120"/>
                  <a:gd name="T56" fmla="*/ 94 w 120"/>
                  <a:gd name="T57" fmla="*/ 102 h 120"/>
                  <a:gd name="T58" fmla="*/ 66 w 120"/>
                  <a:gd name="T59" fmla="*/ 102 h 120"/>
                  <a:gd name="T60" fmla="*/ 54 w 120"/>
                  <a:gd name="T61" fmla="*/ 114 h 120"/>
                  <a:gd name="T62" fmla="*/ 35 w 120"/>
                  <a:gd name="T63" fmla="*/ 94 h 120"/>
                  <a:gd name="T64" fmla="*/ 18 w 120"/>
                  <a:gd name="T65" fmla="*/ 94 h 120"/>
                  <a:gd name="T66" fmla="*/ 18 w 120"/>
                  <a:gd name="T67" fmla="*/ 66 h 120"/>
                  <a:gd name="T68" fmla="*/ 6 w 120"/>
                  <a:gd name="T69" fmla="*/ 54 h 120"/>
                  <a:gd name="T70" fmla="*/ 26 w 120"/>
                  <a:gd name="T71" fmla="*/ 35 h 120"/>
                  <a:gd name="T72" fmla="*/ 26 w 120"/>
                  <a:gd name="T73" fmla="*/ 18 h 120"/>
                  <a:gd name="T74" fmla="*/ 54 w 120"/>
                  <a:gd name="T75" fmla="*/ 18 h 120"/>
                  <a:gd name="T76" fmla="*/ 66 w 120"/>
                  <a:gd name="T77" fmla="*/ 6 h 120"/>
                  <a:gd name="T78" fmla="*/ 85 w 120"/>
                  <a:gd name="T79" fmla="*/ 26 h 120"/>
                  <a:gd name="T80" fmla="*/ 102 w 120"/>
                  <a:gd name="T81" fmla="*/ 26 h 120"/>
                  <a:gd name="T82" fmla="*/ 102 w 120"/>
                  <a:gd name="T83" fmla="*/ 54 h 120"/>
                  <a:gd name="T84" fmla="*/ 114 w 120"/>
                  <a:gd name="T85" fmla="*/ 6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0" h="120">
                    <a:moveTo>
                      <a:pt x="114" y="48"/>
                    </a:moveTo>
                    <a:cubicBezTo>
                      <a:pt x="106" y="48"/>
                      <a:pt x="106" y="48"/>
                      <a:pt x="106" y="48"/>
                    </a:cubicBezTo>
                    <a:cubicBezTo>
                      <a:pt x="105" y="44"/>
                      <a:pt x="104" y="40"/>
                      <a:pt x="101" y="36"/>
                    </a:cubicBezTo>
                    <a:cubicBezTo>
                      <a:pt x="107" y="30"/>
                      <a:pt x="107" y="30"/>
                      <a:pt x="107" y="30"/>
                    </a:cubicBezTo>
                    <a:cubicBezTo>
                      <a:pt x="109" y="28"/>
                      <a:pt x="109" y="24"/>
                      <a:pt x="107" y="22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7" y="12"/>
                      <a:pt x="96" y="12"/>
                      <a:pt x="94" y="12"/>
                    </a:cubicBezTo>
                    <a:cubicBezTo>
                      <a:pt x="92" y="12"/>
                      <a:pt x="91" y="12"/>
                      <a:pt x="90" y="13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0" y="16"/>
                      <a:pt x="76" y="15"/>
                      <a:pt x="72" y="14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3"/>
                      <a:pt x="69" y="0"/>
                      <a:pt x="66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1" y="0"/>
                      <a:pt x="48" y="3"/>
                      <a:pt x="48" y="6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4" y="15"/>
                      <a:pt x="40" y="16"/>
                      <a:pt x="36" y="19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2"/>
                      <a:pt x="28" y="12"/>
                      <a:pt x="26" y="12"/>
                    </a:cubicBezTo>
                    <a:cubicBezTo>
                      <a:pt x="24" y="12"/>
                      <a:pt x="23" y="12"/>
                      <a:pt x="22" y="1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1" y="24"/>
                      <a:pt x="11" y="28"/>
                      <a:pt x="13" y="30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6" y="40"/>
                      <a:pt x="15" y="44"/>
                      <a:pt x="14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48"/>
                      <a:pt x="0" y="51"/>
                      <a:pt x="0" y="5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9"/>
                      <a:pt x="3" y="72"/>
                      <a:pt x="6" y="72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5" y="76"/>
                      <a:pt x="16" y="80"/>
                      <a:pt x="19" y="84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11" y="92"/>
                      <a:pt x="11" y="96"/>
                      <a:pt x="13" y="98"/>
                    </a:cubicBezTo>
                    <a:cubicBezTo>
                      <a:pt x="22" y="107"/>
                      <a:pt x="22" y="107"/>
                      <a:pt x="22" y="107"/>
                    </a:cubicBezTo>
                    <a:cubicBezTo>
                      <a:pt x="23" y="108"/>
                      <a:pt x="25" y="108"/>
                      <a:pt x="26" y="108"/>
                    </a:cubicBezTo>
                    <a:cubicBezTo>
                      <a:pt x="28" y="108"/>
                      <a:pt x="29" y="108"/>
                      <a:pt x="30" y="107"/>
                    </a:cubicBezTo>
                    <a:cubicBezTo>
                      <a:pt x="36" y="101"/>
                      <a:pt x="36" y="101"/>
                      <a:pt x="36" y="101"/>
                    </a:cubicBezTo>
                    <a:cubicBezTo>
                      <a:pt x="40" y="104"/>
                      <a:pt x="44" y="105"/>
                      <a:pt x="48" y="106"/>
                    </a:cubicBezTo>
                    <a:cubicBezTo>
                      <a:pt x="48" y="114"/>
                      <a:pt x="48" y="114"/>
                      <a:pt x="48" y="114"/>
                    </a:cubicBezTo>
                    <a:cubicBezTo>
                      <a:pt x="48" y="117"/>
                      <a:pt x="51" y="120"/>
                      <a:pt x="54" y="120"/>
                    </a:cubicBezTo>
                    <a:cubicBezTo>
                      <a:pt x="66" y="120"/>
                      <a:pt x="66" y="120"/>
                      <a:pt x="66" y="120"/>
                    </a:cubicBezTo>
                    <a:cubicBezTo>
                      <a:pt x="69" y="120"/>
                      <a:pt x="72" y="117"/>
                      <a:pt x="72" y="114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76" y="105"/>
                      <a:pt x="80" y="104"/>
                      <a:pt x="84" y="101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1" y="108"/>
                      <a:pt x="92" y="108"/>
                      <a:pt x="94" y="108"/>
                    </a:cubicBezTo>
                    <a:cubicBezTo>
                      <a:pt x="95" y="108"/>
                      <a:pt x="97" y="108"/>
                      <a:pt x="98" y="107"/>
                    </a:cubicBezTo>
                    <a:cubicBezTo>
                      <a:pt x="107" y="98"/>
                      <a:pt x="107" y="98"/>
                      <a:pt x="107" y="98"/>
                    </a:cubicBezTo>
                    <a:cubicBezTo>
                      <a:pt x="109" y="96"/>
                      <a:pt x="109" y="92"/>
                      <a:pt x="107" y="90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104" y="80"/>
                      <a:pt x="105" y="76"/>
                      <a:pt x="106" y="72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117" y="72"/>
                      <a:pt x="120" y="69"/>
                      <a:pt x="120" y="66"/>
                    </a:cubicBezTo>
                    <a:cubicBezTo>
                      <a:pt x="120" y="54"/>
                      <a:pt x="120" y="54"/>
                      <a:pt x="120" y="54"/>
                    </a:cubicBezTo>
                    <a:cubicBezTo>
                      <a:pt x="120" y="51"/>
                      <a:pt x="117" y="48"/>
                      <a:pt x="114" y="48"/>
                    </a:cubicBezTo>
                    <a:close/>
                    <a:moveTo>
                      <a:pt x="114" y="66"/>
                    </a:moveTo>
                    <a:cubicBezTo>
                      <a:pt x="102" y="66"/>
                      <a:pt x="102" y="66"/>
                      <a:pt x="102" y="66"/>
                    </a:cubicBezTo>
                    <a:cubicBezTo>
                      <a:pt x="101" y="73"/>
                      <a:pt x="98" y="80"/>
                      <a:pt x="94" y="85"/>
                    </a:cubicBezTo>
                    <a:cubicBezTo>
                      <a:pt x="102" y="94"/>
                      <a:pt x="102" y="94"/>
                      <a:pt x="102" y="94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0" y="98"/>
                      <a:pt x="73" y="101"/>
                      <a:pt x="66" y="102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102"/>
                      <a:pt x="54" y="102"/>
                      <a:pt x="54" y="102"/>
                    </a:cubicBezTo>
                    <a:cubicBezTo>
                      <a:pt x="47" y="101"/>
                      <a:pt x="40" y="98"/>
                      <a:pt x="35" y="94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2" y="80"/>
                      <a:pt x="19" y="73"/>
                      <a:pt x="18" y="66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19" y="47"/>
                      <a:pt x="22" y="40"/>
                      <a:pt x="26" y="35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40" y="22"/>
                      <a:pt x="47" y="19"/>
                      <a:pt x="54" y="18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73" y="19"/>
                      <a:pt x="80" y="22"/>
                      <a:pt x="85" y="26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102" y="26"/>
                      <a:pt x="102" y="26"/>
                      <a:pt x="102" y="26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98" y="40"/>
                      <a:pt x="101" y="47"/>
                      <a:pt x="102" y="54"/>
                    </a:cubicBezTo>
                    <a:cubicBezTo>
                      <a:pt x="114" y="54"/>
                      <a:pt x="114" y="54"/>
                      <a:pt x="114" y="54"/>
                    </a:cubicBezTo>
                    <a:lnTo>
                      <a:pt x="114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6"/>
              <p:cNvSpPr>
                <a:spLocks noEditPoints="1"/>
              </p:cNvSpPr>
              <p:nvPr/>
            </p:nvSpPr>
            <p:spPr bwMode="auto">
              <a:xfrm>
                <a:off x="5013" y="1562"/>
                <a:ext cx="145" cy="14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4 h 60"/>
                  <a:gd name="T12" fmla="*/ 6 w 60"/>
                  <a:gd name="T13" fmla="*/ 30 h 60"/>
                  <a:gd name="T14" fmla="*/ 30 w 60"/>
                  <a:gd name="T15" fmla="*/ 6 h 60"/>
                  <a:gd name="T16" fmla="*/ 54 w 60"/>
                  <a:gd name="T17" fmla="*/ 30 h 60"/>
                  <a:gd name="T18" fmla="*/ 30 w 60"/>
                  <a:gd name="T19" fmla="*/ 5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4"/>
                    </a:moveTo>
                    <a:cubicBezTo>
                      <a:pt x="17" y="54"/>
                      <a:pt x="6" y="43"/>
                      <a:pt x="6" y="30"/>
                    </a:cubicBezTo>
                    <a:cubicBezTo>
                      <a:pt x="6" y="17"/>
                      <a:pt x="17" y="6"/>
                      <a:pt x="30" y="6"/>
                    </a:cubicBezTo>
                    <a:cubicBezTo>
                      <a:pt x="43" y="6"/>
                      <a:pt x="54" y="17"/>
                      <a:pt x="54" y="30"/>
                    </a:cubicBezTo>
                    <a:cubicBezTo>
                      <a:pt x="54" y="43"/>
                      <a:pt x="43" y="54"/>
                      <a:pt x="30" y="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7726943" y="2474628"/>
            <a:ext cx="797312" cy="1530656"/>
            <a:chOff x="7726943" y="2474628"/>
            <a:chExt cx="797312" cy="1530656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8125600" y="3288312"/>
              <a:ext cx="0" cy="716972"/>
            </a:xfrm>
            <a:prstGeom prst="line">
              <a:avLst/>
            </a:prstGeom>
            <a:ln w="28575">
              <a:solidFill>
                <a:srgbClr val="7E7E7E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 flipV="1">
              <a:off x="7726943" y="2474628"/>
              <a:ext cx="797312" cy="797312"/>
            </a:xfrm>
            <a:prstGeom prst="ellipse">
              <a:avLst/>
            </a:prstGeom>
            <a:noFill/>
            <a:ln w="38100">
              <a:solidFill>
                <a:srgbClr val="7E7E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8004545" y="2756252"/>
              <a:ext cx="242108" cy="234064"/>
            </a:xfrm>
            <a:custGeom>
              <a:avLst/>
              <a:gdLst>
                <a:gd name="T0" fmla="*/ 62 w 124"/>
                <a:gd name="T1" fmla="*/ 0 h 120"/>
                <a:gd name="T2" fmla="*/ 104 w 124"/>
                <a:gd name="T3" fmla="*/ 42 h 120"/>
                <a:gd name="T4" fmla="*/ 120 w 124"/>
                <a:gd name="T5" fmla="*/ 86 h 120"/>
                <a:gd name="T6" fmla="*/ 116 w 124"/>
                <a:gd name="T7" fmla="*/ 96 h 120"/>
                <a:gd name="T8" fmla="*/ 83 w 124"/>
                <a:gd name="T9" fmla="*/ 96 h 120"/>
                <a:gd name="T10" fmla="*/ 83 w 124"/>
                <a:gd name="T11" fmla="*/ 99 h 120"/>
                <a:gd name="T12" fmla="*/ 62 w 124"/>
                <a:gd name="T13" fmla="*/ 120 h 120"/>
                <a:gd name="T14" fmla="*/ 41 w 124"/>
                <a:gd name="T15" fmla="*/ 99 h 120"/>
                <a:gd name="T16" fmla="*/ 41 w 124"/>
                <a:gd name="T17" fmla="*/ 96 h 120"/>
                <a:gd name="T18" fmla="*/ 8 w 124"/>
                <a:gd name="T19" fmla="*/ 96 h 120"/>
                <a:gd name="T20" fmla="*/ 4 w 124"/>
                <a:gd name="T21" fmla="*/ 86 h 120"/>
                <a:gd name="T22" fmla="*/ 18 w 124"/>
                <a:gd name="T23" fmla="*/ 64 h 120"/>
                <a:gd name="T24" fmla="*/ 20 w 124"/>
                <a:gd name="T25" fmla="*/ 42 h 120"/>
                <a:gd name="T26" fmla="*/ 62 w 124"/>
                <a:gd name="T27" fmla="*/ 0 h 120"/>
                <a:gd name="T28" fmla="*/ 62 w 124"/>
                <a:gd name="T29" fmla="*/ 6 h 120"/>
                <a:gd name="T30" fmla="*/ 26 w 124"/>
                <a:gd name="T31" fmla="*/ 42 h 120"/>
                <a:gd name="T32" fmla="*/ 8 w 124"/>
                <a:gd name="T33" fmla="*/ 90 h 120"/>
                <a:gd name="T34" fmla="*/ 116 w 124"/>
                <a:gd name="T35" fmla="*/ 90 h 120"/>
                <a:gd name="T36" fmla="*/ 98 w 124"/>
                <a:gd name="T37" fmla="*/ 42 h 120"/>
                <a:gd name="T38" fmla="*/ 62 w 124"/>
                <a:gd name="T39" fmla="*/ 6 h 120"/>
                <a:gd name="T40" fmla="*/ 77 w 124"/>
                <a:gd name="T41" fmla="*/ 96 h 120"/>
                <a:gd name="T42" fmla="*/ 47 w 124"/>
                <a:gd name="T43" fmla="*/ 96 h 120"/>
                <a:gd name="T44" fmla="*/ 47 w 124"/>
                <a:gd name="T45" fmla="*/ 99 h 120"/>
                <a:gd name="T46" fmla="*/ 62 w 124"/>
                <a:gd name="T47" fmla="*/ 114 h 120"/>
                <a:gd name="T48" fmla="*/ 77 w 124"/>
                <a:gd name="T49" fmla="*/ 99 h 120"/>
                <a:gd name="T50" fmla="*/ 77 w 124"/>
                <a:gd name="T51" fmla="*/ 9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0">
                  <a:moveTo>
                    <a:pt x="62" y="0"/>
                  </a:moveTo>
                  <a:cubicBezTo>
                    <a:pt x="85" y="0"/>
                    <a:pt x="104" y="19"/>
                    <a:pt x="104" y="42"/>
                  </a:cubicBezTo>
                  <a:cubicBezTo>
                    <a:pt x="104" y="65"/>
                    <a:pt x="106" y="72"/>
                    <a:pt x="120" y="86"/>
                  </a:cubicBezTo>
                  <a:cubicBezTo>
                    <a:pt x="124" y="90"/>
                    <a:pt x="121" y="96"/>
                    <a:pt x="116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111"/>
                    <a:pt x="74" y="120"/>
                    <a:pt x="62" y="120"/>
                  </a:cubicBezTo>
                  <a:cubicBezTo>
                    <a:pt x="50" y="120"/>
                    <a:pt x="41" y="111"/>
                    <a:pt x="41" y="99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6"/>
                    <a:pt x="0" y="90"/>
                    <a:pt x="4" y="86"/>
                  </a:cubicBezTo>
                  <a:cubicBezTo>
                    <a:pt x="12" y="78"/>
                    <a:pt x="16" y="71"/>
                    <a:pt x="18" y="64"/>
                  </a:cubicBezTo>
                  <a:cubicBezTo>
                    <a:pt x="20" y="59"/>
                    <a:pt x="20" y="54"/>
                    <a:pt x="20" y="42"/>
                  </a:cubicBezTo>
                  <a:cubicBezTo>
                    <a:pt x="20" y="19"/>
                    <a:pt x="39" y="0"/>
                    <a:pt x="62" y="0"/>
                  </a:cubicBezTo>
                  <a:close/>
                  <a:moveTo>
                    <a:pt x="62" y="6"/>
                  </a:moveTo>
                  <a:cubicBezTo>
                    <a:pt x="42" y="6"/>
                    <a:pt x="26" y="22"/>
                    <a:pt x="26" y="42"/>
                  </a:cubicBezTo>
                  <a:cubicBezTo>
                    <a:pt x="26" y="60"/>
                    <a:pt x="26" y="72"/>
                    <a:pt x="8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98" y="72"/>
                    <a:pt x="98" y="60"/>
                    <a:pt x="98" y="42"/>
                  </a:cubicBezTo>
                  <a:cubicBezTo>
                    <a:pt x="98" y="22"/>
                    <a:pt x="82" y="6"/>
                    <a:pt x="62" y="6"/>
                  </a:cubicBezTo>
                  <a:close/>
                  <a:moveTo>
                    <a:pt x="77" y="96"/>
                  </a:moveTo>
                  <a:cubicBezTo>
                    <a:pt x="47" y="96"/>
                    <a:pt x="47" y="96"/>
                    <a:pt x="47" y="96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107"/>
                    <a:pt x="54" y="114"/>
                    <a:pt x="62" y="114"/>
                  </a:cubicBezTo>
                  <a:cubicBezTo>
                    <a:pt x="70" y="114"/>
                    <a:pt x="77" y="107"/>
                    <a:pt x="77" y="99"/>
                  </a:cubicBezTo>
                  <a:lnTo>
                    <a:pt x="77" y="96"/>
                  </a:lnTo>
                  <a:close/>
                </a:path>
              </a:pathLst>
            </a:custGeom>
            <a:solidFill>
              <a:srgbClr val="00B4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485252" y="4076146"/>
            <a:ext cx="797312" cy="1530656"/>
            <a:chOff x="1485252" y="4076146"/>
            <a:chExt cx="797312" cy="1530656"/>
          </a:xfrm>
        </p:grpSpPr>
        <p:grpSp>
          <p:nvGrpSpPr>
            <p:cNvPr id="3" name="组合 2"/>
            <p:cNvGrpSpPr/>
            <p:nvPr/>
          </p:nvGrpSpPr>
          <p:grpSpPr>
            <a:xfrm>
              <a:off x="1485252" y="4076146"/>
              <a:ext cx="797312" cy="1530656"/>
              <a:chOff x="1485252" y="4076146"/>
              <a:chExt cx="797312" cy="1530656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1883909" y="4076146"/>
                <a:ext cx="0" cy="716972"/>
              </a:xfrm>
              <a:prstGeom prst="line">
                <a:avLst/>
              </a:prstGeom>
              <a:ln w="28575">
                <a:solidFill>
                  <a:srgbClr val="7E7E7E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1485252" y="4809490"/>
                <a:ext cx="797312" cy="797312"/>
              </a:xfrm>
              <a:prstGeom prst="ellipse">
                <a:avLst/>
              </a:prstGeom>
              <a:noFill/>
              <a:ln w="38100">
                <a:solidFill>
                  <a:srgbClr val="7E7E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1759120" y="5085056"/>
              <a:ext cx="249576" cy="246180"/>
            </a:xfrm>
            <a:custGeom>
              <a:avLst/>
              <a:gdLst>
                <a:gd name="T0" fmla="*/ 119 w 122"/>
                <a:gd name="T1" fmla="*/ 43 h 120"/>
                <a:gd name="T2" fmla="*/ 65 w 122"/>
                <a:gd name="T3" fmla="*/ 1 h 120"/>
                <a:gd name="T4" fmla="*/ 61 w 122"/>
                <a:gd name="T5" fmla="*/ 0 h 120"/>
                <a:gd name="T6" fmla="*/ 57 w 122"/>
                <a:gd name="T7" fmla="*/ 1 h 120"/>
                <a:gd name="T8" fmla="*/ 3 w 122"/>
                <a:gd name="T9" fmla="*/ 43 h 120"/>
                <a:gd name="T10" fmla="*/ 1 w 122"/>
                <a:gd name="T11" fmla="*/ 50 h 120"/>
                <a:gd name="T12" fmla="*/ 7 w 122"/>
                <a:gd name="T13" fmla="*/ 54 h 120"/>
                <a:gd name="T14" fmla="*/ 13 w 122"/>
                <a:gd name="T15" fmla="*/ 54 h 120"/>
                <a:gd name="T16" fmla="*/ 13 w 122"/>
                <a:gd name="T17" fmla="*/ 120 h 120"/>
                <a:gd name="T18" fmla="*/ 49 w 122"/>
                <a:gd name="T19" fmla="*/ 120 h 120"/>
                <a:gd name="T20" fmla="*/ 49 w 122"/>
                <a:gd name="T21" fmla="*/ 72 h 120"/>
                <a:gd name="T22" fmla="*/ 73 w 122"/>
                <a:gd name="T23" fmla="*/ 72 h 120"/>
                <a:gd name="T24" fmla="*/ 73 w 122"/>
                <a:gd name="T25" fmla="*/ 120 h 120"/>
                <a:gd name="T26" fmla="*/ 109 w 122"/>
                <a:gd name="T27" fmla="*/ 120 h 120"/>
                <a:gd name="T28" fmla="*/ 109 w 122"/>
                <a:gd name="T29" fmla="*/ 54 h 120"/>
                <a:gd name="T30" fmla="*/ 115 w 122"/>
                <a:gd name="T31" fmla="*/ 54 h 120"/>
                <a:gd name="T32" fmla="*/ 121 w 122"/>
                <a:gd name="T33" fmla="*/ 50 h 120"/>
                <a:gd name="T34" fmla="*/ 119 w 122"/>
                <a:gd name="T35" fmla="*/ 43 h 120"/>
                <a:gd name="T36" fmla="*/ 103 w 122"/>
                <a:gd name="T37" fmla="*/ 48 h 120"/>
                <a:gd name="T38" fmla="*/ 103 w 122"/>
                <a:gd name="T39" fmla="*/ 114 h 120"/>
                <a:gd name="T40" fmla="*/ 79 w 122"/>
                <a:gd name="T41" fmla="*/ 114 h 120"/>
                <a:gd name="T42" fmla="*/ 79 w 122"/>
                <a:gd name="T43" fmla="*/ 72 h 120"/>
                <a:gd name="T44" fmla="*/ 73 w 122"/>
                <a:gd name="T45" fmla="*/ 66 h 120"/>
                <a:gd name="T46" fmla="*/ 49 w 122"/>
                <a:gd name="T47" fmla="*/ 66 h 120"/>
                <a:gd name="T48" fmla="*/ 43 w 122"/>
                <a:gd name="T49" fmla="*/ 72 h 120"/>
                <a:gd name="T50" fmla="*/ 43 w 122"/>
                <a:gd name="T51" fmla="*/ 114 h 120"/>
                <a:gd name="T52" fmla="*/ 19 w 122"/>
                <a:gd name="T53" fmla="*/ 114 h 120"/>
                <a:gd name="T54" fmla="*/ 19 w 122"/>
                <a:gd name="T55" fmla="*/ 48 h 120"/>
                <a:gd name="T56" fmla="*/ 7 w 122"/>
                <a:gd name="T57" fmla="*/ 48 h 120"/>
                <a:gd name="T58" fmla="*/ 61 w 122"/>
                <a:gd name="T59" fmla="*/ 6 h 120"/>
                <a:gd name="T60" fmla="*/ 115 w 122"/>
                <a:gd name="T61" fmla="*/ 48 h 120"/>
                <a:gd name="T62" fmla="*/ 103 w 122"/>
                <a:gd name="T6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120">
                  <a:moveTo>
                    <a:pt x="119" y="4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0" y="0"/>
                    <a:pt x="58" y="0"/>
                    <a:pt x="57" y="1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5"/>
                    <a:pt x="0" y="48"/>
                    <a:pt x="1" y="50"/>
                  </a:cubicBezTo>
                  <a:cubicBezTo>
                    <a:pt x="2" y="52"/>
                    <a:pt x="4" y="54"/>
                    <a:pt x="7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9" y="54"/>
                    <a:pt x="109" y="54"/>
                    <a:pt x="109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8" y="54"/>
                    <a:pt x="120" y="52"/>
                    <a:pt x="121" y="50"/>
                  </a:cubicBezTo>
                  <a:cubicBezTo>
                    <a:pt x="122" y="48"/>
                    <a:pt x="121" y="45"/>
                    <a:pt x="119" y="43"/>
                  </a:cubicBezTo>
                  <a:close/>
                  <a:moveTo>
                    <a:pt x="103" y="48"/>
                  </a:moveTo>
                  <a:cubicBezTo>
                    <a:pt x="103" y="114"/>
                    <a:pt x="103" y="114"/>
                    <a:pt x="103" y="114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9" y="69"/>
                    <a:pt x="76" y="66"/>
                    <a:pt x="73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6" y="66"/>
                    <a:pt x="43" y="69"/>
                    <a:pt x="43" y="72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5" y="48"/>
                    <a:pt x="115" y="48"/>
                    <a:pt x="115" y="48"/>
                  </a:cubicBezTo>
                  <a:lnTo>
                    <a:pt x="103" y="48"/>
                  </a:lnTo>
                  <a:close/>
                </a:path>
              </a:pathLst>
            </a:custGeom>
            <a:solidFill>
              <a:srgbClr val="00B4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663337" y="4076146"/>
            <a:ext cx="797312" cy="1530656"/>
            <a:chOff x="5663337" y="4076146"/>
            <a:chExt cx="797312" cy="1530656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6061994" y="4076146"/>
              <a:ext cx="0" cy="716972"/>
            </a:xfrm>
            <a:prstGeom prst="line">
              <a:avLst/>
            </a:prstGeom>
            <a:ln w="28575">
              <a:solidFill>
                <a:srgbClr val="7E7E7E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5663337" y="4809490"/>
              <a:ext cx="797312" cy="797312"/>
            </a:xfrm>
            <a:prstGeom prst="ellipse">
              <a:avLst/>
            </a:prstGeom>
            <a:noFill/>
            <a:ln w="38100">
              <a:solidFill>
                <a:srgbClr val="7E7E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Group 17"/>
            <p:cNvGrpSpPr>
              <a:grpSpLocks noChangeAspect="1"/>
            </p:cNvGrpSpPr>
            <p:nvPr/>
          </p:nvGrpSpPr>
          <p:grpSpPr bwMode="auto">
            <a:xfrm>
              <a:off x="5914016" y="5081600"/>
              <a:ext cx="295954" cy="253092"/>
              <a:chOff x="3695" y="2036"/>
              <a:chExt cx="290" cy="248"/>
            </a:xfrm>
            <a:solidFill>
              <a:srgbClr val="00B4D9"/>
            </a:solidFill>
          </p:grpSpPr>
          <p:sp>
            <p:nvSpPr>
              <p:cNvPr id="44" name="Freeform 18"/>
              <p:cNvSpPr>
                <a:spLocks noEditPoints="1"/>
              </p:cNvSpPr>
              <p:nvPr/>
            </p:nvSpPr>
            <p:spPr bwMode="auto">
              <a:xfrm>
                <a:off x="3743" y="2053"/>
                <a:ext cx="136" cy="170"/>
              </a:xfrm>
              <a:custGeom>
                <a:avLst/>
                <a:gdLst>
                  <a:gd name="T0" fmla="*/ 28 w 56"/>
                  <a:gd name="T1" fmla="*/ 70 h 70"/>
                  <a:gd name="T2" fmla="*/ 56 w 56"/>
                  <a:gd name="T3" fmla="*/ 35 h 70"/>
                  <a:gd name="T4" fmla="*/ 28 w 56"/>
                  <a:gd name="T5" fmla="*/ 0 h 70"/>
                  <a:gd name="T6" fmla="*/ 0 w 56"/>
                  <a:gd name="T7" fmla="*/ 35 h 70"/>
                  <a:gd name="T8" fmla="*/ 28 w 56"/>
                  <a:gd name="T9" fmla="*/ 70 h 70"/>
                  <a:gd name="T10" fmla="*/ 28 w 56"/>
                  <a:gd name="T11" fmla="*/ 6 h 70"/>
                  <a:gd name="T12" fmla="*/ 50 w 56"/>
                  <a:gd name="T13" fmla="*/ 35 h 70"/>
                  <a:gd name="T14" fmla="*/ 28 w 56"/>
                  <a:gd name="T15" fmla="*/ 64 h 70"/>
                  <a:gd name="T16" fmla="*/ 6 w 56"/>
                  <a:gd name="T17" fmla="*/ 35 h 70"/>
                  <a:gd name="T18" fmla="*/ 28 w 56"/>
                  <a:gd name="T19" fmla="*/ 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70">
                    <a:moveTo>
                      <a:pt x="28" y="70"/>
                    </a:moveTo>
                    <a:cubicBezTo>
                      <a:pt x="43" y="70"/>
                      <a:pt x="56" y="55"/>
                      <a:pt x="56" y="35"/>
                    </a:cubicBezTo>
                    <a:cubicBezTo>
                      <a:pt x="56" y="16"/>
                      <a:pt x="43" y="0"/>
                      <a:pt x="28" y="0"/>
                    </a:cubicBezTo>
                    <a:cubicBezTo>
                      <a:pt x="13" y="0"/>
                      <a:pt x="0" y="16"/>
                      <a:pt x="0" y="35"/>
                    </a:cubicBezTo>
                    <a:cubicBezTo>
                      <a:pt x="0" y="55"/>
                      <a:pt x="13" y="70"/>
                      <a:pt x="28" y="70"/>
                    </a:cubicBezTo>
                    <a:close/>
                    <a:moveTo>
                      <a:pt x="28" y="6"/>
                    </a:moveTo>
                    <a:cubicBezTo>
                      <a:pt x="40" y="6"/>
                      <a:pt x="50" y="19"/>
                      <a:pt x="50" y="35"/>
                    </a:cubicBezTo>
                    <a:cubicBezTo>
                      <a:pt x="50" y="51"/>
                      <a:pt x="40" y="64"/>
                      <a:pt x="28" y="64"/>
                    </a:cubicBezTo>
                    <a:cubicBezTo>
                      <a:pt x="16" y="64"/>
                      <a:pt x="6" y="51"/>
                      <a:pt x="6" y="35"/>
                    </a:cubicBezTo>
                    <a:cubicBezTo>
                      <a:pt x="6" y="19"/>
                      <a:pt x="16" y="6"/>
                      <a:pt x="28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9"/>
              <p:cNvSpPr>
                <a:spLocks/>
              </p:cNvSpPr>
              <p:nvPr/>
            </p:nvSpPr>
            <p:spPr bwMode="auto">
              <a:xfrm>
                <a:off x="3847" y="2036"/>
                <a:ext cx="95" cy="146"/>
              </a:xfrm>
              <a:custGeom>
                <a:avLst/>
                <a:gdLst>
                  <a:gd name="T0" fmla="*/ 15 w 39"/>
                  <a:gd name="T1" fmla="*/ 6 h 60"/>
                  <a:gd name="T2" fmla="*/ 33 w 39"/>
                  <a:gd name="T3" fmla="*/ 30 h 60"/>
                  <a:gd name="T4" fmla="*/ 18 w 39"/>
                  <a:gd name="T5" fmla="*/ 54 h 60"/>
                  <a:gd name="T6" fmla="*/ 15 w 39"/>
                  <a:gd name="T7" fmla="*/ 60 h 60"/>
                  <a:gd name="T8" fmla="*/ 39 w 39"/>
                  <a:gd name="T9" fmla="*/ 30 h 60"/>
                  <a:gd name="T10" fmla="*/ 15 w 39"/>
                  <a:gd name="T11" fmla="*/ 0 h 60"/>
                  <a:gd name="T12" fmla="*/ 0 w 39"/>
                  <a:gd name="T13" fmla="*/ 6 h 60"/>
                  <a:gd name="T14" fmla="*/ 5 w 39"/>
                  <a:gd name="T15" fmla="*/ 10 h 60"/>
                  <a:gd name="T16" fmla="*/ 15 w 39"/>
                  <a:gd name="T17" fmla="*/ 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60">
                    <a:moveTo>
                      <a:pt x="15" y="6"/>
                    </a:moveTo>
                    <a:cubicBezTo>
                      <a:pt x="25" y="6"/>
                      <a:pt x="33" y="17"/>
                      <a:pt x="33" y="30"/>
                    </a:cubicBezTo>
                    <a:cubicBezTo>
                      <a:pt x="33" y="42"/>
                      <a:pt x="26" y="52"/>
                      <a:pt x="18" y="54"/>
                    </a:cubicBezTo>
                    <a:cubicBezTo>
                      <a:pt x="17" y="56"/>
                      <a:pt x="16" y="58"/>
                      <a:pt x="15" y="60"/>
                    </a:cubicBezTo>
                    <a:cubicBezTo>
                      <a:pt x="28" y="60"/>
                      <a:pt x="39" y="47"/>
                      <a:pt x="39" y="30"/>
                    </a:cubicBezTo>
                    <a:cubicBezTo>
                      <a:pt x="39" y="14"/>
                      <a:pt x="28" y="0"/>
                      <a:pt x="15" y="0"/>
                    </a:cubicBezTo>
                    <a:cubicBezTo>
                      <a:pt x="9" y="0"/>
                      <a:pt x="4" y="2"/>
                      <a:pt x="0" y="6"/>
                    </a:cubicBezTo>
                    <a:cubicBezTo>
                      <a:pt x="2" y="7"/>
                      <a:pt x="4" y="8"/>
                      <a:pt x="5" y="10"/>
                    </a:cubicBezTo>
                    <a:cubicBezTo>
                      <a:pt x="8" y="7"/>
                      <a:pt x="11" y="6"/>
                      <a:pt x="1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0"/>
              <p:cNvSpPr>
                <a:spLocks/>
              </p:cNvSpPr>
              <p:nvPr/>
            </p:nvSpPr>
            <p:spPr bwMode="auto">
              <a:xfrm>
                <a:off x="3920" y="2172"/>
                <a:ext cx="65" cy="66"/>
              </a:xfrm>
              <a:custGeom>
                <a:avLst/>
                <a:gdLst>
                  <a:gd name="T0" fmla="*/ 13 w 27"/>
                  <a:gd name="T1" fmla="*/ 3 h 27"/>
                  <a:gd name="T2" fmla="*/ 6 w 27"/>
                  <a:gd name="T3" fmla="*/ 0 h 27"/>
                  <a:gd name="T4" fmla="*/ 1 w 27"/>
                  <a:gd name="T5" fmla="*/ 5 h 27"/>
                  <a:gd name="T6" fmla="*/ 21 w 27"/>
                  <a:gd name="T7" fmla="*/ 17 h 27"/>
                  <a:gd name="T8" fmla="*/ 13 w 27"/>
                  <a:gd name="T9" fmla="*/ 21 h 27"/>
                  <a:gd name="T10" fmla="*/ 0 w 27"/>
                  <a:gd name="T11" fmla="*/ 21 h 27"/>
                  <a:gd name="T12" fmla="*/ 7 w 27"/>
                  <a:gd name="T13" fmla="*/ 27 h 27"/>
                  <a:gd name="T14" fmla="*/ 13 w 27"/>
                  <a:gd name="T15" fmla="*/ 27 h 27"/>
                  <a:gd name="T16" fmla="*/ 27 w 27"/>
                  <a:gd name="T17" fmla="*/ 17 h 27"/>
                  <a:gd name="T18" fmla="*/ 13 w 27"/>
                  <a:gd name="T19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13" y="3"/>
                    </a:moveTo>
                    <a:cubicBezTo>
                      <a:pt x="11" y="3"/>
                      <a:pt x="8" y="1"/>
                      <a:pt x="6" y="0"/>
                    </a:cubicBezTo>
                    <a:cubicBezTo>
                      <a:pt x="4" y="2"/>
                      <a:pt x="3" y="3"/>
                      <a:pt x="1" y="5"/>
                    </a:cubicBezTo>
                    <a:cubicBezTo>
                      <a:pt x="18" y="13"/>
                      <a:pt x="21" y="13"/>
                      <a:pt x="21" y="17"/>
                    </a:cubicBezTo>
                    <a:cubicBezTo>
                      <a:pt x="21" y="21"/>
                      <a:pt x="17" y="21"/>
                      <a:pt x="13" y="21"/>
                    </a:cubicBezTo>
                    <a:cubicBezTo>
                      <a:pt x="12" y="21"/>
                      <a:pt x="7" y="21"/>
                      <a:pt x="0" y="21"/>
                    </a:cubicBezTo>
                    <a:cubicBezTo>
                      <a:pt x="3" y="22"/>
                      <a:pt x="5" y="24"/>
                      <a:pt x="7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6" y="27"/>
                      <a:pt x="27" y="27"/>
                      <a:pt x="27" y="17"/>
                    </a:cubicBezTo>
                    <a:cubicBezTo>
                      <a:pt x="27" y="10"/>
                      <a:pt x="23" y="8"/>
                      <a:pt x="1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1"/>
              <p:cNvSpPr>
                <a:spLocks/>
              </p:cNvSpPr>
              <p:nvPr/>
            </p:nvSpPr>
            <p:spPr bwMode="auto">
              <a:xfrm>
                <a:off x="3695" y="2213"/>
                <a:ext cx="232" cy="71"/>
              </a:xfrm>
              <a:custGeom>
                <a:avLst/>
                <a:gdLst>
                  <a:gd name="T0" fmla="*/ 80 w 96"/>
                  <a:gd name="T1" fmla="*/ 4 h 29"/>
                  <a:gd name="T2" fmla="*/ 71 w 96"/>
                  <a:gd name="T3" fmla="*/ 0 h 29"/>
                  <a:gd name="T4" fmla="*/ 66 w 96"/>
                  <a:gd name="T5" fmla="*/ 4 h 29"/>
                  <a:gd name="T6" fmla="*/ 90 w 96"/>
                  <a:gd name="T7" fmla="*/ 18 h 29"/>
                  <a:gd name="T8" fmla="*/ 81 w 96"/>
                  <a:gd name="T9" fmla="*/ 23 h 29"/>
                  <a:gd name="T10" fmla="*/ 15 w 96"/>
                  <a:gd name="T11" fmla="*/ 23 h 29"/>
                  <a:gd name="T12" fmla="*/ 6 w 96"/>
                  <a:gd name="T13" fmla="*/ 18 h 29"/>
                  <a:gd name="T14" fmla="*/ 30 w 96"/>
                  <a:gd name="T15" fmla="*/ 4 h 29"/>
                  <a:gd name="T16" fmla="*/ 25 w 96"/>
                  <a:gd name="T17" fmla="*/ 0 h 29"/>
                  <a:gd name="T18" fmla="*/ 16 w 96"/>
                  <a:gd name="T19" fmla="*/ 4 h 29"/>
                  <a:gd name="T20" fmla="*/ 0 w 96"/>
                  <a:gd name="T21" fmla="*/ 18 h 29"/>
                  <a:gd name="T22" fmla="*/ 15 w 96"/>
                  <a:gd name="T23" fmla="*/ 29 h 29"/>
                  <a:gd name="T24" fmla="*/ 81 w 96"/>
                  <a:gd name="T25" fmla="*/ 29 h 29"/>
                  <a:gd name="T26" fmla="*/ 96 w 96"/>
                  <a:gd name="T27" fmla="*/ 18 h 29"/>
                  <a:gd name="T28" fmla="*/ 80 w 96"/>
                  <a:gd name="T2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" h="29">
                    <a:moveTo>
                      <a:pt x="80" y="4"/>
                    </a:moveTo>
                    <a:cubicBezTo>
                      <a:pt x="78" y="3"/>
                      <a:pt x="74" y="1"/>
                      <a:pt x="71" y="0"/>
                    </a:cubicBezTo>
                    <a:cubicBezTo>
                      <a:pt x="69" y="1"/>
                      <a:pt x="68" y="3"/>
                      <a:pt x="66" y="4"/>
                    </a:cubicBezTo>
                    <a:cubicBezTo>
                      <a:pt x="86" y="14"/>
                      <a:pt x="90" y="14"/>
                      <a:pt x="90" y="18"/>
                    </a:cubicBezTo>
                    <a:cubicBezTo>
                      <a:pt x="90" y="23"/>
                      <a:pt x="85" y="23"/>
                      <a:pt x="81" y="23"/>
                    </a:cubicBezTo>
                    <a:cubicBezTo>
                      <a:pt x="76" y="23"/>
                      <a:pt x="20" y="23"/>
                      <a:pt x="15" y="23"/>
                    </a:cubicBezTo>
                    <a:cubicBezTo>
                      <a:pt x="11" y="23"/>
                      <a:pt x="6" y="23"/>
                      <a:pt x="6" y="18"/>
                    </a:cubicBezTo>
                    <a:cubicBezTo>
                      <a:pt x="6" y="14"/>
                      <a:pt x="10" y="14"/>
                      <a:pt x="30" y="4"/>
                    </a:cubicBezTo>
                    <a:cubicBezTo>
                      <a:pt x="28" y="3"/>
                      <a:pt x="27" y="1"/>
                      <a:pt x="25" y="0"/>
                    </a:cubicBezTo>
                    <a:cubicBezTo>
                      <a:pt x="22" y="1"/>
                      <a:pt x="18" y="3"/>
                      <a:pt x="16" y="4"/>
                    </a:cubicBezTo>
                    <a:cubicBezTo>
                      <a:pt x="5" y="9"/>
                      <a:pt x="0" y="11"/>
                      <a:pt x="0" y="18"/>
                    </a:cubicBezTo>
                    <a:cubicBezTo>
                      <a:pt x="0" y="29"/>
                      <a:pt x="11" y="29"/>
                      <a:pt x="15" y="29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85" y="29"/>
                      <a:pt x="96" y="29"/>
                      <a:pt x="96" y="18"/>
                    </a:cubicBezTo>
                    <a:cubicBezTo>
                      <a:pt x="96" y="11"/>
                      <a:pt x="91" y="9"/>
                      <a:pt x="8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9778137" y="4076146"/>
            <a:ext cx="797312" cy="1530656"/>
            <a:chOff x="9778137" y="4076146"/>
            <a:chExt cx="797312" cy="153065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0176794" y="4076146"/>
              <a:ext cx="0" cy="716972"/>
            </a:xfrm>
            <a:prstGeom prst="line">
              <a:avLst/>
            </a:prstGeom>
            <a:ln w="28575">
              <a:solidFill>
                <a:srgbClr val="7E7E7E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9778137" y="4809490"/>
              <a:ext cx="797312" cy="797312"/>
            </a:xfrm>
            <a:prstGeom prst="ellipse">
              <a:avLst/>
            </a:prstGeom>
            <a:noFill/>
            <a:ln w="38100">
              <a:solidFill>
                <a:srgbClr val="7E7E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Freeform 25"/>
            <p:cNvSpPr>
              <a:spLocks noEditPoints="1"/>
            </p:cNvSpPr>
            <p:nvPr/>
          </p:nvSpPr>
          <p:spPr bwMode="auto">
            <a:xfrm>
              <a:off x="10040419" y="5071772"/>
              <a:ext cx="272749" cy="272749"/>
            </a:xfrm>
            <a:custGeom>
              <a:avLst/>
              <a:gdLst>
                <a:gd name="T0" fmla="*/ 78 w 120"/>
                <a:gd name="T1" fmla="*/ 0 h 120"/>
                <a:gd name="T2" fmla="*/ 90 w 120"/>
                <a:gd name="T3" fmla="*/ 15 h 120"/>
                <a:gd name="T4" fmla="*/ 82 w 120"/>
                <a:gd name="T5" fmla="*/ 47 h 120"/>
                <a:gd name="T6" fmla="*/ 102 w 120"/>
                <a:gd name="T7" fmla="*/ 48 h 120"/>
                <a:gd name="T8" fmla="*/ 120 w 120"/>
                <a:gd name="T9" fmla="*/ 62 h 120"/>
                <a:gd name="T10" fmla="*/ 115 w 120"/>
                <a:gd name="T11" fmla="*/ 70 h 120"/>
                <a:gd name="T12" fmla="*/ 115 w 120"/>
                <a:gd name="T13" fmla="*/ 70 h 120"/>
                <a:gd name="T14" fmla="*/ 112 w 120"/>
                <a:gd name="T15" fmla="*/ 85 h 120"/>
                <a:gd name="T16" fmla="*/ 112 w 120"/>
                <a:gd name="T17" fmla="*/ 85 h 120"/>
                <a:gd name="T18" fmla="*/ 109 w 120"/>
                <a:gd name="T19" fmla="*/ 100 h 120"/>
                <a:gd name="T20" fmla="*/ 109 w 120"/>
                <a:gd name="T21" fmla="*/ 100 h 120"/>
                <a:gd name="T22" fmla="*/ 111 w 120"/>
                <a:gd name="T23" fmla="*/ 107 h 120"/>
                <a:gd name="T24" fmla="*/ 96 w 120"/>
                <a:gd name="T25" fmla="*/ 120 h 120"/>
                <a:gd name="T26" fmla="*/ 78 w 120"/>
                <a:gd name="T27" fmla="*/ 120 h 120"/>
                <a:gd name="T28" fmla="*/ 47 w 120"/>
                <a:gd name="T29" fmla="*/ 118 h 120"/>
                <a:gd name="T30" fmla="*/ 39 w 120"/>
                <a:gd name="T31" fmla="*/ 116 h 120"/>
                <a:gd name="T32" fmla="*/ 39 w 120"/>
                <a:gd name="T33" fmla="*/ 117 h 120"/>
                <a:gd name="T34" fmla="*/ 36 w 120"/>
                <a:gd name="T35" fmla="*/ 120 h 120"/>
                <a:gd name="T36" fmla="*/ 3 w 120"/>
                <a:gd name="T37" fmla="*/ 120 h 120"/>
                <a:gd name="T38" fmla="*/ 0 w 120"/>
                <a:gd name="T39" fmla="*/ 117 h 120"/>
                <a:gd name="T40" fmla="*/ 0 w 120"/>
                <a:gd name="T41" fmla="*/ 45 h 120"/>
                <a:gd name="T42" fmla="*/ 3 w 120"/>
                <a:gd name="T43" fmla="*/ 42 h 120"/>
                <a:gd name="T44" fmla="*/ 36 w 120"/>
                <a:gd name="T45" fmla="*/ 42 h 120"/>
                <a:gd name="T46" fmla="*/ 39 w 120"/>
                <a:gd name="T47" fmla="*/ 45 h 120"/>
                <a:gd name="T48" fmla="*/ 39 w 120"/>
                <a:gd name="T49" fmla="*/ 46 h 120"/>
                <a:gd name="T50" fmla="*/ 55 w 120"/>
                <a:gd name="T51" fmla="*/ 29 h 120"/>
                <a:gd name="T52" fmla="*/ 59 w 120"/>
                <a:gd name="T53" fmla="*/ 24 h 120"/>
                <a:gd name="T54" fmla="*/ 68 w 120"/>
                <a:gd name="T55" fmla="*/ 7 h 120"/>
                <a:gd name="T56" fmla="*/ 78 w 120"/>
                <a:gd name="T57" fmla="*/ 0 h 120"/>
                <a:gd name="T58" fmla="*/ 6 w 120"/>
                <a:gd name="T59" fmla="*/ 48 h 120"/>
                <a:gd name="T60" fmla="*/ 6 w 120"/>
                <a:gd name="T61" fmla="*/ 114 h 120"/>
                <a:gd name="T62" fmla="*/ 33 w 120"/>
                <a:gd name="T63" fmla="*/ 114 h 120"/>
                <a:gd name="T64" fmla="*/ 33 w 120"/>
                <a:gd name="T65" fmla="*/ 48 h 120"/>
                <a:gd name="T66" fmla="*/ 6 w 120"/>
                <a:gd name="T67" fmla="*/ 48 h 120"/>
                <a:gd name="T68" fmla="*/ 78 w 120"/>
                <a:gd name="T69" fmla="*/ 6 h 120"/>
                <a:gd name="T70" fmla="*/ 60 w 120"/>
                <a:gd name="T71" fmla="*/ 33 h 120"/>
                <a:gd name="T72" fmla="*/ 40 w 120"/>
                <a:gd name="T73" fmla="*/ 52 h 120"/>
                <a:gd name="T74" fmla="*/ 39 w 120"/>
                <a:gd name="T75" fmla="*/ 53 h 120"/>
                <a:gd name="T76" fmla="*/ 39 w 120"/>
                <a:gd name="T77" fmla="*/ 110 h 120"/>
                <a:gd name="T78" fmla="*/ 78 w 120"/>
                <a:gd name="T79" fmla="*/ 114 h 120"/>
                <a:gd name="T80" fmla="*/ 96 w 120"/>
                <a:gd name="T81" fmla="*/ 114 h 120"/>
                <a:gd name="T82" fmla="*/ 105 w 120"/>
                <a:gd name="T83" fmla="*/ 107 h 120"/>
                <a:gd name="T84" fmla="*/ 102 w 120"/>
                <a:gd name="T85" fmla="*/ 99 h 120"/>
                <a:gd name="T86" fmla="*/ 108 w 120"/>
                <a:gd name="T87" fmla="*/ 92 h 120"/>
                <a:gd name="T88" fmla="*/ 105 w 120"/>
                <a:gd name="T89" fmla="*/ 84 h 120"/>
                <a:gd name="T90" fmla="*/ 111 w 120"/>
                <a:gd name="T91" fmla="*/ 77 h 120"/>
                <a:gd name="T92" fmla="*/ 108 w 120"/>
                <a:gd name="T93" fmla="*/ 69 h 120"/>
                <a:gd name="T94" fmla="*/ 114 w 120"/>
                <a:gd name="T95" fmla="*/ 62 h 120"/>
                <a:gd name="T96" fmla="*/ 102 w 120"/>
                <a:gd name="T97" fmla="*/ 54 h 120"/>
                <a:gd name="T98" fmla="*/ 75 w 120"/>
                <a:gd name="T99" fmla="*/ 48 h 120"/>
                <a:gd name="T100" fmla="*/ 84 w 120"/>
                <a:gd name="T101" fmla="*/ 15 h 120"/>
                <a:gd name="T102" fmla="*/ 78 w 120"/>
                <a:gd name="T103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0" h="120">
                  <a:moveTo>
                    <a:pt x="78" y="0"/>
                  </a:moveTo>
                  <a:cubicBezTo>
                    <a:pt x="87" y="0"/>
                    <a:pt x="90" y="6"/>
                    <a:pt x="90" y="15"/>
                  </a:cubicBezTo>
                  <a:cubicBezTo>
                    <a:pt x="90" y="26"/>
                    <a:pt x="87" y="37"/>
                    <a:pt x="82" y="47"/>
                  </a:cubicBezTo>
                  <a:cubicBezTo>
                    <a:pt x="89" y="48"/>
                    <a:pt x="95" y="48"/>
                    <a:pt x="102" y="48"/>
                  </a:cubicBezTo>
                  <a:cubicBezTo>
                    <a:pt x="113" y="48"/>
                    <a:pt x="120" y="53"/>
                    <a:pt x="120" y="62"/>
                  </a:cubicBezTo>
                  <a:cubicBezTo>
                    <a:pt x="120" y="65"/>
                    <a:pt x="118" y="68"/>
                    <a:pt x="115" y="70"/>
                  </a:cubicBezTo>
                  <a:cubicBezTo>
                    <a:pt x="115" y="70"/>
                    <a:pt x="115" y="70"/>
                    <a:pt x="115" y="70"/>
                  </a:cubicBezTo>
                  <a:cubicBezTo>
                    <a:pt x="118" y="76"/>
                    <a:pt x="118" y="81"/>
                    <a:pt x="112" y="85"/>
                  </a:cubicBezTo>
                  <a:cubicBezTo>
                    <a:pt x="112" y="85"/>
                    <a:pt x="112" y="85"/>
                    <a:pt x="112" y="85"/>
                  </a:cubicBezTo>
                  <a:cubicBezTo>
                    <a:pt x="115" y="91"/>
                    <a:pt x="115" y="96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11" y="105"/>
                    <a:pt x="111" y="103"/>
                    <a:pt x="111" y="107"/>
                  </a:cubicBezTo>
                  <a:cubicBezTo>
                    <a:pt x="111" y="115"/>
                    <a:pt x="105" y="120"/>
                    <a:pt x="96" y="120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68" y="120"/>
                    <a:pt x="57" y="119"/>
                    <a:pt x="47" y="118"/>
                  </a:cubicBezTo>
                  <a:cubicBezTo>
                    <a:pt x="44" y="117"/>
                    <a:pt x="42" y="117"/>
                    <a:pt x="39" y="116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9" y="119"/>
                    <a:pt x="38" y="120"/>
                    <a:pt x="36" y="120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1" y="120"/>
                    <a:pt x="0" y="119"/>
                    <a:pt x="0" y="11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3"/>
                    <a:pt x="1" y="42"/>
                    <a:pt x="3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8" y="42"/>
                    <a:pt x="39" y="43"/>
                    <a:pt x="39" y="45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6" y="42"/>
                    <a:pt x="50" y="35"/>
                    <a:pt x="55" y="29"/>
                  </a:cubicBezTo>
                  <a:cubicBezTo>
                    <a:pt x="56" y="28"/>
                    <a:pt x="58" y="26"/>
                    <a:pt x="59" y="24"/>
                  </a:cubicBezTo>
                  <a:cubicBezTo>
                    <a:pt x="61" y="21"/>
                    <a:pt x="66" y="9"/>
                    <a:pt x="68" y="7"/>
                  </a:cubicBezTo>
                  <a:cubicBezTo>
                    <a:pt x="70" y="3"/>
                    <a:pt x="73" y="0"/>
                    <a:pt x="78" y="0"/>
                  </a:cubicBezTo>
                  <a:close/>
                  <a:moveTo>
                    <a:pt x="6" y="48"/>
                  </a:moveTo>
                  <a:cubicBezTo>
                    <a:pt x="6" y="114"/>
                    <a:pt x="6" y="114"/>
                    <a:pt x="6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48"/>
                    <a:pt x="33" y="48"/>
                    <a:pt x="33" y="48"/>
                  </a:cubicBezTo>
                  <a:lnTo>
                    <a:pt x="6" y="48"/>
                  </a:lnTo>
                  <a:close/>
                  <a:moveTo>
                    <a:pt x="78" y="6"/>
                  </a:moveTo>
                  <a:cubicBezTo>
                    <a:pt x="72" y="6"/>
                    <a:pt x="69" y="21"/>
                    <a:pt x="60" y="33"/>
                  </a:cubicBezTo>
                  <a:cubicBezTo>
                    <a:pt x="54" y="41"/>
                    <a:pt x="48" y="47"/>
                    <a:pt x="40" y="52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52" y="113"/>
                    <a:pt x="65" y="114"/>
                    <a:pt x="78" y="114"/>
                  </a:cubicBezTo>
                  <a:cubicBezTo>
                    <a:pt x="78" y="114"/>
                    <a:pt x="90" y="114"/>
                    <a:pt x="96" y="114"/>
                  </a:cubicBezTo>
                  <a:cubicBezTo>
                    <a:pt x="102" y="114"/>
                    <a:pt x="105" y="111"/>
                    <a:pt x="105" y="107"/>
                  </a:cubicBezTo>
                  <a:cubicBezTo>
                    <a:pt x="105" y="102"/>
                    <a:pt x="102" y="102"/>
                    <a:pt x="102" y="99"/>
                  </a:cubicBezTo>
                  <a:cubicBezTo>
                    <a:pt x="102" y="96"/>
                    <a:pt x="108" y="96"/>
                    <a:pt x="108" y="92"/>
                  </a:cubicBezTo>
                  <a:cubicBezTo>
                    <a:pt x="108" y="87"/>
                    <a:pt x="105" y="87"/>
                    <a:pt x="105" y="84"/>
                  </a:cubicBezTo>
                  <a:cubicBezTo>
                    <a:pt x="105" y="81"/>
                    <a:pt x="111" y="81"/>
                    <a:pt x="111" y="77"/>
                  </a:cubicBezTo>
                  <a:cubicBezTo>
                    <a:pt x="111" y="72"/>
                    <a:pt x="108" y="72"/>
                    <a:pt x="108" y="69"/>
                  </a:cubicBezTo>
                  <a:cubicBezTo>
                    <a:pt x="108" y="66"/>
                    <a:pt x="114" y="66"/>
                    <a:pt x="114" y="62"/>
                  </a:cubicBezTo>
                  <a:cubicBezTo>
                    <a:pt x="114" y="57"/>
                    <a:pt x="111" y="54"/>
                    <a:pt x="102" y="54"/>
                  </a:cubicBezTo>
                  <a:cubicBezTo>
                    <a:pt x="81" y="54"/>
                    <a:pt x="72" y="54"/>
                    <a:pt x="75" y="48"/>
                  </a:cubicBezTo>
                  <a:cubicBezTo>
                    <a:pt x="78" y="41"/>
                    <a:pt x="84" y="27"/>
                    <a:pt x="84" y="15"/>
                  </a:cubicBezTo>
                  <a:cubicBezTo>
                    <a:pt x="84" y="9"/>
                    <a:pt x="83" y="6"/>
                    <a:pt x="78" y="6"/>
                  </a:cubicBezTo>
                  <a:close/>
                </a:path>
              </a:pathLst>
            </a:custGeom>
            <a:solidFill>
              <a:srgbClr val="00B4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矩形 50"/>
          <p:cNvSpPr/>
          <p:nvPr/>
        </p:nvSpPr>
        <p:spPr>
          <a:xfrm>
            <a:off x="11873680" y="360642"/>
            <a:ext cx="314696" cy="815015"/>
          </a:xfrm>
          <a:prstGeom prst="rect">
            <a:avLst/>
          </a:prstGeom>
          <a:solidFill>
            <a:srgbClr val="00B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 rot="16200000">
            <a:off x="11710553" y="629650"/>
            <a:ext cx="678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E7EDEA"/>
                </a:solidFill>
                <a:latin typeface="+mj-lt"/>
                <a:ea typeface="Adobe 繁黑體 Std B" panose="020B0700000000000000" pitchFamily="34" charset="-128"/>
                <a:cs typeface="Arial" panose="020B0604020202020204" pitchFamily="34" charset="0"/>
              </a:rPr>
              <a:t>Page</a:t>
            </a:r>
            <a:r>
              <a:rPr lang="en-US" altLang="zh-CN" sz="1100" dirty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</a:t>
            </a:r>
            <a:r>
              <a:rPr lang="en-US" altLang="zh-CN" sz="1100" dirty="0" smtClean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 </a:t>
            </a:r>
            <a:r>
              <a:rPr lang="en-US" altLang="zh-CN" sz="1200" dirty="0" smtClean="0">
                <a:solidFill>
                  <a:srgbClr val="E7EDEA"/>
                </a:solidFill>
                <a:latin typeface="Vrinda" panose="020B0502040204020203" pitchFamily="34" charset="0"/>
                <a:ea typeface="Adobe 繁黑體 Std B" panose="020B0700000000000000" pitchFamily="34" charset="-128"/>
                <a:cs typeface="Vrinda" panose="020B0502040204020203" pitchFamily="34" charset="0"/>
              </a:rPr>
              <a:t>5</a:t>
            </a:r>
            <a:endParaRPr lang="zh-CN" altLang="en-US" sz="1200" dirty="0">
              <a:solidFill>
                <a:srgbClr val="E7EDEA"/>
              </a:solidFill>
              <a:latin typeface="Vrinda" panose="020B0502040204020203" pitchFamily="34" charset="0"/>
              <a:ea typeface="Adobe 繁黑體 Std B" panose="020B0700000000000000" pitchFamily="34" charset="-128"/>
              <a:cs typeface="Vrinda" panose="020B0502040204020203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88534" y="36064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r>
              <a:rPr lang="zh-CN" altLang="en-US" sz="2400" dirty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dirty="0">
              <a:solidFill>
                <a:srgbClr val="00B4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88534" y="8344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单击添加文本文字</a:t>
            </a:r>
            <a:endParaRPr lang="zh-CN" altLang="en-US" dirty="0">
              <a:solidFill>
                <a:srgbClr val="E7ED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598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9" grpId="0" animBg="1"/>
      <p:bldP spid="6" grpId="0" animBg="1"/>
      <p:bldP spid="5" grpId="0" animBg="1"/>
      <p:bldP spid="4" grpId="0" animBg="1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22339" y="4766317"/>
            <a:ext cx="1723549" cy="1053760"/>
            <a:chOff x="1022339" y="4463156"/>
            <a:chExt cx="1723549" cy="1053760"/>
          </a:xfrm>
        </p:grpSpPr>
        <p:sp>
          <p:nvSpPr>
            <p:cNvPr id="17" name="文本框 16"/>
            <p:cNvSpPr txBox="1"/>
            <p:nvPr/>
          </p:nvSpPr>
          <p:spPr>
            <a:xfrm>
              <a:off x="1176227" y="4463156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22339" y="4704386"/>
              <a:ext cx="1723549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833657" y="4766317"/>
            <a:ext cx="1723549" cy="1053760"/>
            <a:chOff x="1022339" y="4463156"/>
            <a:chExt cx="1723549" cy="1053760"/>
          </a:xfrm>
        </p:grpSpPr>
        <p:sp>
          <p:nvSpPr>
            <p:cNvPr id="20" name="文本框 19"/>
            <p:cNvSpPr txBox="1"/>
            <p:nvPr/>
          </p:nvSpPr>
          <p:spPr>
            <a:xfrm>
              <a:off x="1176227" y="4463156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22339" y="4704386"/>
              <a:ext cx="1723549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631285" y="4766317"/>
            <a:ext cx="1723549" cy="1053760"/>
            <a:chOff x="1022339" y="4463156"/>
            <a:chExt cx="1723549" cy="1053760"/>
          </a:xfrm>
        </p:grpSpPr>
        <p:sp>
          <p:nvSpPr>
            <p:cNvPr id="23" name="文本框 22"/>
            <p:cNvSpPr txBox="1"/>
            <p:nvPr/>
          </p:nvSpPr>
          <p:spPr>
            <a:xfrm>
              <a:off x="1176227" y="4463156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22339" y="4704386"/>
              <a:ext cx="1723549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450686" y="4766317"/>
            <a:ext cx="1723549" cy="1053760"/>
            <a:chOff x="1022339" y="4463156"/>
            <a:chExt cx="1723549" cy="1053760"/>
          </a:xfrm>
        </p:grpSpPr>
        <p:sp>
          <p:nvSpPr>
            <p:cNvPr id="26" name="文本框 25"/>
            <p:cNvSpPr txBox="1"/>
            <p:nvPr/>
          </p:nvSpPr>
          <p:spPr>
            <a:xfrm>
              <a:off x="1176227" y="4463156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6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22339" y="4704386"/>
              <a:ext cx="1723549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r>
                <a:rPr lang="zh-CN" altLang="en-US" sz="12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36160" y="2337714"/>
            <a:ext cx="2087789" cy="2085454"/>
            <a:chOff x="836160" y="2511886"/>
            <a:chExt cx="2087789" cy="2085454"/>
          </a:xfrm>
        </p:grpSpPr>
        <p:grpSp>
          <p:nvGrpSpPr>
            <p:cNvPr id="4" name="组合 3"/>
            <p:cNvGrpSpPr/>
            <p:nvPr/>
          </p:nvGrpSpPr>
          <p:grpSpPr>
            <a:xfrm>
              <a:off x="836160" y="2511886"/>
              <a:ext cx="2087789" cy="2085454"/>
              <a:chOff x="117293" y="2232824"/>
              <a:chExt cx="2087789" cy="2085454"/>
            </a:xfrm>
          </p:grpSpPr>
          <p:sp>
            <p:nvSpPr>
              <p:cNvPr id="5" name="同心圆 4"/>
              <p:cNvSpPr/>
              <p:nvPr/>
            </p:nvSpPr>
            <p:spPr>
              <a:xfrm>
                <a:off x="121338" y="2239027"/>
                <a:ext cx="2079251" cy="2079251"/>
              </a:xfrm>
              <a:prstGeom prst="donut">
                <a:avLst>
                  <a:gd name="adj" fmla="val 10299"/>
                </a:avLst>
              </a:prstGeom>
              <a:solidFill>
                <a:srgbClr val="E7E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空心弧 5"/>
              <p:cNvSpPr/>
              <p:nvPr/>
            </p:nvSpPr>
            <p:spPr>
              <a:xfrm rot="13566670">
                <a:off x="120035" y="2230082"/>
                <a:ext cx="2082305" cy="2087789"/>
              </a:xfrm>
              <a:prstGeom prst="blockArc">
                <a:avLst>
                  <a:gd name="adj1" fmla="val 2713268"/>
                  <a:gd name="adj2" fmla="val 21519410"/>
                  <a:gd name="adj3" fmla="val 10631"/>
                </a:avLst>
              </a:prstGeom>
              <a:solidFill>
                <a:srgbClr val="00B4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508845" y="3332430"/>
              <a:ext cx="7873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87</a:t>
              </a:r>
              <a:r>
                <a: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53837" y="2351033"/>
            <a:ext cx="2081221" cy="2080123"/>
            <a:chOff x="3653837" y="2525205"/>
            <a:chExt cx="2081221" cy="2080123"/>
          </a:xfrm>
        </p:grpSpPr>
        <p:grpSp>
          <p:nvGrpSpPr>
            <p:cNvPr id="7" name="组合 6"/>
            <p:cNvGrpSpPr/>
            <p:nvPr/>
          </p:nvGrpSpPr>
          <p:grpSpPr>
            <a:xfrm>
              <a:off x="3653837" y="2525205"/>
              <a:ext cx="2081221" cy="2080123"/>
              <a:chOff x="3653837" y="2240392"/>
              <a:chExt cx="2081221" cy="2080123"/>
            </a:xfrm>
          </p:grpSpPr>
          <p:sp>
            <p:nvSpPr>
              <p:cNvPr id="8" name="同心圆 7"/>
              <p:cNvSpPr/>
              <p:nvPr/>
            </p:nvSpPr>
            <p:spPr>
              <a:xfrm>
                <a:off x="3655807" y="2240614"/>
                <a:ext cx="2079251" cy="2079251"/>
              </a:xfrm>
              <a:prstGeom prst="donut">
                <a:avLst>
                  <a:gd name="adj" fmla="val 10299"/>
                </a:avLst>
              </a:prstGeom>
              <a:solidFill>
                <a:srgbClr val="E7E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空心弧 8"/>
              <p:cNvSpPr/>
              <p:nvPr/>
            </p:nvSpPr>
            <p:spPr>
              <a:xfrm rot="5238483" flipH="1">
                <a:off x="3653837" y="2240392"/>
                <a:ext cx="2080123" cy="2080123"/>
              </a:xfrm>
              <a:prstGeom prst="blockArc">
                <a:avLst>
                  <a:gd name="adj1" fmla="val 9620024"/>
                  <a:gd name="adj2" fmla="val 21471216"/>
                  <a:gd name="adj3" fmla="val 10346"/>
                </a:avLst>
              </a:prstGeom>
              <a:solidFill>
                <a:srgbClr val="00B4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4318204" y="3332430"/>
              <a:ext cx="7649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43</a:t>
              </a:r>
              <a:r>
                <a: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50201" y="2348785"/>
            <a:ext cx="2085885" cy="2085885"/>
            <a:chOff x="6450201" y="2522957"/>
            <a:chExt cx="2085885" cy="2085885"/>
          </a:xfrm>
        </p:grpSpPr>
        <p:grpSp>
          <p:nvGrpSpPr>
            <p:cNvPr id="10" name="组合 9"/>
            <p:cNvGrpSpPr/>
            <p:nvPr/>
          </p:nvGrpSpPr>
          <p:grpSpPr>
            <a:xfrm>
              <a:off x="6450201" y="2522957"/>
              <a:ext cx="2085885" cy="2085885"/>
              <a:chOff x="3652573" y="2238144"/>
              <a:chExt cx="2085885" cy="2085885"/>
            </a:xfrm>
          </p:grpSpPr>
          <p:sp>
            <p:nvSpPr>
              <p:cNvPr id="11" name="同心圆 10"/>
              <p:cNvSpPr/>
              <p:nvPr/>
            </p:nvSpPr>
            <p:spPr>
              <a:xfrm>
                <a:off x="3655807" y="2240614"/>
                <a:ext cx="2079251" cy="2079251"/>
              </a:xfrm>
              <a:prstGeom prst="donut">
                <a:avLst>
                  <a:gd name="adj" fmla="val 10299"/>
                </a:avLst>
              </a:prstGeom>
              <a:solidFill>
                <a:srgbClr val="E7E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空心弧 11"/>
              <p:cNvSpPr/>
              <p:nvPr/>
            </p:nvSpPr>
            <p:spPr>
              <a:xfrm rot="5238483" flipH="1">
                <a:off x="3652573" y="2238144"/>
                <a:ext cx="2085885" cy="2085885"/>
              </a:xfrm>
              <a:prstGeom prst="blockArc">
                <a:avLst>
                  <a:gd name="adj1" fmla="val 7440712"/>
                  <a:gd name="adj2" fmla="val 21461385"/>
                  <a:gd name="adj3" fmla="val 10461"/>
                </a:avLst>
              </a:prstGeom>
              <a:solidFill>
                <a:srgbClr val="00B4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7125874" y="3332430"/>
              <a:ext cx="7649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</a:t>
              </a:r>
              <a:r>
                <a: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272836" y="2348785"/>
            <a:ext cx="2087817" cy="2085885"/>
            <a:chOff x="9272836" y="2522957"/>
            <a:chExt cx="2087817" cy="2085885"/>
          </a:xfrm>
        </p:grpSpPr>
        <p:grpSp>
          <p:nvGrpSpPr>
            <p:cNvPr id="13" name="组合 12"/>
            <p:cNvGrpSpPr/>
            <p:nvPr/>
          </p:nvGrpSpPr>
          <p:grpSpPr>
            <a:xfrm>
              <a:off x="9272836" y="2522957"/>
              <a:ext cx="2087817" cy="2085885"/>
              <a:chOff x="3655807" y="2238144"/>
              <a:chExt cx="2087817" cy="2085885"/>
            </a:xfrm>
          </p:grpSpPr>
          <p:sp>
            <p:nvSpPr>
              <p:cNvPr id="14" name="同心圆 13"/>
              <p:cNvSpPr/>
              <p:nvPr/>
            </p:nvSpPr>
            <p:spPr>
              <a:xfrm>
                <a:off x="3655807" y="2240614"/>
                <a:ext cx="2079251" cy="2079251"/>
              </a:xfrm>
              <a:prstGeom prst="donut">
                <a:avLst>
                  <a:gd name="adj" fmla="val 10299"/>
                </a:avLst>
              </a:prstGeom>
              <a:solidFill>
                <a:srgbClr val="E7E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空心弧 14"/>
              <p:cNvSpPr/>
              <p:nvPr/>
            </p:nvSpPr>
            <p:spPr>
              <a:xfrm rot="5238483" flipH="1">
                <a:off x="3657739" y="2238144"/>
                <a:ext cx="2085885" cy="2085885"/>
              </a:xfrm>
              <a:prstGeom prst="blockArc">
                <a:avLst>
                  <a:gd name="adj1" fmla="val 6267608"/>
                  <a:gd name="adj2" fmla="val 21471216"/>
                  <a:gd name="adj3" fmla="val 10346"/>
                </a:avLst>
              </a:prstGeom>
              <a:solidFill>
                <a:srgbClr val="00B4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9935233" y="3332430"/>
              <a:ext cx="7649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</a:t>
              </a:r>
              <a:r>
                <a: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dirty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11873680" y="360642"/>
            <a:ext cx="314696" cy="815015"/>
          </a:xfrm>
          <a:prstGeom prst="rect">
            <a:avLst/>
          </a:prstGeom>
          <a:solidFill>
            <a:srgbClr val="00B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 rot="16200000">
            <a:off x="11710552" y="629650"/>
            <a:ext cx="678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E7EDEA"/>
                </a:solidFill>
                <a:latin typeface="+mj-lt"/>
                <a:ea typeface="Adobe 繁黑體 Std B" panose="020B0700000000000000" pitchFamily="34" charset="-128"/>
                <a:cs typeface="Arial" panose="020B0604020202020204" pitchFamily="34" charset="0"/>
              </a:rPr>
              <a:t>Page</a:t>
            </a:r>
            <a:r>
              <a:rPr lang="en-US" altLang="zh-CN" sz="1100" dirty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</a:t>
            </a:r>
            <a:r>
              <a:rPr lang="en-US" altLang="zh-CN" sz="1100" dirty="0" smtClean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 </a:t>
            </a:r>
            <a:r>
              <a:rPr lang="en-US" altLang="zh-CN" sz="1200" dirty="0">
                <a:solidFill>
                  <a:srgbClr val="E7EDEA"/>
                </a:solidFill>
                <a:latin typeface="Vrinda" panose="020B0502040204020203" pitchFamily="34" charset="0"/>
                <a:ea typeface="Adobe 繁黑體 Std B" panose="020B0700000000000000" pitchFamily="34" charset="-128"/>
                <a:cs typeface="Vrinda" panose="020B0502040204020203" pitchFamily="34" charset="0"/>
              </a:rPr>
              <a:t>6</a:t>
            </a:r>
            <a:endParaRPr lang="zh-CN" altLang="en-US" sz="1200" dirty="0">
              <a:solidFill>
                <a:srgbClr val="E7EDEA"/>
              </a:solidFill>
              <a:latin typeface="Vrinda" panose="020B0502040204020203" pitchFamily="34" charset="0"/>
              <a:ea typeface="Adobe 繁黑體 Std B" panose="020B0700000000000000" pitchFamily="34" charset="-128"/>
              <a:cs typeface="Vrinda" panose="020B0502040204020203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88534" y="36064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r>
              <a:rPr lang="zh-CN" altLang="en-US" sz="2400" dirty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dirty="0">
              <a:solidFill>
                <a:srgbClr val="00B4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88534" y="8344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单击添加文本文字</a:t>
            </a:r>
            <a:endParaRPr lang="zh-CN" altLang="en-US" dirty="0">
              <a:solidFill>
                <a:srgbClr val="E7ED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298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3941237" y="2017344"/>
            <a:ext cx="4332516" cy="4344873"/>
            <a:chOff x="3941237" y="2017344"/>
            <a:chExt cx="4332516" cy="4344873"/>
          </a:xfrm>
        </p:grpSpPr>
        <p:grpSp>
          <p:nvGrpSpPr>
            <p:cNvPr id="5" name="组合 4"/>
            <p:cNvGrpSpPr/>
            <p:nvPr/>
          </p:nvGrpSpPr>
          <p:grpSpPr>
            <a:xfrm>
              <a:off x="3941237" y="2017344"/>
              <a:ext cx="4332516" cy="4332516"/>
              <a:chOff x="3941237" y="2017344"/>
              <a:chExt cx="4332516" cy="4332516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3941237" y="2017344"/>
                <a:ext cx="4332516" cy="4332516"/>
              </a:xfrm>
              <a:prstGeom prst="ellipse">
                <a:avLst/>
              </a:prstGeom>
              <a:solidFill>
                <a:srgbClr val="00B4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" name="Group 4"/>
              <p:cNvGrpSpPr>
                <a:grpSpLocks noChangeAspect="1"/>
              </p:cNvGrpSpPr>
              <p:nvPr/>
            </p:nvGrpSpPr>
            <p:grpSpPr bwMode="auto">
              <a:xfrm flipH="1">
                <a:off x="5955989" y="2347982"/>
                <a:ext cx="280022" cy="279058"/>
                <a:chOff x="1316" y="1103"/>
                <a:chExt cx="291" cy="290"/>
              </a:xfrm>
              <a:solidFill>
                <a:srgbClr val="E7EDEA"/>
              </a:solidFill>
            </p:grpSpPr>
            <p:sp>
              <p:nvSpPr>
                <p:cNvPr id="14" name="Freeform 5"/>
                <p:cNvSpPr>
                  <a:spLocks noEditPoints="1"/>
                </p:cNvSpPr>
                <p:nvPr/>
              </p:nvSpPr>
              <p:spPr bwMode="auto">
                <a:xfrm>
                  <a:off x="1316" y="1103"/>
                  <a:ext cx="291" cy="290"/>
                </a:xfrm>
                <a:custGeom>
                  <a:avLst/>
                  <a:gdLst>
                    <a:gd name="T0" fmla="*/ 114 w 120"/>
                    <a:gd name="T1" fmla="*/ 0 h 120"/>
                    <a:gd name="T2" fmla="*/ 6 w 120"/>
                    <a:gd name="T3" fmla="*/ 0 h 120"/>
                    <a:gd name="T4" fmla="*/ 0 w 120"/>
                    <a:gd name="T5" fmla="*/ 6 h 120"/>
                    <a:gd name="T6" fmla="*/ 0 w 120"/>
                    <a:gd name="T7" fmla="*/ 84 h 120"/>
                    <a:gd name="T8" fmla="*/ 6 w 120"/>
                    <a:gd name="T9" fmla="*/ 90 h 120"/>
                    <a:gd name="T10" fmla="*/ 45 w 120"/>
                    <a:gd name="T11" fmla="*/ 90 h 120"/>
                    <a:gd name="T12" fmla="*/ 30 w 120"/>
                    <a:gd name="T13" fmla="*/ 115 h 120"/>
                    <a:gd name="T14" fmla="*/ 32 w 120"/>
                    <a:gd name="T15" fmla="*/ 120 h 120"/>
                    <a:gd name="T16" fmla="*/ 36 w 120"/>
                    <a:gd name="T17" fmla="*/ 118 h 120"/>
                    <a:gd name="T18" fmla="*/ 52 w 120"/>
                    <a:gd name="T19" fmla="*/ 90 h 120"/>
                    <a:gd name="T20" fmla="*/ 68 w 120"/>
                    <a:gd name="T21" fmla="*/ 90 h 120"/>
                    <a:gd name="T22" fmla="*/ 84 w 120"/>
                    <a:gd name="T23" fmla="*/ 118 h 120"/>
                    <a:gd name="T24" fmla="*/ 88 w 120"/>
                    <a:gd name="T25" fmla="*/ 120 h 120"/>
                    <a:gd name="T26" fmla="*/ 90 w 120"/>
                    <a:gd name="T27" fmla="*/ 115 h 120"/>
                    <a:gd name="T28" fmla="*/ 75 w 120"/>
                    <a:gd name="T29" fmla="*/ 90 h 120"/>
                    <a:gd name="T30" fmla="*/ 114 w 120"/>
                    <a:gd name="T31" fmla="*/ 90 h 120"/>
                    <a:gd name="T32" fmla="*/ 120 w 120"/>
                    <a:gd name="T33" fmla="*/ 84 h 120"/>
                    <a:gd name="T34" fmla="*/ 120 w 120"/>
                    <a:gd name="T35" fmla="*/ 6 h 120"/>
                    <a:gd name="T36" fmla="*/ 114 w 120"/>
                    <a:gd name="T37" fmla="*/ 0 h 120"/>
                    <a:gd name="T38" fmla="*/ 114 w 120"/>
                    <a:gd name="T39" fmla="*/ 84 h 120"/>
                    <a:gd name="T40" fmla="*/ 6 w 120"/>
                    <a:gd name="T41" fmla="*/ 84 h 120"/>
                    <a:gd name="T42" fmla="*/ 6 w 120"/>
                    <a:gd name="T43" fmla="*/ 6 h 120"/>
                    <a:gd name="T44" fmla="*/ 114 w 120"/>
                    <a:gd name="T45" fmla="*/ 6 h 120"/>
                    <a:gd name="T46" fmla="*/ 114 w 120"/>
                    <a:gd name="T47" fmla="*/ 84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20" h="120">
                      <a:moveTo>
                        <a:pt x="114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0" y="87"/>
                        <a:pt x="3" y="90"/>
                        <a:pt x="6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30" y="115"/>
                        <a:pt x="30" y="115"/>
                        <a:pt x="30" y="115"/>
                      </a:cubicBezTo>
                      <a:cubicBezTo>
                        <a:pt x="30" y="117"/>
                        <a:pt x="30" y="119"/>
                        <a:pt x="32" y="120"/>
                      </a:cubicBezTo>
                      <a:cubicBezTo>
                        <a:pt x="33" y="120"/>
                        <a:pt x="35" y="120"/>
                        <a:pt x="36" y="118"/>
                      </a:cubicBezTo>
                      <a:cubicBezTo>
                        <a:pt x="52" y="90"/>
                        <a:pt x="52" y="90"/>
                        <a:pt x="52" y="90"/>
                      </a:cubicBezTo>
                      <a:cubicBezTo>
                        <a:pt x="68" y="90"/>
                        <a:pt x="68" y="90"/>
                        <a:pt x="68" y="90"/>
                      </a:cubicBezTo>
                      <a:cubicBezTo>
                        <a:pt x="84" y="118"/>
                        <a:pt x="84" y="118"/>
                        <a:pt x="84" y="118"/>
                      </a:cubicBezTo>
                      <a:cubicBezTo>
                        <a:pt x="85" y="120"/>
                        <a:pt x="87" y="120"/>
                        <a:pt x="88" y="120"/>
                      </a:cubicBezTo>
                      <a:cubicBezTo>
                        <a:pt x="90" y="119"/>
                        <a:pt x="90" y="117"/>
                        <a:pt x="90" y="115"/>
                      </a:cubicBezTo>
                      <a:cubicBezTo>
                        <a:pt x="75" y="90"/>
                        <a:pt x="75" y="90"/>
                        <a:pt x="75" y="90"/>
                      </a:cubicBezTo>
                      <a:cubicBezTo>
                        <a:pt x="114" y="90"/>
                        <a:pt x="114" y="90"/>
                        <a:pt x="114" y="90"/>
                      </a:cubicBezTo>
                      <a:cubicBezTo>
                        <a:pt x="117" y="90"/>
                        <a:pt x="120" y="87"/>
                        <a:pt x="120" y="84"/>
                      </a:cubicBezTo>
                      <a:cubicBezTo>
                        <a:pt x="120" y="6"/>
                        <a:pt x="120" y="6"/>
                        <a:pt x="120" y="6"/>
                      </a:cubicBezTo>
                      <a:cubicBezTo>
                        <a:pt x="120" y="3"/>
                        <a:pt x="117" y="0"/>
                        <a:pt x="114" y="0"/>
                      </a:cubicBezTo>
                      <a:close/>
                      <a:moveTo>
                        <a:pt x="114" y="84"/>
                      </a:moveTo>
                      <a:cubicBezTo>
                        <a:pt x="6" y="84"/>
                        <a:pt x="6" y="84"/>
                        <a:pt x="6" y="84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114" y="6"/>
                        <a:pt x="114" y="6"/>
                        <a:pt x="114" y="6"/>
                      </a:cubicBezTo>
                      <a:lnTo>
                        <a:pt x="114" y="8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" name="Freeform 6"/>
                <p:cNvSpPr>
                  <a:spLocks/>
                </p:cNvSpPr>
                <p:nvPr/>
              </p:nvSpPr>
              <p:spPr bwMode="auto">
                <a:xfrm>
                  <a:off x="1367" y="1154"/>
                  <a:ext cx="189" cy="116"/>
                </a:xfrm>
                <a:custGeom>
                  <a:avLst/>
                  <a:gdLst>
                    <a:gd name="T0" fmla="*/ 3 w 78"/>
                    <a:gd name="T1" fmla="*/ 48 h 48"/>
                    <a:gd name="T2" fmla="*/ 5 w 78"/>
                    <a:gd name="T3" fmla="*/ 47 h 48"/>
                    <a:gd name="T4" fmla="*/ 28 w 78"/>
                    <a:gd name="T5" fmla="*/ 13 h 48"/>
                    <a:gd name="T6" fmla="*/ 55 w 78"/>
                    <a:gd name="T7" fmla="*/ 35 h 48"/>
                    <a:gd name="T8" fmla="*/ 58 w 78"/>
                    <a:gd name="T9" fmla="*/ 36 h 48"/>
                    <a:gd name="T10" fmla="*/ 60 w 78"/>
                    <a:gd name="T11" fmla="*/ 35 h 48"/>
                    <a:gd name="T12" fmla="*/ 78 w 78"/>
                    <a:gd name="T13" fmla="*/ 5 h 48"/>
                    <a:gd name="T14" fmla="*/ 77 w 78"/>
                    <a:gd name="T15" fmla="*/ 0 h 48"/>
                    <a:gd name="T16" fmla="*/ 72 w 78"/>
                    <a:gd name="T17" fmla="*/ 1 h 48"/>
                    <a:gd name="T18" fmla="*/ 56 w 78"/>
                    <a:gd name="T19" fmla="*/ 29 h 48"/>
                    <a:gd name="T20" fmla="*/ 29 w 78"/>
                    <a:gd name="T21" fmla="*/ 7 h 48"/>
                    <a:gd name="T22" fmla="*/ 27 w 78"/>
                    <a:gd name="T23" fmla="*/ 6 h 48"/>
                    <a:gd name="T24" fmla="*/ 25 w 78"/>
                    <a:gd name="T25" fmla="*/ 7 h 48"/>
                    <a:gd name="T26" fmla="*/ 1 w 78"/>
                    <a:gd name="T27" fmla="*/ 43 h 48"/>
                    <a:gd name="T28" fmla="*/ 1 w 78"/>
                    <a:gd name="T29" fmla="*/ 47 h 48"/>
                    <a:gd name="T30" fmla="*/ 3 w 78"/>
                    <a:gd name="T31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8" h="48">
                      <a:moveTo>
                        <a:pt x="3" y="48"/>
                      </a:moveTo>
                      <a:cubicBezTo>
                        <a:pt x="4" y="48"/>
                        <a:pt x="5" y="48"/>
                        <a:pt x="5" y="47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6" y="36"/>
                        <a:pt x="57" y="36"/>
                        <a:pt x="58" y="36"/>
                      </a:cubicBezTo>
                      <a:cubicBezTo>
                        <a:pt x="58" y="36"/>
                        <a:pt x="59" y="35"/>
                        <a:pt x="60" y="35"/>
                      </a:cubicBezTo>
                      <a:cubicBezTo>
                        <a:pt x="78" y="5"/>
                        <a:pt x="78" y="5"/>
                        <a:pt x="78" y="5"/>
                      </a:cubicBezTo>
                      <a:cubicBezTo>
                        <a:pt x="78" y="3"/>
                        <a:pt x="78" y="1"/>
                        <a:pt x="77" y="0"/>
                      </a:cubicBezTo>
                      <a:cubicBezTo>
                        <a:pt x="75" y="0"/>
                        <a:pt x="73" y="0"/>
                        <a:pt x="72" y="1"/>
                      </a:cubicBezTo>
                      <a:cubicBezTo>
                        <a:pt x="56" y="29"/>
                        <a:pt x="56" y="29"/>
                        <a:pt x="56" y="29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8" y="6"/>
                        <a:pt x="27" y="6"/>
                        <a:pt x="27" y="6"/>
                      </a:cubicBezTo>
                      <a:cubicBezTo>
                        <a:pt x="26" y="6"/>
                        <a:pt x="25" y="7"/>
                        <a:pt x="25" y="7"/>
                      </a:cubicBezTo>
                      <a:cubicBezTo>
                        <a:pt x="1" y="43"/>
                        <a:pt x="1" y="43"/>
                        <a:pt x="1" y="43"/>
                      </a:cubicBezTo>
                      <a:cubicBezTo>
                        <a:pt x="0" y="45"/>
                        <a:pt x="0" y="47"/>
                        <a:pt x="1" y="47"/>
                      </a:cubicBezTo>
                      <a:cubicBezTo>
                        <a:pt x="2" y="48"/>
                        <a:pt x="2" y="48"/>
                        <a:pt x="3" y="4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" name="组合 3"/>
            <p:cNvGrpSpPr/>
            <p:nvPr/>
          </p:nvGrpSpPr>
          <p:grpSpPr>
            <a:xfrm>
              <a:off x="4407854" y="2962933"/>
              <a:ext cx="3399283" cy="3399283"/>
              <a:chOff x="4407854" y="2962933"/>
              <a:chExt cx="3399283" cy="3399283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4407854" y="2962933"/>
                <a:ext cx="3399283" cy="3399283"/>
              </a:xfrm>
              <a:prstGeom prst="ellipse">
                <a:avLst/>
              </a:prstGeom>
              <a:solidFill>
                <a:srgbClr val="373B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" name="Group 9"/>
              <p:cNvGrpSpPr>
                <a:grpSpLocks noChangeAspect="1"/>
              </p:cNvGrpSpPr>
              <p:nvPr/>
            </p:nvGrpSpPr>
            <p:grpSpPr bwMode="auto">
              <a:xfrm>
                <a:off x="5955068" y="3311515"/>
                <a:ext cx="281864" cy="282835"/>
                <a:chOff x="1171" y="1698"/>
                <a:chExt cx="290" cy="291"/>
              </a:xfrm>
              <a:solidFill>
                <a:srgbClr val="E7EDEA"/>
              </a:solidFill>
            </p:grpSpPr>
            <p:sp>
              <p:nvSpPr>
                <p:cNvPr id="17" name="Freeform 10"/>
                <p:cNvSpPr>
                  <a:spLocks noEditPoints="1"/>
                </p:cNvSpPr>
                <p:nvPr/>
              </p:nvSpPr>
              <p:spPr bwMode="auto">
                <a:xfrm>
                  <a:off x="1193" y="1727"/>
                  <a:ext cx="246" cy="262"/>
                </a:xfrm>
                <a:custGeom>
                  <a:avLst/>
                  <a:gdLst>
                    <a:gd name="T0" fmla="*/ 102 w 102"/>
                    <a:gd name="T1" fmla="*/ 51 h 108"/>
                    <a:gd name="T2" fmla="*/ 51 w 102"/>
                    <a:gd name="T3" fmla="*/ 0 h 108"/>
                    <a:gd name="T4" fmla="*/ 0 w 102"/>
                    <a:gd name="T5" fmla="*/ 51 h 108"/>
                    <a:gd name="T6" fmla="*/ 17 w 102"/>
                    <a:gd name="T7" fmla="*/ 89 h 108"/>
                    <a:gd name="T8" fmla="*/ 4 w 102"/>
                    <a:gd name="T9" fmla="*/ 103 h 108"/>
                    <a:gd name="T10" fmla="*/ 4 w 102"/>
                    <a:gd name="T11" fmla="*/ 107 h 108"/>
                    <a:gd name="T12" fmla="*/ 8 w 102"/>
                    <a:gd name="T13" fmla="*/ 107 h 108"/>
                    <a:gd name="T14" fmla="*/ 22 w 102"/>
                    <a:gd name="T15" fmla="*/ 93 h 108"/>
                    <a:gd name="T16" fmla="*/ 51 w 102"/>
                    <a:gd name="T17" fmla="*/ 102 h 108"/>
                    <a:gd name="T18" fmla="*/ 80 w 102"/>
                    <a:gd name="T19" fmla="*/ 93 h 108"/>
                    <a:gd name="T20" fmla="*/ 94 w 102"/>
                    <a:gd name="T21" fmla="*/ 107 h 108"/>
                    <a:gd name="T22" fmla="*/ 98 w 102"/>
                    <a:gd name="T23" fmla="*/ 107 h 108"/>
                    <a:gd name="T24" fmla="*/ 98 w 102"/>
                    <a:gd name="T25" fmla="*/ 103 h 108"/>
                    <a:gd name="T26" fmla="*/ 85 w 102"/>
                    <a:gd name="T27" fmla="*/ 89 h 108"/>
                    <a:gd name="T28" fmla="*/ 102 w 102"/>
                    <a:gd name="T29" fmla="*/ 51 h 108"/>
                    <a:gd name="T30" fmla="*/ 51 w 102"/>
                    <a:gd name="T31" fmla="*/ 96 h 108"/>
                    <a:gd name="T32" fmla="*/ 6 w 102"/>
                    <a:gd name="T33" fmla="*/ 51 h 108"/>
                    <a:gd name="T34" fmla="*/ 51 w 102"/>
                    <a:gd name="T35" fmla="*/ 6 h 108"/>
                    <a:gd name="T36" fmla="*/ 96 w 102"/>
                    <a:gd name="T37" fmla="*/ 51 h 108"/>
                    <a:gd name="T38" fmla="*/ 51 w 102"/>
                    <a:gd name="T39" fmla="*/ 96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2" h="108">
                      <a:moveTo>
                        <a:pt x="102" y="51"/>
                      </a:moveTo>
                      <a:cubicBezTo>
                        <a:pt x="102" y="23"/>
                        <a:pt x="79" y="0"/>
                        <a:pt x="51" y="0"/>
                      </a:cubicBezTo>
                      <a:cubicBezTo>
                        <a:pt x="23" y="0"/>
                        <a:pt x="0" y="23"/>
                        <a:pt x="0" y="51"/>
                      </a:cubicBezTo>
                      <a:cubicBezTo>
                        <a:pt x="0" y="66"/>
                        <a:pt x="7" y="80"/>
                        <a:pt x="17" y="89"/>
                      </a:cubicBezTo>
                      <a:cubicBezTo>
                        <a:pt x="4" y="103"/>
                        <a:pt x="4" y="103"/>
                        <a:pt x="4" y="103"/>
                      </a:cubicBezTo>
                      <a:cubicBezTo>
                        <a:pt x="3" y="104"/>
                        <a:pt x="3" y="106"/>
                        <a:pt x="4" y="107"/>
                      </a:cubicBezTo>
                      <a:cubicBezTo>
                        <a:pt x="5" y="108"/>
                        <a:pt x="7" y="108"/>
                        <a:pt x="8" y="107"/>
                      </a:cubicBezTo>
                      <a:cubicBezTo>
                        <a:pt x="22" y="93"/>
                        <a:pt x="22" y="93"/>
                        <a:pt x="22" y="93"/>
                      </a:cubicBezTo>
                      <a:cubicBezTo>
                        <a:pt x="30" y="99"/>
                        <a:pt x="40" y="102"/>
                        <a:pt x="51" y="102"/>
                      </a:cubicBezTo>
                      <a:cubicBezTo>
                        <a:pt x="62" y="102"/>
                        <a:pt x="72" y="99"/>
                        <a:pt x="80" y="93"/>
                      </a:cubicBezTo>
                      <a:cubicBezTo>
                        <a:pt x="94" y="107"/>
                        <a:pt x="94" y="107"/>
                        <a:pt x="94" y="107"/>
                      </a:cubicBezTo>
                      <a:cubicBezTo>
                        <a:pt x="95" y="108"/>
                        <a:pt x="97" y="108"/>
                        <a:pt x="98" y="107"/>
                      </a:cubicBezTo>
                      <a:cubicBezTo>
                        <a:pt x="99" y="106"/>
                        <a:pt x="99" y="104"/>
                        <a:pt x="98" y="103"/>
                      </a:cubicBezTo>
                      <a:cubicBezTo>
                        <a:pt x="85" y="89"/>
                        <a:pt x="85" y="89"/>
                        <a:pt x="85" y="89"/>
                      </a:cubicBezTo>
                      <a:cubicBezTo>
                        <a:pt x="95" y="80"/>
                        <a:pt x="102" y="66"/>
                        <a:pt x="102" y="51"/>
                      </a:cubicBezTo>
                      <a:close/>
                      <a:moveTo>
                        <a:pt x="51" y="96"/>
                      </a:moveTo>
                      <a:cubicBezTo>
                        <a:pt x="26" y="96"/>
                        <a:pt x="6" y="76"/>
                        <a:pt x="6" y="51"/>
                      </a:cubicBezTo>
                      <a:cubicBezTo>
                        <a:pt x="6" y="26"/>
                        <a:pt x="26" y="6"/>
                        <a:pt x="51" y="6"/>
                      </a:cubicBezTo>
                      <a:cubicBezTo>
                        <a:pt x="76" y="6"/>
                        <a:pt x="96" y="26"/>
                        <a:pt x="96" y="51"/>
                      </a:cubicBezTo>
                      <a:cubicBezTo>
                        <a:pt x="96" y="76"/>
                        <a:pt x="76" y="96"/>
                        <a:pt x="51" y="9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" name="Freeform 11"/>
                <p:cNvSpPr>
                  <a:spLocks noEditPoints="1"/>
                </p:cNvSpPr>
                <p:nvPr/>
              </p:nvSpPr>
              <p:spPr bwMode="auto">
                <a:xfrm>
                  <a:off x="1244" y="1756"/>
                  <a:ext cx="94" cy="117"/>
                </a:xfrm>
                <a:custGeom>
                  <a:avLst/>
                  <a:gdLst>
                    <a:gd name="T0" fmla="*/ 33 w 39"/>
                    <a:gd name="T1" fmla="*/ 31 h 48"/>
                    <a:gd name="T2" fmla="*/ 33 w 39"/>
                    <a:gd name="T3" fmla="*/ 0 h 48"/>
                    <a:gd name="T4" fmla="*/ 27 w 39"/>
                    <a:gd name="T5" fmla="*/ 0 h 48"/>
                    <a:gd name="T6" fmla="*/ 27 w 39"/>
                    <a:gd name="T7" fmla="*/ 31 h 48"/>
                    <a:gd name="T8" fmla="*/ 22 w 39"/>
                    <a:gd name="T9" fmla="*/ 36 h 48"/>
                    <a:gd name="T10" fmla="*/ 0 w 39"/>
                    <a:gd name="T11" fmla="*/ 36 h 48"/>
                    <a:gd name="T12" fmla="*/ 0 w 39"/>
                    <a:gd name="T13" fmla="*/ 42 h 48"/>
                    <a:gd name="T14" fmla="*/ 22 w 39"/>
                    <a:gd name="T15" fmla="*/ 42 h 48"/>
                    <a:gd name="T16" fmla="*/ 30 w 39"/>
                    <a:gd name="T17" fmla="*/ 48 h 48"/>
                    <a:gd name="T18" fmla="*/ 39 w 39"/>
                    <a:gd name="T19" fmla="*/ 39 h 48"/>
                    <a:gd name="T20" fmla="*/ 33 w 39"/>
                    <a:gd name="T21" fmla="*/ 31 h 48"/>
                    <a:gd name="T22" fmla="*/ 30 w 39"/>
                    <a:gd name="T23" fmla="*/ 42 h 48"/>
                    <a:gd name="T24" fmla="*/ 27 w 39"/>
                    <a:gd name="T25" fmla="*/ 39 h 48"/>
                    <a:gd name="T26" fmla="*/ 30 w 39"/>
                    <a:gd name="T27" fmla="*/ 36 h 48"/>
                    <a:gd name="T28" fmla="*/ 33 w 39"/>
                    <a:gd name="T29" fmla="*/ 39 h 48"/>
                    <a:gd name="T30" fmla="*/ 30 w 39"/>
                    <a:gd name="T31" fmla="*/ 4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" h="48">
                      <a:moveTo>
                        <a:pt x="33" y="31"/>
                      </a:move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4" y="31"/>
                        <a:pt x="22" y="33"/>
                        <a:pt x="22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3" y="45"/>
                        <a:pt x="26" y="48"/>
                        <a:pt x="30" y="48"/>
                      </a:cubicBezTo>
                      <a:cubicBezTo>
                        <a:pt x="35" y="48"/>
                        <a:pt x="39" y="44"/>
                        <a:pt x="39" y="39"/>
                      </a:cubicBezTo>
                      <a:cubicBezTo>
                        <a:pt x="39" y="35"/>
                        <a:pt x="36" y="32"/>
                        <a:pt x="33" y="31"/>
                      </a:cubicBezTo>
                      <a:close/>
                      <a:moveTo>
                        <a:pt x="30" y="42"/>
                      </a:moveTo>
                      <a:cubicBezTo>
                        <a:pt x="28" y="42"/>
                        <a:pt x="27" y="41"/>
                        <a:pt x="27" y="39"/>
                      </a:cubicBezTo>
                      <a:cubicBezTo>
                        <a:pt x="27" y="37"/>
                        <a:pt x="28" y="36"/>
                        <a:pt x="30" y="36"/>
                      </a:cubicBezTo>
                      <a:cubicBezTo>
                        <a:pt x="32" y="36"/>
                        <a:pt x="33" y="37"/>
                        <a:pt x="33" y="39"/>
                      </a:cubicBezTo>
                      <a:cubicBezTo>
                        <a:pt x="33" y="41"/>
                        <a:pt x="32" y="42"/>
                        <a:pt x="30" y="4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" name="Freeform 12"/>
                <p:cNvSpPr>
                  <a:spLocks/>
                </p:cNvSpPr>
                <p:nvPr/>
              </p:nvSpPr>
              <p:spPr bwMode="auto">
                <a:xfrm>
                  <a:off x="1171" y="1698"/>
                  <a:ext cx="102" cy="99"/>
                </a:xfrm>
                <a:custGeom>
                  <a:avLst/>
                  <a:gdLst>
                    <a:gd name="T0" fmla="*/ 6 w 42"/>
                    <a:gd name="T1" fmla="*/ 24 h 41"/>
                    <a:gd name="T2" fmla="*/ 24 w 42"/>
                    <a:gd name="T3" fmla="*/ 6 h 41"/>
                    <a:gd name="T4" fmla="*/ 37 w 42"/>
                    <a:gd name="T5" fmla="*/ 11 h 41"/>
                    <a:gd name="T6" fmla="*/ 42 w 42"/>
                    <a:gd name="T7" fmla="*/ 9 h 41"/>
                    <a:gd name="T8" fmla="*/ 24 w 42"/>
                    <a:gd name="T9" fmla="*/ 0 h 41"/>
                    <a:gd name="T10" fmla="*/ 0 w 42"/>
                    <a:gd name="T11" fmla="*/ 24 h 41"/>
                    <a:gd name="T12" fmla="*/ 7 w 42"/>
                    <a:gd name="T13" fmla="*/ 41 h 41"/>
                    <a:gd name="T14" fmla="*/ 10 w 42"/>
                    <a:gd name="T15" fmla="*/ 35 h 41"/>
                    <a:gd name="T16" fmla="*/ 6 w 42"/>
                    <a:gd name="T17" fmla="*/ 2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41">
                      <a:moveTo>
                        <a:pt x="6" y="24"/>
                      </a:moveTo>
                      <a:cubicBezTo>
                        <a:pt x="6" y="14"/>
                        <a:pt x="14" y="6"/>
                        <a:pt x="24" y="6"/>
                      </a:cubicBezTo>
                      <a:cubicBezTo>
                        <a:pt x="29" y="6"/>
                        <a:pt x="33" y="8"/>
                        <a:pt x="37" y="11"/>
                      </a:cubicBezTo>
                      <a:cubicBezTo>
                        <a:pt x="38" y="10"/>
                        <a:pt x="40" y="9"/>
                        <a:pt x="42" y="9"/>
                      </a:cubicBezTo>
                      <a:cubicBezTo>
                        <a:pt x="38" y="3"/>
                        <a:pt x="31" y="0"/>
                        <a:pt x="24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31"/>
                        <a:pt x="3" y="37"/>
                        <a:pt x="7" y="41"/>
                      </a:cubicBezTo>
                      <a:cubicBezTo>
                        <a:pt x="8" y="39"/>
                        <a:pt x="9" y="37"/>
                        <a:pt x="10" y="35"/>
                      </a:cubicBezTo>
                      <a:cubicBezTo>
                        <a:pt x="8" y="32"/>
                        <a:pt x="6" y="28"/>
                        <a:pt x="6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13"/>
                <p:cNvSpPr>
                  <a:spLocks/>
                </p:cNvSpPr>
                <p:nvPr/>
              </p:nvSpPr>
              <p:spPr bwMode="auto">
                <a:xfrm>
                  <a:off x="1360" y="1698"/>
                  <a:ext cx="101" cy="99"/>
                </a:xfrm>
                <a:custGeom>
                  <a:avLst/>
                  <a:gdLst>
                    <a:gd name="T0" fmla="*/ 18 w 42"/>
                    <a:gd name="T1" fmla="*/ 0 h 41"/>
                    <a:gd name="T2" fmla="*/ 0 w 42"/>
                    <a:gd name="T3" fmla="*/ 9 h 41"/>
                    <a:gd name="T4" fmla="*/ 5 w 42"/>
                    <a:gd name="T5" fmla="*/ 11 h 41"/>
                    <a:gd name="T6" fmla="*/ 18 w 42"/>
                    <a:gd name="T7" fmla="*/ 6 h 41"/>
                    <a:gd name="T8" fmla="*/ 36 w 42"/>
                    <a:gd name="T9" fmla="*/ 24 h 41"/>
                    <a:gd name="T10" fmla="*/ 32 w 42"/>
                    <a:gd name="T11" fmla="*/ 35 h 41"/>
                    <a:gd name="T12" fmla="*/ 35 w 42"/>
                    <a:gd name="T13" fmla="*/ 41 h 41"/>
                    <a:gd name="T14" fmla="*/ 42 w 42"/>
                    <a:gd name="T15" fmla="*/ 24 h 41"/>
                    <a:gd name="T16" fmla="*/ 18 w 42"/>
                    <a:gd name="T1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41">
                      <a:moveTo>
                        <a:pt x="18" y="0"/>
                      </a:moveTo>
                      <a:cubicBezTo>
                        <a:pt x="11" y="0"/>
                        <a:pt x="4" y="3"/>
                        <a:pt x="0" y="9"/>
                      </a:cubicBezTo>
                      <a:cubicBezTo>
                        <a:pt x="2" y="9"/>
                        <a:pt x="4" y="10"/>
                        <a:pt x="5" y="11"/>
                      </a:cubicBezTo>
                      <a:cubicBezTo>
                        <a:pt x="9" y="8"/>
                        <a:pt x="13" y="6"/>
                        <a:pt x="18" y="6"/>
                      </a:cubicBezTo>
                      <a:cubicBezTo>
                        <a:pt x="28" y="6"/>
                        <a:pt x="36" y="14"/>
                        <a:pt x="36" y="24"/>
                      </a:cubicBezTo>
                      <a:cubicBezTo>
                        <a:pt x="36" y="28"/>
                        <a:pt x="34" y="32"/>
                        <a:pt x="32" y="35"/>
                      </a:cubicBezTo>
                      <a:cubicBezTo>
                        <a:pt x="33" y="37"/>
                        <a:pt x="34" y="39"/>
                        <a:pt x="35" y="41"/>
                      </a:cubicBezTo>
                      <a:cubicBezTo>
                        <a:pt x="39" y="37"/>
                        <a:pt x="42" y="31"/>
                        <a:pt x="42" y="24"/>
                      </a:cubicBezTo>
                      <a:cubicBezTo>
                        <a:pt x="42" y="11"/>
                        <a:pt x="31" y="0"/>
                        <a:pt x="1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" name="组合 2"/>
            <p:cNvGrpSpPr/>
            <p:nvPr/>
          </p:nvGrpSpPr>
          <p:grpSpPr>
            <a:xfrm>
              <a:off x="4860858" y="3868943"/>
              <a:ext cx="2493274" cy="2493274"/>
              <a:chOff x="4860858" y="3868943"/>
              <a:chExt cx="2493274" cy="2493274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4860858" y="3868943"/>
                <a:ext cx="2493274" cy="2493274"/>
              </a:xfrm>
              <a:prstGeom prst="ellipse">
                <a:avLst/>
              </a:prstGeom>
              <a:solidFill>
                <a:srgbClr val="00B4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5966919" y="4298476"/>
                <a:ext cx="258162" cy="258160"/>
              </a:xfrm>
              <a:custGeom>
                <a:avLst/>
                <a:gdLst>
                  <a:gd name="T0" fmla="*/ 114 w 120"/>
                  <a:gd name="T1" fmla="*/ 18 h 120"/>
                  <a:gd name="T2" fmla="*/ 78 w 120"/>
                  <a:gd name="T3" fmla="*/ 18 h 120"/>
                  <a:gd name="T4" fmla="*/ 78 w 120"/>
                  <a:gd name="T5" fmla="*/ 6 h 120"/>
                  <a:gd name="T6" fmla="*/ 72 w 120"/>
                  <a:gd name="T7" fmla="*/ 0 h 120"/>
                  <a:gd name="T8" fmla="*/ 48 w 120"/>
                  <a:gd name="T9" fmla="*/ 0 h 120"/>
                  <a:gd name="T10" fmla="*/ 42 w 120"/>
                  <a:gd name="T11" fmla="*/ 6 h 120"/>
                  <a:gd name="T12" fmla="*/ 42 w 120"/>
                  <a:gd name="T13" fmla="*/ 18 h 120"/>
                  <a:gd name="T14" fmla="*/ 6 w 120"/>
                  <a:gd name="T15" fmla="*/ 18 h 120"/>
                  <a:gd name="T16" fmla="*/ 0 w 120"/>
                  <a:gd name="T17" fmla="*/ 24 h 120"/>
                  <a:gd name="T18" fmla="*/ 0 w 120"/>
                  <a:gd name="T19" fmla="*/ 114 h 120"/>
                  <a:gd name="T20" fmla="*/ 6 w 120"/>
                  <a:gd name="T21" fmla="*/ 120 h 120"/>
                  <a:gd name="T22" fmla="*/ 114 w 120"/>
                  <a:gd name="T23" fmla="*/ 120 h 120"/>
                  <a:gd name="T24" fmla="*/ 120 w 120"/>
                  <a:gd name="T25" fmla="*/ 114 h 120"/>
                  <a:gd name="T26" fmla="*/ 120 w 120"/>
                  <a:gd name="T27" fmla="*/ 24 h 120"/>
                  <a:gd name="T28" fmla="*/ 114 w 120"/>
                  <a:gd name="T29" fmla="*/ 18 h 120"/>
                  <a:gd name="T30" fmla="*/ 48 w 120"/>
                  <a:gd name="T31" fmla="*/ 6 h 120"/>
                  <a:gd name="T32" fmla="*/ 72 w 120"/>
                  <a:gd name="T33" fmla="*/ 6 h 120"/>
                  <a:gd name="T34" fmla="*/ 72 w 120"/>
                  <a:gd name="T35" fmla="*/ 18 h 120"/>
                  <a:gd name="T36" fmla="*/ 48 w 120"/>
                  <a:gd name="T37" fmla="*/ 18 h 120"/>
                  <a:gd name="T38" fmla="*/ 48 w 120"/>
                  <a:gd name="T39" fmla="*/ 6 h 120"/>
                  <a:gd name="T40" fmla="*/ 114 w 120"/>
                  <a:gd name="T41" fmla="*/ 114 h 120"/>
                  <a:gd name="T42" fmla="*/ 6 w 120"/>
                  <a:gd name="T43" fmla="*/ 114 h 120"/>
                  <a:gd name="T44" fmla="*/ 6 w 120"/>
                  <a:gd name="T45" fmla="*/ 54 h 120"/>
                  <a:gd name="T46" fmla="*/ 48 w 120"/>
                  <a:gd name="T47" fmla="*/ 54 h 120"/>
                  <a:gd name="T48" fmla="*/ 48 w 120"/>
                  <a:gd name="T49" fmla="*/ 60 h 120"/>
                  <a:gd name="T50" fmla="*/ 54 w 120"/>
                  <a:gd name="T51" fmla="*/ 66 h 120"/>
                  <a:gd name="T52" fmla="*/ 66 w 120"/>
                  <a:gd name="T53" fmla="*/ 66 h 120"/>
                  <a:gd name="T54" fmla="*/ 72 w 120"/>
                  <a:gd name="T55" fmla="*/ 60 h 120"/>
                  <a:gd name="T56" fmla="*/ 72 w 120"/>
                  <a:gd name="T57" fmla="*/ 54 h 120"/>
                  <a:gd name="T58" fmla="*/ 114 w 120"/>
                  <a:gd name="T59" fmla="*/ 54 h 120"/>
                  <a:gd name="T60" fmla="*/ 114 w 120"/>
                  <a:gd name="T61" fmla="*/ 114 h 120"/>
                  <a:gd name="T62" fmla="*/ 54 w 120"/>
                  <a:gd name="T63" fmla="*/ 54 h 120"/>
                  <a:gd name="T64" fmla="*/ 66 w 120"/>
                  <a:gd name="T65" fmla="*/ 54 h 120"/>
                  <a:gd name="T66" fmla="*/ 66 w 120"/>
                  <a:gd name="T67" fmla="*/ 60 h 120"/>
                  <a:gd name="T68" fmla="*/ 54 w 120"/>
                  <a:gd name="T69" fmla="*/ 60 h 120"/>
                  <a:gd name="T70" fmla="*/ 54 w 120"/>
                  <a:gd name="T71" fmla="*/ 54 h 120"/>
                  <a:gd name="T72" fmla="*/ 6 w 120"/>
                  <a:gd name="T73" fmla="*/ 48 h 120"/>
                  <a:gd name="T74" fmla="*/ 6 w 120"/>
                  <a:gd name="T75" fmla="*/ 24 h 120"/>
                  <a:gd name="T76" fmla="*/ 48 w 120"/>
                  <a:gd name="T77" fmla="*/ 24 h 120"/>
                  <a:gd name="T78" fmla="*/ 72 w 120"/>
                  <a:gd name="T79" fmla="*/ 24 h 120"/>
                  <a:gd name="T80" fmla="*/ 114 w 120"/>
                  <a:gd name="T81" fmla="*/ 24 h 120"/>
                  <a:gd name="T82" fmla="*/ 114 w 120"/>
                  <a:gd name="T83" fmla="*/ 48 h 120"/>
                  <a:gd name="T84" fmla="*/ 6 w 120"/>
                  <a:gd name="T85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0" h="120">
                    <a:moveTo>
                      <a:pt x="114" y="18"/>
                    </a:moveTo>
                    <a:cubicBezTo>
                      <a:pt x="78" y="18"/>
                      <a:pt x="78" y="18"/>
                      <a:pt x="78" y="18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3"/>
                      <a:pt x="75" y="0"/>
                      <a:pt x="72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5" y="0"/>
                      <a:pt x="42" y="3"/>
                      <a:pt x="42" y="6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3" y="18"/>
                      <a:pt x="0" y="21"/>
                      <a:pt x="0" y="2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114" y="120"/>
                      <a:pt x="114" y="120"/>
                      <a:pt x="114" y="120"/>
                    </a:cubicBezTo>
                    <a:cubicBezTo>
                      <a:pt x="117" y="120"/>
                      <a:pt x="120" y="117"/>
                      <a:pt x="120" y="114"/>
                    </a:cubicBezTo>
                    <a:cubicBezTo>
                      <a:pt x="120" y="24"/>
                      <a:pt x="120" y="24"/>
                      <a:pt x="120" y="24"/>
                    </a:cubicBezTo>
                    <a:cubicBezTo>
                      <a:pt x="120" y="21"/>
                      <a:pt x="117" y="18"/>
                      <a:pt x="114" y="18"/>
                    </a:cubicBezTo>
                    <a:close/>
                    <a:moveTo>
                      <a:pt x="48" y="6"/>
                    </a:moveTo>
                    <a:cubicBezTo>
                      <a:pt x="72" y="6"/>
                      <a:pt x="72" y="6"/>
                      <a:pt x="72" y="6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48" y="18"/>
                      <a:pt x="48" y="18"/>
                      <a:pt x="48" y="18"/>
                    </a:cubicBezTo>
                    <a:lnTo>
                      <a:pt x="48" y="6"/>
                    </a:lnTo>
                    <a:close/>
                    <a:moveTo>
                      <a:pt x="114" y="114"/>
                    </a:moveTo>
                    <a:cubicBezTo>
                      <a:pt x="6" y="114"/>
                      <a:pt x="6" y="114"/>
                      <a:pt x="6" y="114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48" y="63"/>
                      <a:pt x="51" y="66"/>
                      <a:pt x="54" y="66"/>
                    </a:cubicBezTo>
                    <a:cubicBezTo>
                      <a:pt x="66" y="66"/>
                      <a:pt x="66" y="66"/>
                      <a:pt x="66" y="66"/>
                    </a:cubicBezTo>
                    <a:cubicBezTo>
                      <a:pt x="69" y="66"/>
                      <a:pt x="72" y="63"/>
                      <a:pt x="72" y="60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114" y="54"/>
                      <a:pt x="114" y="54"/>
                      <a:pt x="114" y="54"/>
                    </a:cubicBezTo>
                    <a:lnTo>
                      <a:pt x="114" y="114"/>
                    </a:lnTo>
                    <a:close/>
                    <a:moveTo>
                      <a:pt x="54" y="54"/>
                    </a:moveTo>
                    <a:cubicBezTo>
                      <a:pt x="66" y="54"/>
                      <a:pt x="66" y="54"/>
                      <a:pt x="66" y="54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54" y="60"/>
                      <a:pt x="54" y="60"/>
                      <a:pt x="54" y="60"/>
                    </a:cubicBezTo>
                    <a:lnTo>
                      <a:pt x="54" y="54"/>
                    </a:lnTo>
                    <a:close/>
                    <a:moveTo>
                      <a:pt x="6" y="48"/>
                    </a:moveTo>
                    <a:cubicBezTo>
                      <a:pt x="6" y="24"/>
                      <a:pt x="6" y="24"/>
                      <a:pt x="6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4" y="48"/>
                      <a:pt x="114" y="48"/>
                      <a:pt x="114" y="48"/>
                    </a:cubicBezTo>
                    <a:lnTo>
                      <a:pt x="6" y="48"/>
                    </a:lnTo>
                    <a:close/>
                  </a:path>
                </a:pathLst>
              </a:custGeom>
              <a:solidFill>
                <a:srgbClr val="E7EDE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5393561" y="4934347"/>
              <a:ext cx="1427869" cy="1427869"/>
              <a:chOff x="5393561" y="4934347"/>
              <a:chExt cx="1427869" cy="1427869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393561" y="4934347"/>
                <a:ext cx="1427869" cy="1427869"/>
              </a:xfrm>
              <a:prstGeom prst="ellipse">
                <a:avLst/>
              </a:prstGeom>
              <a:solidFill>
                <a:srgbClr val="373B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5935037" y="5591102"/>
                <a:ext cx="321926" cy="238668"/>
              </a:xfrm>
              <a:custGeom>
                <a:avLst/>
                <a:gdLst>
                  <a:gd name="T0" fmla="*/ 86 w 120"/>
                  <a:gd name="T1" fmla="*/ 1 h 88"/>
                  <a:gd name="T2" fmla="*/ 65 w 120"/>
                  <a:gd name="T3" fmla="*/ 16 h 88"/>
                  <a:gd name="T4" fmla="*/ 69 w 120"/>
                  <a:gd name="T5" fmla="*/ 27 h 88"/>
                  <a:gd name="T6" fmla="*/ 53 w 120"/>
                  <a:gd name="T7" fmla="*/ 25 h 88"/>
                  <a:gd name="T8" fmla="*/ 57 w 120"/>
                  <a:gd name="T9" fmla="*/ 20 h 88"/>
                  <a:gd name="T10" fmla="*/ 41 w 120"/>
                  <a:gd name="T11" fmla="*/ 1 h 88"/>
                  <a:gd name="T12" fmla="*/ 1 w 120"/>
                  <a:gd name="T13" fmla="*/ 34 h 88"/>
                  <a:gd name="T14" fmla="*/ 1 w 120"/>
                  <a:gd name="T15" fmla="*/ 41 h 88"/>
                  <a:gd name="T16" fmla="*/ 20 w 120"/>
                  <a:gd name="T17" fmla="*/ 57 h 88"/>
                  <a:gd name="T18" fmla="*/ 24 w 120"/>
                  <a:gd name="T19" fmla="*/ 54 h 88"/>
                  <a:gd name="T20" fmla="*/ 50 w 120"/>
                  <a:gd name="T21" fmla="*/ 85 h 88"/>
                  <a:gd name="T22" fmla="*/ 61 w 120"/>
                  <a:gd name="T23" fmla="*/ 86 h 88"/>
                  <a:gd name="T24" fmla="*/ 69 w 120"/>
                  <a:gd name="T25" fmla="*/ 80 h 88"/>
                  <a:gd name="T26" fmla="*/ 77 w 120"/>
                  <a:gd name="T27" fmla="*/ 75 h 88"/>
                  <a:gd name="T28" fmla="*/ 85 w 120"/>
                  <a:gd name="T29" fmla="*/ 70 h 88"/>
                  <a:gd name="T30" fmla="*/ 97 w 120"/>
                  <a:gd name="T31" fmla="*/ 55 h 88"/>
                  <a:gd name="T32" fmla="*/ 104 w 120"/>
                  <a:gd name="T33" fmla="*/ 55 h 88"/>
                  <a:gd name="T34" fmla="*/ 119 w 120"/>
                  <a:gd name="T35" fmla="*/ 34 h 88"/>
                  <a:gd name="T36" fmla="*/ 6 w 120"/>
                  <a:gd name="T37" fmla="*/ 37 h 88"/>
                  <a:gd name="T38" fmla="*/ 50 w 120"/>
                  <a:gd name="T39" fmla="*/ 20 h 88"/>
                  <a:gd name="T40" fmla="*/ 81 w 120"/>
                  <a:gd name="T41" fmla="*/ 65 h 88"/>
                  <a:gd name="T42" fmla="*/ 78 w 120"/>
                  <a:gd name="T43" fmla="*/ 65 h 88"/>
                  <a:gd name="T44" fmla="*/ 74 w 120"/>
                  <a:gd name="T45" fmla="*/ 70 h 88"/>
                  <a:gd name="T46" fmla="*/ 72 w 120"/>
                  <a:gd name="T47" fmla="*/ 70 h 88"/>
                  <a:gd name="T48" fmla="*/ 67 w 120"/>
                  <a:gd name="T49" fmla="*/ 71 h 88"/>
                  <a:gd name="T50" fmla="*/ 65 w 120"/>
                  <a:gd name="T51" fmla="*/ 76 h 88"/>
                  <a:gd name="T52" fmla="*/ 62 w 120"/>
                  <a:gd name="T53" fmla="*/ 75 h 88"/>
                  <a:gd name="T54" fmla="*/ 57 w 120"/>
                  <a:gd name="T55" fmla="*/ 80 h 88"/>
                  <a:gd name="T56" fmla="*/ 56 w 120"/>
                  <a:gd name="T57" fmla="*/ 82 h 88"/>
                  <a:gd name="T58" fmla="*/ 46 w 120"/>
                  <a:gd name="T59" fmla="*/ 73 h 88"/>
                  <a:gd name="T60" fmla="*/ 48 w 120"/>
                  <a:gd name="T61" fmla="*/ 30 h 88"/>
                  <a:gd name="T62" fmla="*/ 44 w 120"/>
                  <a:gd name="T63" fmla="*/ 41 h 88"/>
                  <a:gd name="T64" fmla="*/ 40 w 120"/>
                  <a:gd name="T65" fmla="*/ 49 h 88"/>
                  <a:gd name="T66" fmla="*/ 48 w 120"/>
                  <a:gd name="T67" fmla="*/ 55 h 88"/>
                  <a:gd name="T68" fmla="*/ 64 w 120"/>
                  <a:gd name="T69" fmla="*/ 47 h 88"/>
                  <a:gd name="T70" fmla="*/ 81 w 120"/>
                  <a:gd name="T71" fmla="*/ 65 h 88"/>
                  <a:gd name="T72" fmla="*/ 67 w 120"/>
                  <a:gd name="T73" fmla="*/ 42 h 88"/>
                  <a:gd name="T74" fmla="*/ 56 w 120"/>
                  <a:gd name="T75" fmla="*/ 45 h 88"/>
                  <a:gd name="T76" fmla="*/ 46 w 120"/>
                  <a:gd name="T77" fmla="*/ 48 h 88"/>
                  <a:gd name="T78" fmla="*/ 62 w 120"/>
                  <a:gd name="T79" fmla="*/ 34 h 88"/>
                  <a:gd name="T80" fmla="*/ 93 w 120"/>
                  <a:gd name="T81" fmla="*/ 51 h 88"/>
                  <a:gd name="T82" fmla="*/ 83 w 120"/>
                  <a:gd name="T83" fmla="*/ 57 h 88"/>
                  <a:gd name="T84" fmla="*/ 70 w 120"/>
                  <a:gd name="T85" fmla="*/ 20 h 88"/>
                  <a:gd name="T86" fmla="*/ 114 w 120"/>
                  <a:gd name="T87" fmla="*/ 3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0" h="88">
                    <a:moveTo>
                      <a:pt x="119" y="34"/>
                    </a:moveTo>
                    <a:cubicBezTo>
                      <a:pt x="86" y="1"/>
                      <a:pt x="86" y="1"/>
                      <a:pt x="86" y="1"/>
                    </a:cubicBezTo>
                    <a:cubicBezTo>
                      <a:pt x="85" y="0"/>
                      <a:pt x="81" y="0"/>
                      <a:pt x="79" y="1"/>
                    </a:cubicBezTo>
                    <a:cubicBezTo>
                      <a:pt x="65" y="16"/>
                      <a:pt x="65" y="16"/>
                      <a:pt x="65" y="16"/>
                    </a:cubicBezTo>
                    <a:cubicBezTo>
                      <a:pt x="63" y="18"/>
                      <a:pt x="63" y="21"/>
                      <a:pt x="65" y="23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6" y="27"/>
                      <a:pt x="63" y="28"/>
                      <a:pt x="62" y="28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6" y="22"/>
                      <a:pt x="57" y="21"/>
                      <a:pt x="57" y="20"/>
                    </a:cubicBezTo>
                    <a:cubicBezTo>
                      <a:pt x="57" y="18"/>
                      <a:pt x="56" y="17"/>
                      <a:pt x="55" y="16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9" y="0"/>
                      <a:pt x="35" y="0"/>
                      <a:pt x="34" y="1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" y="35"/>
                      <a:pt x="0" y="36"/>
                      <a:pt x="0" y="37"/>
                    </a:cubicBezTo>
                    <a:cubicBezTo>
                      <a:pt x="0" y="38"/>
                      <a:pt x="1" y="40"/>
                      <a:pt x="1" y="41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17" y="56"/>
                      <a:pt x="18" y="57"/>
                      <a:pt x="20" y="57"/>
                    </a:cubicBezTo>
                    <a:cubicBezTo>
                      <a:pt x="21" y="57"/>
                      <a:pt x="22" y="56"/>
                      <a:pt x="23" y="55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7" y="60"/>
                      <a:pt x="35" y="71"/>
                      <a:pt x="42" y="77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2" y="87"/>
                      <a:pt x="54" y="88"/>
                      <a:pt x="56" y="88"/>
                    </a:cubicBezTo>
                    <a:cubicBezTo>
                      <a:pt x="58" y="88"/>
                      <a:pt x="60" y="87"/>
                      <a:pt x="61" y="86"/>
                    </a:cubicBezTo>
                    <a:cubicBezTo>
                      <a:pt x="63" y="84"/>
                      <a:pt x="63" y="83"/>
                      <a:pt x="63" y="82"/>
                    </a:cubicBezTo>
                    <a:cubicBezTo>
                      <a:pt x="65" y="82"/>
                      <a:pt x="68" y="82"/>
                      <a:pt x="69" y="80"/>
                    </a:cubicBezTo>
                    <a:cubicBezTo>
                      <a:pt x="71" y="79"/>
                      <a:pt x="71" y="77"/>
                      <a:pt x="71" y="76"/>
                    </a:cubicBezTo>
                    <a:cubicBezTo>
                      <a:pt x="73" y="77"/>
                      <a:pt x="76" y="77"/>
                      <a:pt x="77" y="75"/>
                    </a:cubicBezTo>
                    <a:cubicBezTo>
                      <a:pt x="79" y="73"/>
                      <a:pt x="79" y="72"/>
                      <a:pt x="79" y="71"/>
                    </a:cubicBezTo>
                    <a:cubicBezTo>
                      <a:pt x="81" y="71"/>
                      <a:pt x="84" y="71"/>
                      <a:pt x="85" y="70"/>
                    </a:cubicBezTo>
                    <a:cubicBezTo>
                      <a:pt x="87" y="68"/>
                      <a:pt x="88" y="66"/>
                      <a:pt x="87" y="62"/>
                    </a:cubicBezTo>
                    <a:cubicBezTo>
                      <a:pt x="89" y="60"/>
                      <a:pt x="93" y="58"/>
                      <a:pt x="97" y="55"/>
                    </a:cubicBezTo>
                    <a:cubicBezTo>
                      <a:pt x="98" y="56"/>
                      <a:pt x="99" y="57"/>
                      <a:pt x="100" y="57"/>
                    </a:cubicBezTo>
                    <a:cubicBezTo>
                      <a:pt x="102" y="57"/>
                      <a:pt x="103" y="56"/>
                      <a:pt x="104" y="55"/>
                    </a:cubicBezTo>
                    <a:cubicBezTo>
                      <a:pt x="119" y="41"/>
                      <a:pt x="119" y="41"/>
                      <a:pt x="119" y="41"/>
                    </a:cubicBezTo>
                    <a:cubicBezTo>
                      <a:pt x="120" y="39"/>
                      <a:pt x="120" y="36"/>
                      <a:pt x="119" y="34"/>
                    </a:cubicBezTo>
                    <a:close/>
                    <a:moveTo>
                      <a:pt x="20" y="50"/>
                    </a:moveTo>
                    <a:cubicBezTo>
                      <a:pt x="6" y="37"/>
                      <a:pt x="6" y="37"/>
                      <a:pt x="6" y="3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50" y="20"/>
                      <a:pt x="50" y="20"/>
                      <a:pt x="50" y="20"/>
                    </a:cubicBezTo>
                    <a:lnTo>
                      <a:pt x="20" y="50"/>
                    </a:lnTo>
                    <a:close/>
                    <a:moveTo>
                      <a:pt x="81" y="65"/>
                    </a:moveTo>
                    <a:cubicBezTo>
                      <a:pt x="81" y="65"/>
                      <a:pt x="81" y="65"/>
                      <a:pt x="80" y="65"/>
                    </a:cubicBezTo>
                    <a:cubicBezTo>
                      <a:pt x="80" y="65"/>
                      <a:pt x="79" y="65"/>
                      <a:pt x="78" y="65"/>
                    </a:cubicBezTo>
                    <a:cubicBezTo>
                      <a:pt x="77" y="65"/>
                      <a:pt x="76" y="65"/>
                      <a:pt x="75" y="66"/>
                    </a:cubicBezTo>
                    <a:cubicBezTo>
                      <a:pt x="74" y="67"/>
                      <a:pt x="74" y="69"/>
                      <a:pt x="74" y="70"/>
                    </a:cubicBezTo>
                    <a:cubicBezTo>
                      <a:pt x="73" y="70"/>
                      <a:pt x="73" y="70"/>
                      <a:pt x="73" y="71"/>
                    </a:cubicBezTo>
                    <a:cubicBezTo>
                      <a:pt x="73" y="71"/>
                      <a:pt x="73" y="70"/>
                      <a:pt x="72" y="70"/>
                    </a:cubicBezTo>
                    <a:cubicBezTo>
                      <a:pt x="72" y="70"/>
                      <a:pt x="71" y="70"/>
                      <a:pt x="70" y="70"/>
                    </a:cubicBezTo>
                    <a:cubicBezTo>
                      <a:pt x="69" y="70"/>
                      <a:pt x="68" y="71"/>
                      <a:pt x="67" y="71"/>
                    </a:cubicBezTo>
                    <a:cubicBezTo>
                      <a:pt x="66" y="73"/>
                      <a:pt x="66" y="74"/>
                      <a:pt x="65" y="75"/>
                    </a:cubicBezTo>
                    <a:cubicBezTo>
                      <a:pt x="65" y="76"/>
                      <a:pt x="65" y="76"/>
                      <a:pt x="65" y="76"/>
                    </a:cubicBezTo>
                    <a:cubicBezTo>
                      <a:pt x="65" y="76"/>
                      <a:pt x="65" y="76"/>
                      <a:pt x="64" y="76"/>
                    </a:cubicBezTo>
                    <a:cubicBezTo>
                      <a:pt x="64" y="76"/>
                      <a:pt x="63" y="75"/>
                      <a:pt x="62" y="75"/>
                    </a:cubicBezTo>
                    <a:cubicBezTo>
                      <a:pt x="61" y="75"/>
                      <a:pt x="60" y="76"/>
                      <a:pt x="59" y="77"/>
                    </a:cubicBezTo>
                    <a:cubicBezTo>
                      <a:pt x="58" y="78"/>
                      <a:pt x="58" y="80"/>
                      <a:pt x="57" y="80"/>
                    </a:cubicBezTo>
                    <a:cubicBezTo>
                      <a:pt x="57" y="81"/>
                      <a:pt x="57" y="81"/>
                      <a:pt x="57" y="81"/>
                    </a:cubicBezTo>
                    <a:cubicBezTo>
                      <a:pt x="56" y="82"/>
                      <a:pt x="56" y="82"/>
                      <a:pt x="56" y="82"/>
                    </a:cubicBezTo>
                    <a:cubicBezTo>
                      <a:pt x="55" y="82"/>
                      <a:pt x="55" y="82"/>
                      <a:pt x="54" y="81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39" y="66"/>
                      <a:pt x="31" y="55"/>
                      <a:pt x="28" y="5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49" y="34"/>
                      <a:pt x="46" y="38"/>
                      <a:pt x="44" y="41"/>
                    </a:cubicBezTo>
                    <a:cubicBezTo>
                      <a:pt x="43" y="42"/>
                      <a:pt x="42" y="43"/>
                      <a:pt x="42" y="43"/>
                    </a:cubicBezTo>
                    <a:cubicBezTo>
                      <a:pt x="40" y="45"/>
                      <a:pt x="39" y="47"/>
                      <a:pt x="40" y="49"/>
                    </a:cubicBezTo>
                    <a:cubicBezTo>
                      <a:pt x="41" y="51"/>
                      <a:pt x="42" y="52"/>
                      <a:pt x="43" y="53"/>
                    </a:cubicBezTo>
                    <a:cubicBezTo>
                      <a:pt x="45" y="55"/>
                      <a:pt x="46" y="55"/>
                      <a:pt x="48" y="55"/>
                    </a:cubicBezTo>
                    <a:cubicBezTo>
                      <a:pt x="52" y="55"/>
                      <a:pt x="56" y="53"/>
                      <a:pt x="59" y="50"/>
                    </a:cubicBezTo>
                    <a:cubicBezTo>
                      <a:pt x="60" y="49"/>
                      <a:pt x="62" y="48"/>
                      <a:pt x="64" y="47"/>
                    </a:cubicBezTo>
                    <a:cubicBezTo>
                      <a:pt x="70" y="52"/>
                      <a:pt x="75" y="57"/>
                      <a:pt x="79" y="61"/>
                    </a:cubicBezTo>
                    <a:cubicBezTo>
                      <a:pt x="82" y="64"/>
                      <a:pt x="81" y="65"/>
                      <a:pt x="81" y="65"/>
                    </a:cubicBezTo>
                    <a:close/>
                    <a:moveTo>
                      <a:pt x="83" y="57"/>
                    </a:moveTo>
                    <a:cubicBezTo>
                      <a:pt x="78" y="51"/>
                      <a:pt x="72" y="46"/>
                      <a:pt x="67" y="42"/>
                    </a:cubicBezTo>
                    <a:cubicBezTo>
                      <a:pt x="66" y="41"/>
                      <a:pt x="64" y="41"/>
                      <a:pt x="62" y="42"/>
                    </a:cubicBezTo>
                    <a:cubicBezTo>
                      <a:pt x="60" y="42"/>
                      <a:pt x="58" y="43"/>
                      <a:pt x="56" y="45"/>
                    </a:cubicBezTo>
                    <a:cubicBezTo>
                      <a:pt x="53" y="47"/>
                      <a:pt x="50" y="49"/>
                      <a:pt x="48" y="49"/>
                    </a:cubicBezTo>
                    <a:cubicBezTo>
                      <a:pt x="48" y="49"/>
                      <a:pt x="47" y="48"/>
                      <a:pt x="46" y="48"/>
                    </a:cubicBezTo>
                    <a:cubicBezTo>
                      <a:pt x="46" y="48"/>
                      <a:pt x="47" y="46"/>
                      <a:pt x="48" y="45"/>
                    </a:cubicBezTo>
                    <a:cubicBezTo>
                      <a:pt x="52" y="41"/>
                      <a:pt x="56" y="36"/>
                      <a:pt x="62" y="34"/>
                    </a:cubicBezTo>
                    <a:cubicBezTo>
                      <a:pt x="67" y="32"/>
                      <a:pt x="70" y="33"/>
                      <a:pt x="75" y="33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89" y="53"/>
                      <a:pt x="86" y="55"/>
                      <a:pt x="84" y="57"/>
                    </a:cubicBezTo>
                    <a:cubicBezTo>
                      <a:pt x="84" y="57"/>
                      <a:pt x="84" y="57"/>
                      <a:pt x="83" y="57"/>
                    </a:cubicBezTo>
                    <a:close/>
                    <a:moveTo>
                      <a:pt x="100" y="50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114" y="37"/>
                      <a:pt x="114" y="37"/>
                      <a:pt x="114" y="37"/>
                    </a:cubicBezTo>
                    <a:lnTo>
                      <a:pt x="100" y="50"/>
                    </a:lnTo>
                    <a:close/>
                  </a:path>
                </a:pathLst>
              </a:custGeom>
              <a:solidFill>
                <a:srgbClr val="E7EDEA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4" name="矩形 53"/>
          <p:cNvSpPr/>
          <p:nvPr/>
        </p:nvSpPr>
        <p:spPr>
          <a:xfrm>
            <a:off x="11873680" y="360642"/>
            <a:ext cx="314696" cy="815015"/>
          </a:xfrm>
          <a:prstGeom prst="rect">
            <a:avLst/>
          </a:prstGeom>
          <a:solidFill>
            <a:srgbClr val="00B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 rot="16200000">
            <a:off x="11710552" y="629650"/>
            <a:ext cx="678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E7EDEA"/>
                </a:solidFill>
                <a:latin typeface="+mj-lt"/>
                <a:ea typeface="Adobe 繁黑體 Std B" panose="020B0700000000000000" pitchFamily="34" charset="-128"/>
                <a:cs typeface="Arial" panose="020B0604020202020204" pitchFamily="34" charset="0"/>
              </a:rPr>
              <a:t>Page</a:t>
            </a:r>
            <a:r>
              <a:rPr lang="en-US" altLang="zh-CN" sz="1100" dirty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</a:t>
            </a:r>
            <a:r>
              <a:rPr lang="en-US" altLang="zh-CN" sz="1100" dirty="0" smtClean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 </a:t>
            </a:r>
            <a:r>
              <a:rPr lang="en-US" altLang="zh-CN" sz="1200" dirty="0">
                <a:solidFill>
                  <a:srgbClr val="E7EDEA"/>
                </a:solidFill>
                <a:latin typeface="Vrinda" panose="020B0502040204020203" pitchFamily="34" charset="0"/>
                <a:ea typeface="Adobe 繁黑體 Std B" panose="020B0700000000000000" pitchFamily="34" charset="-128"/>
                <a:cs typeface="Vrinda" panose="020B0502040204020203" pitchFamily="34" charset="0"/>
              </a:rPr>
              <a:t>7</a:t>
            </a:r>
            <a:endParaRPr lang="zh-CN" altLang="en-US" sz="1200" dirty="0">
              <a:solidFill>
                <a:srgbClr val="E7EDEA"/>
              </a:solidFill>
              <a:latin typeface="Vrinda" panose="020B0502040204020203" pitchFamily="34" charset="0"/>
              <a:ea typeface="Adobe 繁黑體 Std B" panose="020B0700000000000000" pitchFamily="34" charset="-128"/>
              <a:cs typeface="Vrinda" panose="020B0502040204020203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88534" y="36064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r>
              <a:rPr lang="zh-CN" altLang="en-US" sz="2400" dirty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dirty="0">
              <a:solidFill>
                <a:srgbClr val="00B4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88534" y="8344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单击添加文本文字</a:t>
            </a:r>
            <a:endParaRPr lang="zh-CN" altLang="en-US" dirty="0">
              <a:solidFill>
                <a:srgbClr val="E7ED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58305" y="3043517"/>
            <a:ext cx="3028753" cy="2271570"/>
            <a:chOff x="458305" y="3043517"/>
            <a:chExt cx="3028753" cy="2271570"/>
          </a:xfrm>
        </p:grpSpPr>
        <p:grpSp>
          <p:nvGrpSpPr>
            <p:cNvPr id="26" name="组合 25"/>
            <p:cNvGrpSpPr/>
            <p:nvPr/>
          </p:nvGrpSpPr>
          <p:grpSpPr>
            <a:xfrm>
              <a:off x="1147956" y="3044030"/>
              <a:ext cx="2339102" cy="761480"/>
              <a:chOff x="1022339" y="4478437"/>
              <a:chExt cx="2339102" cy="761480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1022339" y="4478437"/>
                <a:ext cx="16209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>
                    <a:solidFill>
                      <a:srgbClr val="00B4D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022339" y="4704386"/>
                <a:ext cx="2339102" cy="535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文本添加文本</a:t>
                </a: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</a:t>
                </a:r>
                <a:endParaRPr lang="en-US" altLang="zh-CN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单击添加文本添加文本添加</a:t>
                </a: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</a:t>
                </a:r>
                <a:endParaRPr lang="en-US" altLang="zh-CN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147956" y="4553607"/>
              <a:ext cx="2339102" cy="761480"/>
              <a:chOff x="1022339" y="4478437"/>
              <a:chExt cx="2339102" cy="761480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1022339" y="4478437"/>
                <a:ext cx="16209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>
                    <a:solidFill>
                      <a:srgbClr val="00B4D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022339" y="4704386"/>
                <a:ext cx="2339102" cy="535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文本添加文本</a:t>
                </a: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</a:t>
                </a:r>
                <a:endParaRPr lang="en-US" altLang="zh-CN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单击添加文本添加文本添加</a:t>
                </a: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</a:t>
                </a:r>
                <a:endParaRPr lang="en-US" altLang="zh-CN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58305" y="3043517"/>
              <a:ext cx="640081" cy="640079"/>
              <a:chOff x="458306" y="3043517"/>
              <a:chExt cx="640081" cy="640079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458306" y="3043517"/>
                <a:ext cx="640081" cy="640079"/>
              </a:xfrm>
              <a:prstGeom prst="ellipse">
                <a:avLst/>
              </a:prstGeom>
              <a:noFill/>
              <a:ln w="12700">
                <a:solidFill>
                  <a:srgbClr val="E7ED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Freeform 21"/>
              <p:cNvSpPr>
                <a:spLocks noEditPoints="1"/>
              </p:cNvSpPr>
              <p:nvPr/>
            </p:nvSpPr>
            <p:spPr bwMode="auto">
              <a:xfrm>
                <a:off x="631897" y="3273250"/>
                <a:ext cx="321926" cy="238668"/>
              </a:xfrm>
              <a:custGeom>
                <a:avLst/>
                <a:gdLst>
                  <a:gd name="T0" fmla="*/ 86 w 120"/>
                  <a:gd name="T1" fmla="*/ 1 h 88"/>
                  <a:gd name="T2" fmla="*/ 65 w 120"/>
                  <a:gd name="T3" fmla="*/ 16 h 88"/>
                  <a:gd name="T4" fmla="*/ 69 w 120"/>
                  <a:gd name="T5" fmla="*/ 27 h 88"/>
                  <a:gd name="T6" fmla="*/ 53 w 120"/>
                  <a:gd name="T7" fmla="*/ 25 h 88"/>
                  <a:gd name="T8" fmla="*/ 57 w 120"/>
                  <a:gd name="T9" fmla="*/ 20 h 88"/>
                  <a:gd name="T10" fmla="*/ 41 w 120"/>
                  <a:gd name="T11" fmla="*/ 1 h 88"/>
                  <a:gd name="T12" fmla="*/ 1 w 120"/>
                  <a:gd name="T13" fmla="*/ 34 h 88"/>
                  <a:gd name="T14" fmla="*/ 1 w 120"/>
                  <a:gd name="T15" fmla="*/ 41 h 88"/>
                  <a:gd name="T16" fmla="*/ 20 w 120"/>
                  <a:gd name="T17" fmla="*/ 57 h 88"/>
                  <a:gd name="T18" fmla="*/ 24 w 120"/>
                  <a:gd name="T19" fmla="*/ 54 h 88"/>
                  <a:gd name="T20" fmla="*/ 50 w 120"/>
                  <a:gd name="T21" fmla="*/ 85 h 88"/>
                  <a:gd name="T22" fmla="*/ 61 w 120"/>
                  <a:gd name="T23" fmla="*/ 86 h 88"/>
                  <a:gd name="T24" fmla="*/ 69 w 120"/>
                  <a:gd name="T25" fmla="*/ 80 h 88"/>
                  <a:gd name="T26" fmla="*/ 77 w 120"/>
                  <a:gd name="T27" fmla="*/ 75 h 88"/>
                  <a:gd name="T28" fmla="*/ 85 w 120"/>
                  <a:gd name="T29" fmla="*/ 70 h 88"/>
                  <a:gd name="T30" fmla="*/ 97 w 120"/>
                  <a:gd name="T31" fmla="*/ 55 h 88"/>
                  <a:gd name="T32" fmla="*/ 104 w 120"/>
                  <a:gd name="T33" fmla="*/ 55 h 88"/>
                  <a:gd name="T34" fmla="*/ 119 w 120"/>
                  <a:gd name="T35" fmla="*/ 34 h 88"/>
                  <a:gd name="T36" fmla="*/ 6 w 120"/>
                  <a:gd name="T37" fmla="*/ 37 h 88"/>
                  <a:gd name="T38" fmla="*/ 50 w 120"/>
                  <a:gd name="T39" fmla="*/ 20 h 88"/>
                  <a:gd name="T40" fmla="*/ 81 w 120"/>
                  <a:gd name="T41" fmla="*/ 65 h 88"/>
                  <a:gd name="T42" fmla="*/ 78 w 120"/>
                  <a:gd name="T43" fmla="*/ 65 h 88"/>
                  <a:gd name="T44" fmla="*/ 74 w 120"/>
                  <a:gd name="T45" fmla="*/ 70 h 88"/>
                  <a:gd name="T46" fmla="*/ 72 w 120"/>
                  <a:gd name="T47" fmla="*/ 70 h 88"/>
                  <a:gd name="T48" fmla="*/ 67 w 120"/>
                  <a:gd name="T49" fmla="*/ 71 h 88"/>
                  <a:gd name="T50" fmla="*/ 65 w 120"/>
                  <a:gd name="T51" fmla="*/ 76 h 88"/>
                  <a:gd name="T52" fmla="*/ 62 w 120"/>
                  <a:gd name="T53" fmla="*/ 75 h 88"/>
                  <a:gd name="T54" fmla="*/ 57 w 120"/>
                  <a:gd name="T55" fmla="*/ 80 h 88"/>
                  <a:gd name="T56" fmla="*/ 56 w 120"/>
                  <a:gd name="T57" fmla="*/ 82 h 88"/>
                  <a:gd name="T58" fmla="*/ 46 w 120"/>
                  <a:gd name="T59" fmla="*/ 73 h 88"/>
                  <a:gd name="T60" fmla="*/ 48 w 120"/>
                  <a:gd name="T61" fmla="*/ 30 h 88"/>
                  <a:gd name="T62" fmla="*/ 44 w 120"/>
                  <a:gd name="T63" fmla="*/ 41 h 88"/>
                  <a:gd name="T64" fmla="*/ 40 w 120"/>
                  <a:gd name="T65" fmla="*/ 49 h 88"/>
                  <a:gd name="T66" fmla="*/ 48 w 120"/>
                  <a:gd name="T67" fmla="*/ 55 h 88"/>
                  <a:gd name="T68" fmla="*/ 64 w 120"/>
                  <a:gd name="T69" fmla="*/ 47 h 88"/>
                  <a:gd name="T70" fmla="*/ 81 w 120"/>
                  <a:gd name="T71" fmla="*/ 65 h 88"/>
                  <a:gd name="T72" fmla="*/ 67 w 120"/>
                  <a:gd name="T73" fmla="*/ 42 h 88"/>
                  <a:gd name="T74" fmla="*/ 56 w 120"/>
                  <a:gd name="T75" fmla="*/ 45 h 88"/>
                  <a:gd name="T76" fmla="*/ 46 w 120"/>
                  <a:gd name="T77" fmla="*/ 48 h 88"/>
                  <a:gd name="T78" fmla="*/ 62 w 120"/>
                  <a:gd name="T79" fmla="*/ 34 h 88"/>
                  <a:gd name="T80" fmla="*/ 93 w 120"/>
                  <a:gd name="T81" fmla="*/ 51 h 88"/>
                  <a:gd name="T82" fmla="*/ 83 w 120"/>
                  <a:gd name="T83" fmla="*/ 57 h 88"/>
                  <a:gd name="T84" fmla="*/ 70 w 120"/>
                  <a:gd name="T85" fmla="*/ 20 h 88"/>
                  <a:gd name="T86" fmla="*/ 114 w 120"/>
                  <a:gd name="T87" fmla="*/ 3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0" h="88">
                    <a:moveTo>
                      <a:pt x="119" y="34"/>
                    </a:moveTo>
                    <a:cubicBezTo>
                      <a:pt x="86" y="1"/>
                      <a:pt x="86" y="1"/>
                      <a:pt x="86" y="1"/>
                    </a:cubicBezTo>
                    <a:cubicBezTo>
                      <a:pt x="85" y="0"/>
                      <a:pt x="81" y="0"/>
                      <a:pt x="79" y="1"/>
                    </a:cubicBezTo>
                    <a:cubicBezTo>
                      <a:pt x="65" y="16"/>
                      <a:pt x="65" y="16"/>
                      <a:pt x="65" y="16"/>
                    </a:cubicBezTo>
                    <a:cubicBezTo>
                      <a:pt x="63" y="18"/>
                      <a:pt x="63" y="21"/>
                      <a:pt x="65" y="23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6" y="27"/>
                      <a:pt x="63" y="28"/>
                      <a:pt x="62" y="28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6" y="22"/>
                      <a:pt x="57" y="21"/>
                      <a:pt x="57" y="20"/>
                    </a:cubicBezTo>
                    <a:cubicBezTo>
                      <a:pt x="57" y="18"/>
                      <a:pt x="56" y="17"/>
                      <a:pt x="55" y="16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9" y="0"/>
                      <a:pt x="35" y="0"/>
                      <a:pt x="34" y="1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" y="35"/>
                      <a:pt x="0" y="36"/>
                      <a:pt x="0" y="37"/>
                    </a:cubicBezTo>
                    <a:cubicBezTo>
                      <a:pt x="0" y="38"/>
                      <a:pt x="1" y="40"/>
                      <a:pt x="1" y="41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17" y="56"/>
                      <a:pt x="18" y="57"/>
                      <a:pt x="20" y="57"/>
                    </a:cubicBezTo>
                    <a:cubicBezTo>
                      <a:pt x="21" y="57"/>
                      <a:pt x="22" y="56"/>
                      <a:pt x="23" y="55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7" y="60"/>
                      <a:pt x="35" y="71"/>
                      <a:pt x="42" y="77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2" y="87"/>
                      <a:pt x="54" y="88"/>
                      <a:pt x="56" y="88"/>
                    </a:cubicBezTo>
                    <a:cubicBezTo>
                      <a:pt x="58" y="88"/>
                      <a:pt x="60" y="87"/>
                      <a:pt x="61" y="86"/>
                    </a:cubicBezTo>
                    <a:cubicBezTo>
                      <a:pt x="63" y="84"/>
                      <a:pt x="63" y="83"/>
                      <a:pt x="63" y="82"/>
                    </a:cubicBezTo>
                    <a:cubicBezTo>
                      <a:pt x="65" y="82"/>
                      <a:pt x="68" y="82"/>
                      <a:pt x="69" y="80"/>
                    </a:cubicBezTo>
                    <a:cubicBezTo>
                      <a:pt x="71" y="79"/>
                      <a:pt x="71" y="77"/>
                      <a:pt x="71" y="76"/>
                    </a:cubicBezTo>
                    <a:cubicBezTo>
                      <a:pt x="73" y="77"/>
                      <a:pt x="76" y="77"/>
                      <a:pt x="77" y="75"/>
                    </a:cubicBezTo>
                    <a:cubicBezTo>
                      <a:pt x="79" y="73"/>
                      <a:pt x="79" y="72"/>
                      <a:pt x="79" y="71"/>
                    </a:cubicBezTo>
                    <a:cubicBezTo>
                      <a:pt x="81" y="71"/>
                      <a:pt x="84" y="71"/>
                      <a:pt x="85" y="70"/>
                    </a:cubicBezTo>
                    <a:cubicBezTo>
                      <a:pt x="87" y="68"/>
                      <a:pt x="88" y="66"/>
                      <a:pt x="87" y="62"/>
                    </a:cubicBezTo>
                    <a:cubicBezTo>
                      <a:pt x="89" y="60"/>
                      <a:pt x="93" y="58"/>
                      <a:pt x="97" y="55"/>
                    </a:cubicBezTo>
                    <a:cubicBezTo>
                      <a:pt x="98" y="56"/>
                      <a:pt x="99" y="57"/>
                      <a:pt x="100" y="57"/>
                    </a:cubicBezTo>
                    <a:cubicBezTo>
                      <a:pt x="102" y="57"/>
                      <a:pt x="103" y="56"/>
                      <a:pt x="104" y="55"/>
                    </a:cubicBezTo>
                    <a:cubicBezTo>
                      <a:pt x="119" y="41"/>
                      <a:pt x="119" y="41"/>
                      <a:pt x="119" y="41"/>
                    </a:cubicBezTo>
                    <a:cubicBezTo>
                      <a:pt x="120" y="39"/>
                      <a:pt x="120" y="36"/>
                      <a:pt x="119" y="34"/>
                    </a:cubicBezTo>
                    <a:close/>
                    <a:moveTo>
                      <a:pt x="20" y="50"/>
                    </a:moveTo>
                    <a:cubicBezTo>
                      <a:pt x="6" y="37"/>
                      <a:pt x="6" y="37"/>
                      <a:pt x="6" y="3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50" y="20"/>
                      <a:pt x="50" y="20"/>
                      <a:pt x="50" y="20"/>
                    </a:cubicBezTo>
                    <a:lnTo>
                      <a:pt x="20" y="50"/>
                    </a:lnTo>
                    <a:close/>
                    <a:moveTo>
                      <a:pt x="81" y="65"/>
                    </a:moveTo>
                    <a:cubicBezTo>
                      <a:pt x="81" y="65"/>
                      <a:pt x="81" y="65"/>
                      <a:pt x="80" y="65"/>
                    </a:cubicBezTo>
                    <a:cubicBezTo>
                      <a:pt x="80" y="65"/>
                      <a:pt x="79" y="65"/>
                      <a:pt x="78" y="65"/>
                    </a:cubicBezTo>
                    <a:cubicBezTo>
                      <a:pt x="77" y="65"/>
                      <a:pt x="76" y="65"/>
                      <a:pt x="75" y="66"/>
                    </a:cubicBezTo>
                    <a:cubicBezTo>
                      <a:pt x="74" y="67"/>
                      <a:pt x="74" y="69"/>
                      <a:pt x="74" y="70"/>
                    </a:cubicBezTo>
                    <a:cubicBezTo>
                      <a:pt x="73" y="70"/>
                      <a:pt x="73" y="70"/>
                      <a:pt x="73" y="71"/>
                    </a:cubicBezTo>
                    <a:cubicBezTo>
                      <a:pt x="73" y="71"/>
                      <a:pt x="73" y="70"/>
                      <a:pt x="72" y="70"/>
                    </a:cubicBezTo>
                    <a:cubicBezTo>
                      <a:pt x="72" y="70"/>
                      <a:pt x="71" y="70"/>
                      <a:pt x="70" y="70"/>
                    </a:cubicBezTo>
                    <a:cubicBezTo>
                      <a:pt x="69" y="70"/>
                      <a:pt x="68" y="71"/>
                      <a:pt x="67" y="71"/>
                    </a:cubicBezTo>
                    <a:cubicBezTo>
                      <a:pt x="66" y="73"/>
                      <a:pt x="66" y="74"/>
                      <a:pt x="65" y="75"/>
                    </a:cubicBezTo>
                    <a:cubicBezTo>
                      <a:pt x="65" y="76"/>
                      <a:pt x="65" y="76"/>
                      <a:pt x="65" y="76"/>
                    </a:cubicBezTo>
                    <a:cubicBezTo>
                      <a:pt x="65" y="76"/>
                      <a:pt x="65" y="76"/>
                      <a:pt x="64" y="76"/>
                    </a:cubicBezTo>
                    <a:cubicBezTo>
                      <a:pt x="64" y="76"/>
                      <a:pt x="63" y="75"/>
                      <a:pt x="62" y="75"/>
                    </a:cubicBezTo>
                    <a:cubicBezTo>
                      <a:pt x="61" y="75"/>
                      <a:pt x="60" y="76"/>
                      <a:pt x="59" y="77"/>
                    </a:cubicBezTo>
                    <a:cubicBezTo>
                      <a:pt x="58" y="78"/>
                      <a:pt x="58" y="80"/>
                      <a:pt x="57" y="80"/>
                    </a:cubicBezTo>
                    <a:cubicBezTo>
                      <a:pt x="57" y="81"/>
                      <a:pt x="57" y="81"/>
                      <a:pt x="57" y="81"/>
                    </a:cubicBezTo>
                    <a:cubicBezTo>
                      <a:pt x="56" y="82"/>
                      <a:pt x="56" y="82"/>
                      <a:pt x="56" y="82"/>
                    </a:cubicBezTo>
                    <a:cubicBezTo>
                      <a:pt x="55" y="82"/>
                      <a:pt x="55" y="82"/>
                      <a:pt x="54" y="81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39" y="66"/>
                      <a:pt x="31" y="55"/>
                      <a:pt x="28" y="5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49" y="34"/>
                      <a:pt x="46" y="38"/>
                      <a:pt x="44" y="41"/>
                    </a:cubicBezTo>
                    <a:cubicBezTo>
                      <a:pt x="43" y="42"/>
                      <a:pt x="42" y="43"/>
                      <a:pt x="42" y="43"/>
                    </a:cubicBezTo>
                    <a:cubicBezTo>
                      <a:pt x="40" y="45"/>
                      <a:pt x="39" y="47"/>
                      <a:pt x="40" y="49"/>
                    </a:cubicBezTo>
                    <a:cubicBezTo>
                      <a:pt x="41" y="51"/>
                      <a:pt x="42" y="52"/>
                      <a:pt x="43" y="53"/>
                    </a:cubicBezTo>
                    <a:cubicBezTo>
                      <a:pt x="45" y="55"/>
                      <a:pt x="46" y="55"/>
                      <a:pt x="48" y="55"/>
                    </a:cubicBezTo>
                    <a:cubicBezTo>
                      <a:pt x="52" y="55"/>
                      <a:pt x="56" y="53"/>
                      <a:pt x="59" y="50"/>
                    </a:cubicBezTo>
                    <a:cubicBezTo>
                      <a:pt x="60" y="49"/>
                      <a:pt x="62" y="48"/>
                      <a:pt x="64" y="47"/>
                    </a:cubicBezTo>
                    <a:cubicBezTo>
                      <a:pt x="70" y="52"/>
                      <a:pt x="75" y="57"/>
                      <a:pt x="79" y="61"/>
                    </a:cubicBezTo>
                    <a:cubicBezTo>
                      <a:pt x="82" y="64"/>
                      <a:pt x="81" y="65"/>
                      <a:pt x="81" y="65"/>
                    </a:cubicBezTo>
                    <a:close/>
                    <a:moveTo>
                      <a:pt x="83" y="57"/>
                    </a:moveTo>
                    <a:cubicBezTo>
                      <a:pt x="78" y="51"/>
                      <a:pt x="72" y="46"/>
                      <a:pt x="67" y="42"/>
                    </a:cubicBezTo>
                    <a:cubicBezTo>
                      <a:pt x="66" y="41"/>
                      <a:pt x="64" y="41"/>
                      <a:pt x="62" y="42"/>
                    </a:cubicBezTo>
                    <a:cubicBezTo>
                      <a:pt x="60" y="42"/>
                      <a:pt x="58" y="43"/>
                      <a:pt x="56" y="45"/>
                    </a:cubicBezTo>
                    <a:cubicBezTo>
                      <a:pt x="53" y="47"/>
                      <a:pt x="50" y="49"/>
                      <a:pt x="48" y="49"/>
                    </a:cubicBezTo>
                    <a:cubicBezTo>
                      <a:pt x="48" y="49"/>
                      <a:pt x="47" y="48"/>
                      <a:pt x="46" y="48"/>
                    </a:cubicBezTo>
                    <a:cubicBezTo>
                      <a:pt x="46" y="48"/>
                      <a:pt x="47" y="46"/>
                      <a:pt x="48" y="45"/>
                    </a:cubicBezTo>
                    <a:cubicBezTo>
                      <a:pt x="52" y="41"/>
                      <a:pt x="56" y="36"/>
                      <a:pt x="62" y="34"/>
                    </a:cubicBezTo>
                    <a:cubicBezTo>
                      <a:pt x="67" y="32"/>
                      <a:pt x="70" y="33"/>
                      <a:pt x="75" y="33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89" y="53"/>
                      <a:pt x="86" y="55"/>
                      <a:pt x="84" y="57"/>
                    </a:cubicBezTo>
                    <a:cubicBezTo>
                      <a:pt x="84" y="57"/>
                      <a:pt x="84" y="57"/>
                      <a:pt x="83" y="57"/>
                    </a:cubicBezTo>
                    <a:close/>
                    <a:moveTo>
                      <a:pt x="100" y="50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114" y="37"/>
                      <a:pt x="114" y="37"/>
                      <a:pt x="114" y="37"/>
                    </a:cubicBezTo>
                    <a:lnTo>
                      <a:pt x="100" y="50"/>
                    </a:lnTo>
                    <a:close/>
                  </a:path>
                </a:pathLst>
              </a:custGeom>
              <a:solidFill>
                <a:srgbClr val="00B4D9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58305" y="4570810"/>
              <a:ext cx="640081" cy="640079"/>
              <a:chOff x="458304" y="4570810"/>
              <a:chExt cx="640081" cy="640079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458304" y="4570810"/>
                <a:ext cx="640081" cy="640079"/>
              </a:xfrm>
              <a:prstGeom prst="ellipse">
                <a:avLst/>
              </a:prstGeom>
              <a:noFill/>
              <a:ln w="12700">
                <a:solidFill>
                  <a:srgbClr val="E7ED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Freeform 17"/>
              <p:cNvSpPr>
                <a:spLocks noEditPoints="1"/>
              </p:cNvSpPr>
              <p:nvPr/>
            </p:nvSpPr>
            <p:spPr bwMode="auto">
              <a:xfrm>
                <a:off x="649263" y="4761769"/>
                <a:ext cx="258162" cy="258160"/>
              </a:xfrm>
              <a:custGeom>
                <a:avLst/>
                <a:gdLst>
                  <a:gd name="T0" fmla="*/ 114 w 120"/>
                  <a:gd name="T1" fmla="*/ 18 h 120"/>
                  <a:gd name="T2" fmla="*/ 78 w 120"/>
                  <a:gd name="T3" fmla="*/ 18 h 120"/>
                  <a:gd name="T4" fmla="*/ 78 w 120"/>
                  <a:gd name="T5" fmla="*/ 6 h 120"/>
                  <a:gd name="T6" fmla="*/ 72 w 120"/>
                  <a:gd name="T7" fmla="*/ 0 h 120"/>
                  <a:gd name="T8" fmla="*/ 48 w 120"/>
                  <a:gd name="T9" fmla="*/ 0 h 120"/>
                  <a:gd name="T10" fmla="*/ 42 w 120"/>
                  <a:gd name="T11" fmla="*/ 6 h 120"/>
                  <a:gd name="T12" fmla="*/ 42 w 120"/>
                  <a:gd name="T13" fmla="*/ 18 h 120"/>
                  <a:gd name="T14" fmla="*/ 6 w 120"/>
                  <a:gd name="T15" fmla="*/ 18 h 120"/>
                  <a:gd name="T16" fmla="*/ 0 w 120"/>
                  <a:gd name="T17" fmla="*/ 24 h 120"/>
                  <a:gd name="T18" fmla="*/ 0 w 120"/>
                  <a:gd name="T19" fmla="*/ 114 h 120"/>
                  <a:gd name="T20" fmla="*/ 6 w 120"/>
                  <a:gd name="T21" fmla="*/ 120 h 120"/>
                  <a:gd name="T22" fmla="*/ 114 w 120"/>
                  <a:gd name="T23" fmla="*/ 120 h 120"/>
                  <a:gd name="T24" fmla="*/ 120 w 120"/>
                  <a:gd name="T25" fmla="*/ 114 h 120"/>
                  <a:gd name="T26" fmla="*/ 120 w 120"/>
                  <a:gd name="T27" fmla="*/ 24 h 120"/>
                  <a:gd name="T28" fmla="*/ 114 w 120"/>
                  <a:gd name="T29" fmla="*/ 18 h 120"/>
                  <a:gd name="T30" fmla="*/ 48 w 120"/>
                  <a:gd name="T31" fmla="*/ 6 h 120"/>
                  <a:gd name="T32" fmla="*/ 72 w 120"/>
                  <a:gd name="T33" fmla="*/ 6 h 120"/>
                  <a:gd name="T34" fmla="*/ 72 w 120"/>
                  <a:gd name="T35" fmla="*/ 18 h 120"/>
                  <a:gd name="T36" fmla="*/ 48 w 120"/>
                  <a:gd name="T37" fmla="*/ 18 h 120"/>
                  <a:gd name="T38" fmla="*/ 48 w 120"/>
                  <a:gd name="T39" fmla="*/ 6 h 120"/>
                  <a:gd name="T40" fmla="*/ 114 w 120"/>
                  <a:gd name="T41" fmla="*/ 114 h 120"/>
                  <a:gd name="T42" fmla="*/ 6 w 120"/>
                  <a:gd name="T43" fmla="*/ 114 h 120"/>
                  <a:gd name="T44" fmla="*/ 6 w 120"/>
                  <a:gd name="T45" fmla="*/ 54 h 120"/>
                  <a:gd name="T46" fmla="*/ 48 w 120"/>
                  <a:gd name="T47" fmla="*/ 54 h 120"/>
                  <a:gd name="T48" fmla="*/ 48 w 120"/>
                  <a:gd name="T49" fmla="*/ 60 h 120"/>
                  <a:gd name="T50" fmla="*/ 54 w 120"/>
                  <a:gd name="T51" fmla="*/ 66 h 120"/>
                  <a:gd name="T52" fmla="*/ 66 w 120"/>
                  <a:gd name="T53" fmla="*/ 66 h 120"/>
                  <a:gd name="T54" fmla="*/ 72 w 120"/>
                  <a:gd name="T55" fmla="*/ 60 h 120"/>
                  <a:gd name="T56" fmla="*/ 72 w 120"/>
                  <a:gd name="T57" fmla="*/ 54 h 120"/>
                  <a:gd name="T58" fmla="*/ 114 w 120"/>
                  <a:gd name="T59" fmla="*/ 54 h 120"/>
                  <a:gd name="T60" fmla="*/ 114 w 120"/>
                  <a:gd name="T61" fmla="*/ 114 h 120"/>
                  <a:gd name="T62" fmla="*/ 54 w 120"/>
                  <a:gd name="T63" fmla="*/ 54 h 120"/>
                  <a:gd name="T64" fmla="*/ 66 w 120"/>
                  <a:gd name="T65" fmla="*/ 54 h 120"/>
                  <a:gd name="T66" fmla="*/ 66 w 120"/>
                  <a:gd name="T67" fmla="*/ 60 h 120"/>
                  <a:gd name="T68" fmla="*/ 54 w 120"/>
                  <a:gd name="T69" fmla="*/ 60 h 120"/>
                  <a:gd name="T70" fmla="*/ 54 w 120"/>
                  <a:gd name="T71" fmla="*/ 54 h 120"/>
                  <a:gd name="T72" fmla="*/ 6 w 120"/>
                  <a:gd name="T73" fmla="*/ 48 h 120"/>
                  <a:gd name="T74" fmla="*/ 6 w 120"/>
                  <a:gd name="T75" fmla="*/ 24 h 120"/>
                  <a:gd name="T76" fmla="*/ 48 w 120"/>
                  <a:gd name="T77" fmla="*/ 24 h 120"/>
                  <a:gd name="T78" fmla="*/ 72 w 120"/>
                  <a:gd name="T79" fmla="*/ 24 h 120"/>
                  <a:gd name="T80" fmla="*/ 114 w 120"/>
                  <a:gd name="T81" fmla="*/ 24 h 120"/>
                  <a:gd name="T82" fmla="*/ 114 w 120"/>
                  <a:gd name="T83" fmla="*/ 48 h 120"/>
                  <a:gd name="T84" fmla="*/ 6 w 120"/>
                  <a:gd name="T85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0" h="120">
                    <a:moveTo>
                      <a:pt x="114" y="18"/>
                    </a:moveTo>
                    <a:cubicBezTo>
                      <a:pt x="78" y="18"/>
                      <a:pt x="78" y="18"/>
                      <a:pt x="78" y="18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3"/>
                      <a:pt x="75" y="0"/>
                      <a:pt x="72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5" y="0"/>
                      <a:pt x="42" y="3"/>
                      <a:pt x="42" y="6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3" y="18"/>
                      <a:pt x="0" y="21"/>
                      <a:pt x="0" y="2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114" y="120"/>
                      <a:pt x="114" y="120"/>
                      <a:pt x="114" y="120"/>
                    </a:cubicBezTo>
                    <a:cubicBezTo>
                      <a:pt x="117" y="120"/>
                      <a:pt x="120" y="117"/>
                      <a:pt x="120" y="114"/>
                    </a:cubicBezTo>
                    <a:cubicBezTo>
                      <a:pt x="120" y="24"/>
                      <a:pt x="120" y="24"/>
                      <a:pt x="120" y="24"/>
                    </a:cubicBezTo>
                    <a:cubicBezTo>
                      <a:pt x="120" y="21"/>
                      <a:pt x="117" y="18"/>
                      <a:pt x="114" y="18"/>
                    </a:cubicBezTo>
                    <a:close/>
                    <a:moveTo>
                      <a:pt x="48" y="6"/>
                    </a:moveTo>
                    <a:cubicBezTo>
                      <a:pt x="72" y="6"/>
                      <a:pt x="72" y="6"/>
                      <a:pt x="72" y="6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48" y="18"/>
                      <a:pt x="48" y="18"/>
                      <a:pt x="48" y="18"/>
                    </a:cubicBezTo>
                    <a:lnTo>
                      <a:pt x="48" y="6"/>
                    </a:lnTo>
                    <a:close/>
                    <a:moveTo>
                      <a:pt x="114" y="114"/>
                    </a:moveTo>
                    <a:cubicBezTo>
                      <a:pt x="6" y="114"/>
                      <a:pt x="6" y="114"/>
                      <a:pt x="6" y="114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48" y="63"/>
                      <a:pt x="51" y="66"/>
                      <a:pt x="54" y="66"/>
                    </a:cubicBezTo>
                    <a:cubicBezTo>
                      <a:pt x="66" y="66"/>
                      <a:pt x="66" y="66"/>
                      <a:pt x="66" y="66"/>
                    </a:cubicBezTo>
                    <a:cubicBezTo>
                      <a:pt x="69" y="66"/>
                      <a:pt x="72" y="63"/>
                      <a:pt x="72" y="60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114" y="54"/>
                      <a:pt x="114" y="54"/>
                      <a:pt x="114" y="54"/>
                    </a:cubicBezTo>
                    <a:lnTo>
                      <a:pt x="114" y="114"/>
                    </a:lnTo>
                    <a:close/>
                    <a:moveTo>
                      <a:pt x="54" y="54"/>
                    </a:moveTo>
                    <a:cubicBezTo>
                      <a:pt x="66" y="54"/>
                      <a:pt x="66" y="54"/>
                      <a:pt x="66" y="54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54" y="60"/>
                      <a:pt x="54" y="60"/>
                      <a:pt x="54" y="60"/>
                    </a:cubicBezTo>
                    <a:lnTo>
                      <a:pt x="54" y="54"/>
                    </a:lnTo>
                    <a:close/>
                    <a:moveTo>
                      <a:pt x="6" y="48"/>
                    </a:moveTo>
                    <a:cubicBezTo>
                      <a:pt x="6" y="24"/>
                      <a:pt x="6" y="24"/>
                      <a:pt x="6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4" y="48"/>
                      <a:pt x="114" y="48"/>
                      <a:pt x="114" y="48"/>
                    </a:cubicBezTo>
                    <a:lnTo>
                      <a:pt x="6" y="48"/>
                    </a:lnTo>
                    <a:close/>
                  </a:path>
                </a:pathLst>
              </a:custGeom>
              <a:solidFill>
                <a:srgbClr val="00B4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8668290" y="3043517"/>
            <a:ext cx="3028754" cy="2271570"/>
            <a:chOff x="8668290" y="3043517"/>
            <a:chExt cx="3028754" cy="2271570"/>
          </a:xfrm>
        </p:grpSpPr>
        <p:sp>
          <p:nvSpPr>
            <p:cNvPr id="38" name="椭圆 37"/>
            <p:cNvSpPr/>
            <p:nvPr/>
          </p:nvSpPr>
          <p:spPr>
            <a:xfrm flipH="1">
              <a:off x="11056961" y="3043517"/>
              <a:ext cx="640081" cy="640079"/>
            </a:xfrm>
            <a:prstGeom prst="ellipse">
              <a:avLst/>
            </a:prstGeom>
            <a:noFill/>
            <a:ln w="12700">
              <a:solidFill>
                <a:srgbClr val="E7ED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 flipH="1">
              <a:off x="8668290" y="3044030"/>
              <a:ext cx="2339102" cy="761480"/>
              <a:chOff x="1022339" y="4478437"/>
              <a:chExt cx="2339102" cy="761480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1022339" y="4478437"/>
                <a:ext cx="16209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rgbClr val="00B4D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</a:t>
                </a:r>
                <a:r>
                  <a:rPr lang="zh-CN" altLang="en-US" sz="1400" dirty="0">
                    <a:solidFill>
                      <a:srgbClr val="00B4D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022339" y="4704386"/>
                <a:ext cx="2339102" cy="535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文本添加文本</a:t>
                </a: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</a:t>
                </a:r>
                <a:endParaRPr lang="en-US" altLang="zh-CN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单击添加文本添加文本添加</a:t>
                </a: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</a:t>
                </a:r>
                <a:endParaRPr lang="en-US" altLang="zh-CN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 flipH="1">
              <a:off x="8668290" y="4553607"/>
              <a:ext cx="2339102" cy="761480"/>
              <a:chOff x="1022339" y="4478437"/>
              <a:chExt cx="2339102" cy="761480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1022339" y="4478437"/>
                <a:ext cx="16209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>
                    <a:solidFill>
                      <a:srgbClr val="00B4D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1022339" y="4704386"/>
                <a:ext cx="2339102" cy="535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文本添加文本</a:t>
                </a: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</a:t>
                </a:r>
                <a:endParaRPr lang="en-US" altLang="zh-CN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单击添加文本添加文本添加</a:t>
                </a:r>
                <a:r>
                  <a:rPr lang="zh-CN" altLang="en-US" sz="12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</a:t>
                </a:r>
                <a:endParaRPr lang="en-US" altLang="zh-CN" sz="12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11236990" y="3254007"/>
              <a:ext cx="280022" cy="279058"/>
              <a:chOff x="6108389" y="2500382"/>
              <a:chExt cx="280022" cy="279058"/>
            </a:xfrm>
          </p:grpSpPr>
          <p:sp>
            <p:nvSpPr>
              <p:cNvPr id="60" name="Freeform 5"/>
              <p:cNvSpPr>
                <a:spLocks noEditPoints="1"/>
              </p:cNvSpPr>
              <p:nvPr/>
            </p:nvSpPr>
            <p:spPr bwMode="auto">
              <a:xfrm flipH="1">
                <a:off x="6108389" y="2500382"/>
                <a:ext cx="280022" cy="279058"/>
              </a:xfrm>
              <a:custGeom>
                <a:avLst/>
                <a:gdLst>
                  <a:gd name="T0" fmla="*/ 114 w 120"/>
                  <a:gd name="T1" fmla="*/ 0 h 120"/>
                  <a:gd name="T2" fmla="*/ 6 w 120"/>
                  <a:gd name="T3" fmla="*/ 0 h 120"/>
                  <a:gd name="T4" fmla="*/ 0 w 120"/>
                  <a:gd name="T5" fmla="*/ 6 h 120"/>
                  <a:gd name="T6" fmla="*/ 0 w 120"/>
                  <a:gd name="T7" fmla="*/ 84 h 120"/>
                  <a:gd name="T8" fmla="*/ 6 w 120"/>
                  <a:gd name="T9" fmla="*/ 90 h 120"/>
                  <a:gd name="T10" fmla="*/ 45 w 120"/>
                  <a:gd name="T11" fmla="*/ 90 h 120"/>
                  <a:gd name="T12" fmla="*/ 30 w 120"/>
                  <a:gd name="T13" fmla="*/ 115 h 120"/>
                  <a:gd name="T14" fmla="*/ 32 w 120"/>
                  <a:gd name="T15" fmla="*/ 120 h 120"/>
                  <a:gd name="T16" fmla="*/ 36 w 120"/>
                  <a:gd name="T17" fmla="*/ 118 h 120"/>
                  <a:gd name="T18" fmla="*/ 52 w 120"/>
                  <a:gd name="T19" fmla="*/ 90 h 120"/>
                  <a:gd name="T20" fmla="*/ 68 w 120"/>
                  <a:gd name="T21" fmla="*/ 90 h 120"/>
                  <a:gd name="T22" fmla="*/ 84 w 120"/>
                  <a:gd name="T23" fmla="*/ 118 h 120"/>
                  <a:gd name="T24" fmla="*/ 88 w 120"/>
                  <a:gd name="T25" fmla="*/ 120 h 120"/>
                  <a:gd name="T26" fmla="*/ 90 w 120"/>
                  <a:gd name="T27" fmla="*/ 115 h 120"/>
                  <a:gd name="T28" fmla="*/ 75 w 120"/>
                  <a:gd name="T29" fmla="*/ 90 h 120"/>
                  <a:gd name="T30" fmla="*/ 114 w 120"/>
                  <a:gd name="T31" fmla="*/ 90 h 120"/>
                  <a:gd name="T32" fmla="*/ 120 w 120"/>
                  <a:gd name="T33" fmla="*/ 84 h 120"/>
                  <a:gd name="T34" fmla="*/ 120 w 120"/>
                  <a:gd name="T35" fmla="*/ 6 h 120"/>
                  <a:gd name="T36" fmla="*/ 114 w 120"/>
                  <a:gd name="T37" fmla="*/ 0 h 120"/>
                  <a:gd name="T38" fmla="*/ 114 w 120"/>
                  <a:gd name="T39" fmla="*/ 84 h 120"/>
                  <a:gd name="T40" fmla="*/ 6 w 120"/>
                  <a:gd name="T41" fmla="*/ 84 h 120"/>
                  <a:gd name="T42" fmla="*/ 6 w 120"/>
                  <a:gd name="T43" fmla="*/ 6 h 120"/>
                  <a:gd name="T44" fmla="*/ 114 w 120"/>
                  <a:gd name="T45" fmla="*/ 6 h 120"/>
                  <a:gd name="T46" fmla="*/ 114 w 120"/>
                  <a:gd name="T47" fmla="*/ 8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" h="120">
                    <a:moveTo>
                      <a:pt x="11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7"/>
                      <a:pt x="3" y="90"/>
                      <a:pt x="6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30" y="115"/>
                      <a:pt x="30" y="115"/>
                      <a:pt x="30" y="115"/>
                    </a:cubicBezTo>
                    <a:cubicBezTo>
                      <a:pt x="30" y="117"/>
                      <a:pt x="30" y="119"/>
                      <a:pt x="32" y="120"/>
                    </a:cubicBezTo>
                    <a:cubicBezTo>
                      <a:pt x="33" y="120"/>
                      <a:pt x="35" y="120"/>
                      <a:pt x="36" y="118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84" y="118"/>
                      <a:pt x="84" y="118"/>
                      <a:pt x="84" y="118"/>
                    </a:cubicBezTo>
                    <a:cubicBezTo>
                      <a:pt x="85" y="120"/>
                      <a:pt x="87" y="120"/>
                      <a:pt x="88" y="120"/>
                    </a:cubicBezTo>
                    <a:cubicBezTo>
                      <a:pt x="90" y="119"/>
                      <a:pt x="90" y="117"/>
                      <a:pt x="90" y="115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117" y="90"/>
                      <a:pt x="120" y="87"/>
                      <a:pt x="120" y="84"/>
                    </a:cubicBezTo>
                    <a:cubicBezTo>
                      <a:pt x="120" y="6"/>
                      <a:pt x="120" y="6"/>
                      <a:pt x="120" y="6"/>
                    </a:cubicBezTo>
                    <a:cubicBezTo>
                      <a:pt x="120" y="3"/>
                      <a:pt x="117" y="0"/>
                      <a:pt x="114" y="0"/>
                    </a:cubicBezTo>
                    <a:close/>
                    <a:moveTo>
                      <a:pt x="114" y="84"/>
                    </a:moveTo>
                    <a:cubicBezTo>
                      <a:pt x="6" y="84"/>
                      <a:pt x="6" y="84"/>
                      <a:pt x="6" y="8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14" y="6"/>
                      <a:pt x="114" y="6"/>
                      <a:pt x="114" y="6"/>
                    </a:cubicBezTo>
                    <a:lnTo>
                      <a:pt x="114" y="84"/>
                    </a:lnTo>
                    <a:close/>
                  </a:path>
                </a:pathLst>
              </a:custGeom>
              <a:solidFill>
                <a:srgbClr val="00B4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 flipH="1">
                <a:off x="6157465" y="2549458"/>
                <a:ext cx="181870" cy="111623"/>
              </a:xfrm>
              <a:custGeom>
                <a:avLst/>
                <a:gdLst>
                  <a:gd name="T0" fmla="*/ 3 w 78"/>
                  <a:gd name="T1" fmla="*/ 48 h 48"/>
                  <a:gd name="T2" fmla="*/ 5 w 78"/>
                  <a:gd name="T3" fmla="*/ 47 h 48"/>
                  <a:gd name="T4" fmla="*/ 28 w 78"/>
                  <a:gd name="T5" fmla="*/ 13 h 48"/>
                  <a:gd name="T6" fmla="*/ 55 w 78"/>
                  <a:gd name="T7" fmla="*/ 35 h 48"/>
                  <a:gd name="T8" fmla="*/ 58 w 78"/>
                  <a:gd name="T9" fmla="*/ 36 h 48"/>
                  <a:gd name="T10" fmla="*/ 60 w 78"/>
                  <a:gd name="T11" fmla="*/ 35 h 48"/>
                  <a:gd name="T12" fmla="*/ 78 w 78"/>
                  <a:gd name="T13" fmla="*/ 5 h 48"/>
                  <a:gd name="T14" fmla="*/ 77 w 78"/>
                  <a:gd name="T15" fmla="*/ 0 h 48"/>
                  <a:gd name="T16" fmla="*/ 72 w 78"/>
                  <a:gd name="T17" fmla="*/ 1 h 48"/>
                  <a:gd name="T18" fmla="*/ 56 w 78"/>
                  <a:gd name="T19" fmla="*/ 29 h 48"/>
                  <a:gd name="T20" fmla="*/ 29 w 78"/>
                  <a:gd name="T21" fmla="*/ 7 h 48"/>
                  <a:gd name="T22" fmla="*/ 27 w 78"/>
                  <a:gd name="T23" fmla="*/ 6 h 48"/>
                  <a:gd name="T24" fmla="*/ 25 w 78"/>
                  <a:gd name="T25" fmla="*/ 7 h 48"/>
                  <a:gd name="T26" fmla="*/ 1 w 78"/>
                  <a:gd name="T27" fmla="*/ 43 h 48"/>
                  <a:gd name="T28" fmla="*/ 1 w 78"/>
                  <a:gd name="T29" fmla="*/ 47 h 48"/>
                  <a:gd name="T30" fmla="*/ 3 w 78"/>
                  <a:gd name="T3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8" h="48">
                    <a:moveTo>
                      <a:pt x="3" y="48"/>
                    </a:moveTo>
                    <a:cubicBezTo>
                      <a:pt x="4" y="48"/>
                      <a:pt x="5" y="48"/>
                      <a:pt x="5" y="47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6" y="36"/>
                      <a:pt x="57" y="36"/>
                      <a:pt x="58" y="36"/>
                    </a:cubicBezTo>
                    <a:cubicBezTo>
                      <a:pt x="58" y="36"/>
                      <a:pt x="59" y="35"/>
                      <a:pt x="60" y="3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3"/>
                      <a:pt x="78" y="1"/>
                      <a:pt x="77" y="0"/>
                    </a:cubicBezTo>
                    <a:cubicBezTo>
                      <a:pt x="75" y="0"/>
                      <a:pt x="73" y="0"/>
                      <a:pt x="72" y="1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6"/>
                      <a:pt x="27" y="6"/>
                      <a:pt x="27" y="6"/>
                    </a:cubicBezTo>
                    <a:cubicBezTo>
                      <a:pt x="26" y="6"/>
                      <a:pt x="25" y="7"/>
                      <a:pt x="25" y="7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0" y="45"/>
                      <a:pt x="0" y="47"/>
                      <a:pt x="1" y="47"/>
                    </a:cubicBezTo>
                    <a:cubicBezTo>
                      <a:pt x="2" y="48"/>
                      <a:pt x="2" y="48"/>
                      <a:pt x="3" y="48"/>
                    </a:cubicBezTo>
                    <a:close/>
                  </a:path>
                </a:pathLst>
              </a:custGeom>
              <a:solidFill>
                <a:srgbClr val="00B4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11056963" y="4570810"/>
              <a:ext cx="640081" cy="640079"/>
              <a:chOff x="11056963" y="4570810"/>
              <a:chExt cx="640081" cy="640079"/>
            </a:xfrm>
          </p:grpSpPr>
          <p:sp>
            <p:nvSpPr>
              <p:cNvPr id="42" name="椭圆 41"/>
              <p:cNvSpPr/>
              <p:nvPr/>
            </p:nvSpPr>
            <p:spPr>
              <a:xfrm flipH="1">
                <a:off x="11056963" y="4570810"/>
                <a:ext cx="640081" cy="640079"/>
              </a:xfrm>
              <a:prstGeom prst="ellipse">
                <a:avLst/>
              </a:prstGeom>
              <a:noFill/>
              <a:ln w="12700">
                <a:solidFill>
                  <a:srgbClr val="E7ED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7" name="组合 66"/>
              <p:cNvGrpSpPr/>
              <p:nvPr/>
            </p:nvGrpSpPr>
            <p:grpSpPr>
              <a:xfrm>
                <a:off x="11236071" y="4749432"/>
                <a:ext cx="281864" cy="282835"/>
                <a:chOff x="6107468" y="3463915"/>
                <a:chExt cx="281864" cy="282835"/>
              </a:xfrm>
            </p:grpSpPr>
            <p:sp>
              <p:nvSpPr>
                <p:cNvPr id="63" name="Freeform 10"/>
                <p:cNvSpPr>
                  <a:spLocks noEditPoints="1"/>
                </p:cNvSpPr>
                <p:nvPr/>
              </p:nvSpPr>
              <p:spPr bwMode="auto">
                <a:xfrm>
                  <a:off x="6128851" y="3492101"/>
                  <a:ext cx="239098" cy="254649"/>
                </a:xfrm>
                <a:custGeom>
                  <a:avLst/>
                  <a:gdLst>
                    <a:gd name="T0" fmla="*/ 102 w 102"/>
                    <a:gd name="T1" fmla="*/ 51 h 108"/>
                    <a:gd name="T2" fmla="*/ 51 w 102"/>
                    <a:gd name="T3" fmla="*/ 0 h 108"/>
                    <a:gd name="T4" fmla="*/ 0 w 102"/>
                    <a:gd name="T5" fmla="*/ 51 h 108"/>
                    <a:gd name="T6" fmla="*/ 17 w 102"/>
                    <a:gd name="T7" fmla="*/ 89 h 108"/>
                    <a:gd name="T8" fmla="*/ 4 w 102"/>
                    <a:gd name="T9" fmla="*/ 103 h 108"/>
                    <a:gd name="T10" fmla="*/ 4 w 102"/>
                    <a:gd name="T11" fmla="*/ 107 h 108"/>
                    <a:gd name="T12" fmla="*/ 8 w 102"/>
                    <a:gd name="T13" fmla="*/ 107 h 108"/>
                    <a:gd name="T14" fmla="*/ 22 w 102"/>
                    <a:gd name="T15" fmla="*/ 93 h 108"/>
                    <a:gd name="T16" fmla="*/ 51 w 102"/>
                    <a:gd name="T17" fmla="*/ 102 h 108"/>
                    <a:gd name="T18" fmla="*/ 80 w 102"/>
                    <a:gd name="T19" fmla="*/ 93 h 108"/>
                    <a:gd name="T20" fmla="*/ 94 w 102"/>
                    <a:gd name="T21" fmla="*/ 107 h 108"/>
                    <a:gd name="T22" fmla="*/ 98 w 102"/>
                    <a:gd name="T23" fmla="*/ 107 h 108"/>
                    <a:gd name="T24" fmla="*/ 98 w 102"/>
                    <a:gd name="T25" fmla="*/ 103 h 108"/>
                    <a:gd name="T26" fmla="*/ 85 w 102"/>
                    <a:gd name="T27" fmla="*/ 89 h 108"/>
                    <a:gd name="T28" fmla="*/ 102 w 102"/>
                    <a:gd name="T29" fmla="*/ 51 h 108"/>
                    <a:gd name="T30" fmla="*/ 51 w 102"/>
                    <a:gd name="T31" fmla="*/ 96 h 108"/>
                    <a:gd name="T32" fmla="*/ 6 w 102"/>
                    <a:gd name="T33" fmla="*/ 51 h 108"/>
                    <a:gd name="T34" fmla="*/ 51 w 102"/>
                    <a:gd name="T35" fmla="*/ 6 h 108"/>
                    <a:gd name="T36" fmla="*/ 96 w 102"/>
                    <a:gd name="T37" fmla="*/ 51 h 108"/>
                    <a:gd name="T38" fmla="*/ 51 w 102"/>
                    <a:gd name="T39" fmla="*/ 96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2" h="108">
                      <a:moveTo>
                        <a:pt x="102" y="51"/>
                      </a:moveTo>
                      <a:cubicBezTo>
                        <a:pt x="102" y="23"/>
                        <a:pt x="79" y="0"/>
                        <a:pt x="51" y="0"/>
                      </a:cubicBezTo>
                      <a:cubicBezTo>
                        <a:pt x="23" y="0"/>
                        <a:pt x="0" y="23"/>
                        <a:pt x="0" y="51"/>
                      </a:cubicBezTo>
                      <a:cubicBezTo>
                        <a:pt x="0" y="66"/>
                        <a:pt x="7" y="80"/>
                        <a:pt x="17" y="89"/>
                      </a:cubicBezTo>
                      <a:cubicBezTo>
                        <a:pt x="4" y="103"/>
                        <a:pt x="4" y="103"/>
                        <a:pt x="4" y="103"/>
                      </a:cubicBezTo>
                      <a:cubicBezTo>
                        <a:pt x="3" y="104"/>
                        <a:pt x="3" y="106"/>
                        <a:pt x="4" y="107"/>
                      </a:cubicBezTo>
                      <a:cubicBezTo>
                        <a:pt x="5" y="108"/>
                        <a:pt x="7" y="108"/>
                        <a:pt x="8" y="107"/>
                      </a:cubicBezTo>
                      <a:cubicBezTo>
                        <a:pt x="22" y="93"/>
                        <a:pt x="22" y="93"/>
                        <a:pt x="22" y="93"/>
                      </a:cubicBezTo>
                      <a:cubicBezTo>
                        <a:pt x="30" y="99"/>
                        <a:pt x="40" y="102"/>
                        <a:pt x="51" y="102"/>
                      </a:cubicBezTo>
                      <a:cubicBezTo>
                        <a:pt x="62" y="102"/>
                        <a:pt x="72" y="99"/>
                        <a:pt x="80" y="93"/>
                      </a:cubicBezTo>
                      <a:cubicBezTo>
                        <a:pt x="94" y="107"/>
                        <a:pt x="94" y="107"/>
                        <a:pt x="94" y="107"/>
                      </a:cubicBezTo>
                      <a:cubicBezTo>
                        <a:pt x="95" y="108"/>
                        <a:pt x="97" y="108"/>
                        <a:pt x="98" y="107"/>
                      </a:cubicBezTo>
                      <a:cubicBezTo>
                        <a:pt x="99" y="106"/>
                        <a:pt x="99" y="104"/>
                        <a:pt x="98" y="103"/>
                      </a:cubicBezTo>
                      <a:cubicBezTo>
                        <a:pt x="85" y="89"/>
                        <a:pt x="85" y="89"/>
                        <a:pt x="85" y="89"/>
                      </a:cubicBezTo>
                      <a:cubicBezTo>
                        <a:pt x="95" y="80"/>
                        <a:pt x="102" y="66"/>
                        <a:pt x="102" y="51"/>
                      </a:cubicBezTo>
                      <a:close/>
                      <a:moveTo>
                        <a:pt x="51" y="96"/>
                      </a:moveTo>
                      <a:cubicBezTo>
                        <a:pt x="26" y="96"/>
                        <a:pt x="6" y="76"/>
                        <a:pt x="6" y="51"/>
                      </a:cubicBezTo>
                      <a:cubicBezTo>
                        <a:pt x="6" y="26"/>
                        <a:pt x="26" y="6"/>
                        <a:pt x="51" y="6"/>
                      </a:cubicBezTo>
                      <a:cubicBezTo>
                        <a:pt x="76" y="6"/>
                        <a:pt x="96" y="26"/>
                        <a:pt x="96" y="51"/>
                      </a:cubicBezTo>
                      <a:cubicBezTo>
                        <a:pt x="96" y="76"/>
                        <a:pt x="76" y="96"/>
                        <a:pt x="51" y="96"/>
                      </a:cubicBezTo>
                      <a:close/>
                    </a:path>
                  </a:pathLst>
                </a:custGeom>
                <a:solidFill>
                  <a:srgbClr val="00B4D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4" name="Freeform 11"/>
                <p:cNvSpPr>
                  <a:spLocks noEditPoints="1"/>
                </p:cNvSpPr>
                <p:nvPr/>
              </p:nvSpPr>
              <p:spPr bwMode="auto">
                <a:xfrm>
                  <a:off x="6178420" y="3520288"/>
                  <a:ext cx="91363" cy="113717"/>
                </a:xfrm>
                <a:custGeom>
                  <a:avLst/>
                  <a:gdLst>
                    <a:gd name="T0" fmla="*/ 33 w 39"/>
                    <a:gd name="T1" fmla="*/ 31 h 48"/>
                    <a:gd name="T2" fmla="*/ 33 w 39"/>
                    <a:gd name="T3" fmla="*/ 0 h 48"/>
                    <a:gd name="T4" fmla="*/ 27 w 39"/>
                    <a:gd name="T5" fmla="*/ 0 h 48"/>
                    <a:gd name="T6" fmla="*/ 27 w 39"/>
                    <a:gd name="T7" fmla="*/ 31 h 48"/>
                    <a:gd name="T8" fmla="*/ 22 w 39"/>
                    <a:gd name="T9" fmla="*/ 36 h 48"/>
                    <a:gd name="T10" fmla="*/ 0 w 39"/>
                    <a:gd name="T11" fmla="*/ 36 h 48"/>
                    <a:gd name="T12" fmla="*/ 0 w 39"/>
                    <a:gd name="T13" fmla="*/ 42 h 48"/>
                    <a:gd name="T14" fmla="*/ 22 w 39"/>
                    <a:gd name="T15" fmla="*/ 42 h 48"/>
                    <a:gd name="T16" fmla="*/ 30 w 39"/>
                    <a:gd name="T17" fmla="*/ 48 h 48"/>
                    <a:gd name="T18" fmla="*/ 39 w 39"/>
                    <a:gd name="T19" fmla="*/ 39 h 48"/>
                    <a:gd name="T20" fmla="*/ 33 w 39"/>
                    <a:gd name="T21" fmla="*/ 31 h 48"/>
                    <a:gd name="T22" fmla="*/ 30 w 39"/>
                    <a:gd name="T23" fmla="*/ 42 h 48"/>
                    <a:gd name="T24" fmla="*/ 27 w 39"/>
                    <a:gd name="T25" fmla="*/ 39 h 48"/>
                    <a:gd name="T26" fmla="*/ 30 w 39"/>
                    <a:gd name="T27" fmla="*/ 36 h 48"/>
                    <a:gd name="T28" fmla="*/ 33 w 39"/>
                    <a:gd name="T29" fmla="*/ 39 h 48"/>
                    <a:gd name="T30" fmla="*/ 30 w 39"/>
                    <a:gd name="T31" fmla="*/ 4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" h="48">
                      <a:moveTo>
                        <a:pt x="33" y="31"/>
                      </a:move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4" y="31"/>
                        <a:pt x="22" y="33"/>
                        <a:pt x="22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3" y="45"/>
                        <a:pt x="26" y="48"/>
                        <a:pt x="30" y="48"/>
                      </a:cubicBezTo>
                      <a:cubicBezTo>
                        <a:pt x="35" y="48"/>
                        <a:pt x="39" y="44"/>
                        <a:pt x="39" y="39"/>
                      </a:cubicBezTo>
                      <a:cubicBezTo>
                        <a:pt x="39" y="35"/>
                        <a:pt x="36" y="32"/>
                        <a:pt x="33" y="31"/>
                      </a:cubicBezTo>
                      <a:close/>
                      <a:moveTo>
                        <a:pt x="30" y="42"/>
                      </a:moveTo>
                      <a:cubicBezTo>
                        <a:pt x="28" y="42"/>
                        <a:pt x="27" y="41"/>
                        <a:pt x="27" y="39"/>
                      </a:cubicBezTo>
                      <a:cubicBezTo>
                        <a:pt x="27" y="37"/>
                        <a:pt x="28" y="36"/>
                        <a:pt x="30" y="36"/>
                      </a:cubicBezTo>
                      <a:cubicBezTo>
                        <a:pt x="32" y="36"/>
                        <a:pt x="33" y="37"/>
                        <a:pt x="33" y="39"/>
                      </a:cubicBezTo>
                      <a:cubicBezTo>
                        <a:pt x="33" y="41"/>
                        <a:pt x="32" y="42"/>
                        <a:pt x="30" y="42"/>
                      </a:cubicBezTo>
                      <a:close/>
                    </a:path>
                  </a:pathLst>
                </a:custGeom>
                <a:solidFill>
                  <a:srgbClr val="00B4D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12"/>
                <p:cNvSpPr>
                  <a:spLocks/>
                </p:cNvSpPr>
                <p:nvPr/>
              </p:nvSpPr>
              <p:spPr bwMode="auto">
                <a:xfrm>
                  <a:off x="6107468" y="3463915"/>
                  <a:ext cx="99138" cy="96222"/>
                </a:xfrm>
                <a:custGeom>
                  <a:avLst/>
                  <a:gdLst>
                    <a:gd name="T0" fmla="*/ 6 w 42"/>
                    <a:gd name="T1" fmla="*/ 24 h 41"/>
                    <a:gd name="T2" fmla="*/ 24 w 42"/>
                    <a:gd name="T3" fmla="*/ 6 h 41"/>
                    <a:gd name="T4" fmla="*/ 37 w 42"/>
                    <a:gd name="T5" fmla="*/ 11 h 41"/>
                    <a:gd name="T6" fmla="*/ 42 w 42"/>
                    <a:gd name="T7" fmla="*/ 9 h 41"/>
                    <a:gd name="T8" fmla="*/ 24 w 42"/>
                    <a:gd name="T9" fmla="*/ 0 h 41"/>
                    <a:gd name="T10" fmla="*/ 0 w 42"/>
                    <a:gd name="T11" fmla="*/ 24 h 41"/>
                    <a:gd name="T12" fmla="*/ 7 w 42"/>
                    <a:gd name="T13" fmla="*/ 41 h 41"/>
                    <a:gd name="T14" fmla="*/ 10 w 42"/>
                    <a:gd name="T15" fmla="*/ 35 h 41"/>
                    <a:gd name="T16" fmla="*/ 6 w 42"/>
                    <a:gd name="T17" fmla="*/ 2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41">
                      <a:moveTo>
                        <a:pt x="6" y="24"/>
                      </a:moveTo>
                      <a:cubicBezTo>
                        <a:pt x="6" y="14"/>
                        <a:pt x="14" y="6"/>
                        <a:pt x="24" y="6"/>
                      </a:cubicBezTo>
                      <a:cubicBezTo>
                        <a:pt x="29" y="6"/>
                        <a:pt x="33" y="8"/>
                        <a:pt x="37" y="11"/>
                      </a:cubicBezTo>
                      <a:cubicBezTo>
                        <a:pt x="38" y="10"/>
                        <a:pt x="40" y="9"/>
                        <a:pt x="42" y="9"/>
                      </a:cubicBezTo>
                      <a:cubicBezTo>
                        <a:pt x="38" y="3"/>
                        <a:pt x="31" y="0"/>
                        <a:pt x="24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31"/>
                        <a:pt x="3" y="37"/>
                        <a:pt x="7" y="41"/>
                      </a:cubicBezTo>
                      <a:cubicBezTo>
                        <a:pt x="8" y="39"/>
                        <a:pt x="9" y="37"/>
                        <a:pt x="10" y="35"/>
                      </a:cubicBezTo>
                      <a:cubicBezTo>
                        <a:pt x="8" y="32"/>
                        <a:pt x="6" y="28"/>
                        <a:pt x="6" y="24"/>
                      </a:cubicBezTo>
                      <a:close/>
                    </a:path>
                  </a:pathLst>
                </a:custGeom>
                <a:solidFill>
                  <a:srgbClr val="00B4D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13"/>
                <p:cNvSpPr>
                  <a:spLocks/>
                </p:cNvSpPr>
                <p:nvPr/>
              </p:nvSpPr>
              <p:spPr bwMode="auto">
                <a:xfrm>
                  <a:off x="6291166" y="3463915"/>
                  <a:ext cx="98166" cy="96222"/>
                </a:xfrm>
                <a:custGeom>
                  <a:avLst/>
                  <a:gdLst>
                    <a:gd name="T0" fmla="*/ 18 w 42"/>
                    <a:gd name="T1" fmla="*/ 0 h 41"/>
                    <a:gd name="T2" fmla="*/ 0 w 42"/>
                    <a:gd name="T3" fmla="*/ 9 h 41"/>
                    <a:gd name="T4" fmla="*/ 5 w 42"/>
                    <a:gd name="T5" fmla="*/ 11 h 41"/>
                    <a:gd name="T6" fmla="*/ 18 w 42"/>
                    <a:gd name="T7" fmla="*/ 6 h 41"/>
                    <a:gd name="T8" fmla="*/ 36 w 42"/>
                    <a:gd name="T9" fmla="*/ 24 h 41"/>
                    <a:gd name="T10" fmla="*/ 32 w 42"/>
                    <a:gd name="T11" fmla="*/ 35 h 41"/>
                    <a:gd name="T12" fmla="*/ 35 w 42"/>
                    <a:gd name="T13" fmla="*/ 41 h 41"/>
                    <a:gd name="T14" fmla="*/ 42 w 42"/>
                    <a:gd name="T15" fmla="*/ 24 h 41"/>
                    <a:gd name="T16" fmla="*/ 18 w 42"/>
                    <a:gd name="T1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41">
                      <a:moveTo>
                        <a:pt x="18" y="0"/>
                      </a:moveTo>
                      <a:cubicBezTo>
                        <a:pt x="11" y="0"/>
                        <a:pt x="4" y="3"/>
                        <a:pt x="0" y="9"/>
                      </a:cubicBezTo>
                      <a:cubicBezTo>
                        <a:pt x="2" y="9"/>
                        <a:pt x="4" y="10"/>
                        <a:pt x="5" y="11"/>
                      </a:cubicBezTo>
                      <a:cubicBezTo>
                        <a:pt x="9" y="8"/>
                        <a:pt x="13" y="6"/>
                        <a:pt x="18" y="6"/>
                      </a:cubicBezTo>
                      <a:cubicBezTo>
                        <a:pt x="28" y="6"/>
                        <a:pt x="36" y="14"/>
                        <a:pt x="36" y="24"/>
                      </a:cubicBezTo>
                      <a:cubicBezTo>
                        <a:pt x="36" y="28"/>
                        <a:pt x="34" y="32"/>
                        <a:pt x="32" y="35"/>
                      </a:cubicBezTo>
                      <a:cubicBezTo>
                        <a:pt x="33" y="37"/>
                        <a:pt x="34" y="39"/>
                        <a:pt x="35" y="41"/>
                      </a:cubicBezTo>
                      <a:cubicBezTo>
                        <a:pt x="39" y="37"/>
                        <a:pt x="42" y="31"/>
                        <a:pt x="42" y="24"/>
                      </a:cubicBezTo>
                      <a:cubicBezTo>
                        <a:pt x="42" y="11"/>
                        <a:pt x="3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00B4D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2809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1873680" y="360642"/>
            <a:ext cx="314696" cy="815015"/>
          </a:xfrm>
          <a:prstGeom prst="rect">
            <a:avLst/>
          </a:prstGeom>
          <a:solidFill>
            <a:srgbClr val="00B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 rot="16200000">
            <a:off x="11710553" y="629650"/>
            <a:ext cx="678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E7EDEA"/>
                </a:solidFill>
                <a:latin typeface="+mj-lt"/>
                <a:ea typeface="Adobe 繁黑體 Std B" panose="020B0700000000000000" pitchFamily="34" charset="-128"/>
                <a:cs typeface="Arial" panose="020B0604020202020204" pitchFamily="34" charset="0"/>
              </a:rPr>
              <a:t>Page</a:t>
            </a:r>
            <a:r>
              <a:rPr lang="en-US" altLang="zh-CN" sz="1100" dirty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</a:t>
            </a:r>
            <a:r>
              <a:rPr lang="en-US" altLang="zh-CN" sz="1100" dirty="0" smtClean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 </a:t>
            </a:r>
            <a:r>
              <a:rPr lang="en-US" altLang="zh-CN" sz="1200" dirty="0" smtClean="0">
                <a:solidFill>
                  <a:srgbClr val="E7EDEA"/>
                </a:solidFill>
                <a:latin typeface="Vrinda" panose="020B0502040204020203" pitchFamily="34" charset="0"/>
                <a:ea typeface="Adobe 繁黑體 Std B" panose="020B0700000000000000" pitchFamily="34" charset="-128"/>
                <a:cs typeface="Vrinda" panose="020B0502040204020203" pitchFamily="34" charset="0"/>
              </a:rPr>
              <a:t>8</a:t>
            </a:r>
            <a:endParaRPr lang="zh-CN" altLang="en-US" sz="1200" dirty="0">
              <a:solidFill>
                <a:srgbClr val="E7EDEA"/>
              </a:solidFill>
              <a:latin typeface="Vrinda" panose="020B0502040204020203" pitchFamily="34" charset="0"/>
              <a:ea typeface="Adobe 繁黑體 Std B" panose="020B0700000000000000" pitchFamily="34" charset="-128"/>
              <a:cs typeface="Vrinda" panose="020B0502040204020203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799"/>
          <a:stretch/>
        </p:blipFill>
        <p:spPr>
          <a:xfrm>
            <a:off x="6519031" y="2487452"/>
            <a:ext cx="4986423" cy="3266712"/>
          </a:xfrm>
          <a:prstGeom prst="rect">
            <a:avLst/>
          </a:prstGeom>
          <a:ln w="12700">
            <a:solidFill>
              <a:srgbClr val="00B4D9"/>
            </a:solidFill>
          </a:ln>
        </p:spPr>
      </p:pic>
      <p:grpSp>
        <p:nvGrpSpPr>
          <p:cNvPr id="5" name="组合 4"/>
          <p:cNvGrpSpPr/>
          <p:nvPr/>
        </p:nvGrpSpPr>
        <p:grpSpPr>
          <a:xfrm>
            <a:off x="732916" y="2487452"/>
            <a:ext cx="5263036" cy="1598455"/>
            <a:chOff x="732916" y="2247609"/>
            <a:chExt cx="5263036" cy="1598455"/>
          </a:xfrm>
        </p:grpSpPr>
        <p:sp>
          <p:nvSpPr>
            <p:cNvPr id="4" name="矩形 3"/>
            <p:cNvSpPr/>
            <p:nvPr/>
          </p:nvSpPr>
          <p:spPr>
            <a:xfrm>
              <a:off x="1640336" y="2247609"/>
              <a:ext cx="4355616" cy="1598455"/>
            </a:xfrm>
            <a:prstGeom prst="rect">
              <a:avLst/>
            </a:prstGeom>
            <a:solidFill>
              <a:srgbClr val="E7E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732916" y="2247609"/>
              <a:ext cx="914400" cy="1598455"/>
              <a:chOff x="732916" y="2247609"/>
              <a:chExt cx="914400" cy="1598455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732916" y="2247609"/>
                <a:ext cx="914400" cy="1598455"/>
              </a:xfrm>
              <a:prstGeom prst="rect">
                <a:avLst/>
              </a:prstGeom>
              <a:solidFill>
                <a:srgbClr val="7E7E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Freeform 10"/>
              <p:cNvSpPr>
                <a:spLocks noEditPoints="1"/>
              </p:cNvSpPr>
              <p:nvPr/>
            </p:nvSpPr>
            <p:spPr bwMode="auto">
              <a:xfrm>
                <a:off x="1069062" y="2929804"/>
                <a:ext cx="242108" cy="234064"/>
              </a:xfrm>
              <a:custGeom>
                <a:avLst/>
                <a:gdLst>
                  <a:gd name="T0" fmla="*/ 62 w 124"/>
                  <a:gd name="T1" fmla="*/ 0 h 120"/>
                  <a:gd name="T2" fmla="*/ 104 w 124"/>
                  <a:gd name="T3" fmla="*/ 42 h 120"/>
                  <a:gd name="T4" fmla="*/ 120 w 124"/>
                  <a:gd name="T5" fmla="*/ 86 h 120"/>
                  <a:gd name="T6" fmla="*/ 116 w 124"/>
                  <a:gd name="T7" fmla="*/ 96 h 120"/>
                  <a:gd name="T8" fmla="*/ 83 w 124"/>
                  <a:gd name="T9" fmla="*/ 96 h 120"/>
                  <a:gd name="T10" fmla="*/ 83 w 124"/>
                  <a:gd name="T11" fmla="*/ 99 h 120"/>
                  <a:gd name="T12" fmla="*/ 62 w 124"/>
                  <a:gd name="T13" fmla="*/ 120 h 120"/>
                  <a:gd name="T14" fmla="*/ 41 w 124"/>
                  <a:gd name="T15" fmla="*/ 99 h 120"/>
                  <a:gd name="T16" fmla="*/ 41 w 124"/>
                  <a:gd name="T17" fmla="*/ 96 h 120"/>
                  <a:gd name="T18" fmla="*/ 8 w 124"/>
                  <a:gd name="T19" fmla="*/ 96 h 120"/>
                  <a:gd name="T20" fmla="*/ 4 w 124"/>
                  <a:gd name="T21" fmla="*/ 86 h 120"/>
                  <a:gd name="T22" fmla="*/ 18 w 124"/>
                  <a:gd name="T23" fmla="*/ 64 h 120"/>
                  <a:gd name="T24" fmla="*/ 20 w 124"/>
                  <a:gd name="T25" fmla="*/ 42 h 120"/>
                  <a:gd name="T26" fmla="*/ 62 w 124"/>
                  <a:gd name="T27" fmla="*/ 0 h 120"/>
                  <a:gd name="T28" fmla="*/ 62 w 124"/>
                  <a:gd name="T29" fmla="*/ 6 h 120"/>
                  <a:gd name="T30" fmla="*/ 26 w 124"/>
                  <a:gd name="T31" fmla="*/ 42 h 120"/>
                  <a:gd name="T32" fmla="*/ 8 w 124"/>
                  <a:gd name="T33" fmla="*/ 90 h 120"/>
                  <a:gd name="T34" fmla="*/ 116 w 124"/>
                  <a:gd name="T35" fmla="*/ 90 h 120"/>
                  <a:gd name="T36" fmla="*/ 98 w 124"/>
                  <a:gd name="T37" fmla="*/ 42 h 120"/>
                  <a:gd name="T38" fmla="*/ 62 w 124"/>
                  <a:gd name="T39" fmla="*/ 6 h 120"/>
                  <a:gd name="T40" fmla="*/ 77 w 124"/>
                  <a:gd name="T41" fmla="*/ 96 h 120"/>
                  <a:gd name="T42" fmla="*/ 47 w 124"/>
                  <a:gd name="T43" fmla="*/ 96 h 120"/>
                  <a:gd name="T44" fmla="*/ 47 w 124"/>
                  <a:gd name="T45" fmla="*/ 99 h 120"/>
                  <a:gd name="T46" fmla="*/ 62 w 124"/>
                  <a:gd name="T47" fmla="*/ 114 h 120"/>
                  <a:gd name="T48" fmla="*/ 77 w 124"/>
                  <a:gd name="T49" fmla="*/ 99 h 120"/>
                  <a:gd name="T50" fmla="*/ 77 w 124"/>
                  <a:gd name="T51" fmla="*/ 9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4" h="120">
                    <a:moveTo>
                      <a:pt x="62" y="0"/>
                    </a:moveTo>
                    <a:cubicBezTo>
                      <a:pt x="85" y="0"/>
                      <a:pt x="104" y="19"/>
                      <a:pt x="104" y="42"/>
                    </a:cubicBezTo>
                    <a:cubicBezTo>
                      <a:pt x="104" y="65"/>
                      <a:pt x="106" y="72"/>
                      <a:pt x="120" y="86"/>
                    </a:cubicBezTo>
                    <a:cubicBezTo>
                      <a:pt x="124" y="90"/>
                      <a:pt x="121" y="96"/>
                      <a:pt x="116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111"/>
                      <a:pt x="74" y="120"/>
                      <a:pt x="62" y="120"/>
                    </a:cubicBezTo>
                    <a:cubicBezTo>
                      <a:pt x="50" y="120"/>
                      <a:pt x="41" y="111"/>
                      <a:pt x="41" y="99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8" y="96"/>
                      <a:pt x="8" y="96"/>
                      <a:pt x="8" y="96"/>
                    </a:cubicBezTo>
                    <a:cubicBezTo>
                      <a:pt x="3" y="96"/>
                      <a:pt x="0" y="90"/>
                      <a:pt x="4" y="86"/>
                    </a:cubicBezTo>
                    <a:cubicBezTo>
                      <a:pt x="12" y="78"/>
                      <a:pt x="16" y="71"/>
                      <a:pt x="18" y="64"/>
                    </a:cubicBezTo>
                    <a:cubicBezTo>
                      <a:pt x="20" y="59"/>
                      <a:pt x="20" y="54"/>
                      <a:pt x="20" y="42"/>
                    </a:cubicBezTo>
                    <a:cubicBezTo>
                      <a:pt x="20" y="19"/>
                      <a:pt x="39" y="0"/>
                      <a:pt x="62" y="0"/>
                    </a:cubicBezTo>
                    <a:close/>
                    <a:moveTo>
                      <a:pt x="62" y="6"/>
                    </a:moveTo>
                    <a:cubicBezTo>
                      <a:pt x="42" y="6"/>
                      <a:pt x="26" y="22"/>
                      <a:pt x="26" y="42"/>
                    </a:cubicBezTo>
                    <a:cubicBezTo>
                      <a:pt x="26" y="60"/>
                      <a:pt x="26" y="72"/>
                      <a:pt x="8" y="90"/>
                    </a:cubicBezTo>
                    <a:cubicBezTo>
                      <a:pt x="116" y="90"/>
                      <a:pt x="116" y="90"/>
                      <a:pt x="116" y="90"/>
                    </a:cubicBezTo>
                    <a:cubicBezTo>
                      <a:pt x="98" y="72"/>
                      <a:pt x="98" y="60"/>
                      <a:pt x="98" y="42"/>
                    </a:cubicBezTo>
                    <a:cubicBezTo>
                      <a:pt x="98" y="22"/>
                      <a:pt x="82" y="6"/>
                      <a:pt x="62" y="6"/>
                    </a:cubicBezTo>
                    <a:close/>
                    <a:moveTo>
                      <a:pt x="77" y="96"/>
                    </a:moveTo>
                    <a:cubicBezTo>
                      <a:pt x="47" y="96"/>
                      <a:pt x="47" y="96"/>
                      <a:pt x="47" y="96"/>
                    </a:cubicBezTo>
                    <a:cubicBezTo>
                      <a:pt x="47" y="99"/>
                      <a:pt x="47" y="99"/>
                      <a:pt x="47" y="99"/>
                    </a:cubicBezTo>
                    <a:cubicBezTo>
                      <a:pt x="47" y="107"/>
                      <a:pt x="54" y="114"/>
                      <a:pt x="62" y="114"/>
                    </a:cubicBezTo>
                    <a:cubicBezTo>
                      <a:pt x="70" y="114"/>
                      <a:pt x="77" y="107"/>
                      <a:pt x="77" y="99"/>
                    </a:cubicBezTo>
                    <a:lnTo>
                      <a:pt x="77" y="96"/>
                    </a:lnTo>
                    <a:close/>
                  </a:path>
                </a:pathLst>
              </a:custGeom>
              <a:solidFill>
                <a:srgbClr val="E7EDEA"/>
              </a:solidFill>
              <a:ln>
                <a:solidFill>
                  <a:srgbClr val="E7EDEA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886285" y="2459996"/>
              <a:ext cx="3863719" cy="1173680"/>
              <a:chOff x="1936190" y="2530485"/>
              <a:chExt cx="3863719" cy="1173680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936190" y="2530485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6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</a:t>
                </a:r>
                <a:r>
                  <a:rPr lang="zh-CN" altLang="en-US" sz="16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z="16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936190" y="2891635"/>
                <a:ext cx="3863719" cy="812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</a:t>
                </a:r>
                <a:r>
                  <a:rPr lang="zh-CN" altLang="en-US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添加文本单击此处添加</a:t>
                </a:r>
                <a:r>
                  <a:rPr lang="zh-CN" altLang="en-US" sz="12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文本单击</a:t>
                </a:r>
                <a:r>
                  <a:rPr lang="zh-CN" altLang="en-US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en-US" altLang="zh-CN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单击此处添加文本单击此处添加文本单击此处添加</a:t>
                </a:r>
                <a:r>
                  <a:rPr lang="zh-CN" altLang="en-US" sz="12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</a:t>
                </a:r>
                <a:r>
                  <a:rPr lang="zh-CN" altLang="en-US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单击此处添加文本单击此处添加文本单击此处添加文本</a:t>
                </a:r>
                <a:r>
                  <a:rPr lang="en-US" altLang="zh-CN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en-US" altLang="zh-CN" sz="1200" dirty="0" smtClean="0">
                  <a:solidFill>
                    <a:srgbClr val="373B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32916" y="4155709"/>
            <a:ext cx="5263036" cy="1598455"/>
            <a:chOff x="732916" y="3915866"/>
            <a:chExt cx="5263036" cy="1598455"/>
          </a:xfrm>
        </p:grpSpPr>
        <p:sp>
          <p:nvSpPr>
            <p:cNvPr id="7" name="矩形 6"/>
            <p:cNvSpPr/>
            <p:nvPr/>
          </p:nvSpPr>
          <p:spPr>
            <a:xfrm>
              <a:off x="1640336" y="3915866"/>
              <a:ext cx="4355616" cy="1598455"/>
            </a:xfrm>
            <a:prstGeom prst="rect">
              <a:avLst/>
            </a:prstGeom>
            <a:solidFill>
              <a:srgbClr val="E7E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32916" y="3915866"/>
              <a:ext cx="914400" cy="1598455"/>
            </a:xfrm>
            <a:prstGeom prst="rect">
              <a:avLst/>
            </a:prstGeom>
            <a:solidFill>
              <a:srgbClr val="00B4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Group 17"/>
            <p:cNvGrpSpPr>
              <a:grpSpLocks noChangeAspect="1"/>
            </p:cNvGrpSpPr>
            <p:nvPr/>
          </p:nvGrpSpPr>
          <p:grpSpPr bwMode="auto">
            <a:xfrm>
              <a:off x="1042139" y="4588547"/>
              <a:ext cx="295954" cy="253092"/>
              <a:chOff x="3695" y="2036"/>
              <a:chExt cx="290" cy="248"/>
            </a:xfrm>
            <a:solidFill>
              <a:srgbClr val="E7EDEA"/>
            </a:solidFill>
          </p:grpSpPr>
          <p:sp>
            <p:nvSpPr>
              <p:cNvPr id="25" name="Freeform 18"/>
              <p:cNvSpPr>
                <a:spLocks noEditPoints="1"/>
              </p:cNvSpPr>
              <p:nvPr/>
            </p:nvSpPr>
            <p:spPr bwMode="auto">
              <a:xfrm>
                <a:off x="3743" y="2053"/>
                <a:ext cx="136" cy="170"/>
              </a:xfrm>
              <a:custGeom>
                <a:avLst/>
                <a:gdLst>
                  <a:gd name="T0" fmla="*/ 28 w 56"/>
                  <a:gd name="T1" fmla="*/ 70 h 70"/>
                  <a:gd name="T2" fmla="*/ 56 w 56"/>
                  <a:gd name="T3" fmla="*/ 35 h 70"/>
                  <a:gd name="T4" fmla="*/ 28 w 56"/>
                  <a:gd name="T5" fmla="*/ 0 h 70"/>
                  <a:gd name="T6" fmla="*/ 0 w 56"/>
                  <a:gd name="T7" fmla="*/ 35 h 70"/>
                  <a:gd name="T8" fmla="*/ 28 w 56"/>
                  <a:gd name="T9" fmla="*/ 70 h 70"/>
                  <a:gd name="T10" fmla="*/ 28 w 56"/>
                  <a:gd name="T11" fmla="*/ 6 h 70"/>
                  <a:gd name="T12" fmla="*/ 50 w 56"/>
                  <a:gd name="T13" fmla="*/ 35 h 70"/>
                  <a:gd name="T14" fmla="*/ 28 w 56"/>
                  <a:gd name="T15" fmla="*/ 64 h 70"/>
                  <a:gd name="T16" fmla="*/ 6 w 56"/>
                  <a:gd name="T17" fmla="*/ 35 h 70"/>
                  <a:gd name="T18" fmla="*/ 28 w 56"/>
                  <a:gd name="T19" fmla="*/ 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70">
                    <a:moveTo>
                      <a:pt x="28" y="70"/>
                    </a:moveTo>
                    <a:cubicBezTo>
                      <a:pt x="43" y="70"/>
                      <a:pt x="56" y="55"/>
                      <a:pt x="56" y="35"/>
                    </a:cubicBezTo>
                    <a:cubicBezTo>
                      <a:pt x="56" y="16"/>
                      <a:pt x="43" y="0"/>
                      <a:pt x="28" y="0"/>
                    </a:cubicBezTo>
                    <a:cubicBezTo>
                      <a:pt x="13" y="0"/>
                      <a:pt x="0" y="16"/>
                      <a:pt x="0" y="35"/>
                    </a:cubicBezTo>
                    <a:cubicBezTo>
                      <a:pt x="0" y="55"/>
                      <a:pt x="13" y="70"/>
                      <a:pt x="28" y="70"/>
                    </a:cubicBezTo>
                    <a:close/>
                    <a:moveTo>
                      <a:pt x="28" y="6"/>
                    </a:moveTo>
                    <a:cubicBezTo>
                      <a:pt x="40" y="6"/>
                      <a:pt x="50" y="19"/>
                      <a:pt x="50" y="35"/>
                    </a:cubicBezTo>
                    <a:cubicBezTo>
                      <a:pt x="50" y="51"/>
                      <a:pt x="40" y="64"/>
                      <a:pt x="28" y="64"/>
                    </a:cubicBezTo>
                    <a:cubicBezTo>
                      <a:pt x="16" y="64"/>
                      <a:pt x="6" y="51"/>
                      <a:pt x="6" y="35"/>
                    </a:cubicBezTo>
                    <a:cubicBezTo>
                      <a:pt x="6" y="19"/>
                      <a:pt x="16" y="6"/>
                      <a:pt x="28" y="6"/>
                    </a:cubicBezTo>
                    <a:close/>
                  </a:path>
                </a:pathLst>
              </a:custGeom>
              <a:grpFill/>
              <a:ln w="9525">
                <a:solidFill>
                  <a:srgbClr val="E7EDE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3847" y="2036"/>
                <a:ext cx="95" cy="146"/>
              </a:xfrm>
              <a:custGeom>
                <a:avLst/>
                <a:gdLst>
                  <a:gd name="T0" fmla="*/ 15 w 39"/>
                  <a:gd name="T1" fmla="*/ 6 h 60"/>
                  <a:gd name="T2" fmla="*/ 33 w 39"/>
                  <a:gd name="T3" fmla="*/ 30 h 60"/>
                  <a:gd name="T4" fmla="*/ 18 w 39"/>
                  <a:gd name="T5" fmla="*/ 54 h 60"/>
                  <a:gd name="T6" fmla="*/ 15 w 39"/>
                  <a:gd name="T7" fmla="*/ 60 h 60"/>
                  <a:gd name="T8" fmla="*/ 39 w 39"/>
                  <a:gd name="T9" fmla="*/ 30 h 60"/>
                  <a:gd name="T10" fmla="*/ 15 w 39"/>
                  <a:gd name="T11" fmla="*/ 0 h 60"/>
                  <a:gd name="T12" fmla="*/ 0 w 39"/>
                  <a:gd name="T13" fmla="*/ 6 h 60"/>
                  <a:gd name="T14" fmla="*/ 5 w 39"/>
                  <a:gd name="T15" fmla="*/ 10 h 60"/>
                  <a:gd name="T16" fmla="*/ 15 w 39"/>
                  <a:gd name="T17" fmla="*/ 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60">
                    <a:moveTo>
                      <a:pt x="15" y="6"/>
                    </a:moveTo>
                    <a:cubicBezTo>
                      <a:pt x="25" y="6"/>
                      <a:pt x="33" y="17"/>
                      <a:pt x="33" y="30"/>
                    </a:cubicBezTo>
                    <a:cubicBezTo>
                      <a:pt x="33" y="42"/>
                      <a:pt x="26" y="52"/>
                      <a:pt x="18" y="54"/>
                    </a:cubicBezTo>
                    <a:cubicBezTo>
                      <a:pt x="17" y="56"/>
                      <a:pt x="16" y="58"/>
                      <a:pt x="15" y="60"/>
                    </a:cubicBezTo>
                    <a:cubicBezTo>
                      <a:pt x="28" y="60"/>
                      <a:pt x="39" y="47"/>
                      <a:pt x="39" y="30"/>
                    </a:cubicBezTo>
                    <a:cubicBezTo>
                      <a:pt x="39" y="14"/>
                      <a:pt x="28" y="0"/>
                      <a:pt x="15" y="0"/>
                    </a:cubicBezTo>
                    <a:cubicBezTo>
                      <a:pt x="9" y="0"/>
                      <a:pt x="4" y="2"/>
                      <a:pt x="0" y="6"/>
                    </a:cubicBezTo>
                    <a:cubicBezTo>
                      <a:pt x="2" y="7"/>
                      <a:pt x="4" y="8"/>
                      <a:pt x="5" y="10"/>
                    </a:cubicBezTo>
                    <a:cubicBezTo>
                      <a:pt x="8" y="7"/>
                      <a:pt x="11" y="6"/>
                      <a:pt x="15" y="6"/>
                    </a:cubicBezTo>
                    <a:close/>
                  </a:path>
                </a:pathLst>
              </a:custGeom>
              <a:grpFill/>
              <a:ln w="9525">
                <a:solidFill>
                  <a:srgbClr val="E7EDE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3920" y="2172"/>
                <a:ext cx="65" cy="66"/>
              </a:xfrm>
              <a:custGeom>
                <a:avLst/>
                <a:gdLst>
                  <a:gd name="T0" fmla="*/ 13 w 27"/>
                  <a:gd name="T1" fmla="*/ 3 h 27"/>
                  <a:gd name="T2" fmla="*/ 6 w 27"/>
                  <a:gd name="T3" fmla="*/ 0 h 27"/>
                  <a:gd name="T4" fmla="*/ 1 w 27"/>
                  <a:gd name="T5" fmla="*/ 5 h 27"/>
                  <a:gd name="T6" fmla="*/ 21 w 27"/>
                  <a:gd name="T7" fmla="*/ 17 h 27"/>
                  <a:gd name="T8" fmla="*/ 13 w 27"/>
                  <a:gd name="T9" fmla="*/ 21 h 27"/>
                  <a:gd name="T10" fmla="*/ 0 w 27"/>
                  <a:gd name="T11" fmla="*/ 21 h 27"/>
                  <a:gd name="T12" fmla="*/ 7 w 27"/>
                  <a:gd name="T13" fmla="*/ 27 h 27"/>
                  <a:gd name="T14" fmla="*/ 13 w 27"/>
                  <a:gd name="T15" fmla="*/ 27 h 27"/>
                  <a:gd name="T16" fmla="*/ 27 w 27"/>
                  <a:gd name="T17" fmla="*/ 17 h 27"/>
                  <a:gd name="T18" fmla="*/ 13 w 27"/>
                  <a:gd name="T19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13" y="3"/>
                    </a:moveTo>
                    <a:cubicBezTo>
                      <a:pt x="11" y="3"/>
                      <a:pt x="8" y="1"/>
                      <a:pt x="6" y="0"/>
                    </a:cubicBezTo>
                    <a:cubicBezTo>
                      <a:pt x="4" y="2"/>
                      <a:pt x="3" y="3"/>
                      <a:pt x="1" y="5"/>
                    </a:cubicBezTo>
                    <a:cubicBezTo>
                      <a:pt x="18" y="13"/>
                      <a:pt x="21" y="13"/>
                      <a:pt x="21" y="17"/>
                    </a:cubicBezTo>
                    <a:cubicBezTo>
                      <a:pt x="21" y="21"/>
                      <a:pt x="17" y="21"/>
                      <a:pt x="13" y="21"/>
                    </a:cubicBezTo>
                    <a:cubicBezTo>
                      <a:pt x="12" y="21"/>
                      <a:pt x="7" y="21"/>
                      <a:pt x="0" y="21"/>
                    </a:cubicBezTo>
                    <a:cubicBezTo>
                      <a:pt x="3" y="22"/>
                      <a:pt x="5" y="24"/>
                      <a:pt x="7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6" y="27"/>
                      <a:pt x="27" y="27"/>
                      <a:pt x="27" y="17"/>
                    </a:cubicBezTo>
                    <a:cubicBezTo>
                      <a:pt x="27" y="10"/>
                      <a:pt x="23" y="8"/>
                      <a:pt x="13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E7EDE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1"/>
              <p:cNvSpPr>
                <a:spLocks/>
              </p:cNvSpPr>
              <p:nvPr/>
            </p:nvSpPr>
            <p:spPr bwMode="auto">
              <a:xfrm>
                <a:off x="3695" y="2213"/>
                <a:ext cx="232" cy="71"/>
              </a:xfrm>
              <a:custGeom>
                <a:avLst/>
                <a:gdLst>
                  <a:gd name="T0" fmla="*/ 80 w 96"/>
                  <a:gd name="T1" fmla="*/ 4 h 29"/>
                  <a:gd name="T2" fmla="*/ 71 w 96"/>
                  <a:gd name="T3" fmla="*/ 0 h 29"/>
                  <a:gd name="T4" fmla="*/ 66 w 96"/>
                  <a:gd name="T5" fmla="*/ 4 h 29"/>
                  <a:gd name="T6" fmla="*/ 90 w 96"/>
                  <a:gd name="T7" fmla="*/ 18 h 29"/>
                  <a:gd name="T8" fmla="*/ 81 w 96"/>
                  <a:gd name="T9" fmla="*/ 23 h 29"/>
                  <a:gd name="T10" fmla="*/ 15 w 96"/>
                  <a:gd name="T11" fmla="*/ 23 h 29"/>
                  <a:gd name="T12" fmla="*/ 6 w 96"/>
                  <a:gd name="T13" fmla="*/ 18 h 29"/>
                  <a:gd name="T14" fmla="*/ 30 w 96"/>
                  <a:gd name="T15" fmla="*/ 4 h 29"/>
                  <a:gd name="T16" fmla="*/ 25 w 96"/>
                  <a:gd name="T17" fmla="*/ 0 h 29"/>
                  <a:gd name="T18" fmla="*/ 16 w 96"/>
                  <a:gd name="T19" fmla="*/ 4 h 29"/>
                  <a:gd name="T20" fmla="*/ 0 w 96"/>
                  <a:gd name="T21" fmla="*/ 18 h 29"/>
                  <a:gd name="T22" fmla="*/ 15 w 96"/>
                  <a:gd name="T23" fmla="*/ 29 h 29"/>
                  <a:gd name="T24" fmla="*/ 81 w 96"/>
                  <a:gd name="T25" fmla="*/ 29 h 29"/>
                  <a:gd name="T26" fmla="*/ 96 w 96"/>
                  <a:gd name="T27" fmla="*/ 18 h 29"/>
                  <a:gd name="T28" fmla="*/ 80 w 96"/>
                  <a:gd name="T2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" h="29">
                    <a:moveTo>
                      <a:pt x="80" y="4"/>
                    </a:moveTo>
                    <a:cubicBezTo>
                      <a:pt x="78" y="3"/>
                      <a:pt x="74" y="1"/>
                      <a:pt x="71" y="0"/>
                    </a:cubicBezTo>
                    <a:cubicBezTo>
                      <a:pt x="69" y="1"/>
                      <a:pt x="68" y="3"/>
                      <a:pt x="66" y="4"/>
                    </a:cubicBezTo>
                    <a:cubicBezTo>
                      <a:pt x="86" y="14"/>
                      <a:pt x="90" y="14"/>
                      <a:pt x="90" y="18"/>
                    </a:cubicBezTo>
                    <a:cubicBezTo>
                      <a:pt x="90" y="23"/>
                      <a:pt x="85" y="23"/>
                      <a:pt x="81" y="23"/>
                    </a:cubicBezTo>
                    <a:cubicBezTo>
                      <a:pt x="76" y="23"/>
                      <a:pt x="20" y="23"/>
                      <a:pt x="15" y="23"/>
                    </a:cubicBezTo>
                    <a:cubicBezTo>
                      <a:pt x="11" y="23"/>
                      <a:pt x="6" y="23"/>
                      <a:pt x="6" y="18"/>
                    </a:cubicBezTo>
                    <a:cubicBezTo>
                      <a:pt x="6" y="14"/>
                      <a:pt x="10" y="14"/>
                      <a:pt x="30" y="4"/>
                    </a:cubicBezTo>
                    <a:cubicBezTo>
                      <a:pt x="28" y="3"/>
                      <a:pt x="27" y="1"/>
                      <a:pt x="25" y="0"/>
                    </a:cubicBezTo>
                    <a:cubicBezTo>
                      <a:pt x="22" y="1"/>
                      <a:pt x="18" y="3"/>
                      <a:pt x="16" y="4"/>
                    </a:cubicBezTo>
                    <a:cubicBezTo>
                      <a:pt x="5" y="9"/>
                      <a:pt x="0" y="11"/>
                      <a:pt x="0" y="18"/>
                    </a:cubicBezTo>
                    <a:cubicBezTo>
                      <a:pt x="0" y="29"/>
                      <a:pt x="11" y="29"/>
                      <a:pt x="15" y="29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85" y="29"/>
                      <a:pt x="96" y="29"/>
                      <a:pt x="96" y="18"/>
                    </a:cubicBezTo>
                    <a:cubicBezTo>
                      <a:pt x="96" y="11"/>
                      <a:pt x="91" y="9"/>
                      <a:pt x="80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E7EDE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886285" y="4128253"/>
              <a:ext cx="3863719" cy="1173680"/>
              <a:chOff x="1936190" y="2530485"/>
              <a:chExt cx="3863719" cy="1173680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1936190" y="2530485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6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</a:t>
                </a:r>
                <a:r>
                  <a:rPr lang="zh-CN" altLang="en-US" sz="16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z="16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936190" y="2891635"/>
                <a:ext cx="3863719" cy="812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</a:t>
                </a:r>
                <a:r>
                  <a:rPr lang="zh-CN" altLang="en-US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添加文本单击此处添加</a:t>
                </a:r>
                <a:r>
                  <a:rPr lang="zh-CN" altLang="en-US" sz="12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文本单击</a:t>
                </a:r>
                <a:r>
                  <a:rPr lang="zh-CN" altLang="en-US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en-US" altLang="zh-CN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单击此处添加文本单击此处添加文本单击此处添加</a:t>
                </a:r>
                <a:r>
                  <a:rPr lang="zh-CN" altLang="en-US" sz="1200" dirty="0" smtClean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</a:t>
                </a:r>
                <a:r>
                  <a:rPr lang="zh-CN" altLang="en-US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单击此处添加文本单击此处添加文本单击此处添加文本</a:t>
                </a:r>
                <a:r>
                  <a:rPr lang="en-US" altLang="zh-CN" sz="1200" dirty="0">
                    <a:solidFill>
                      <a:srgbClr val="373B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en-US" altLang="zh-CN" sz="1200" dirty="0" smtClean="0">
                  <a:solidFill>
                    <a:srgbClr val="373B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5" name="文本框 34"/>
          <p:cNvSpPr txBox="1"/>
          <p:nvPr/>
        </p:nvSpPr>
        <p:spPr>
          <a:xfrm>
            <a:off x="288534" y="36064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r>
              <a:rPr lang="zh-CN" altLang="en-US" sz="2400" dirty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dirty="0">
              <a:solidFill>
                <a:srgbClr val="00B4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88534" y="8344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单击添加文本文字</a:t>
            </a:r>
            <a:endParaRPr lang="zh-CN" altLang="en-US" dirty="0">
              <a:solidFill>
                <a:srgbClr val="E7ED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325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9054362" y="1965638"/>
            <a:ext cx="2625635" cy="4010297"/>
            <a:chOff x="9054362" y="1815737"/>
            <a:chExt cx="2625635" cy="4010297"/>
          </a:xfrm>
        </p:grpSpPr>
        <p:sp>
          <p:nvSpPr>
            <p:cNvPr id="78" name="矩形 77"/>
            <p:cNvSpPr/>
            <p:nvPr/>
          </p:nvSpPr>
          <p:spPr>
            <a:xfrm>
              <a:off x="9054362" y="1815737"/>
              <a:ext cx="2625635" cy="401029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9949167" y="2272936"/>
              <a:ext cx="836024" cy="836024"/>
            </a:xfrm>
            <a:prstGeom prst="ellipse">
              <a:avLst/>
            </a:prstGeom>
            <a:solidFill>
              <a:srgbClr val="E7E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9377165" y="3382453"/>
              <a:ext cx="1980029" cy="2132322"/>
              <a:chOff x="1022339" y="4463156"/>
              <a:chExt cx="1980029" cy="2132322"/>
            </a:xfrm>
          </p:grpSpPr>
          <p:sp>
            <p:nvSpPr>
              <p:cNvPr id="81" name="文本框 80"/>
              <p:cNvSpPr txBox="1"/>
              <p:nvPr/>
            </p:nvSpPr>
            <p:spPr>
              <a:xfrm>
                <a:off x="1227523" y="4463156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</a:t>
                </a:r>
                <a:r>
                  <a:rPr lang="zh-CN" altLang="en-US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1022339" y="4822685"/>
                <a:ext cx="1980029" cy="1772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Freeform 18"/>
            <p:cNvSpPr>
              <a:spLocks noEditPoints="1"/>
            </p:cNvSpPr>
            <p:nvPr/>
          </p:nvSpPr>
          <p:spPr bwMode="auto">
            <a:xfrm>
              <a:off x="10243832" y="2584911"/>
              <a:ext cx="246694" cy="245324"/>
            </a:xfrm>
            <a:custGeom>
              <a:avLst/>
              <a:gdLst>
                <a:gd name="T0" fmla="*/ 149 w 149"/>
                <a:gd name="T1" fmla="*/ 74 h 148"/>
                <a:gd name="T2" fmla="*/ 80 w 149"/>
                <a:gd name="T3" fmla="*/ 0 h 148"/>
                <a:gd name="T4" fmla="*/ 80 w 149"/>
                <a:gd name="T5" fmla="*/ 18 h 148"/>
                <a:gd name="T6" fmla="*/ 123 w 149"/>
                <a:gd name="T7" fmla="*/ 65 h 148"/>
                <a:gd name="T8" fmla="*/ 24 w 149"/>
                <a:gd name="T9" fmla="*/ 65 h 148"/>
                <a:gd name="T10" fmla="*/ 67 w 149"/>
                <a:gd name="T11" fmla="*/ 18 h 148"/>
                <a:gd name="T12" fmla="*/ 67 w 149"/>
                <a:gd name="T13" fmla="*/ 0 h 148"/>
                <a:gd name="T14" fmla="*/ 0 w 149"/>
                <a:gd name="T15" fmla="*/ 74 h 148"/>
                <a:gd name="T16" fmla="*/ 74 w 149"/>
                <a:gd name="T17" fmla="*/ 148 h 148"/>
                <a:gd name="T18" fmla="*/ 149 w 149"/>
                <a:gd name="T19" fmla="*/ 74 h 148"/>
                <a:gd name="T20" fmla="*/ 47 w 149"/>
                <a:gd name="T21" fmla="*/ 110 h 148"/>
                <a:gd name="T22" fmla="*/ 47 w 149"/>
                <a:gd name="T23" fmla="*/ 80 h 148"/>
                <a:gd name="T24" fmla="*/ 60 w 149"/>
                <a:gd name="T25" fmla="*/ 80 h 148"/>
                <a:gd name="T26" fmla="*/ 60 w 149"/>
                <a:gd name="T27" fmla="*/ 110 h 148"/>
                <a:gd name="T28" fmla="*/ 47 w 149"/>
                <a:gd name="T29" fmla="*/ 110 h 148"/>
                <a:gd name="T30" fmla="*/ 88 w 149"/>
                <a:gd name="T31" fmla="*/ 110 h 148"/>
                <a:gd name="T32" fmla="*/ 88 w 149"/>
                <a:gd name="T33" fmla="*/ 80 h 148"/>
                <a:gd name="T34" fmla="*/ 101 w 149"/>
                <a:gd name="T35" fmla="*/ 80 h 148"/>
                <a:gd name="T36" fmla="*/ 101 w 149"/>
                <a:gd name="T37" fmla="*/ 110 h 148"/>
                <a:gd name="T38" fmla="*/ 88 w 149"/>
                <a:gd name="T39" fmla="*/ 11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48">
                  <a:moveTo>
                    <a:pt x="149" y="74"/>
                  </a:moveTo>
                  <a:cubicBezTo>
                    <a:pt x="149" y="35"/>
                    <a:pt x="119" y="2"/>
                    <a:pt x="80" y="0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104" y="21"/>
                    <a:pt x="123" y="41"/>
                    <a:pt x="123" y="65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4" y="41"/>
                    <a:pt x="43" y="21"/>
                    <a:pt x="67" y="18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9" y="3"/>
                    <a:pt x="0" y="35"/>
                    <a:pt x="0" y="74"/>
                  </a:cubicBezTo>
                  <a:cubicBezTo>
                    <a:pt x="0" y="115"/>
                    <a:pt x="33" y="148"/>
                    <a:pt x="74" y="148"/>
                  </a:cubicBezTo>
                  <a:cubicBezTo>
                    <a:pt x="116" y="148"/>
                    <a:pt x="149" y="115"/>
                    <a:pt x="149" y="74"/>
                  </a:cubicBezTo>
                  <a:close/>
                  <a:moveTo>
                    <a:pt x="47" y="110"/>
                  </a:moveTo>
                  <a:cubicBezTo>
                    <a:pt x="47" y="80"/>
                    <a:pt x="47" y="80"/>
                    <a:pt x="47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110"/>
                    <a:pt x="60" y="110"/>
                    <a:pt x="60" y="110"/>
                  </a:cubicBezTo>
                  <a:lnTo>
                    <a:pt x="47" y="110"/>
                  </a:lnTo>
                  <a:close/>
                  <a:moveTo>
                    <a:pt x="88" y="110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1" y="110"/>
                    <a:pt x="101" y="110"/>
                    <a:pt x="101" y="110"/>
                  </a:cubicBezTo>
                  <a:lnTo>
                    <a:pt x="88" y="110"/>
                  </a:lnTo>
                  <a:close/>
                </a:path>
              </a:pathLst>
            </a:custGeom>
            <a:solidFill>
              <a:srgbClr val="373B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06059" y="1965638"/>
            <a:ext cx="2625635" cy="4010297"/>
            <a:chOff x="6206059" y="1815737"/>
            <a:chExt cx="2625635" cy="4010297"/>
          </a:xfrm>
        </p:grpSpPr>
        <p:sp>
          <p:nvSpPr>
            <p:cNvPr id="68" name="矩形 67"/>
            <p:cNvSpPr/>
            <p:nvPr/>
          </p:nvSpPr>
          <p:spPr>
            <a:xfrm>
              <a:off x="6206059" y="1815737"/>
              <a:ext cx="2625635" cy="4010297"/>
            </a:xfrm>
            <a:prstGeom prst="rect">
              <a:avLst/>
            </a:prstGeom>
            <a:solidFill>
              <a:srgbClr val="00B4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7100864" y="2272936"/>
              <a:ext cx="836024" cy="836024"/>
            </a:xfrm>
            <a:prstGeom prst="ellipse">
              <a:avLst/>
            </a:prstGeom>
            <a:solidFill>
              <a:srgbClr val="E7E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6528862" y="3382453"/>
              <a:ext cx="1980029" cy="2132322"/>
              <a:chOff x="1022339" y="4463156"/>
              <a:chExt cx="1980029" cy="2132322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1227523" y="4463156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</a:t>
                </a:r>
                <a:r>
                  <a:rPr lang="zh-CN" altLang="en-US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1022339" y="4822685"/>
                <a:ext cx="1980029" cy="1772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4" name="Group 21"/>
            <p:cNvGrpSpPr>
              <a:grpSpLocks noChangeAspect="1"/>
            </p:cNvGrpSpPr>
            <p:nvPr/>
          </p:nvGrpSpPr>
          <p:grpSpPr bwMode="auto">
            <a:xfrm>
              <a:off x="7405802" y="2570377"/>
              <a:ext cx="226148" cy="241142"/>
              <a:chOff x="6796" y="1142"/>
              <a:chExt cx="362" cy="386"/>
            </a:xfrm>
            <a:solidFill>
              <a:srgbClr val="00B4D9"/>
            </a:solidFill>
          </p:grpSpPr>
          <p:sp>
            <p:nvSpPr>
              <p:cNvPr id="46" name="Freeform 22"/>
              <p:cNvSpPr>
                <a:spLocks/>
              </p:cNvSpPr>
              <p:nvPr/>
            </p:nvSpPr>
            <p:spPr bwMode="auto">
              <a:xfrm>
                <a:off x="7001" y="1157"/>
                <a:ext cx="65" cy="91"/>
              </a:xfrm>
              <a:custGeom>
                <a:avLst/>
                <a:gdLst>
                  <a:gd name="T0" fmla="*/ 5 w 65"/>
                  <a:gd name="T1" fmla="*/ 12 h 91"/>
                  <a:gd name="T2" fmla="*/ 0 w 65"/>
                  <a:gd name="T3" fmla="*/ 91 h 91"/>
                  <a:gd name="T4" fmla="*/ 53 w 65"/>
                  <a:gd name="T5" fmla="*/ 82 h 91"/>
                  <a:gd name="T6" fmla="*/ 65 w 65"/>
                  <a:gd name="T7" fmla="*/ 0 h 91"/>
                  <a:gd name="T8" fmla="*/ 5 w 65"/>
                  <a:gd name="T9" fmla="*/ 1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91">
                    <a:moveTo>
                      <a:pt x="5" y="12"/>
                    </a:moveTo>
                    <a:lnTo>
                      <a:pt x="0" y="91"/>
                    </a:lnTo>
                    <a:lnTo>
                      <a:pt x="53" y="82"/>
                    </a:lnTo>
                    <a:lnTo>
                      <a:pt x="65" y="0"/>
                    </a:lnTo>
                    <a:lnTo>
                      <a:pt x="5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3"/>
              <p:cNvSpPr>
                <a:spLocks/>
              </p:cNvSpPr>
              <p:nvPr/>
            </p:nvSpPr>
            <p:spPr bwMode="auto">
              <a:xfrm>
                <a:off x="7093" y="1142"/>
                <a:ext cx="60" cy="89"/>
              </a:xfrm>
              <a:custGeom>
                <a:avLst/>
                <a:gdLst>
                  <a:gd name="T0" fmla="*/ 5 w 60"/>
                  <a:gd name="T1" fmla="*/ 10 h 89"/>
                  <a:gd name="T2" fmla="*/ 0 w 60"/>
                  <a:gd name="T3" fmla="*/ 89 h 89"/>
                  <a:gd name="T4" fmla="*/ 60 w 60"/>
                  <a:gd name="T5" fmla="*/ 77 h 89"/>
                  <a:gd name="T6" fmla="*/ 43 w 60"/>
                  <a:gd name="T7" fmla="*/ 0 h 89"/>
                  <a:gd name="T8" fmla="*/ 5 w 60"/>
                  <a:gd name="T9" fmla="*/ 1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9">
                    <a:moveTo>
                      <a:pt x="5" y="10"/>
                    </a:moveTo>
                    <a:lnTo>
                      <a:pt x="0" y="89"/>
                    </a:lnTo>
                    <a:lnTo>
                      <a:pt x="60" y="77"/>
                    </a:lnTo>
                    <a:lnTo>
                      <a:pt x="43" y="0"/>
                    </a:lnTo>
                    <a:lnTo>
                      <a:pt x="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4"/>
              <p:cNvSpPr>
                <a:spLocks/>
              </p:cNvSpPr>
              <p:nvPr/>
            </p:nvSpPr>
            <p:spPr bwMode="auto">
              <a:xfrm>
                <a:off x="6912" y="1176"/>
                <a:ext cx="63" cy="89"/>
              </a:xfrm>
              <a:custGeom>
                <a:avLst/>
                <a:gdLst>
                  <a:gd name="T0" fmla="*/ 7 w 63"/>
                  <a:gd name="T1" fmla="*/ 10 h 89"/>
                  <a:gd name="T2" fmla="*/ 0 w 63"/>
                  <a:gd name="T3" fmla="*/ 89 h 89"/>
                  <a:gd name="T4" fmla="*/ 51 w 63"/>
                  <a:gd name="T5" fmla="*/ 80 h 89"/>
                  <a:gd name="T6" fmla="*/ 63 w 63"/>
                  <a:gd name="T7" fmla="*/ 0 h 89"/>
                  <a:gd name="T8" fmla="*/ 7 w 63"/>
                  <a:gd name="T9" fmla="*/ 1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89">
                    <a:moveTo>
                      <a:pt x="7" y="10"/>
                    </a:moveTo>
                    <a:lnTo>
                      <a:pt x="0" y="89"/>
                    </a:lnTo>
                    <a:lnTo>
                      <a:pt x="51" y="80"/>
                    </a:lnTo>
                    <a:lnTo>
                      <a:pt x="63" y="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5"/>
              <p:cNvSpPr>
                <a:spLocks/>
              </p:cNvSpPr>
              <p:nvPr/>
            </p:nvSpPr>
            <p:spPr bwMode="auto">
              <a:xfrm>
                <a:off x="6796" y="1193"/>
                <a:ext cx="89" cy="94"/>
              </a:xfrm>
              <a:custGeom>
                <a:avLst/>
                <a:gdLst>
                  <a:gd name="T0" fmla="*/ 0 w 89"/>
                  <a:gd name="T1" fmla="*/ 17 h 94"/>
                  <a:gd name="T2" fmla="*/ 14 w 89"/>
                  <a:gd name="T3" fmla="*/ 94 h 94"/>
                  <a:gd name="T4" fmla="*/ 75 w 89"/>
                  <a:gd name="T5" fmla="*/ 94 h 94"/>
                  <a:gd name="T6" fmla="*/ 89 w 89"/>
                  <a:gd name="T7" fmla="*/ 0 h 94"/>
                  <a:gd name="T8" fmla="*/ 0 w 89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94">
                    <a:moveTo>
                      <a:pt x="0" y="17"/>
                    </a:moveTo>
                    <a:lnTo>
                      <a:pt x="14" y="94"/>
                    </a:lnTo>
                    <a:lnTo>
                      <a:pt x="75" y="94"/>
                    </a:lnTo>
                    <a:lnTo>
                      <a:pt x="89" y="0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6"/>
              <p:cNvSpPr>
                <a:spLocks noEditPoints="1"/>
              </p:cNvSpPr>
              <p:nvPr/>
            </p:nvSpPr>
            <p:spPr bwMode="auto">
              <a:xfrm>
                <a:off x="6810" y="1304"/>
                <a:ext cx="348" cy="224"/>
              </a:xfrm>
              <a:custGeom>
                <a:avLst/>
                <a:gdLst>
                  <a:gd name="T0" fmla="*/ 0 w 144"/>
                  <a:gd name="T1" fmla="*/ 0 h 93"/>
                  <a:gd name="T2" fmla="*/ 0 w 144"/>
                  <a:gd name="T3" fmla="*/ 93 h 93"/>
                  <a:gd name="T4" fmla="*/ 144 w 144"/>
                  <a:gd name="T5" fmla="*/ 93 h 93"/>
                  <a:gd name="T6" fmla="*/ 144 w 144"/>
                  <a:gd name="T7" fmla="*/ 0 h 93"/>
                  <a:gd name="T8" fmla="*/ 0 w 144"/>
                  <a:gd name="T9" fmla="*/ 0 h 93"/>
                  <a:gd name="T10" fmla="*/ 72 w 144"/>
                  <a:gd name="T11" fmla="*/ 80 h 93"/>
                  <a:gd name="T12" fmla="*/ 37 w 144"/>
                  <a:gd name="T13" fmla="*/ 46 h 93"/>
                  <a:gd name="T14" fmla="*/ 72 w 144"/>
                  <a:gd name="T15" fmla="*/ 12 h 93"/>
                  <a:gd name="T16" fmla="*/ 106 w 144"/>
                  <a:gd name="T17" fmla="*/ 46 h 93"/>
                  <a:gd name="T18" fmla="*/ 72 w 144"/>
                  <a:gd name="T19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4" h="93">
                    <a:moveTo>
                      <a:pt x="0" y="0"/>
                    </a:moveTo>
                    <a:cubicBezTo>
                      <a:pt x="0" y="93"/>
                      <a:pt x="0" y="93"/>
                      <a:pt x="0" y="93"/>
                    </a:cubicBezTo>
                    <a:cubicBezTo>
                      <a:pt x="144" y="93"/>
                      <a:pt x="144" y="93"/>
                      <a:pt x="144" y="93"/>
                    </a:cubicBezTo>
                    <a:cubicBezTo>
                      <a:pt x="144" y="0"/>
                      <a:pt x="144" y="0"/>
                      <a:pt x="144" y="0"/>
                    </a:cubicBezTo>
                    <a:lnTo>
                      <a:pt x="0" y="0"/>
                    </a:lnTo>
                    <a:close/>
                    <a:moveTo>
                      <a:pt x="72" y="80"/>
                    </a:moveTo>
                    <a:cubicBezTo>
                      <a:pt x="53" y="80"/>
                      <a:pt x="37" y="65"/>
                      <a:pt x="37" y="46"/>
                    </a:cubicBezTo>
                    <a:cubicBezTo>
                      <a:pt x="37" y="27"/>
                      <a:pt x="53" y="12"/>
                      <a:pt x="72" y="12"/>
                    </a:cubicBezTo>
                    <a:cubicBezTo>
                      <a:pt x="90" y="12"/>
                      <a:pt x="106" y="27"/>
                      <a:pt x="106" y="46"/>
                    </a:cubicBezTo>
                    <a:cubicBezTo>
                      <a:pt x="106" y="65"/>
                      <a:pt x="90" y="80"/>
                      <a:pt x="72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7"/>
              <p:cNvSpPr>
                <a:spLocks/>
              </p:cNvSpPr>
              <p:nvPr/>
            </p:nvSpPr>
            <p:spPr bwMode="auto">
              <a:xfrm>
                <a:off x="6950" y="1371"/>
                <a:ext cx="85" cy="87"/>
              </a:xfrm>
              <a:custGeom>
                <a:avLst/>
                <a:gdLst>
                  <a:gd name="T0" fmla="*/ 0 w 85"/>
                  <a:gd name="T1" fmla="*/ 0 h 87"/>
                  <a:gd name="T2" fmla="*/ 0 w 85"/>
                  <a:gd name="T3" fmla="*/ 87 h 87"/>
                  <a:gd name="T4" fmla="*/ 85 w 85"/>
                  <a:gd name="T5" fmla="*/ 43 h 87"/>
                  <a:gd name="T6" fmla="*/ 0 w 85"/>
                  <a:gd name="T7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87">
                    <a:moveTo>
                      <a:pt x="0" y="0"/>
                    </a:moveTo>
                    <a:lnTo>
                      <a:pt x="0" y="87"/>
                    </a:lnTo>
                    <a:lnTo>
                      <a:pt x="85" y="4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3357755" y="1965638"/>
            <a:ext cx="2625635" cy="4010297"/>
            <a:chOff x="3357755" y="1815737"/>
            <a:chExt cx="2625635" cy="4010297"/>
          </a:xfrm>
        </p:grpSpPr>
        <p:sp>
          <p:nvSpPr>
            <p:cNvPr id="58" name="矩形 57"/>
            <p:cNvSpPr/>
            <p:nvPr/>
          </p:nvSpPr>
          <p:spPr>
            <a:xfrm>
              <a:off x="3357755" y="1815737"/>
              <a:ext cx="2625635" cy="401029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4252560" y="2272936"/>
              <a:ext cx="836024" cy="836024"/>
            </a:xfrm>
            <a:prstGeom prst="ellipse">
              <a:avLst/>
            </a:prstGeom>
            <a:solidFill>
              <a:srgbClr val="E7E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3680558" y="3382453"/>
              <a:ext cx="1980029" cy="2132322"/>
              <a:chOff x="1022339" y="4463156"/>
              <a:chExt cx="1980029" cy="2132322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1227523" y="4463156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</a:t>
                </a:r>
                <a:r>
                  <a:rPr lang="zh-CN" altLang="en-US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1022339" y="4822685"/>
                <a:ext cx="1980029" cy="1772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Freeform 14"/>
            <p:cNvSpPr>
              <a:spLocks noEditPoints="1"/>
            </p:cNvSpPr>
            <p:nvPr/>
          </p:nvSpPr>
          <p:spPr bwMode="auto">
            <a:xfrm>
              <a:off x="4489357" y="2563911"/>
              <a:ext cx="362431" cy="287324"/>
            </a:xfrm>
            <a:custGeom>
              <a:avLst/>
              <a:gdLst>
                <a:gd name="T0" fmla="*/ 170 w 173"/>
                <a:gd name="T1" fmla="*/ 65 h 136"/>
                <a:gd name="T2" fmla="*/ 124 w 173"/>
                <a:gd name="T3" fmla="*/ 11 h 136"/>
                <a:gd name="T4" fmla="*/ 118 w 173"/>
                <a:gd name="T5" fmla="*/ 7 h 136"/>
                <a:gd name="T6" fmla="*/ 46 w 173"/>
                <a:gd name="T7" fmla="*/ 7 h 136"/>
                <a:gd name="T8" fmla="*/ 27 w 173"/>
                <a:gd name="T9" fmla="*/ 0 h 136"/>
                <a:gd name="T10" fmla="*/ 0 w 173"/>
                <a:gd name="T11" fmla="*/ 27 h 136"/>
                <a:gd name="T12" fmla="*/ 0 w 173"/>
                <a:gd name="T13" fmla="*/ 33 h 136"/>
                <a:gd name="T14" fmla="*/ 0 w 173"/>
                <a:gd name="T15" fmla="*/ 33 h 136"/>
                <a:gd name="T16" fmla="*/ 0 w 173"/>
                <a:gd name="T17" fmla="*/ 33 h 136"/>
                <a:gd name="T18" fmla="*/ 5 w 173"/>
                <a:gd name="T19" fmla="*/ 43 h 136"/>
                <a:gd name="T20" fmla="*/ 5 w 173"/>
                <a:gd name="T21" fmla="*/ 43 h 136"/>
                <a:gd name="T22" fmla="*/ 53 w 173"/>
                <a:gd name="T23" fmla="*/ 99 h 136"/>
                <a:gd name="T24" fmla="*/ 54 w 173"/>
                <a:gd name="T25" fmla="*/ 99 h 136"/>
                <a:gd name="T26" fmla="*/ 76 w 173"/>
                <a:gd name="T27" fmla="*/ 111 h 136"/>
                <a:gd name="T28" fmla="*/ 81 w 173"/>
                <a:gd name="T29" fmla="*/ 110 h 136"/>
                <a:gd name="T30" fmla="*/ 95 w 173"/>
                <a:gd name="T31" fmla="*/ 103 h 136"/>
                <a:gd name="T32" fmla="*/ 99 w 173"/>
                <a:gd name="T33" fmla="*/ 103 h 136"/>
                <a:gd name="T34" fmla="*/ 99 w 173"/>
                <a:gd name="T35" fmla="*/ 136 h 136"/>
                <a:gd name="T36" fmla="*/ 110 w 173"/>
                <a:gd name="T37" fmla="*/ 125 h 136"/>
                <a:gd name="T38" fmla="*/ 121 w 173"/>
                <a:gd name="T39" fmla="*/ 136 h 136"/>
                <a:gd name="T40" fmla="*/ 121 w 173"/>
                <a:gd name="T41" fmla="*/ 103 h 136"/>
                <a:gd name="T42" fmla="*/ 167 w 173"/>
                <a:gd name="T43" fmla="*/ 103 h 136"/>
                <a:gd name="T44" fmla="*/ 173 w 173"/>
                <a:gd name="T45" fmla="*/ 97 h 136"/>
                <a:gd name="T46" fmla="*/ 173 w 173"/>
                <a:gd name="T47" fmla="*/ 69 h 136"/>
                <a:gd name="T48" fmla="*/ 170 w 173"/>
                <a:gd name="T49" fmla="*/ 65 h 136"/>
                <a:gd name="T50" fmla="*/ 117 w 173"/>
                <a:gd name="T51" fmla="*/ 14 h 136"/>
                <a:gd name="T52" fmla="*/ 117 w 173"/>
                <a:gd name="T53" fmla="*/ 14 h 136"/>
                <a:gd name="T54" fmla="*/ 117 w 173"/>
                <a:gd name="T55" fmla="*/ 14 h 136"/>
                <a:gd name="T56" fmla="*/ 118 w 173"/>
                <a:gd name="T57" fmla="*/ 15 h 136"/>
                <a:gd name="T58" fmla="*/ 121 w 173"/>
                <a:gd name="T59" fmla="*/ 18 h 136"/>
                <a:gd name="T60" fmla="*/ 121 w 173"/>
                <a:gd name="T61" fmla="*/ 18 h 136"/>
                <a:gd name="T62" fmla="*/ 124 w 173"/>
                <a:gd name="T63" fmla="*/ 22 h 136"/>
                <a:gd name="T64" fmla="*/ 160 w 173"/>
                <a:gd name="T65" fmla="*/ 64 h 136"/>
                <a:gd name="T66" fmla="*/ 96 w 173"/>
                <a:gd name="T67" fmla="*/ 64 h 136"/>
                <a:gd name="T68" fmla="*/ 81 w 173"/>
                <a:gd name="T69" fmla="*/ 47 h 136"/>
                <a:gd name="T70" fmla="*/ 75 w 173"/>
                <a:gd name="T71" fmla="*/ 40 h 136"/>
                <a:gd name="T72" fmla="*/ 52 w 173"/>
                <a:gd name="T73" fmla="*/ 14 h 136"/>
                <a:gd name="T74" fmla="*/ 117 w 173"/>
                <a:gd name="T75" fmla="*/ 14 h 136"/>
                <a:gd name="T76" fmla="*/ 167 w 173"/>
                <a:gd name="T77" fmla="*/ 97 h 136"/>
                <a:gd name="T78" fmla="*/ 121 w 173"/>
                <a:gd name="T79" fmla="*/ 97 h 136"/>
                <a:gd name="T80" fmla="*/ 121 w 173"/>
                <a:gd name="T81" fmla="*/ 80 h 136"/>
                <a:gd name="T82" fmla="*/ 99 w 173"/>
                <a:gd name="T83" fmla="*/ 80 h 136"/>
                <a:gd name="T84" fmla="*/ 99 w 173"/>
                <a:gd name="T85" fmla="*/ 97 h 136"/>
                <a:gd name="T86" fmla="*/ 92 w 173"/>
                <a:gd name="T87" fmla="*/ 97 h 136"/>
                <a:gd name="T88" fmla="*/ 91 w 173"/>
                <a:gd name="T89" fmla="*/ 98 h 136"/>
                <a:gd name="T90" fmla="*/ 76 w 173"/>
                <a:gd name="T91" fmla="*/ 104 h 136"/>
                <a:gd name="T92" fmla="*/ 58 w 173"/>
                <a:gd name="T93" fmla="*/ 95 h 136"/>
                <a:gd name="T94" fmla="*/ 59 w 173"/>
                <a:gd name="T95" fmla="*/ 95 h 136"/>
                <a:gd name="T96" fmla="*/ 58 w 173"/>
                <a:gd name="T97" fmla="*/ 94 h 136"/>
                <a:gd name="T98" fmla="*/ 55 w 173"/>
                <a:gd name="T99" fmla="*/ 83 h 136"/>
                <a:gd name="T100" fmla="*/ 76 w 173"/>
                <a:gd name="T101" fmla="*/ 62 h 136"/>
                <a:gd name="T102" fmla="*/ 91 w 173"/>
                <a:gd name="T103" fmla="*/ 69 h 136"/>
                <a:gd name="T104" fmla="*/ 92 w 173"/>
                <a:gd name="T105" fmla="*/ 70 h 136"/>
                <a:gd name="T106" fmla="*/ 92 w 173"/>
                <a:gd name="T107" fmla="*/ 70 h 136"/>
                <a:gd name="T108" fmla="*/ 92 w 173"/>
                <a:gd name="T109" fmla="*/ 70 h 136"/>
                <a:gd name="T110" fmla="*/ 93 w 173"/>
                <a:gd name="T111" fmla="*/ 70 h 136"/>
                <a:gd name="T112" fmla="*/ 166 w 173"/>
                <a:gd name="T113" fmla="*/ 70 h 136"/>
                <a:gd name="T114" fmla="*/ 166 w 173"/>
                <a:gd name="T115" fmla="*/ 70 h 136"/>
                <a:gd name="T116" fmla="*/ 166 w 173"/>
                <a:gd name="T117" fmla="*/ 70 h 136"/>
                <a:gd name="T118" fmla="*/ 167 w 173"/>
                <a:gd name="T119" fmla="*/ 70 h 136"/>
                <a:gd name="T120" fmla="*/ 167 w 173"/>
                <a:gd name="T121" fmla="*/ 9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" h="136">
                  <a:moveTo>
                    <a:pt x="170" y="65"/>
                  </a:moveTo>
                  <a:cubicBezTo>
                    <a:pt x="124" y="11"/>
                    <a:pt x="124" y="11"/>
                    <a:pt x="124" y="11"/>
                  </a:cubicBezTo>
                  <a:cubicBezTo>
                    <a:pt x="123" y="9"/>
                    <a:pt x="121" y="7"/>
                    <a:pt x="118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1" y="2"/>
                    <a:pt x="34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9"/>
                    <a:pt x="0" y="3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7"/>
                    <a:pt x="3" y="40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8" y="106"/>
                    <a:pt x="67" y="111"/>
                    <a:pt x="76" y="111"/>
                  </a:cubicBezTo>
                  <a:cubicBezTo>
                    <a:pt x="78" y="111"/>
                    <a:pt x="79" y="111"/>
                    <a:pt x="81" y="110"/>
                  </a:cubicBezTo>
                  <a:cubicBezTo>
                    <a:pt x="86" y="109"/>
                    <a:pt x="91" y="107"/>
                    <a:pt x="95" y="103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67" y="103"/>
                    <a:pt x="167" y="103"/>
                    <a:pt x="167" y="103"/>
                  </a:cubicBezTo>
                  <a:cubicBezTo>
                    <a:pt x="170" y="103"/>
                    <a:pt x="173" y="100"/>
                    <a:pt x="173" y="97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67"/>
                    <a:pt x="172" y="66"/>
                    <a:pt x="170" y="65"/>
                  </a:cubicBezTo>
                  <a:close/>
                  <a:moveTo>
                    <a:pt x="117" y="14"/>
                  </a:move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4" y="22"/>
                    <a:pt x="124" y="22"/>
                    <a:pt x="124" y="22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5" y="40"/>
                    <a:pt x="75" y="40"/>
                    <a:pt x="75" y="40"/>
                  </a:cubicBezTo>
                  <a:cubicBezTo>
                    <a:pt x="52" y="14"/>
                    <a:pt x="52" y="14"/>
                    <a:pt x="52" y="14"/>
                  </a:cubicBezTo>
                  <a:lnTo>
                    <a:pt x="117" y="14"/>
                  </a:lnTo>
                  <a:close/>
                  <a:moveTo>
                    <a:pt x="167" y="97"/>
                  </a:moveTo>
                  <a:cubicBezTo>
                    <a:pt x="121" y="97"/>
                    <a:pt x="121" y="97"/>
                    <a:pt x="121" y="97"/>
                  </a:cubicBezTo>
                  <a:cubicBezTo>
                    <a:pt x="121" y="80"/>
                    <a:pt x="121" y="80"/>
                    <a:pt x="121" y="80"/>
                  </a:cubicBezTo>
                  <a:cubicBezTo>
                    <a:pt x="99" y="80"/>
                    <a:pt x="99" y="80"/>
                    <a:pt x="99" y="80"/>
                  </a:cubicBezTo>
                  <a:cubicBezTo>
                    <a:pt x="99" y="97"/>
                    <a:pt x="99" y="97"/>
                    <a:pt x="99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87" y="102"/>
                    <a:pt x="82" y="104"/>
                    <a:pt x="76" y="104"/>
                  </a:cubicBezTo>
                  <a:cubicBezTo>
                    <a:pt x="69" y="104"/>
                    <a:pt x="62" y="101"/>
                    <a:pt x="58" y="95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58" y="94"/>
                    <a:pt x="58" y="94"/>
                    <a:pt x="58" y="94"/>
                  </a:cubicBezTo>
                  <a:cubicBezTo>
                    <a:pt x="56" y="91"/>
                    <a:pt x="55" y="87"/>
                    <a:pt x="55" y="83"/>
                  </a:cubicBezTo>
                  <a:cubicBezTo>
                    <a:pt x="55" y="72"/>
                    <a:pt x="64" y="62"/>
                    <a:pt x="76" y="62"/>
                  </a:cubicBezTo>
                  <a:cubicBezTo>
                    <a:pt x="82" y="62"/>
                    <a:pt x="87" y="65"/>
                    <a:pt x="91" y="69"/>
                  </a:cubicBezTo>
                  <a:cubicBezTo>
                    <a:pt x="92" y="70"/>
                    <a:pt x="92" y="70"/>
                    <a:pt x="92" y="70"/>
                  </a:cubicBezTo>
                  <a:cubicBezTo>
                    <a:pt x="92" y="70"/>
                    <a:pt x="92" y="70"/>
                    <a:pt x="92" y="70"/>
                  </a:cubicBezTo>
                  <a:cubicBezTo>
                    <a:pt x="92" y="70"/>
                    <a:pt x="92" y="70"/>
                    <a:pt x="92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166" y="70"/>
                    <a:pt x="166" y="70"/>
                    <a:pt x="166" y="70"/>
                  </a:cubicBezTo>
                  <a:cubicBezTo>
                    <a:pt x="166" y="70"/>
                    <a:pt x="166" y="70"/>
                    <a:pt x="166" y="70"/>
                  </a:cubicBezTo>
                  <a:cubicBezTo>
                    <a:pt x="166" y="70"/>
                    <a:pt x="166" y="70"/>
                    <a:pt x="166" y="70"/>
                  </a:cubicBezTo>
                  <a:cubicBezTo>
                    <a:pt x="167" y="70"/>
                    <a:pt x="167" y="70"/>
                    <a:pt x="167" y="70"/>
                  </a:cubicBezTo>
                  <a:lnTo>
                    <a:pt x="167" y="97"/>
                  </a:lnTo>
                  <a:close/>
                </a:path>
              </a:pathLst>
            </a:custGeom>
            <a:solidFill>
              <a:srgbClr val="373B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11873680" y="360642"/>
            <a:ext cx="314696" cy="815015"/>
          </a:xfrm>
          <a:prstGeom prst="rect">
            <a:avLst/>
          </a:prstGeom>
          <a:solidFill>
            <a:srgbClr val="00B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 rot="16200000">
            <a:off x="11710553" y="629650"/>
            <a:ext cx="678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E7EDEA"/>
                </a:solidFill>
                <a:latin typeface="+mj-lt"/>
                <a:ea typeface="Adobe 繁黑體 Std B" panose="020B0700000000000000" pitchFamily="34" charset="-128"/>
                <a:cs typeface="Arial" panose="020B0604020202020204" pitchFamily="34" charset="0"/>
              </a:rPr>
              <a:t>Page</a:t>
            </a:r>
            <a:r>
              <a:rPr lang="en-US" altLang="zh-CN" sz="1100" dirty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</a:t>
            </a:r>
            <a:r>
              <a:rPr lang="en-US" altLang="zh-CN" sz="1100" dirty="0" smtClean="0">
                <a:solidFill>
                  <a:srgbClr val="E7EDEA"/>
                </a:solidFill>
                <a:latin typeface="Arial" panose="020B0604020202020204" pitchFamily="34" charset="0"/>
                <a:ea typeface="Adobe 繁黑體 Std B" panose="020B0700000000000000" pitchFamily="34" charset="-128"/>
                <a:cs typeface="Arial" panose="020B0604020202020204" pitchFamily="34" charset="0"/>
              </a:rPr>
              <a:t>  </a:t>
            </a:r>
            <a:r>
              <a:rPr lang="en-US" altLang="zh-CN" sz="1200" dirty="0" smtClean="0">
                <a:solidFill>
                  <a:srgbClr val="E7EDEA"/>
                </a:solidFill>
                <a:latin typeface="Vrinda" panose="020B0502040204020203" pitchFamily="34" charset="0"/>
                <a:ea typeface="Adobe 繁黑體 Std B" panose="020B0700000000000000" pitchFamily="34" charset="-128"/>
                <a:cs typeface="Vrinda" panose="020B0502040204020203" pitchFamily="34" charset="0"/>
              </a:rPr>
              <a:t>9</a:t>
            </a:r>
            <a:endParaRPr lang="zh-CN" altLang="en-US" sz="1200" dirty="0">
              <a:solidFill>
                <a:srgbClr val="E7EDEA"/>
              </a:solidFill>
              <a:latin typeface="Vrinda" panose="020B0502040204020203" pitchFamily="34" charset="0"/>
              <a:ea typeface="Adobe 繁黑體 Std B" panose="020B0700000000000000" pitchFamily="34" charset="-128"/>
              <a:cs typeface="Vrinda" panose="020B0502040204020203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9451" y="1965638"/>
            <a:ext cx="2625635" cy="4010297"/>
            <a:chOff x="509451" y="1815737"/>
            <a:chExt cx="2625635" cy="4010297"/>
          </a:xfrm>
        </p:grpSpPr>
        <p:sp>
          <p:nvSpPr>
            <p:cNvPr id="7" name="矩形 6"/>
            <p:cNvSpPr/>
            <p:nvPr/>
          </p:nvSpPr>
          <p:spPr>
            <a:xfrm>
              <a:off x="509451" y="1815737"/>
              <a:ext cx="2625635" cy="401029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1404256" y="2272936"/>
              <a:ext cx="836024" cy="836024"/>
              <a:chOff x="1404256" y="2272936"/>
              <a:chExt cx="836024" cy="836024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404256" y="2272936"/>
                <a:ext cx="836024" cy="836024"/>
              </a:xfrm>
              <a:prstGeom prst="ellipse">
                <a:avLst/>
              </a:prstGeom>
              <a:solidFill>
                <a:srgbClr val="E7E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4" name="Group 8"/>
              <p:cNvGrpSpPr>
                <a:grpSpLocks noChangeAspect="1"/>
              </p:cNvGrpSpPr>
              <p:nvPr/>
            </p:nvGrpSpPr>
            <p:grpSpPr bwMode="auto">
              <a:xfrm>
                <a:off x="1640328" y="2543147"/>
                <a:ext cx="363880" cy="295602"/>
                <a:chOff x="3539" y="1430"/>
                <a:chExt cx="453" cy="368"/>
              </a:xfrm>
              <a:solidFill>
                <a:srgbClr val="373B44"/>
              </a:solidFill>
            </p:grpSpPr>
            <p:sp>
              <p:nvSpPr>
                <p:cNvPr id="36" name="Freeform 9"/>
                <p:cNvSpPr>
                  <a:spLocks noEditPoints="1"/>
                </p:cNvSpPr>
                <p:nvPr/>
              </p:nvSpPr>
              <p:spPr bwMode="auto">
                <a:xfrm>
                  <a:off x="3539" y="1430"/>
                  <a:ext cx="311" cy="317"/>
                </a:xfrm>
                <a:custGeom>
                  <a:avLst/>
                  <a:gdLst>
                    <a:gd name="T0" fmla="*/ 130 w 130"/>
                    <a:gd name="T1" fmla="*/ 53 h 132"/>
                    <a:gd name="T2" fmla="*/ 126 w 130"/>
                    <a:gd name="T3" fmla="*/ 39 h 132"/>
                    <a:gd name="T4" fmla="*/ 110 w 130"/>
                    <a:gd name="T5" fmla="*/ 18 h 132"/>
                    <a:gd name="T6" fmla="*/ 98 w 130"/>
                    <a:gd name="T7" fmla="*/ 10 h 132"/>
                    <a:gd name="T8" fmla="*/ 74 w 130"/>
                    <a:gd name="T9" fmla="*/ 0 h 132"/>
                    <a:gd name="T10" fmla="*/ 57 w 130"/>
                    <a:gd name="T11" fmla="*/ 0 h 132"/>
                    <a:gd name="T12" fmla="*/ 31 w 130"/>
                    <a:gd name="T13" fmla="*/ 10 h 132"/>
                    <a:gd name="T14" fmla="*/ 20 w 130"/>
                    <a:gd name="T15" fmla="*/ 19 h 132"/>
                    <a:gd name="T16" fmla="*/ 5 w 130"/>
                    <a:gd name="T17" fmla="*/ 39 h 132"/>
                    <a:gd name="T18" fmla="*/ 0 w 130"/>
                    <a:gd name="T19" fmla="*/ 53 h 132"/>
                    <a:gd name="T20" fmla="*/ 0 w 130"/>
                    <a:gd name="T21" fmla="*/ 78 h 132"/>
                    <a:gd name="T22" fmla="*/ 5 w 130"/>
                    <a:gd name="T23" fmla="*/ 93 h 132"/>
                    <a:gd name="T24" fmla="*/ 20 w 130"/>
                    <a:gd name="T25" fmla="*/ 114 h 132"/>
                    <a:gd name="T26" fmla="*/ 32 w 130"/>
                    <a:gd name="T27" fmla="*/ 122 h 132"/>
                    <a:gd name="T28" fmla="*/ 57 w 130"/>
                    <a:gd name="T29" fmla="*/ 132 h 132"/>
                    <a:gd name="T30" fmla="*/ 74 w 130"/>
                    <a:gd name="T31" fmla="*/ 132 h 132"/>
                    <a:gd name="T32" fmla="*/ 100 w 130"/>
                    <a:gd name="T33" fmla="*/ 122 h 132"/>
                    <a:gd name="T34" fmla="*/ 110 w 130"/>
                    <a:gd name="T35" fmla="*/ 113 h 132"/>
                    <a:gd name="T36" fmla="*/ 126 w 130"/>
                    <a:gd name="T37" fmla="*/ 93 h 132"/>
                    <a:gd name="T38" fmla="*/ 130 w 130"/>
                    <a:gd name="T39" fmla="*/ 78 h 132"/>
                    <a:gd name="T40" fmla="*/ 130 w 130"/>
                    <a:gd name="T41" fmla="*/ 53 h 132"/>
                    <a:gd name="T42" fmla="*/ 65 w 130"/>
                    <a:gd name="T43" fmla="*/ 91 h 132"/>
                    <a:gd name="T44" fmla="*/ 41 w 130"/>
                    <a:gd name="T45" fmla="*/ 66 h 132"/>
                    <a:gd name="T46" fmla="*/ 65 w 130"/>
                    <a:gd name="T47" fmla="*/ 41 h 132"/>
                    <a:gd name="T48" fmla="*/ 90 w 130"/>
                    <a:gd name="T49" fmla="*/ 66 h 132"/>
                    <a:gd name="T50" fmla="*/ 65 w 130"/>
                    <a:gd name="T51" fmla="*/ 9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0" h="132">
                      <a:moveTo>
                        <a:pt x="130" y="53"/>
                      </a:moveTo>
                      <a:cubicBezTo>
                        <a:pt x="129" y="48"/>
                        <a:pt x="127" y="44"/>
                        <a:pt x="126" y="39"/>
                      </a:cubicBezTo>
                      <a:cubicBezTo>
                        <a:pt x="109" y="43"/>
                        <a:pt x="103" y="28"/>
                        <a:pt x="110" y="18"/>
                      </a:cubicBezTo>
                      <a:cubicBezTo>
                        <a:pt x="108" y="14"/>
                        <a:pt x="104" y="11"/>
                        <a:pt x="98" y="10"/>
                      </a:cubicBezTo>
                      <a:cubicBezTo>
                        <a:pt x="91" y="21"/>
                        <a:pt x="72" y="15"/>
                        <a:pt x="74" y="0"/>
                      </a:cubicBezTo>
                      <a:cubicBezTo>
                        <a:pt x="68" y="0"/>
                        <a:pt x="62" y="0"/>
                        <a:pt x="57" y="0"/>
                      </a:cubicBezTo>
                      <a:cubicBezTo>
                        <a:pt x="58" y="16"/>
                        <a:pt x="39" y="20"/>
                        <a:pt x="31" y="10"/>
                      </a:cubicBezTo>
                      <a:cubicBezTo>
                        <a:pt x="27" y="12"/>
                        <a:pt x="21" y="14"/>
                        <a:pt x="20" y="19"/>
                      </a:cubicBezTo>
                      <a:cubicBezTo>
                        <a:pt x="28" y="29"/>
                        <a:pt x="21" y="43"/>
                        <a:pt x="5" y="39"/>
                      </a:cubicBezTo>
                      <a:cubicBezTo>
                        <a:pt x="3" y="44"/>
                        <a:pt x="1" y="48"/>
                        <a:pt x="0" y="53"/>
                      </a:cubicBezTo>
                      <a:cubicBezTo>
                        <a:pt x="14" y="56"/>
                        <a:pt x="14" y="76"/>
                        <a:pt x="0" y="78"/>
                      </a:cubicBezTo>
                      <a:cubicBezTo>
                        <a:pt x="1" y="83"/>
                        <a:pt x="3" y="88"/>
                        <a:pt x="5" y="93"/>
                      </a:cubicBezTo>
                      <a:cubicBezTo>
                        <a:pt x="22" y="89"/>
                        <a:pt x="28" y="103"/>
                        <a:pt x="20" y="114"/>
                      </a:cubicBezTo>
                      <a:cubicBezTo>
                        <a:pt x="23" y="118"/>
                        <a:pt x="27" y="121"/>
                        <a:pt x="32" y="122"/>
                      </a:cubicBezTo>
                      <a:cubicBezTo>
                        <a:pt x="39" y="111"/>
                        <a:pt x="59" y="117"/>
                        <a:pt x="57" y="132"/>
                      </a:cubicBezTo>
                      <a:cubicBezTo>
                        <a:pt x="62" y="132"/>
                        <a:pt x="68" y="132"/>
                        <a:pt x="74" y="132"/>
                      </a:cubicBezTo>
                      <a:cubicBezTo>
                        <a:pt x="72" y="116"/>
                        <a:pt x="91" y="112"/>
                        <a:pt x="100" y="122"/>
                      </a:cubicBezTo>
                      <a:cubicBezTo>
                        <a:pt x="104" y="119"/>
                        <a:pt x="109" y="118"/>
                        <a:pt x="110" y="113"/>
                      </a:cubicBezTo>
                      <a:cubicBezTo>
                        <a:pt x="102" y="103"/>
                        <a:pt x="110" y="89"/>
                        <a:pt x="126" y="93"/>
                      </a:cubicBezTo>
                      <a:cubicBezTo>
                        <a:pt x="127" y="88"/>
                        <a:pt x="129" y="83"/>
                        <a:pt x="130" y="78"/>
                      </a:cubicBezTo>
                      <a:cubicBezTo>
                        <a:pt x="116" y="75"/>
                        <a:pt x="116" y="57"/>
                        <a:pt x="130" y="53"/>
                      </a:cubicBezTo>
                      <a:close/>
                      <a:moveTo>
                        <a:pt x="65" y="91"/>
                      </a:moveTo>
                      <a:cubicBezTo>
                        <a:pt x="52" y="91"/>
                        <a:pt x="41" y="79"/>
                        <a:pt x="41" y="66"/>
                      </a:cubicBezTo>
                      <a:cubicBezTo>
                        <a:pt x="41" y="52"/>
                        <a:pt x="52" y="41"/>
                        <a:pt x="65" y="41"/>
                      </a:cubicBezTo>
                      <a:cubicBezTo>
                        <a:pt x="79" y="41"/>
                        <a:pt x="90" y="52"/>
                        <a:pt x="90" y="66"/>
                      </a:cubicBezTo>
                      <a:cubicBezTo>
                        <a:pt x="90" y="79"/>
                        <a:pt x="79" y="91"/>
                        <a:pt x="65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Freeform 10"/>
                <p:cNvSpPr>
                  <a:spLocks noEditPoints="1"/>
                </p:cNvSpPr>
                <p:nvPr/>
              </p:nvSpPr>
              <p:spPr bwMode="auto">
                <a:xfrm>
                  <a:off x="3821" y="1629"/>
                  <a:ext cx="171" cy="169"/>
                </a:xfrm>
                <a:custGeom>
                  <a:avLst/>
                  <a:gdLst>
                    <a:gd name="T0" fmla="*/ 71 w 71"/>
                    <a:gd name="T1" fmla="*/ 33 h 70"/>
                    <a:gd name="T2" fmla="*/ 69 w 71"/>
                    <a:gd name="T3" fmla="*/ 25 h 70"/>
                    <a:gd name="T4" fmla="*/ 62 w 71"/>
                    <a:gd name="T5" fmla="*/ 13 h 70"/>
                    <a:gd name="T6" fmla="*/ 57 w 71"/>
                    <a:gd name="T7" fmla="*/ 7 h 70"/>
                    <a:gd name="T8" fmla="*/ 44 w 71"/>
                    <a:gd name="T9" fmla="*/ 1 h 70"/>
                    <a:gd name="T10" fmla="*/ 35 w 71"/>
                    <a:gd name="T11" fmla="*/ 0 h 70"/>
                    <a:gd name="T12" fmla="*/ 21 w 71"/>
                    <a:gd name="T13" fmla="*/ 3 h 70"/>
                    <a:gd name="T14" fmla="*/ 15 w 71"/>
                    <a:gd name="T15" fmla="*/ 8 h 70"/>
                    <a:gd name="T16" fmla="*/ 5 w 71"/>
                    <a:gd name="T17" fmla="*/ 17 h 70"/>
                    <a:gd name="T18" fmla="*/ 2 w 71"/>
                    <a:gd name="T19" fmla="*/ 24 h 70"/>
                    <a:gd name="T20" fmla="*/ 0 w 71"/>
                    <a:gd name="T21" fmla="*/ 38 h 70"/>
                    <a:gd name="T22" fmla="*/ 2 w 71"/>
                    <a:gd name="T23" fmla="*/ 45 h 70"/>
                    <a:gd name="T24" fmla="*/ 9 w 71"/>
                    <a:gd name="T25" fmla="*/ 58 h 70"/>
                    <a:gd name="T26" fmla="*/ 14 w 71"/>
                    <a:gd name="T27" fmla="*/ 63 h 70"/>
                    <a:gd name="T28" fmla="*/ 27 w 71"/>
                    <a:gd name="T29" fmla="*/ 69 h 70"/>
                    <a:gd name="T30" fmla="*/ 36 w 71"/>
                    <a:gd name="T31" fmla="*/ 70 h 70"/>
                    <a:gd name="T32" fmla="*/ 50 w 71"/>
                    <a:gd name="T33" fmla="*/ 67 h 70"/>
                    <a:gd name="T34" fmla="*/ 56 w 71"/>
                    <a:gd name="T35" fmla="*/ 63 h 70"/>
                    <a:gd name="T36" fmla="*/ 66 w 71"/>
                    <a:gd name="T37" fmla="*/ 53 h 70"/>
                    <a:gd name="T38" fmla="*/ 69 w 71"/>
                    <a:gd name="T39" fmla="*/ 46 h 70"/>
                    <a:gd name="T40" fmla="*/ 71 w 71"/>
                    <a:gd name="T41" fmla="*/ 33 h 70"/>
                    <a:gd name="T42" fmla="*/ 34 w 71"/>
                    <a:gd name="T43" fmla="*/ 48 h 70"/>
                    <a:gd name="T44" fmla="*/ 22 w 71"/>
                    <a:gd name="T45" fmla="*/ 34 h 70"/>
                    <a:gd name="T46" fmla="*/ 37 w 71"/>
                    <a:gd name="T47" fmla="*/ 22 h 70"/>
                    <a:gd name="T48" fmla="*/ 48 w 71"/>
                    <a:gd name="T49" fmla="*/ 37 h 70"/>
                    <a:gd name="T50" fmla="*/ 34 w 71"/>
                    <a:gd name="T51" fmla="*/ 48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71" h="70">
                      <a:moveTo>
                        <a:pt x="71" y="33"/>
                      </a:moveTo>
                      <a:cubicBezTo>
                        <a:pt x="70" y="30"/>
                        <a:pt x="70" y="27"/>
                        <a:pt x="69" y="25"/>
                      </a:cubicBezTo>
                      <a:cubicBezTo>
                        <a:pt x="60" y="26"/>
                        <a:pt x="58" y="17"/>
                        <a:pt x="62" y="13"/>
                      </a:cubicBezTo>
                      <a:cubicBezTo>
                        <a:pt x="61" y="10"/>
                        <a:pt x="59" y="8"/>
                        <a:pt x="57" y="7"/>
                      </a:cubicBezTo>
                      <a:cubicBezTo>
                        <a:pt x="52" y="13"/>
                        <a:pt x="42" y="9"/>
                        <a:pt x="44" y="1"/>
                      </a:cubicBezTo>
                      <a:cubicBezTo>
                        <a:pt x="41" y="0"/>
                        <a:pt x="38" y="0"/>
                        <a:pt x="35" y="0"/>
                      </a:cubicBezTo>
                      <a:cubicBezTo>
                        <a:pt x="35" y="8"/>
                        <a:pt x="25" y="9"/>
                        <a:pt x="21" y="3"/>
                      </a:cubicBezTo>
                      <a:cubicBezTo>
                        <a:pt x="19" y="4"/>
                        <a:pt x="16" y="5"/>
                        <a:pt x="15" y="8"/>
                      </a:cubicBezTo>
                      <a:cubicBezTo>
                        <a:pt x="18" y="13"/>
                        <a:pt x="14" y="20"/>
                        <a:pt x="5" y="17"/>
                      </a:cubicBezTo>
                      <a:cubicBezTo>
                        <a:pt x="4" y="20"/>
                        <a:pt x="3" y="22"/>
                        <a:pt x="2" y="24"/>
                      </a:cubicBezTo>
                      <a:cubicBezTo>
                        <a:pt x="9" y="26"/>
                        <a:pt x="8" y="37"/>
                        <a:pt x="0" y="38"/>
                      </a:cubicBezTo>
                      <a:cubicBezTo>
                        <a:pt x="1" y="40"/>
                        <a:pt x="1" y="43"/>
                        <a:pt x="2" y="45"/>
                      </a:cubicBezTo>
                      <a:cubicBezTo>
                        <a:pt x="11" y="44"/>
                        <a:pt x="13" y="53"/>
                        <a:pt x="9" y="58"/>
                      </a:cubicBezTo>
                      <a:cubicBezTo>
                        <a:pt x="10" y="60"/>
                        <a:pt x="12" y="62"/>
                        <a:pt x="14" y="63"/>
                      </a:cubicBezTo>
                      <a:cubicBezTo>
                        <a:pt x="19" y="57"/>
                        <a:pt x="29" y="62"/>
                        <a:pt x="27" y="69"/>
                      </a:cubicBezTo>
                      <a:cubicBezTo>
                        <a:pt x="30" y="70"/>
                        <a:pt x="33" y="70"/>
                        <a:pt x="36" y="70"/>
                      </a:cubicBezTo>
                      <a:cubicBezTo>
                        <a:pt x="36" y="62"/>
                        <a:pt x="46" y="61"/>
                        <a:pt x="50" y="67"/>
                      </a:cubicBezTo>
                      <a:cubicBezTo>
                        <a:pt x="53" y="66"/>
                        <a:pt x="55" y="66"/>
                        <a:pt x="56" y="63"/>
                      </a:cubicBezTo>
                      <a:cubicBezTo>
                        <a:pt x="53" y="57"/>
                        <a:pt x="58" y="50"/>
                        <a:pt x="66" y="53"/>
                      </a:cubicBezTo>
                      <a:cubicBezTo>
                        <a:pt x="67" y="51"/>
                        <a:pt x="68" y="48"/>
                        <a:pt x="69" y="46"/>
                      </a:cubicBezTo>
                      <a:cubicBezTo>
                        <a:pt x="62" y="43"/>
                        <a:pt x="63" y="33"/>
                        <a:pt x="71" y="33"/>
                      </a:cubicBezTo>
                      <a:close/>
                      <a:moveTo>
                        <a:pt x="34" y="48"/>
                      </a:moveTo>
                      <a:cubicBezTo>
                        <a:pt x="27" y="47"/>
                        <a:pt x="22" y="41"/>
                        <a:pt x="22" y="34"/>
                      </a:cubicBezTo>
                      <a:cubicBezTo>
                        <a:pt x="23" y="26"/>
                        <a:pt x="30" y="21"/>
                        <a:pt x="37" y="22"/>
                      </a:cubicBezTo>
                      <a:cubicBezTo>
                        <a:pt x="44" y="23"/>
                        <a:pt x="49" y="29"/>
                        <a:pt x="48" y="37"/>
                      </a:cubicBezTo>
                      <a:cubicBezTo>
                        <a:pt x="48" y="44"/>
                        <a:pt x="41" y="49"/>
                        <a:pt x="34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3" name="组合 52"/>
            <p:cNvGrpSpPr/>
            <p:nvPr/>
          </p:nvGrpSpPr>
          <p:grpSpPr>
            <a:xfrm>
              <a:off x="832254" y="3382453"/>
              <a:ext cx="1980029" cy="2132322"/>
              <a:chOff x="1022339" y="4463156"/>
              <a:chExt cx="1980029" cy="2132322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1227523" y="4463156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</a:t>
                </a:r>
                <a:r>
                  <a:rPr lang="zh-CN" altLang="en-US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022339" y="4822685"/>
                <a:ext cx="1980029" cy="1772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 smtClean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</a:t>
                </a:r>
                <a:r>
                  <a:rPr lang="zh-CN" altLang="en-US" sz="1400" dirty="0" smtClean="0">
                    <a:solidFill>
                      <a:srgbClr val="E7EDE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400" dirty="0">
                  <a:solidFill>
                    <a:srgbClr val="E7ED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288534" y="36064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r>
              <a:rPr lang="zh-CN" altLang="en-US" sz="2400" dirty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dirty="0" smtClean="0">
                <a:solidFill>
                  <a:srgbClr val="00B4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dirty="0">
              <a:solidFill>
                <a:srgbClr val="00B4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88534" y="8344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7ED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单击添加文本文字</a:t>
            </a:r>
            <a:endParaRPr lang="zh-CN" altLang="en-US" dirty="0">
              <a:solidFill>
                <a:srgbClr val="E7ED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507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725</Words>
  <Application>Microsoft Office PowerPoint</Application>
  <PresentationFormat>宽屏</PresentationFormat>
  <Paragraphs>157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Adobe 繁黑體 Std B</vt:lpstr>
      <vt:lpstr>Meiryo</vt:lpstr>
      <vt:lpstr>Miriam</vt:lpstr>
      <vt:lpstr>Vrinda</vt:lpstr>
      <vt:lpstr>百度综艺简体</vt:lpstr>
      <vt:lpstr>方正大黑_GBK</vt:lpstr>
      <vt:lpstr>宋体</vt:lpstr>
      <vt:lpstr>微软雅黑</vt:lpstr>
      <vt:lpstr>造字工房力黑（非商用）常规体</vt:lpstr>
      <vt:lpstr>Agency FB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HWJ</dc:creator>
  <cp:lastModifiedBy>kan</cp:lastModifiedBy>
  <cp:revision>39</cp:revision>
  <dcterms:created xsi:type="dcterms:W3CDTF">2015-09-13T13:17:49Z</dcterms:created>
  <dcterms:modified xsi:type="dcterms:W3CDTF">2022-06-16T02:02:55Z</dcterms:modified>
</cp:coreProperties>
</file>