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8"/>
  </p:notesMasterIdLst>
  <p:sldIdLst>
    <p:sldId id="257" r:id="rId3"/>
    <p:sldId id="256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00"/>
    <a:srgbClr val="214F1E"/>
    <a:srgbClr val="385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9399E8-EDEA-473C-B50D-E5AE556680CF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C166A-D3BF-470C-8B58-A9D77983ED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267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041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37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169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063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352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391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066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3551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256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717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727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0461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7057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11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720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394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058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700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73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02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874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83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7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74705-AABA-4B03-8439-DC2BB8D9854D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55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64904"/>
            <a:ext cx="12192000" cy="4149080"/>
          </a:xfrm>
          <a:custGeom>
            <a:avLst/>
            <a:gdLst/>
            <a:ahLst/>
            <a:cxnLst/>
            <a:rect l="l" t="t" r="r" b="b"/>
            <a:pathLst>
              <a:path w="9144000" h="4509120">
                <a:moveTo>
                  <a:pt x="0" y="0"/>
                </a:moveTo>
                <a:lnTo>
                  <a:pt x="553614" y="0"/>
                </a:lnTo>
                <a:cubicBezTo>
                  <a:pt x="1516127" y="220234"/>
                  <a:pt x="2959081" y="360040"/>
                  <a:pt x="4572000" y="360040"/>
                </a:cubicBezTo>
                <a:cubicBezTo>
                  <a:pt x="6184920" y="360040"/>
                  <a:pt x="7627873" y="220234"/>
                  <a:pt x="8590386" y="0"/>
                </a:cubicBezTo>
                <a:lnTo>
                  <a:pt x="9144000" y="0"/>
                </a:lnTo>
                <a:lnTo>
                  <a:pt x="9144000" y="4509120"/>
                </a:lnTo>
                <a:lnTo>
                  <a:pt x="0" y="4509120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0" y="6713984"/>
            <a:ext cx="12192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0" y="0"/>
            <a:ext cx="12192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09800" y="3111103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农夫山泉模版设计</a:t>
            </a: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895600" y="4642852"/>
            <a:ext cx="6400800" cy="360040"/>
          </a:xfrm>
        </p:spPr>
        <p:txBody>
          <a:bodyPr>
            <a:no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2015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061" y="836712"/>
            <a:ext cx="250587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292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6713984"/>
            <a:ext cx="12192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0" y="0"/>
            <a:ext cx="12192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3"/>
          <p:cNvSpPr/>
          <p:nvPr/>
        </p:nvSpPr>
        <p:spPr>
          <a:xfrm>
            <a:off x="0" y="5598457"/>
            <a:ext cx="12192000" cy="1152128"/>
          </a:xfrm>
          <a:custGeom>
            <a:avLst/>
            <a:gdLst/>
            <a:ahLst/>
            <a:cxnLst/>
            <a:rect l="l" t="t" r="r" b="b"/>
            <a:pathLst>
              <a:path w="9144000" h="1152128">
                <a:moveTo>
                  <a:pt x="0" y="0"/>
                </a:moveTo>
                <a:lnTo>
                  <a:pt x="553614" y="0"/>
                </a:lnTo>
                <a:cubicBezTo>
                  <a:pt x="1516127" y="202649"/>
                  <a:pt x="2959081" y="331292"/>
                  <a:pt x="4572000" y="331292"/>
                </a:cubicBezTo>
                <a:cubicBezTo>
                  <a:pt x="6184920" y="331292"/>
                  <a:pt x="7627873" y="202649"/>
                  <a:pt x="8590386" y="0"/>
                </a:cubicBezTo>
                <a:lnTo>
                  <a:pt x="9144000" y="0"/>
                </a:lnTo>
                <a:lnTo>
                  <a:pt x="9144000" y="1152128"/>
                </a:lnTo>
                <a:lnTo>
                  <a:pt x="0" y="1152128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sz="4800" b="1" dirty="0">
                <a:solidFill>
                  <a:srgbClr val="214F1E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6118346" y="1700808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722302" y="1700808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153437" y="2636912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757393" y="2636912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153437" y="3580349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757393" y="3580349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94610" y="179401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品牌介绍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94610" y="27301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94610" y="367355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价格策略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6154350" y="4581128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758306" y="4581128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15167" y="46743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渠道政策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03712" y="80904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CONTENTS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25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0" y="0"/>
            <a:ext cx="12192000" cy="1268760"/>
          </a:xfrm>
          <a:custGeom>
            <a:avLst/>
            <a:gdLst/>
            <a:ahLst/>
            <a:cxnLst/>
            <a:rect l="l" t="t" r="r" b="b"/>
            <a:pathLst>
              <a:path w="9144000" h="1268760">
                <a:moveTo>
                  <a:pt x="0" y="0"/>
                </a:moveTo>
                <a:lnTo>
                  <a:pt x="9144000" y="0"/>
                </a:lnTo>
                <a:lnTo>
                  <a:pt x="9144000" y="755193"/>
                </a:lnTo>
                <a:lnTo>
                  <a:pt x="9144000" y="908720"/>
                </a:lnTo>
                <a:lnTo>
                  <a:pt x="8599003" y="908720"/>
                </a:lnTo>
                <a:cubicBezTo>
                  <a:pt x="7648479" y="1128480"/>
                  <a:pt x="6197611" y="1268760"/>
                  <a:pt x="4572000" y="1268760"/>
                </a:cubicBezTo>
                <a:cubicBezTo>
                  <a:pt x="2946390" y="1268760"/>
                  <a:pt x="1495521" y="1128480"/>
                  <a:pt x="544997" y="908720"/>
                </a:cubicBezTo>
                <a:lnTo>
                  <a:pt x="0" y="908720"/>
                </a:lnTo>
                <a:lnTo>
                  <a:pt x="0" y="755193"/>
                </a:lnTo>
                <a:close/>
              </a:path>
            </a:pathLst>
          </a:custGeom>
          <a:gradFill>
            <a:gsLst>
              <a:gs pos="0">
                <a:srgbClr val="E60000"/>
              </a:gs>
              <a:gs pos="50800">
                <a:srgbClr val="E60000"/>
              </a:gs>
              <a:gs pos="100000">
                <a:srgbClr val="E6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0" y="6713984"/>
            <a:ext cx="12192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0" y="0"/>
            <a:ext cx="12192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4331804" y="3343300"/>
            <a:ext cx="3816424" cy="648072"/>
          </a:xfrm>
          <a:prstGeom prst="roundRect">
            <a:avLst>
              <a:gd name="adj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935760" y="3343300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72316" y="343650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品牌介绍</a:t>
            </a:r>
          </a:p>
        </p:txBody>
      </p:sp>
    </p:spTree>
    <p:extLst>
      <p:ext uri="{BB962C8B-B14F-4D97-AF65-F5344CB8AC3E}">
        <p14:creationId xmlns:p14="http://schemas.microsoft.com/office/powerpoint/2010/main" val="298146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0" y="0"/>
            <a:ext cx="12192000" cy="1268760"/>
          </a:xfrm>
          <a:custGeom>
            <a:avLst/>
            <a:gdLst/>
            <a:ahLst/>
            <a:cxnLst/>
            <a:rect l="l" t="t" r="r" b="b"/>
            <a:pathLst>
              <a:path w="9144000" h="1268760">
                <a:moveTo>
                  <a:pt x="0" y="0"/>
                </a:moveTo>
                <a:lnTo>
                  <a:pt x="9144000" y="0"/>
                </a:lnTo>
                <a:lnTo>
                  <a:pt x="9144000" y="755193"/>
                </a:lnTo>
                <a:lnTo>
                  <a:pt x="9144000" y="908720"/>
                </a:lnTo>
                <a:lnTo>
                  <a:pt x="8599003" y="908720"/>
                </a:lnTo>
                <a:cubicBezTo>
                  <a:pt x="7648479" y="1128480"/>
                  <a:pt x="6197611" y="1268760"/>
                  <a:pt x="4572000" y="1268760"/>
                </a:cubicBezTo>
                <a:cubicBezTo>
                  <a:pt x="2946390" y="1268760"/>
                  <a:pt x="1495521" y="1128480"/>
                  <a:pt x="544997" y="908720"/>
                </a:cubicBezTo>
                <a:lnTo>
                  <a:pt x="0" y="908720"/>
                </a:lnTo>
                <a:lnTo>
                  <a:pt x="0" y="755193"/>
                </a:lnTo>
                <a:close/>
              </a:path>
            </a:pathLst>
          </a:custGeom>
          <a:gradFill>
            <a:gsLst>
              <a:gs pos="0">
                <a:srgbClr val="E60000"/>
              </a:gs>
              <a:gs pos="50800">
                <a:srgbClr val="E60000"/>
              </a:gs>
              <a:gs pos="100000">
                <a:srgbClr val="E6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0" y="6713984"/>
            <a:ext cx="12192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0" y="0"/>
            <a:ext cx="12192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423592" y="1772816"/>
            <a:ext cx="7283152" cy="4403158"/>
          </a:xfrm>
          <a:prstGeom prst="roundRect">
            <a:avLst>
              <a:gd name="adj" fmla="val 1594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95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510617" y="2942905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07518" y="2949865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1" y="2182092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424142" y="2180071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9417" y="3921022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610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106</Words>
  <Application>Microsoft Office PowerPoint</Application>
  <PresentationFormat>宽屏</PresentationFormat>
  <Paragraphs>22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 Unicode MS</vt:lpstr>
      <vt:lpstr>Meiryo</vt:lpstr>
      <vt:lpstr>华文中宋</vt:lpstr>
      <vt:lpstr>宋体</vt:lpstr>
      <vt:lpstr>微软雅黑</vt:lpstr>
      <vt:lpstr>Arial</vt:lpstr>
      <vt:lpstr>Calibri</vt:lpstr>
      <vt:lpstr>Calibri Light</vt:lpstr>
      <vt:lpstr>Times New Roman</vt:lpstr>
      <vt:lpstr>Office 主题​​</vt:lpstr>
      <vt:lpstr>Office Theme</vt:lpstr>
      <vt:lpstr>农夫山泉模版设计</vt:lpstr>
      <vt:lpstr>目录</vt:lpstr>
      <vt:lpstr>目录</vt:lpstr>
      <vt:lpstr>目录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农夫山泉模版设计</dc:title>
  <dc:creator>优品PPT</dc:creator>
  <cp:keywords>http:/www.ypppt.com</cp:keywords>
  <dc:description>http://www.ypppt.com/</dc:description>
  <cp:lastModifiedBy>Administrator</cp:lastModifiedBy>
  <cp:revision>18</cp:revision>
  <dcterms:created xsi:type="dcterms:W3CDTF">2011-10-09T13:32:15Z</dcterms:created>
  <dcterms:modified xsi:type="dcterms:W3CDTF">2017-02-12T15:45:49Z</dcterms:modified>
</cp:coreProperties>
</file>