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5" r:id="rId2"/>
  </p:sldMasterIdLst>
  <p:notesMasterIdLst>
    <p:notesMasterId r:id="rId21"/>
  </p:notesMasterIdLst>
  <p:sldIdLst>
    <p:sldId id="272" r:id="rId3"/>
    <p:sldId id="273" r:id="rId4"/>
    <p:sldId id="274" r:id="rId5"/>
    <p:sldId id="276" r:id="rId6"/>
    <p:sldId id="270" r:id="rId7"/>
    <p:sldId id="275" r:id="rId8"/>
    <p:sldId id="271" r:id="rId9"/>
    <p:sldId id="289" r:id="rId10"/>
    <p:sldId id="277" r:id="rId11"/>
    <p:sldId id="278" r:id="rId12"/>
    <p:sldId id="279" r:id="rId13"/>
    <p:sldId id="283" r:id="rId14"/>
    <p:sldId id="281" r:id="rId15"/>
    <p:sldId id="291" r:id="rId16"/>
    <p:sldId id="282" r:id="rId17"/>
    <p:sldId id="284" r:id="rId18"/>
    <p:sldId id="285" r:id="rId19"/>
    <p:sldId id="292" r:id="rId20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B424"/>
    <a:srgbClr val="1FA0EA"/>
    <a:srgbClr val="F83745"/>
    <a:srgbClr val="94E5F6"/>
    <a:srgbClr val="84C847"/>
    <a:srgbClr val="1D304D"/>
    <a:srgbClr val="62AFC8"/>
    <a:srgbClr val="4D3867"/>
    <a:srgbClr val="F59E1D"/>
    <a:srgbClr val="F58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1.package"/><Relationship Id="rId1" Type="http://schemas.openxmlformats.org/officeDocument/2006/relationships/image" Target="../media/image1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1474817104726903E-2"/>
          <c:w val="1"/>
          <c:h val="0.937050365790546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39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2.4392257126011799E-2"/>
                  <c:y val="-8.0260698802860603E-2"/>
                </c:manualLayout>
              </c:layout>
              <c:spPr>
                <a:solidFill>
                  <a:srgbClr val="62AFC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9B1-433A-BC43-E0B5AD316FA4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24419"/>
                        <a:gd name="adj2" fmla="val 74624"/>
                      </a:avLst>
                    </a:prstGeom>
                  </c15:spPr>
                  <c15:layout/>
                </c:ext>
              </c:extLst>
            </c:dLbl>
            <c:dLbl>
              <c:idx val="1"/>
              <c:layout>
                <c:manualLayout>
                  <c:x val="-2.8590997503898399E-2"/>
                  <c:y val="-0.103698197361085"/>
                </c:manualLayout>
              </c:layout>
              <c:spPr>
                <a:solidFill>
                  <a:srgbClr val="62AFC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9B1-433A-BC43-E0B5AD316FA4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8474"/>
                      </a:avLst>
                    </a:prstGeom>
                  </c15:spPr>
                  <c15:layout/>
                </c:ext>
              </c:extLst>
            </c:dLbl>
            <c:dLbl>
              <c:idx val="2"/>
              <c:layout>
                <c:manualLayout>
                  <c:x val="-3.5588898133709503E-2"/>
                  <c:y val="-8.0260698802860603E-2"/>
                </c:manualLayout>
              </c:layout>
              <c:spPr>
                <a:solidFill>
                  <a:srgbClr val="62AFC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9B1-433A-BC43-E0B5AD316FA4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7636"/>
                        <a:gd name="adj2" fmla="val 74623"/>
                      </a:avLst>
                    </a:prstGeom>
                  </c15:spPr>
                  <c15:layout/>
                </c:ext>
              </c:extLst>
            </c:dLbl>
            <c:dLbl>
              <c:idx val="3"/>
              <c:layout>
                <c:manualLayout>
                  <c:x val="-3.5588898133709503E-2"/>
                  <c:y val="-8.2604448658683105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DC3706E-1B62-46B6-A775-2C46BEF1B799}" type="VALUE">
                      <a:rPr lang="en-US" altLang="zh-CN" smtClean="0"/>
                      <a:pPr>
                        <a:defRPr sz="24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solidFill>
                  <a:srgbClr val="62AFC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9B1-433A-BC43-E0B5AD316FA4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853"/>
                        <a:gd name="adj2" fmla="val 82318"/>
                      </a:avLst>
                    </a:prstGeom>
                  </c15:spPr>
                  <c15:layout/>
                  <c15:dlblFieldTable/>
                  <c15:showDataLabelsRange val="0"/>
                </c:ext>
              </c:extLst>
            </c:dLbl>
            <c:spPr>
              <a:solidFill>
                <a:srgbClr val="62AFC8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D9B1-433A-BC43-E0B5AD316F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4585336"/>
        <c:axId val="404584944"/>
      </c:lineChart>
      <c:catAx>
        <c:axId val="404585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4584944"/>
        <c:crosses val="autoZero"/>
        <c:auto val="1"/>
        <c:lblAlgn val="ctr"/>
        <c:lblOffset val="100"/>
        <c:noMultiLvlLbl val="0"/>
      </c:catAx>
      <c:valAx>
        <c:axId val="4045849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04585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200D1-9FA1-49B7-AB6A-0490CABBE33D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CBFC5A-E852-48C0-9570-BDB75C0C34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206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0090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0916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590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970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7437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148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9146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276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1910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867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69840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1925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6890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226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70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63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357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40111"/>
            <a:ext cx="9144000" cy="32033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4915455" y="232519"/>
            <a:ext cx="3952439" cy="3988698"/>
            <a:chOff x="3097751" y="-948483"/>
            <a:chExt cx="5543451" cy="5594307"/>
          </a:xfrm>
        </p:grpSpPr>
        <p:sp>
          <p:nvSpPr>
            <p:cNvPr id="4" name="等腰三角形 3"/>
            <p:cNvSpPr/>
            <p:nvPr/>
          </p:nvSpPr>
          <p:spPr>
            <a:xfrm flipV="1">
              <a:off x="3537288" y="772485"/>
              <a:ext cx="4057151" cy="3497545"/>
            </a:xfrm>
            <a:prstGeom prst="triangle">
              <a:avLst/>
            </a:prstGeom>
            <a:solidFill>
              <a:srgbClr val="F5B02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5627284" y="1765745"/>
              <a:ext cx="2837410" cy="2446044"/>
            </a:xfrm>
            <a:prstGeom prst="triangle">
              <a:avLst/>
            </a:prstGeom>
            <a:solidFill>
              <a:srgbClr val="FFC9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097751" y="1069956"/>
              <a:ext cx="2746764" cy="2746764"/>
            </a:xfrm>
            <a:prstGeom prst="ellipse">
              <a:avLst/>
            </a:prstGeom>
            <a:solidFill>
              <a:srgbClr val="4FBEF3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" name="组 6"/>
            <p:cNvGrpSpPr/>
            <p:nvPr/>
          </p:nvGrpSpPr>
          <p:grpSpPr>
            <a:xfrm>
              <a:off x="4394405" y="2714374"/>
              <a:ext cx="474324" cy="1099392"/>
              <a:chOff x="4394405" y="2714374"/>
              <a:chExt cx="474324" cy="1099392"/>
            </a:xfrm>
          </p:grpSpPr>
          <p:sp>
            <p:nvSpPr>
              <p:cNvPr id="33" name="等腰三角形 32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8" name="等腰三角形 7"/>
            <p:cNvSpPr/>
            <p:nvPr/>
          </p:nvSpPr>
          <p:spPr>
            <a:xfrm rot="7234736" flipV="1">
              <a:off x="5891469" y="1068579"/>
              <a:ext cx="1065804" cy="312259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7234736" flipV="1">
              <a:off x="6609401" y="462075"/>
              <a:ext cx="592105" cy="173475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" name="组 9"/>
            <p:cNvGrpSpPr/>
            <p:nvPr/>
          </p:nvGrpSpPr>
          <p:grpSpPr>
            <a:xfrm>
              <a:off x="5635101" y="161949"/>
              <a:ext cx="794112" cy="1600978"/>
              <a:chOff x="5036544" y="723912"/>
              <a:chExt cx="1013844" cy="2043970"/>
            </a:xfrm>
          </p:grpSpPr>
          <p:sp>
            <p:nvSpPr>
              <p:cNvPr id="30" name="等腰三角形 29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1" name="等腰三角形 10"/>
            <p:cNvSpPr/>
            <p:nvPr/>
          </p:nvSpPr>
          <p:spPr>
            <a:xfrm rot="3726081" flipV="1">
              <a:off x="4367790" y="1341132"/>
              <a:ext cx="391167" cy="178296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3726081" flipV="1">
              <a:off x="4650481" y="1750195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3726081" flipV="1">
              <a:off x="4542139" y="2064005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3726081" flipV="1">
              <a:off x="7043762" y="2110661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5" name="组 14"/>
            <p:cNvGrpSpPr/>
            <p:nvPr/>
          </p:nvGrpSpPr>
          <p:grpSpPr>
            <a:xfrm>
              <a:off x="6811270" y="2996121"/>
              <a:ext cx="794112" cy="1600978"/>
              <a:chOff x="5036544" y="723912"/>
              <a:chExt cx="1013844" cy="2043970"/>
            </a:xfrm>
            <a:solidFill>
              <a:srgbClr val="F0616E"/>
            </a:solidFill>
          </p:grpSpPr>
          <p:sp>
            <p:nvSpPr>
              <p:cNvPr id="27" name="等腰三角形 26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CD4B4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6" name="组 15"/>
            <p:cNvGrpSpPr/>
            <p:nvPr/>
          </p:nvGrpSpPr>
          <p:grpSpPr>
            <a:xfrm>
              <a:off x="7517446" y="2851661"/>
              <a:ext cx="853445" cy="1794163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25" name="等腰三角形 24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7" name="等腰三角形 16"/>
            <p:cNvSpPr/>
            <p:nvPr/>
          </p:nvSpPr>
          <p:spPr>
            <a:xfrm flipV="1">
              <a:off x="4814769" y="1296330"/>
              <a:ext cx="3372279" cy="2907138"/>
            </a:xfrm>
            <a:prstGeom prst="triangle">
              <a:avLst/>
            </a:prstGeom>
            <a:noFill/>
            <a:ln w="19050" cmpd="sng">
              <a:solidFill>
                <a:srgbClr val="F59E1D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194331" y="2324890"/>
              <a:ext cx="1629744" cy="1629744"/>
            </a:xfrm>
            <a:prstGeom prst="ellipse">
              <a:avLst/>
            </a:prstGeom>
            <a:solidFill>
              <a:srgbClr val="44B2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9" name="组 18"/>
            <p:cNvGrpSpPr/>
            <p:nvPr/>
          </p:nvGrpSpPr>
          <p:grpSpPr>
            <a:xfrm rot="18382072">
              <a:off x="5754720" y="2669010"/>
              <a:ext cx="474324" cy="1099392"/>
              <a:chOff x="4394405" y="2714374"/>
              <a:chExt cx="474324" cy="1099392"/>
            </a:xfrm>
          </p:grpSpPr>
          <p:sp>
            <p:nvSpPr>
              <p:cNvPr id="23" name="等腰三角形 22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cxnSp>
          <p:nvCxnSpPr>
            <p:cNvPr id="20" name="直线连接符 19"/>
            <p:cNvCxnSpPr/>
            <p:nvPr/>
          </p:nvCxnSpPr>
          <p:spPr>
            <a:xfrm flipH="1">
              <a:off x="6955063" y="-195718"/>
              <a:ext cx="1686139" cy="2907138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H="1">
              <a:off x="4114752" y="1730290"/>
              <a:ext cx="1686139" cy="290713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 flipH="1">
              <a:off x="5068114" y="-948483"/>
              <a:ext cx="1686139" cy="2907138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664504" y="2142464"/>
            <a:ext cx="3685624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800" b="1" dirty="0" smtClean="0">
                <a:solidFill>
                  <a:srgbClr val="F59E1D"/>
                </a:solidFill>
              </a:rPr>
              <a:t>总结汇报</a:t>
            </a:r>
            <a:endParaRPr kumimoji="1" lang="zh-CN" altLang="en-US" sz="6800" b="1" dirty="0">
              <a:solidFill>
                <a:srgbClr val="F59E1D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4504" y="3190361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多用型模板</a:t>
            </a:r>
            <a:endParaRPr kumimoji="1" lang="zh-CN" altLang="en-US" sz="5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36485" y="4927004"/>
            <a:ext cx="3752274" cy="211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960"/>
              </a:lnSpc>
            </a:pPr>
            <a:r>
              <a:rPr kumimoji="1" lang="en-US" altLang="zh-CN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WELCOME TO HAISON DREAM WORKS</a:t>
            </a:r>
            <a:endParaRPr kumimoji="1" lang="en-US" altLang="zh-CN" sz="800" b="1" dirty="0">
              <a:solidFill>
                <a:srgbClr val="7F7F7F"/>
              </a:solidFill>
              <a:latin typeface="Arial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09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63901" y="948267"/>
            <a:ext cx="2616198" cy="261619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2586" y="17347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rgbClr val="F5B022"/>
                </a:solidFill>
                <a:latin typeface="Microsoft YaHei"/>
                <a:cs typeface="Microsoft YaHei"/>
              </a:rPr>
              <a:t>经验教训</a:t>
            </a:r>
          </a:p>
        </p:txBody>
      </p:sp>
      <p:sp>
        <p:nvSpPr>
          <p:cNvPr id="4" name="直角三角形 3"/>
          <p:cNvSpPr/>
          <p:nvPr/>
        </p:nvSpPr>
        <p:spPr>
          <a:xfrm flipH="1">
            <a:off x="3741024" y="181872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8032700" y="0"/>
            <a:ext cx="1119548" cy="111954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4"/>
          <p:cNvSpPr txBox="1"/>
          <p:nvPr/>
        </p:nvSpPr>
        <p:spPr>
          <a:xfrm>
            <a:off x="3571005" y="2085385"/>
            <a:ext cx="206435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kern="0" dirty="0" smtClean="0">
                <a:latin typeface="微软雅黑" pitchFamily="34" charset="-122"/>
                <a:ea typeface="微软雅黑" pitchFamily="34" charset="-122"/>
                <a:cs typeface="STHeitiSC-Light"/>
              </a:rPr>
              <a:t>顶部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“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开始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”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面板中可以对字体、字号、颜色、行距等进行修改。建议正文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lang="zh-CN" altLang="zh-CN" sz="105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3882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283200" cy="515410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31473" y="880308"/>
            <a:ext cx="4023590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126" y="1627682"/>
            <a:ext cx="1718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SECTION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TITLE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6" name="直角三角形 5"/>
          <p:cNvSpPr/>
          <p:nvPr/>
        </p:nvSpPr>
        <p:spPr>
          <a:xfrm flipH="1">
            <a:off x="289724" y="1711658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16124" y="1978316"/>
            <a:ext cx="4326807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6126" y="3209330"/>
            <a:ext cx="1718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SECTION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TITLE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10" name="直角三角形 9"/>
          <p:cNvSpPr/>
          <p:nvPr/>
        </p:nvSpPr>
        <p:spPr>
          <a:xfrm flipH="1">
            <a:off x="289724" y="3293306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16124" y="3559964"/>
            <a:ext cx="4326807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6129958" y="496033"/>
            <a:ext cx="2656670" cy="4024141"/>
            <a:chOff x="4182206" y="1095853"/>
            <a:chExt cx="2146369" cy="3251173"/>
          </a:xfrm>
        </p:grpSpPr>
        <p:sp>
          <p:nvSpPr>
            <p:cNvPr id="13" name="椭圆 12"/>
            <p:cNvSpPr/>
            <p:nvPr/>
          </p:nvSpPr>
          <p:spPr>
            <a:xfrm>
              <a:off x="4182206" y="1796970"/>
              <a:ext cx="2001822" cy="2001820"/>
            </a:xfrm>
            <a:prstGeom prst="ellipse">
              <a:avLst/>
            </a:prstGeom>
            <a:solidFill>
              <a:srgbClr val="FFC924">
                <a:alpha val="92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4" name="组 13"/>
            <p:cNvGrpSpPr/>
            <p:nvPr/>
          </p:nvGrpSpPr>
          <p:grpSpPr>
            <a:xfrm>
              <a:off x="4812602" y="1304975"/>
              <a:ext cx="585948" cy="1181308"/>
              <a:chOff x="5036544" y="723912"/>
              <a:chExt cx="1013844" cy="2043970"/>
            </a:xfrm>
          </p:grpSpPr>
          <p:sp>
            <p:nvSpPr>
              <p:cNvPr id="29" name="等腰三角形 28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0616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8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EB565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5" name="组 14"/>
            <p:cNvGrpSpPr/>
            <p:nvPr/>
          </p:nvGrpSpPr>
          <p:grpSpPr>
            <a:xfrm>
              <a:off x="4345264" y="2875055"/>
              <a:ext cx="357649" cy="751872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27" name="等腰三角形 26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16" name="直线连接符 15"/>
            <p:cNvCxnSpPr/>
            <p:nvPr/>
          </p:nvCxnSpPr>
          <p:spPr>
            <a:xfrm flipH="1">
              <a:off x="4307888" y="1095853"/>
              <a:ext cx="1034752" cy="1784057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 16"/>
            <p:cNvGrpSpPr/>
            <p:nvPr/>
          </p:nvGrpSpPr>
          <p:grpSpPr>
            <a:xfrm>
              <a:off x="5360385" y="2919938"/>
              <a:ext cx="585948" cy="1181308"/>
              <a:chOff x="5036544" y="723912"/>
              <a:chExt cx="1013844" cy="2043970"/>
            </a:xfrm>
          </p:grpSpPr>
          <p:sp>
            <p:nvSpPr>
              <p:cNvPr id="24" name="等腰三角形 23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0616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8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EB565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8" name="组 17"/>
            <p:cNvGrpSpPr/>
            <p:nvPr/>
          </p:nvGrpSpPr>
          <p:grpSpPr>
            <a:xfrm rot="10800000">
              <a:off x="4782883" y="3165718"/>
              <a:ext cx="585948" cy="1181308"/>
              <a:chOff x="5036544" y="723912"/>
              <a:chExt cx="1013844" cy="2043970"/>
            </a:xfrm>
          </p:grpSpPr>
          <p:sp>
            <p:nvSpPr>
              <p:cNvPr id="21" name="等腰三角形 20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0616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8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EB565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9" name="等腰三角形 18"/>
            <p:cNvSpPr/>
            <p:nvPr/>
          </p:nvSpPr>
          <p:spPr>
            <a:xfrm rot="18785157">
              <a:off x="5825161" y="2075268"/>
              <a:ext cx="481955" cy="52487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8785157">
              <a:off x="5678924" y="2000615"/>
              <a:ext cx="364067" cy="282762"/>
            </a:xfrm>
            <a:prstGeom prst="triangle">
              <a:avLst/>
            </a:prstGeom>
            <a:solidFill>
              <a:schemeClr val="accent3">
                <a:lumMod val="75000"/>
                <a:alpha val="77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6541941" y="2219615"/>
            <a:ext cx="1653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60"/>
              </a:lnSpc>
            </a:pPr>
            <a:r>
              <a:rPr kumimoji="1" lang="en-US" altLang="zh-CN" sz="800" dirty="0">
                <a:solidFill>
                  <a:schemeClr val="bg1"/>
                </a:solidFill>
                <a:latin typeface="Arial"/>
                <a:ea typeface="微软雅黑"/>
                <a:cs typeface="Arial"/>
              </a:rPr>
              <a:t>Each day, a new Bing Homepage image transports you to a different corner of the globe or introduces you to some of the world’s most amazing creatures. </a:t>
            </a:r>
          </a:p>
        </p:txBody>
      </p:sp>
      <p:sp>
        <p:nvSpPr>
          <p:cNvPr id="33" name="矩形 32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515274" y="1054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rgbClr val="404040"/>
                </a:solidFill>
              </a:rPr>
              <a:t>经验教训</a:t>
            </a:r>
          </a:p>
        </p:txBody>
      </p:sp>
    </p:spTree>
    <p:extLst>
      <p:ext uri="{BB962C8B-B14F-4D97-AF65-F5344CB8AC3E}">
        <p14:creationId xmlns:p14="http://schemas.microsoft.com/office/powerpoint/2010/main" val="4887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625600"/>
            <a:ext cx="9144000" cy="3517900"/>
          </a:xfrm>
          <a:prstGeom prst="rect">
            <a:avLst/>
          </a:prstGeom>
          <a:solidFill>
            <a:srgbClr val="1D30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15274" y="1071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/>
              <a:t>经验教训</a:t>
            </a:r>
          </a:p>
        </p:txBody>
      </p:sp>
      <p:grpSp>
        <p:nvGrpSpPr>
          <p:cNvPr id="5" name="组 4"/>
          <p:cNvGrpSpPr/>
          <p:nvPr/>
        </p:nvGrpSpPr>
        <p:grpSpPr>
          <a:xfrm>
            <a:off x="528602" y="815698"/>
            <a:ext cx="1798489" cy="3892437"/>
            <a:chOff x="342328" y="815698"/>
            <a:chExt cx="1798489" cy="3892437"/>
          </a:xfrm>
        </p:grpSpPr>
        <p:grpSp>
          <p:nvGrpSpPr>
            <p:cNvPr id="6" name="组 5"/>
            <p:cNvGrpSpPr/>
            <p:nvPr/>
          </p:nvGrpSpPr>
          <p:grpSpPr>
            <a:xfrm>
              <a:off x="342328" y="815698"/>
              <a:ext cx="1798489" cy="1835037"/>
              <a:chOff x="353460" y="730689"/>
              <a:chExt cx="2290280" cy="233682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603689" y="730689"/>
                <a:ext cx="1789822" cy="1789822"/>
              </a:xfrm>
              <a:prstGeom prst="ellipse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03691" y="2522148"/>
                <a:ext cx="1789819" cy="470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NAME</a:t>
                </a:r>
                <a:r>
                  <a:rPr kumimoji="1" lang="zh-CN" altLang="en-US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 </a:t>
                </a:r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ONE</a:t>
                </a:r>
                <a:endParaRPr kumimoji="1" lang="zh-CN" altLang="en-US" b="1" dirty="0">
                  <a:solidFill>
                    <a:srgbClr val="F5B022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353460" y="2821980"/>
                <a:ext cx="2290280" cy="245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60"/>
                  </a:lnSpc>
                </a:pP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Click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here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to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add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the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introduction.</a:t>
                </a:r>
                <a:endParaRPr kumimoji="1" lang="en-US" altLang="zh-CN" sz="800" dirty="0">
                  <a:solidFill>
                    <a:schemeClr val="bg1"/>
                  </a:solidFill>
                  <a:latin typeface="Arial"/>
                  <a:ea typeface="微软雅黑"/>
                  <a:cs typeface="Arial"/>
                </a:endParaRPr>
              </a:p>
            </p:txBody>
          </p:sp>
        </p:grpSp>
        <p:grpSp>
          <p:nvGrpSpPr>
            <p:cNvPr id="7" name="组 6"/>
            <p:cNvGrpSpPr/>
            <p:nvPr/>
          </p:nvGrpSpPr>
          <p:grpSpPr>
            <a:xfrm>
              <a:off x="342328" y="2873098"/>
              <a:ext cx="1798489" cy="1835037"/>
              <a:chOff x="353460" y="730689"/>
              <a:chExt cx="2290280" cy="2336821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03689" y="730689"/>
                <a:ext cx="1789822" cy="1789822"/>
              </a:xfrm>
              <a:prstGeom prst="ellipse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603691" y="2522148"/>
                <a:ext cx="1789819" cy="470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NAME</a:t>
                </a:r>
                <a:r>
                  <a:rPr kumimoji="1" lang="zh-CN" altLang="en-US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 </a:t>
                </a:r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ONE</a:t>
                </a:r>
                <a:endParaRPr kumimoji="1" lang="zh-CN" altLang="en-US" b="1" dirty="0">
                  <a:solidFill>
                    <a:srgbClr val="F5B022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53460" y="2821980"/>
                <a:ext cx="2290280" cy="245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60"/>
                  </a:lnSpc>
                </a:pP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Click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here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to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add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the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introduction.</a:t>
                </a:r>
                <a:endParaRPr kumimoji="1" lang="en-US" altLang="zh-CN" sz="800" dirty="0">
                  <a:solidFill>
                    <a:schemeClr val="bg1"/>
                  </a:solidFill>
                  <a:latin typeface="Arial"/>
                  <a:ea typeface="微软雅黑"/>
                  <a:cs typeface="Arial"/>
                </a:endParaRPr>
              </a:p>
            </p:txBody>
          </p:sp>
        </p:grpSp>
      </p:grpSp>
      <p:grpSp>
        <p:nvGrpSpPr>
          <p:cNvPr id="14" name="组 13"/>
          <p:cNvGrpSpPr/>
          <p:nvPr/>
        </p:nvGrpSpPr>
        <p:grpSpPr>
          <a:xfrm>
            <a:off x="2919775" y="815698"/>
            <a:ext cx="1798489" cy="3892437"/>
            <a:chOff x="2293217" y="775290"/>
            <a:chExt cx="1798489" cy="3892437"/>
          </a:xfrm>
        </p:grpSpPr>
        <p:grpSp>
          <p:nvGrpSpPr>
            <p:cNvPr id="15" name="组 14"/>
            <p:cNvGrpSpPr/>
            <p:nvPr/>
          </p:nvGrpSpPr>
          <p:grpSpPr>
            <a:xfrm>
              <a:off x="2293217" y="775290"/>
              <a:ext cx="1798489" cy="1835037"/>
              <a:chOff x="353460" y="730689"/>
              <a:chExt cx="2290280" cy="233682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603689" y="730689"/>
                <a:ext cx="1789822" cy="1789822"/>
              </a:xfrm>
              <a:prstGeom prst="ellipse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03691" y="2522148"/>
                <a:ext cx="1789819" cy="470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NAME</a:t>
                </a:r>
                <a:r>
                  <a:rPr kumimoji="1" lang="zh-CN" altLang="en-US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 </a:t>
                </a:r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ONE</a:t>
                </a:r>
                <a:endParaRPr kumimoji="1" lang="zh-CN" altLang="en-US" b="1" dirty="0">
                  <a:solidFill>
                    <a:srgbClr val="F5B022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53460" y="2821980"/>
                <a:ext cx="2290280" cy="245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60"/>
                  </a:lnSpc>
                </a:pP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Click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here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to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add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the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introduction.</a:t>
                </a:r>
                <a:endParaRPr kumimoji="1" lang="en-US" altLang="zh-CN" sz="800" dirty="0">
                  <a:solidFill>
                    <a:schemeClr val="bg1"/>
                  </a:solidFill>
                  <a:latin typeface="Arial"/>
                  <a:ea typeface="微软雅黑"/>
                  <a:cs typeface="Arial"/>
                </a:endParaRPr>
              </a:p>
            </p:txBody>
          </p:sp>
        </p:grpSp>
        <p:grpSp>
          <p:nvGrpSpPr>
            <p:cNvPr id="16" name="组 15"/>
            <p:cNvGrpSpPr/>
            <p:nvPr/>
          </p:nvGrpSpPr>
          <p:grpSpPr>
            <a:xfrm>
              <a:off x="2293217" y="2832690"/>
              <a:ext cx="1798489" cy="1835037"/>
              <a:chOff x="353460" y="730689"/>
              <a:chExt cx="2290280" cy="233682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03689" y="730689"/>
                <a:ext cx="1789822" cy="1789822"/>
              </a:xfrm>
              <a:prstGeom prst="ellipse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603691" y="2522148"/>
                <a:ext cx="1789819" cy="470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NAME</a:t>
                </a:r>
                <a:r>
                  <a:rPr kumimoji="1" lang="zh-CN" altLang="en-US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 </a:t>
                </a:r>
                <a:r>
                  <a:rPr kumimoji="1" lang="en-US" altLang="zh-CN" b="1" dirty="0" smtClean="0">
                    <a:solidFill>
                      <a:srgbClr val="F5B022"/>
                    </a:solidFill>
                    <a:latin typeface="Calibri"/>
                    <a:ea typeface="宋体"/>
                  </a:rPr>
                  <a:t>ONE</a:t>
                </a:r>
                <a:endParaRPr kumimoji="1" lang="zh-CN" altLang="en-US" b="1" dirty="0">
                  <a:solidFill>
                    <a:srgbClr val="F5B022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53460" y="2821980"/>
                <a:ext cx="2290280" cy="245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60"/>
                  </a:lnSpc>
                </a:pP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Click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here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to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add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the</a:t>
                </a:r>
                <a:r>
                  <a:rPr kumimoji="1" lang="zh-CN" altLang="en-US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 </a:t>
                </a:r>
                <a:r>
                  <a:rPr kumimoji="1" lang="en-US" altLang="zh-CN" sz="800" dirty="0" smtClean="0">
                    <a:solidFill>
                      <a:schemeClr val="bg1"/>
                    </a:solidFill>
                    <a:latin typeface="Arial"/>
                    <a:ea typeface="微软雅黑"/>
                    <a:cs typeface="Arial"/>
                  </a:rPr>
                  <a:t>introduction.</a:t>
                </a:r>
                <a:endParaRPr kumimoji="1" lang="en-US" altLang="zh-CN" sz="800" dirty="0">
                  <a:solidFill>
                    <a:schemeClr val="bg1"/>
                  </a:solidFill>
                  <a:latin typeface="Arial"/>
                  <a:ea typeface="微软雅黑"/>
                  <a:cs typeface="Arial"/>
                </a:endParaRPr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5730039" y="2030031"/>
            <a:ext cx="2222348" cy="2485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72683" y="2124757"/>
            <a:ext cx="61832" cy="954107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2222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63901" y="948267"/>
            <a:ext cx="2616198" cy="261619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2586" y="17347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rgbClr val="F5B022"/>
                </a:solidFill>
                <a:latin typeface="Microsoft YaHei"/>
                <a:cs typeface="Microsoft YaHei"/>
              </a:rPr>
              <a:t>阶段计划</a:t>
            </a:r>
          </a:p>
        </p:txBody>
      </p:sp>
      <p:sp>
        <p:nvSpPr>
          <p:cNvPr id="4" name="直角三角形 3"/>
          <p:cNvSpPr/>
          <p:nvPr/>
        </p:nvSpPr>
        <p:spPr>
          <a:xfrm flipH="1">
            <a:off x="3741024" y="181872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8032700" y="0"/>
            <a:ext cx="1119548" cy="111954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4"/>
          <p:cNvSpPr txBox="1"/>
          <p:nvPr/>
        </p:nvSpPr>
        <p:spPr>
          <a:xfrm>
            <a:off x="3603995" y="2085385"/>
            <a:ext cx="199837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kern="0" dirty="0" smtClean="0">
                <a:latin typeface="微软雅黑" pitchFamily="34" charset="-122"/>
                <a:ea typeface="微软雅黑" pitchFamily="34" charset="-122"/>
                <a:cs typeface="STHeitiSC-Light"/>
              </a:rPr>
              <a:t>顶部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“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开始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”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面板中可以对字体、字号、颜色、行距等进行修改。建议正文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lang="zh-CN" altLang="zh-CN" sz="105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7589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-5979"/>
            <a:ext cx="9144000" cy="2022655"/>
          </a:xfrm>
          <a:prstGeom prst="rect">
            <a:avLst/>
          </a:prstGeom>
          <a:solidFill>
            <a:srgbClr val="84C8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0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0373" y="649852"/>
            <a:ext cx="4416149" cy="108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</a:t>
            </a:r>
            <a:r>
              <a:rPr lang="zh-CN" altLang="en-US" sz="1000" dirty="0" smtClean="0">
                <a:solidFill>
                  <a:schemeClr val="bg1"/>
                </a:solidFill>
              </a:rPr>
              <a:t>间距。</a:t>
            </a: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</a:t>
            </a:r>
            <a:r>
              <a:rPr lang="zh-CN" altLang="en-US" sz="1000" dirty="0" smtClean="0">
                <a:solidFill>
                  <a:schemeClr val="bg1"/>
                </a:solidFill>
              </a:rPr>
              <a:t>更改。</a:t>
            </a: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  <a:endParaRPr lang="zh-CN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 26"/>
          <p:cNvGrpSpPr/>
          <p:nvPr/>
        </p:nvGrpSpPr>
        <p:grpSpPr>
          <a:xfrm>
            <a:off x="982886" y="2087874"/>
            <a:ext cx="7070082" cy="2830942"/>
            <a:chOff x="971599" y="1783102"/>
            <a:chExt cx="7247895" cy="2902140"/>
          </a:xfrm>
        </p:grpSpPr>
        <p:sp>
          <p:nvSpPr>
            <p:cNvPr id="2" name="TextBox 3"/>
            <p:cNvSpPr txBox="1"/>
            <p:nvPr/>
          </p:nvSpPr>
          <p:spPr>
            <a:xfrm>
              <a:off x="971599" y="1783102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84C847"/>
                  </a:solidFill>
                  <a:effectLst/>
                  <a:uLnTx/>
                  <a:uFillTx/>
                </a:rPr>
                <a:t>201</a:t>
              </a: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84C847"/>
                  </a:solidFill>
                  <a:effectLst/>
                  <a:uLnTx/>
                  <a:uFillTx/>
                </a:rPr>
                <a:t>5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84C847"/>
                </a:solidFill>
                <a:effectLst/>
                <a:uLnTx/>
                <a:uFillTx/>
              </a:endParaRPr>
            </a:p>
          </p:txBody>
        </p:sp>
        <p:sp>
          <p:nvSpPr>
            <p:cNvPr id="3" name="TextBox 4"/>
            <p:cNvSpPr txBox="1"/>
            <p:nvPr/>
          </p:nvSpPr>
          <p:spPr>
            <a:xfrm>
              <a:off x="971599" y="2161539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304D"/>
                  </a:solidFill>
                  <a:effectLst/>
                  <a:uLnTx/>
                  <a:uFillTx/>
                </a:rPr>
                <a:t>201</a:t>
              </a: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304D"/>
                  </a:solidFill>
                  <a:effectLst/>
                  <a:uLnTx/>
                  <a:uFillTx/>
                </a:rPr>
                <a:t>6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1D304D"/>
                </a:solidFill>
                <a:effectLst/>
                <a:uLnTx/>
                <a:uFillTx/>
              </a:endParaRPr>
            </a:p>
          </p:txBody>
        </p:sp>
        <p:sp>
          <p:nvSpPr>
            <p:cNvPr id="4" name="TextBox 5"/>
            <p:cNvSpPr txBox="1"/>
            <p:nvPr/>
          </p:nvSpPr>
          <p:spPr>
            <a:xfrm>
              <a:off x="971599" y="2539976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2AFC8"/>
                  </a:solidFill>
                  <a:effectLst/>
                  <a:uLnTx/>
                  <a:uFillTx/>
                </a:rPr>
                <a:t>201</a:t>
              </a: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2AFC8"/>
                  </a:solidFill>
                  <a:effectLst/>
                  <a:uLnTx/>
                  <a:uFillTx/>
                </a:rPr>
                <a:t>7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62AFC8"/>
                </a:solidFill>
                <a:effectLst/>
                <a:uLnTx/>
                <a:uFillTx/>
              </a:endParaRPr>
            </a:p>
          </p:txBody>
        </p:sp>
        <p:sp>
          <p:nvSpPr>
            <p:cNvPr id="5" name="TextBox 6"/>
            <p:cNvSpPr txBox="1"/>
            <p:nvPr/>
          </p:nvSpPr>
          <p:spPr>
            <a:xfrm>
              <a:off x="971599" y="2918414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59E1D"/>
                  </a:solidFill>
                  <a:effectLst/>
                  <a:uLnTx/>
                  <a:uFillTx/>
                </a:rPr>
                <a:t>201</a:t>
              </a: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59E1D"/>
                  </a:solidFill>
                  <a:effectLst/>
                  <a:uLnTx/>
                  <a:uFillTx/>
                </a:rPr>
                <a:t>8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59E1D"/>
                </a:solidFill>
                <a:effectLst/>
                <a:uLnTx/>
                <a:uFillTx/>
              </a:endParaRPr>
            </a:p>
          </p:txBody>
        </p:sp>
        <p:sp>
          <p:nvSpPr>
            <p:cNvPr id="6" name="任意多边形 7"/>
            <p:cNvSpPr/>
            <p:nvPr/>
          </p:nvSpPr>
          <p:spPr>
            <a:xfrm>
              <a:off x="1652108" y="1980545"/>
              <a:ext cx="6527718" cy="548341"/>
            </a:xfrm>
            <a:custGeom>
              <a:avLst/>
              <a:gdLst>
                <a:gd name="connsiteX0" fmla="*/ 0 w 5463823"/>
                <a:gd name="connsiteY0" fmla="*/ 0 h 1106311"/>
                <a:gd name="connsiteX1" fmla="*/ 5463823 w 5463823"/>
                <a:gd name="connsiteY1" fmla="*/ 0 h 1106311"/>
                <a:gd name="connsiteX2" fmla="*/ 5463823 w 5463823"/>
                <a:gd name="connsiteY2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58435 w 5463823"/>
                <a:gd name="connsiteY3" fmla="*/ 343402 h 1106311"/>
                <a:gd name="connsiteX4" fmla="*/ 5463823 w 5463823"/>
                <a:gd name="connsiteY4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4510 h 1110821"/>
                <a:gd name="connsiteX1" fmla="*/ 5170372 w 5463823"/>
                <a:gd name="connsiteY1" fmla="*/ 7420 h 1110821"/>
                <a:gd name="connsiteX2" fmla="*/ 5458435 w 5463823"/>
                <a:gd name="connsiteY2" fmla="*/ 347912 h 1110821"/>
                <a:gd name="connsiteX3" fmla="*/ 5463823 w 5463823"/>
                <a:gd name="connsiteY3" fmla="*/ 1110821 h 1110821"/>
                <a:gd name="connsiteX0" fmla="*/ 0 w 5463823"/>
                <a:gd name="connsiteY0" fmla="*/ 24676 h 1130987"/>
                <a:gd name="connsiteX1" fmla="*/ 5170372 w 5463823"/>
                <a:gd name="connsiteY1" fmla="*/ 27586 h 1130987"/>
                <a:gd name="connsiteX2" fmla="*/ 5458435 w 5463823"/>
                <a:gd name="connsiteY2" fmla="*/ 368078 h 1130987"/>
                <a:gd name="connsiteX3" fmla="*/ 5463823 w 5463823"/>
                <a:gd name="connsiteY3" fmla="*/ 1130987 h 1130987"/>
                <a:gd name="connsiteX0" fmla="*/ 0 w 5463823"/>
                <a:gd name="connsiteY0" fmla="*/ 14958 h 1121269"/>
                <a:gd name="connsiteX1" fmla="*/ 5170372 w 5463823"/>
                <a:gd name="connsiteY1" fmla="*/ 17868 h 1121269"/>
                <a:gd name="connsiteX2" fmla="*/ 5458435 w 5463823"/>
                <a:gd name="connsiteY2" fmla="*/ 358360 h 1121269"/>
                <a:gd name="connsiteX3" fmla="*/ 5463823 w 5463823"/>
                <a:gd name="connsiteY3" fmla="*/ 1121269 h 1121269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58435"/>
                <a:gd name="connsiteY0" fmla="*/ 0 h 1130865"/>
                <a:gd name="connsiteX1" fmla="*/ 5170372 w 5458435"/>
                <a:gd name="connsiteY1" fmla="*/ 2910 h 1130865"/>
                <a:gd name="connsiteX2" fmla="*/ 5458435 w 5458435"/>
                <a:gd name="connsiteY2" fmla="*/ 343402 h 1130865"/>
                <a:gd name="connsiteX3" fmla="*/ 5457592 w 5458435"/>
                <a:gd name="connsiteY3" fmla="*/ 1130865 h 113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8435" h="1130865">
                  <a:moveTo>
                    <a:pt x="0" y="0"/>
                  </a:moveTo>
                  <a:lnTo>
                    <a:pt x="5170372" y="2910"/>
                  </a:lnTo>
                  <a:cubicBezTo>
                    <a:pt x="5464439" y="14915"/>
                    <a:pt x="5450359" y="-43470"/>
                    <a:pt x="5458435" y="343402"/>
                  </a:cubicBezTo>
                  <a:lnTo>
                    <a:pt x="5457592" y="1130865"/>
                  </a:lnTo>
                </a:path>
              </a:pathLst>
            </a:custGeom>
            <a:noFill/>
            <a:ln w="19050" cap="flat" cmpd="sng" algn="ctr">
              <a:solidFill>
                <a:srgbClr val="84C847"/>
              </a:solidFill>
              <a:prstDash val="sysDot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" name="任意多边形 8"/>
            <p:cNvSpPr/>
            <p:nvPr/>
          </p:nvSpPr>
          <p:spPr>
            <a:xfrm>
              <a:off x="1652108" y="2356275"/>
              <a:ext cx="4871269" cy="548341"/>
            </a:xfrm>
            <a:custGeom>
              <a:avLst/>
              <a:gdLst>
                <a:gd name="connsiteX0" fmla="*/ 0 w 5463823"/>
                <a:gd name="connsiteY0" fmla="*/ 0 h 1106311"/>
                <a:gd name="connsiteX1" fmla="*/ 5463823 w 5463823"/>
                <a:gd name="connsiteY1" fmla="*/ 0 h 1106311"/>
                <a:gd name="connsiteX2" fmla="*/ 5463823 w 5463823"/>
                <a:gd name="connsiteY2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58435 w 5463823"/>
                <a:gd name="connsiteY3" fmla="*/ 343402 h 1106311"/>
                <a:gd name="connsiteX4" fmla="*/ 5463823 w 5463823"/>
                <a:gd name="connsiteY4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4510 h 1110821"/>
                <a:gd name="connsiteX1" fmla="*/ 5170372 w 5463823"/>
                <a:gd name="connsiteY1" fmla="*/ 7420 h 1110821"/>
                <a:gd name="connsiteX2" fmla="*/ 5458435 w 5463823"/>
                <a:gd name="connsiteY2" fmla="*/ 347912 h 1110821"/>
                <a:gd name="connsiteX3" fmla="*/ 5463823 w 5463823"/>
                <a:gd name="connsiteY3" fmla="*/ 1110821 h 1110821"/>
                <a:gd name="connsiteX0" fmla="*/ 0 w 5463823"/>
                <a:gd name="connsiteY0" fmla="*/ 24676 h 1130987"/>
                <a:gd name="connsiteX1" fmla="*/ 5170372 w 5463823"/>
                <a:gd name="connsiteY1" fmla="*/ 27586 h 1130987"/>
                <a:gd name="connsiteX2" fmla="*/ 5458435 w 5463823"/>
                <a:gd name="connsiteY2" fmla="*/ 368078 h 1130987"/>
                <a:gd name="connsiteX3" fmla="*/ 5463823 w 5463823"/>
                <a:gd name="connsiteY3" fmla="*/ 1130987 h 1130987"/>
                <a:gd name="connsiteX0" fmla="*/ 0 w 5463823"/>
                <a:gd name="connsiteY0" fmla="*/ 14958 h 1121269"/>
                <a:gd name="connsiteX1" fmla="*/ 5170372 w 5463823"/>
                <a:gd name="connsiteY1" fmla="*/ 17868 h 1121269"/>
                <a:gd name="connsiteX2" fmla="*/ 5458435 w 5463823"/>
                <a:gd name="connsiteY2" fmla="*/ 358360 h 1121269"/>
                <a:gd name="connsiteX3" fmla="*/ 5463823 w 5463823"/>
                <a:gd name="connsiteY3" fmla="*/ 1121269 h 1121269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58435"/>
                <a:gd name="connsiteY0" fmla="*/ 0 h 1130865"/>
                <a:gd name="connsiteX1" fmla="*/ 5170372 w 5458435"/>
                <a:gd name="connsiteY1" fmla="*/ 2910 h 1130865"/>
                <a:gd name="connsiteX2" fmla="*/ 5458435 w 5458435"/>
                <a:gd name="connsiteY2" fmla="*/ 343402 h 1130865"/>
                <a:gd name="connsiteX3" fmla="*/ 5457592 w 5458435"/>
                <a:gd name="connsiteY3" fmla="*/ 1130865 h 113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8435" h="1130865">
                  <a:moveTo>
                    <a:pt x="0" y="0"/>
                  </a:moveTo>
                  <a:lnTo>
                    <a:pt x="5170372" y="2910"/>
                  </a:lnTo>
                  <a:cubicBezTo>
                    <a:pt x="5464439" y="14915"/>
                    <a:pt x="5450359" y="-43470"/>
                    <a:pt x="5458435" y="343402"/>
                  </a:cubicBezTo>
                  <a:lnTo>
                    <a:pt x="5457592" y="1130865"/>
                  </a:lnTo>
                </a:path>
              </a:pathLst>
            </a:custGeom>
            <a:noFill/>
            <a:ln w="19050" cap="flat" cmpd="sng" algn="ctr">
              <a:solidFill>
                <a:srgbClr val="1D304D"/>
              </a:solidFill>
              <a:prstDash val="sysDot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任意多边形 9"/>
            <p:cNvSpPr/>
            <p:nvPr/>
          </p:nvSpPr>
          <p:spPr>
            <a:xfrm>
              <a:off x="1652108" y="2722644"/>
              <a:ext cx="3351940" cy="548341"/>
            </a:xfrm>
            <a:custGeom>
              <a:avLst/>
              <a:gdLst>
                <a:gd name="connsiteX0" fmla="*/ 0 w 5463823"/>
                <a:gd name="connsiteY0" fmla="*/ 0 h 1106311"/>
                <a:gd name="connsiteX1" fmla="*/ 5463823 w 5463823"/>
                <a:gd name="connsiteY1" fmla="*/ 0 h 1106311"/>
                <a:gd name="connsiteX2" fmla="*/ 5463823 w 5463823"/>
                <a:gd name="connsiteY2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58435 w 5463823"/>
                <a:gd name="connsiteY3" fmla="*/ 343402 h 1106311"/>
                <a:gd name="connsiteX4" fmla="*/ 5463823 w 5463823"/>
                <a:gd name="connsiteY4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4510 h 1110821"/>
                <a:gd name="connsiteX1" fmla="*/ 5170372 w 5463823"/>
                <a:gd name="connsiteY1" fmla="*/ 7420 h 1110821"/>
                <a:gd name="connsiteX2" fmla="*/ 5458435 w 5463823"/>
                <a:gd name="connsiteY2" fmla="*/ 347912 h 1110821"/>
                <a:gd name="connsiteX3" fmla="*/ 5463823 w 5463823"/>
                <a:gd name="connsiteY3" fmla="*/ 1110821 h 1110821"/>
                <a:gd name="connsiteX0" fmla="*/ 0 w 5463823"/>
                <a:gd name="connsiteY0" fmla="*/ 24676 h 1130987"/>
                <a:gd name="connsiteX1" fmla="*/ 5170372 w 5463823"/>
                <a:gd name="connsiteY1" fmla="*/ 27586 h 1130987"/>
                <a:gd name="connsiteX2" fmla="*/ 5458435 w 5463823"/>
                <a:gd name="connsiteY2" fmla="*/ 368078 h 1130987"/>
                <a:gd name="connsiteX3" fmla="*/ 5463823 w 5463823"/>
                <a:gd name="connsiteY3" fmla="*/ 1130987 h 1130987"/>
                <a:gd name="connsiteX0" fmla="*/ 0 w 5463823"/>
                <a:gd name="connsiteY0" fmla="*/ 14958 h 1121269"/>
                <a:gd name="connsiteX1" fmla="*/ 5170372 w 5463823"/>
                <a:gd name="connsiteY1" fmla="*/ 17868 h 1121269"/>
                <a:gd name="connsiteX2" fmla="*/ 5458435 w 5463823"/>
                <a:gd name="connsiteY2" fmla="*/ 358360 h 1121269"/>
                <a:gd name="connsiteX3" fmla="*/ 5463823 w 5463823"/>
                <a:gd name="connsiteY3" fmla="*/ 1121269 h 1121269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58435"/>
                <a:gd name="connsiteY0" fmla="*/ 0 h 1130865"/>
                <a:gd name="connsiteX1" fmla="*/ 5170372 w 5458435"/>
                <a:gd name="connsiteY1" fmla="*/ 2910 h 1130865"/>
                <a:gd name="connsiteX2" fmla="*/ 5458435 w 5458435"/>
                <a:gd name="connsiteY2" fmla="*/ 343402 h 1130865"/>
                <a:gd name="connsiteX3" fmla="*/ 5457592 w 5458435"/>
                <a:gd name="connsiteY3" fmla="*/ 1130865 h 113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8435" h="1130865">
                  <a:moveTo>
                    <a:pt x="0" y="0"/>
                  </a:moveTo>
                  <a:lnTo>
                    <a:pt x="5170372" y="2910"/>
                  </a:lnTo>
                  <a:cubicBezTo>
                    <a:pt x="5464439" y="14915"/>
                    <a:pt x="5450359" y="-43470"/>
                    <a:pt x="5458435" y="343402"/>
                  </a:cubicBezTo>
                  <a:lnTo>
                    <a:pt x="5457592" y="1130865"/>
                  </a:lnTo>
                </a:path>
              </a:pathLst>
            </a:custGeom>
            <a:noFill/>
            <a:ln w="19050" cap="flat" cmpd="sng" algn="ctr">
              <a:solidFill>
                <a:srgbClr val="62AFC8"/>
              </a:solidFill>
              <a:prstDash val="sysDot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" name="任意多边形 10"/>
            <p:cNvSpPr/>
            <p:nvPr/>
          </p:nvSpPr>
          <p:spPr>
            <a:xfrm>
              <a:off x="1652108" y="3067682"/>
              <a:ext cx="1623748" cy="548341"/>
            </a:xfrm>
            <a:custGeom>
              <a:avLst/>
              <a:gdLst>
                <a:gd name="connsiteX0" fmla="*/ 0 w 5463823"/>
                <a:gd name="connsiteY0" fmla="*/ 0 h 1106311"/>
                <a:gd name="connsiteX1" fmla="*/ 5463823 w 5463823"/>
                <a:gd name="connsiteY1" fmla="*/ 0 h 1106311"/>
                <a:gd name="connsiteX2" fmla="*/ 5463823 w 5463823"/>
                <a:gd name="connsiteY2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63823 w 5463823"/>
                <a:gd name="connsiteY2" fmla="*/ 0 h 1106311"/>
                <a:gd name="connsiteX3" fmla="*/ 5458435 w 5463823"/>
                <a:gd name="connsiteY3" fmla="*/ 343402 h 1106311"/>
                <a:gd name="connsiteX4" fmla="*/ 5463823 w 5463823"/>
                <a:gd name="connsiteY4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4510 h 1110821"/>
                <a:gd name="connsiteX1" fmla="*/ 5170372 w 5463823"/>
                <a:gd name="connsiteY1" fmla="*/ 7420 h 1110821"/>
                <a:gd name="connsiteX2" fmla="*/ 5458435 w 5463823"/>
                <a:gd name="connsiteY2" fmla="*/ 347912 h 1110821"/>
                <a:gd name="connsiteX3" fmla="*/ 5463823 w 5463823"/>
                <a:gd name="connsiteY3" fmla="*/ 1110821 h 1110821"/>
                <a:gd name="connsiteX0" fmla="*/ 0 w 5463823"/>
                <a:gd name="connsiteY0" fmla="*/ 24676 h 1130987"/>
                <a:gd name="connsiteX1" fmla="*/ 5170372 w 5463823"/>
                <a:gd name="connsiteY1" fmla="*/ 27586 h 1130987"/>
                <a:gd name="connsiteX2" fmla="*/ 5458435 w 5463823"/>
                <a:gd name="connsiteY2" fmla="*/ 368078 h 1130987"/>
                <a:gd name="connsiteX3" fmla="*/ 5463823 w 5463823"/>
                <a:gd name="connsiteY3" fmla="*/ 1130987 h 1130987"/>
                <a:gd name="connsiteX0" fmla="*/ 0 w 5463823"/>
                <a:gd name="connsiteY0" fmla="*/ 14958 h 1121269"/>
                <a:gd name="connsiteX1" fmla="*/ 5170372 w 5463823"/>
                <a:gd name="connsiteY1" fmla="*/ 17868 h 1121269"/>
                <a:gd name="connsiteX2" fmla="*/ 5458435 w 5463823"/>
                <a:gd name="connsiteY2" fmla="*/ 358360 h 1121269"/>
                <a:gd name="connsiteX3" fmla="*/ 5463823 w 5463823"/>
                <a:gd name="connsiteY3" fmla="*/ 1121269 h 1121269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63823"/>
                <a:gd name="connsiteY0" fmla="*/ 0 h 1106311"/>
                <a:gd name="connsiteX1" fmla="*/ 5170372 w 5463823"/>
                <a:gd name="connsiteY1" fmla="*/ 2910 h 1106311"/>
                <a:gd name="connsiteX2" fmla="*/ 5458435 w 5463823"/>
                <a:gd name="connsiteY2" fmla="*/ 343402 h 1106311"/>
                <a:gd name="connsiteX3" fmla="*/ 5463823 w 5463823"/>
                <a:gd name="connsiteY3" fmla="*/ 1106311 h 1106311"/>
                <a:gd name="connsiteX0" fmla="*/ 0 w 5458435"/>
                <a:gd name="connsiteY0" fmla="*/ 0 h 1130865"/>
                <a:gd name="connsiteX1" fmla="*/ 5170372 w 5458435"/>
                <a:gd name="connsiteY1" fmla="*/ 2910 h 1130865"/>
                <a:gd name="connsiteX2" fmla="*/ 5458435 w 5458435"/>
                <a:gd name="connsiteY2" fmla="*/ 343402 h 1130865"/>
                <a:gd name="connsiteX3" fmla="*/ 5457592 w 5458435"/>
                <a:gd name="connsiteY3" fmla="*/ 1130865 h 113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8435" h="1130865">
                  <a:moveTo>
                    <a:pt x="0" y="0"/>
                  </a:moveTo>
                  <a:lnTo>
                    <a:pt x="5170372" y="2910"/>
                  </a:lnTo>
                  <a:cubicBezTo>
                    <a:pt x="5464439" y="14915"/>
                    <a:pt x="5450359" y="-43470"/>
                    <a:pt x="5458435" y="343402"/>
                  </a:cubicBezTo>
                  <a:lnTo>
                    <a:pt x="5457592" y="1130865"/>
                  </a:lnTo>
                </a:path>
              </a:pathLst>
            </a:custGeom>
            <a:noFill/>
            <a:ln w="19050" cap="flat" cmpd="sng" algn="ctr">
              <a:solidFill>
                <a:srgbClr val="F59E1D"/>
              </a:solidFill>
              <a:prstDash val="sysDot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" name="文本框 8"/>
            <p:cNvSpPr txBox="1"/>
            <p:nvPr/>
          </p:nvSpPr>
          <p:spPr>
            <a:xfrm>
              <a:off x="1896958" y="4059686"/>
              <a:ext cx="1407497" cy="625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顶部</a:t>
              </a:r>
              <a:r>
                <a:rPr lang="zh-CN" altLang="en-US" sz="9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“开始”面板中可以对字体、字号、颜色、</a:t>
              </a: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行距等进行修改。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Freeform 89"/>
            <p:cNvSpPr>
              <a:spLocks noChangeAspect="1" noEditPoints="1"/>
            </p:cNvSpPr>
            <p:nvPr/>
          </p:nvSpPr>
          <p:spPr bwMode="auto">
            <a:xfrm>
              <a:off x="7651698" y="2387746"/>
              <a:ext cx="448694" cy="36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4C84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13"/>
            <p:cNvSpPr>
              <a:spLocks noChangeAspect="1"/>
            </p:cNvSpPr>
            <p:nvPr/>
          </p:nvSpPr>
          <p:spPr bwMode="auto">
            <a:xfrm>
              <a:off x="6012160" y="2747746"/>
              <a:ext cx="402076" cy="36000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1D304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97"/>
            <p:cNvSpPr>
              <a:spLocks noChangeAspect="1" noEditPoints="1"/>
            </p:cNvSpPr>
            <p:nvPr/>
          </p:nvSpPr>
          <p:spPr bwMode="auto">
            <a:xfrm>
              <a:off x="4542505" y="3107746"/>
              <a:ext cx="334588" cy="36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2AFC8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34"/>
            <p:cNvSpPr>
              <a:spLocks noChangeAspect="1"/>
            </p:cNvSpPr>
            <p:nvPr/>
          </p:nvSpPr>
          <p:spPr bwMode="auto">
            <a:xfrm>
              <a:off x="2822245" y="3386284"/>
              <a:ext cx="373011" cy="360000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59E1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97257" y="3813465"/>
              <a:ext cx="77715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defTabSz="914400">
                <a:defRPr/>
              </a:pPr>
              <a:r>
                <a:rPr lang="en-US" altLang="zh-CN" sz="1000" b="1" dirty="0">
                  <a:solidFill>
                    <a:srgbClr val="F59E1D"/>
                  </a:solidFill>
                </a:rPr>
                <a:t>TEXT HERE</a:t>
              </a:r>
            </a:p>
          </p:txBody>
        </p:sp>
        <p:sp>
          <p:nvSpPr>
            <p:cNvPr id="17" name="文本框 8"/>
            <p:cNvSpPr txBox="1"/>
            <p:nvPr/>
          </p:nvSpPr>
          <p:spPr>
            <a:xfrm>
              <a:off x="3626604" y="3800190"/>
              <a:ext cx="1407497" cy="625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顶部</a:t>
              </a:r>
              <a:r>
                <a:rPr lang="zh-CN" altLang="en-US" sz="9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“开始”面板中可以对字体、字号、颜色、</a:t>
              </a: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行距等进行修改。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226903" y="3553969"/>
              <a:ext cx="77715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defTabSz="914400">
                <a:defRPr/>
              </a:pPr>
              <a:r>
                <a:rPr lang="en-US" altLang="zh-CN" sz="1000" b="1" dirty="0">
                  <a:solidFill>
                    <a:srgbClr val="62AFC8"/>
                  </a:solidFill>
                </a:rPr>
                <a:t>TEXT HERE</a:t>
              </a:r>
            </a:p>
          </p:txBody>
        </p:sp>
        <p:sp>
          <p:nvSpPr>
            <p:cNvPr id="19" name="文本框 8"/>
            <p:cNvSpPr txBox="1"/>
            <p:nvPr/>
          </p:nvSpPr>
          <p:spPr>
            <a:xfrm>
              <a:off x="6811997" y="3077303"/>
              <a:ext cx="1407497" cy="625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顶部</a:t>
              </a:r>
              <a:r>
                <a:rPr lang="zh-CN" altLang="en-US" sz="9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“开始”面板中可以对字体、字号、颜色、</a:t>
              </a: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行距等进行修改。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412296" y="2831082"/>
              <a:ext cx="77715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defTabSz="914400">
                <a:defRPr/>
              </a:pPr>
              <a:r>
                <a:rPr lang="en-US" altLang="zh-CN" sz="1000" b="1" dirty="0">
                  <a:solidFill>
                    <a:srgbClr val="84C847"/>
                  </a:solidFill>
                </a:rPr>
                <a:t>TEXT HERE</a:t>
              </a:r>
            </a:p>
          </p:txBody>
        </p:sp>
        <p:sp>
          <p:nvSpPr>
            <p:cNvPr id="21" name="文本框 8"/>
            <p:cNvSpPr txBox="1"/>
            <p:nvPr/>
          </p:nvSpPr>
          <p:spPr>
            <a:xfrm>
              <a:off x="5149698" y="3442630"/>
              <a:ext cx="1407497" cy="625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顶部</a:t>
              </a:r>
              <a:r>
                <a:rPr lang="zh-CN" altLang="en-US" sz="9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“开始”面板中可以对字体、字号、颜色、</a:t>
              </a:r>
              <a:r>
                <a:rPr lang="zh-CN" altLang="en-US" sz="90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</a:rPr>
                <a:t>行距等进行修改。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749997" y="3196409"/>
              <a:ext cx="77715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defTabSz="914400">
                <a:defRPr/>
              </a:pPr>
              <a:r>
                <a:rPr lang="en-US" altLang="zh-CN" sz="1000" b="1" dirty="0">
                  <a:solidFill>
                    <a:srgbClr val="1D304D"/>
                  </a:solidFill>
                </a:rPr>
                <a:t>TEXT HERE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515274" y="10103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bg1"/>
                </a:solidFill>
              </a:rPr>
              <a:t>阶段计划</a:t>
            </a:r>
          </a:p>
        </p:txBody>
      </p:sp>
      <p:grpSp>
        <p:nvGrpSpPr>
          <p:cNvPr id="32" name="组 31"/>
          <p:cNvGrpSpPr/>
          <p:nvPr/>
        </p:nvGrpSpPr>
        <p:grpSpPr>
          <a:xfrm>
            <a:off x="5154016" y="145971"/>
            <a:ext cx="1980178" cy="1773869"/>
            <a:chOff x="5108239" y="0"/>
            <a:chExt cx="2219553" cy="1988303"/>
          </a:xfrm>
        </p:grpSpPr>
        <p:sp>
          <p:nvSpPr>
            <p:cNvPr id="29" name="椭圆 28"/>
            <p:cNvSpPr/>
            <p:nvPr/>
          </p:nvSpPr>
          <p:spPr>
            <a:xfrm>
              <a:off x="5515267" y="0"/>
              <a:ext cx="1405494" cy="1405495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15270" y="1406780"/>
              <a:ext cx="1405492" cy="413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NAME</a:t>
              </a:r>
              <a:r>
                <a:rPr kumimoji="1" lang="zh-CN" altLang="en-US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 </a:t>
              </a:r>
              <a:r>
                <a:rPr kumimoji="1" lang="en-US" altLang="zh-CN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ONE</a:t>
              </a:r>
              <a:endParaRPr kumimoji="1" lang="zh-CN" altLang="en-US" b="1" dirty="0">
                <a:solidFill>
                  <a:srgbClr val="1D304D"/>
                </a:solidFill>
                <a:latin typeface="Calibri"/>
                <a:ea typeface="宋体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108239" y="1746815"/>
              <a:ext cx="2219553" cy="241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960"/>
                </a:lnSpc>
              </a:pP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Click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here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to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add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the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introduction.</a:t>
              </a:r>
              <a:endParaRPr kumimoji="1" lang="en-US" altLang="zh-CN" sz="800" dirty="0">
                <a:solidFill>
                  <a:schemeClr val="bg1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6903867" y="145971"/>
            <a:ext cx="1980178" cy="1773869"/>
            <a:chOff x="5108239" y="0"/>
            <a:chExt cx="2219553" cy="1988303"/>
          </a:xfrm>
        </p:grpSpPr>
        <p:sp>
          <p:nvSpPr>
            <p:cNvPr id="34" name="椭圆 33"/>
            <p:cNvSpPr/>
            <p:nvPr/>
          </p:nvSpPr>
          <p:spPr>
            <a:xfrm>
              <a:off x="5515267" y="0"/>
              <a:ext cx="1405494" cy="1405495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515270" y="1406780"/>
              <a:ext cx="1405492" cy="413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NAME</a:t>
              </a:r>
              <a:r>
                <a:rPr kumimoji="1" lang="zh-CN" altLang="en-US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 </a:t>
              </a:r>
              <a:r>
                <a:rPr kumimoji="1" lang="en-US" altLang="zh-CN" b="1" dirty="0" smtClean="0">
                  <a:solidFill>
                    <a:srgbClr val="1D304D"/>
                  </a:solidFill>
                  <a:latin typeface="Calibri"/>
                  <a:ea typeface="宋体"/>
                </a:rPr>
                <a:t>ONE</a:t>
              </a:r>
              <a:endParaRPr kumimoji="1" lang="zh-CN" altLang="en-US" b="1" dirty="0">
                <a:solidFill>
                  <a:srgbClr val="1D304D"/>
                </a:solidFill>
                <a:latin typeface="Calibri"/>
                <a:ea typeface="宋体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108239" y="1746815"/>
              <a:ext cx="2219553" cy="241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960"/>
                </a:lnSpc>
              </a:pP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Click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here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to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add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the</a:t>
              </a:r>
              <a:r>
                <a:rPr kumimoji="1" lang="zh-CN" altLang="en-US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800" dirty="0" smtClean="0">
                  <a:solidFill>
                    <a:schemeClr val="bg1"/>
                  </a:solidFill>
                  <a:latin typeface="Arial"/>
                  <a:ea typeface="微软雅黑"/>
                  <a:cs typeface="Arial"/>
                </a:rPr>
                <a:t>introduction.</a:t>
              </a:r>
              <a:endParaRPr kumimoji="1" lang="en-US" altLang="zh-CN" sz="800" dirty="0">
                <a:solidFill>
                  <a:schemeClr val="bg1"/>
                </a:solidFill>
                <a:latin typeface="Arial"/>
                <a:ea typeface="微软雅黑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914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0" y="2429933"/>
            <a:ext cx="9144000" cy="2724175"/>
          </a:xfrm>
          <a:prstGeom prst="rect">
            <a:avLst/>
          </a:prstGeom>
          <a:solidFill>
            <a:srgbClr val="4D38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43" name="组 42"/>
          <p:cNvGrpSpPr/>
          <p:nvPr/>
        </p:nvGrpSpPr>
        <p:grpSpPr>
          <a:xfrm>
            <a:off x="7471370" y="333159"/>
            <a:ext cx="1682560" cy="3057955"/>
            <a:chOff x="7471370" y="333159"/>
            <a:chExt cx="1682560" cy="3057955"/>
          </a:xfrm>
        </p:grpSpPr>
        <p:grpSp>
          <p:nvGrpSpPr>
            <p:cNvPr id="44" name="组 43"/>
            <p:cNvGrpSpPr/>
            <p:nvPr/>
          </p:nvGrpSpPr>
          <p:grpSpPr>
            <a:xfrm>
              <a:off x="7471370" y="333159"/>
              <a:ext cx="1682560" cy="3057955"/>
              <a:chOff x="5093557" y="783938"/>
              <a:chExt cx="1137910" cy="2068086"/>
            </a:xfrm>
          </p:grpSpPr>
          <p:sp>
            <p:nvSpPr>
              <p:cNvPr id="46" name="等腰三角形 45"/>
              <p:cNvSpPr/>
              <p:nvPr/>
            </p:nvSpPr>
            <p:spPr>
              <a:xfrm rot="5400000" flipV="1">
                <a:off x="5018836" y="1066680"/>
                <a:ext cx="1083458" cy="934015"/>
              </a:xfrm>
              <a:prstGeom prst="triangle">
                <a:avLst/>
              </a:prstGeom>
              <a:solidFill>
                <a:srgbClr val="F5B02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400000" flipV="1">
                <a:off x="5019322" y="1639878"/>
                <a:ext cx="1301934" cy="1122357"/>
              </a:xfrm>
              <a:prstGeom prst="triangle">
                <a:avLst/>
              </a:prstGeom>
              <a:solidFill>
                <a:srgbClr val="FFC92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8" name="等腰三角形 47"/>
              <p:cNvSpPr/>
              <p:nvPr/>
            </p:nvSpPr>
            <p:spPr>
              <a:xfrm rot="9126081" flipV="1">
                <a:off x="5799679" y="1242167"/>
                <a:ext cx="104461" cy="47614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9126081" flipV="1">
                <a:off x="5702606" y="1313111"/>
                <a:ext cx="87746" cy="3999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 rot="9126081" flipV="1">
                <a:off x="5618803" y="1284179"/>
                <a:ext cx="87746" cy="3999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grpSp>
            <p:nvGrpSpPr>
              <p:cNvPr id="51" name="组 50"/>
              <p:cNvGrpSpPr/>
              <p:nvPr/>
            </p:nvGrpSpPr>
            <p:grpSpPr>
              <a:xfrm rot="19731356">
                <a:off x="5994688" y="1831643"/>
                <a:ext cx="212067" cy="427539"/>
                <a:chOff x="5036544" y="723912"/>
                <a:chExt cx="1013844" cy="2043970"/>
              </a:xfrm>
              <a:solidFill>
                <a:srgbClr val="F0616E"/>
              </a:solidFill>
            </p:grpSpPr>
            <p:sp>
              <p:nvSpPr>
                <p:cNvPr id="60" name="等腰三角形 59"/>
                <p:cNvSpPr/>
                <p:nvPr/>
              </p:nvSpPr>
              <p:spPr>
                <a:xfrm rot="18004934" flipV="1">
                  <a:off x="5361357" y="1100684"/>
                  <a:ext cx="1065804" cy="312259"/>
                </a:xfrm>
                <a:prstGeom prst="triangl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1" name="等腰三角形 60"/>
                <p:cNvSpPr/>
                <p:nvPr/>
              </p:nvSpPr>
              <p:spPr>
                <a:xfrm rot="18004934" flipV="1">
                  <a:off x="5121727" y="1853373"/>
                  <a:ext cx="592105" cy="173475"/>
                </a:xfrm>
                <a:prstGeom prst="triangle">
                  <a:avLst/>
                </a:prstGeom>
                <a:solidFill>
                  <a:srgbClr val="CD4B4D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2" name="等腰三角形 61"/>
                <p:cNvSpPr/>
                <p:nvPr/>
              </p:nvSpPr>
              <p:spPr>
                <a:xfrm rot="18004934" flipV="1">
                  <a:off x="4827229" y="2385092"/>
                  <a:ext cx="592105" cy="173475"/>
                </a:xfrm>
                <a:prstGeom prst="triangl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</p:grpSp>
          <p:grpSp>
            <p:nvGrpSpPr>
              <p:cNvPr id="52" name="组 51"/>
              <p:cNvGrpSpPr/>
              <p:nvPr/>
            </p:nvGrpSpPr>
            <p:grpSpPr>
              <a:xfrm rot="16200000" flipV="1">
                <a:off x="5674052" y="658329"/>
                <a:ext cx="227912" cy="479129"/>
                <a:chOff x="5331042" y="723912"/>
                <a:chExt cx="719346" cy="1512251"/>
              </a:xfrm>
              <a:solidFill>
                <a:srgbClr val="F0616E"/>
              </a:solidFill>
            </p:grpSpPr>
            <p:sp>
              <p:nvSpPr>
                <p:cNvPr id="58" name="等腰三角形 57"/>
                <p:cNvSpPr/>
                <p:nvPr/>
              </p:nvSpPr>
              <p:spPr>
                <a:xfrm rot="18004934" flipV="1">
                  <a:off x="5361357" y="1100684"/>
                  <a:ext cx="1065804" cy="312259"/>
                </a:xfrm>
                <a:prstGeom prst="triangl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9" name="等腰三角形 58"/>
                <p:cNvSpPr/>
                <p:nvPr/>
              </p:nvSpPr>
              <p:spPr>
                <a:xfrm rot="18004934" flipV="1">
                  <a:off x="5121727" y="1853373"/>
                  <a:ext cx="592105" cy="173475"/>
                </a:xfrm>
                <a:prstGeom prst="triangl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</p:grpSp>
          <p:grpSp>
            <p:nvGrpSpPr>
              <p:cNvPr id="53" name="组 52"/>
              <p:cNvGrpSpPr/>
              <p:nvPr/>
            </p:nvGrpSpPr>
            <p:grpSpPr>
              <a:xfrm rot="2182072">
                <a:off x="5310978" y="1500660"/>
                <a:ext cx="126668" cy="293592"/>
                <a:chOff x="4394405" y="2714374"/>
                <a:chExt cx="474324" cy="1099392"/>
              </a:xfrm>
            </p:grpSpPr>
            <p:sp>
              <p:nvSpPr>
                <p:cNvPr id="56" name="等腰三角形 55"/>
                <p:cNvSpPr/>
                <p:nvPr/>
              </p:nvSpPr>
              <p:spPr>
                <a:xfrm rot="7234736" flipV="1">
                  <a:off x="4185090" y="3430976"/>
                  <a:ext cx="592105" cy="173475"/>
                </a:xfrm>
                <a:prstGeom prst="triangl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7" name="等腰三角形 56"/>
                <p:cNvSpPr/>
                <p:nvPr/>
              </p:nvSpPr>
              <p:spPr>
                <a:xfrm rot="7234736" flipV="1">
                  <a:off x="4485939" y="2923689"/>
                  <a:ext cx="592105" cy="173475"/>
                </a:xfrm>
                <a:prstGeom prst="triangl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</p:grpSp>
          <p:cxnSp>
            <p:nvCxnSpPr>
              <p:cNvPr id="54" name="直线连接符 53"/>
              <p:cNvCxnSpPr/>
              <p:nvPr/>
            </p:nvCxnSpPr>
            <p:spPr>
              <a:xfrm flipV="1">
                <a:off x="5951545" y="1399326"/>
                <a:ext cx="0" cy="1107673"/>
              </a:xfrm>
              <a:prstGeom prst="line">
                <a:avLst/>
              </a:prstGeom>
              <a:ln w="57150" cmpd="sng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线连接符 54"/>
              <p:cNvCxnSpPr/>
              <p:nvPr/>
            </p:nvCxnSpPr>
            <p:spPr>
              <a:xfrm flipV="1">
                <a:off x="5891755" y="1721963"/>
                <a:ext cx="0" cy="1107673"/>
              </a:xfrm>
              <a:prstGeom prst="line">
                <a:avLst/>
              </a:prstGeom>
              <a:ln w="28575" cmpd="sng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椭圆 44"/>
            <p:cNvSpPr/>
            <p:nvPr/>
          </p:nvSpPr>
          <p:spPr>
            <a:xfrm>
              <a:off x="7975600" y="1646159"/>
              <a:ext cx="532376" cy="532376"/>
            </a:xfrm>
            <a:prstGeom prst="ellipse">
              <a:avLst/>
            </a:prstGeom>
            <a:solidFill>
              <a:srgbClr val="44B2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4" name="组 63"/>
          <p:cNvGrpSpPr/>
          <p:nvPr/>
        </p:nvGrpSpPr>
        <p:grpSpPr>
          <a:xfrm>
            <a:off x="465654" y="2626051"/>
            <a:ext cx="2279704" cy="1073114"/>
            <a:chOff x="465654" y="2549848"/>
            <a:chExt cx="2279704" cy="1073114"/>
          </a:xfrm>
        </p:grpSpPr>
        <p:sp>
          <p:nvSpPr>
            <p:cNvPr id="66" name="文本框 65"/>
            <p:cNvSpPr txBox="1"/>
            <p:nvPr/>
          </p:nvSpPr>
          <p:spPr>
            <a:xfrm>
              <a:off x="523010" y="2549848"/>
              <a:ext cx="2222348" cy="1073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点击此处添加文本信息。标题数字等都可以通过点击和重新输入进行更改，顶部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465654" y="2549848"/>
              <a:ext cx="61832" cy="954107"/>
            </a:xfrm>
            <a:prstGeom prst="rect">
              <a:avLst/>
            </a:prstGeom>
            <a:solidFill>
              <a:srgbClr val="F59E1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527486" y="3658984"/>
            <a:ext cx="2222348" cy="1073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8" name="组 67"/>
          <p:cNvGrpSpPr/>
          <p:nvPr/>
        </p:nvGrpSpPr>
        <p:grpSpPr>
          <a:xfrm>
            <a:off x="2837920" y="2626051"/>
            <a:ext cx="2284180" cy="2106047"/>
            <a:chOff x="465654" y="2626051"/>
            <a:chExt cx="2284180" cy="2106047"/>
          </a:xfrm>
        </p:grpSpPr>
        <p:grpSp>
          <p:nvGrpSpPr>
            <p:cNvPr id="69" name="组 68"/>
            <p:cNvGrpSpPr/>
            <p:nvPr/>
          </p:nvGrpSpPr>
          <p:grpSpPr>
            <a:xfrm>
              <a:off x="465654" y="2626051"/>
              <a:ext cx="2279704" cy="1073114"/>
              <a:chOff x="465654" y="2549848"/>
              <a:chExt cx="2279704" cy="1073114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523010" y="2549848"/>
                <a:ext cx="2222348" cy="10731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点击此处添加文本信息。标题数字等都可以通过点击和重新输入进行更改，顶部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“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开始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”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面板中可以对字体、字号、颜色、行距等进行修改。建议正文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10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号字，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1.3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倍字间距。</a:t>
                </a:r>
                <a:endPara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465654" y="2549848"/>
                <a:ext cx="61832" cy="95410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527486" y="3658984"/>
              <a:ext cx="2222348" cy="1073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点击此处添加文本信息。标题数字等都可以通过点击和重新输入进行更改，顶部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  <a:endPara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 72"/>
          <p:cNvGrpSpPr/>
          <p:nvPr/>
        </p:nvGrpSpPr>
        <p:grpSpPr>
          <a:xfrm>
            <a:off x="5210187" y="2626051"/>
            <a:ext cx="2284180" cy="2106047"/>
            <a:chOff x="465654" y="2626051"/>
            <a:chExt cx="2284180" cy="2106047"/>
          </a:xfrm>
        </p:grpSpPr>
        <p:grpSp>
          <p:nvGrpSpPr>
            <p:cNvPr id="74" name="组 73"/>
            <p:cNvGrpSpPr/>
            <p:nvPr/>
          </p:nvGrpSpPr>
          <p:grpSpPr>
            <a:xfrm>
              <a:off x="465654" y="2626051"/>
              <a:ext cx="2279704" cy="1092607"/>
              <a:chOff x="465654" y="2549848"/>
              <a:chExt cx="2279704" cy="1092607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523010" y="2549848"/>
                <a:ext cx="2222348" cy="1092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点击此处添加文本信息。标题数字等都可以通过点击和重新输入进行更改，顶部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“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开始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”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面板中可以对字体、字号、颜色、行距等进行修改。建议正文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10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号字，</a:t>
                </a:r>
                <a:r>
                  <a:rPr lang="en-US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1.3</a:t>
                </a:r>
                <a:r>
                  <a:rPr lang="zh-CN" altLang="zh-CN" sz="1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倍字间距。</a:t>
                </a:r>
                <a:endPara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465654" y="2549848"/>
                <a:ext cx="61832" cy="95410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527486" y="3658984"/>
              <a:ext cx="2222348" cy="1073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点击此处添加文本信息。标题数字等都可以通过点击和重新输入进行更改，顶部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  <a:endPara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椭圆 77"/>
          <p:cNvSpPr/>
          <p:nvPr/>
        </p:nvSpPr>
        <p:spPr>
          <a:xfrm>
            <a:off x="745066" y="710032"/>
            <a:ext cx="1496843" cy="149684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3097122" y="710032"/>
            <a:ext cx="1496843" cy="149684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449178" y="710032"/>
            <a:ext cx="1496843" cy="149684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2" name="文本框 81"/>
          <p:cNvSpPr txBox="1"/>
          <p:nvPr/>
        </p:nvSpPr>
        <p:spPr>
          <a:xfrm>
            <a:off x="515274" y="10103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阶段计划</a:t>
            </a:r>
          </a:p>
        </p:txBody>
      </p:sp>
    </p:spTree>
    <p:extLst>
      <p:ext uri="{BB962C8B-B14F-4D97-AF65-F5344CB8AC3E}">
        <p14:creationId xmlns:p14="http://schemas.microsoft.com/office/powerpoint/2010/main" val="89740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4"/>
          <p:cNvSpPr/>
          <p:nvPr/>
        </p:nvSpPr>
        <p:spPr>
          <a:xfrm rot="5400000" flipH="1">
            <a:off x="-120651" y="120651"/>
            <a:ext cx="5151968" cy="4910667"/>
          </a:xfrm>
          <a:custGeom>
            <a:avLst/>
            <a:gdLst/>
            <a:ahLst/>
            <a:cxnLst/>
            <a:rect l="l" t="t" r="r" b="b"/>
            <a:pathLst>
              <a:path w="5151968" h="5410203">
                <a:moveTo>
                  <a:pt x="5151967" y="2023534"/>
                </a:moveTo>
                <a:lnTo>
                  <a:pt x="0" y="2023534"/>
                </a:lnTo>
                <a:lnTo>
                  <a:pt x="2575984" y="0"/>
                </a:lnTo>
                <a:close/>
                <a:moveTo>
                  <a:pt x="5151968" y="2023536"/>
                </a:moveTo>
                <a:lnTo>
                  <a:pt x="5151968" y="5410203"/>
                </a:lnTo>
                <a:lnTo>
                  <a:pt x="8468" y="5410203"/>
                </a:lnTo>
                <a:lnTo>
                  <a:pt x="8468" y="2023536"/>
                </a:lnTo>
                <a:close/>
              </a:path>
            </a:pathLst>
          </a:custGeom>
          <a:solidFill>
            <a:srgbClr val="62AF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15274" y="1071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rgbClr val="FFFFFF"/>
                </a:solidFill>
              </a:rPr>
              <a:t>阶段计划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83861" y="841601"/>
            <a:ext cx="13830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INFOR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ONE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flipH="1">
            <a:off x="5257459" y="92557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83860" y="1192235"/>
            <a:ext cx="341460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83861" y="1942337"/>
            <a:ext cx="1448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INFOR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TWO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11" name="直角三角形 10"/>
          <p:cNvSpPr/>
          <p:nvPr/>
        </p:nvSpPr>
        <p:spPr>
          <a:xfrm flipH="1">
            <a:off x="5257459" y="2026313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483860" y="2292971"/>
            <a:ext cx="341460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83861" y="3043072"/>
            <a:ext cx="1598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INFOR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THREE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15" name="直角三角形 14"/>
          <p:cNvSpPr/>
          <p:nvPr/>
        </p:nvSpPr>
        <p:spPr>
          <a:xfrm flipH="1">
            <a:off x="5257459" y="3127048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483860" y="3393706"/>
            <a:ext cx="341460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 16"/>
          <p:cNvGrpSpPr/>
          <p:nvPr/>
        </p:nvGrpSpPr>
        <p:grpSpPr>
          <a:xfrm>
            <a:off x="4283918" y="1492608"/>
            <a:ext cx="724365" cy="1460360"/>
            <a:chOff x="5036544" y="723912"/>
            <a:chExt cx="1013844" cy="2043970"/>
          </a:xfrm>
          <a:solidFill>
            <a:srgbClr val="F0616E"/>
          </a:solidFill>
        </p:grpSpPr>
        <p:sp>
          <p:nvSpPr>
            <p:cNvPr id="18" name="等腰三角形 17"/>
            <p:cNvSpPr/>
            <p:nvPr/>
          </p:nvSpPr>
          <p:spPr>
            <a:xfrm rot="18004934" flipV="1">
              <a:off x="5361357" y="1100684"/>
              <a:ext cx="1065804" cy="312259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8004934" flipV="1">
              <a:off x="5121727" y="1853373"/>
              <a:ext cx="592105" cy="173475"/>
            </a:xfrm>
            <a:prstGeom prst="triangle">
              <a:avLst/>
            </a:prstGeom>
            <a:solidFill>
              <a:srgbClr val="CD4B4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18004934" flipV="1">
              <a:off x="4827229" y="2385092"/>
              <a:ext cx="592105" cy="173475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4072285" y="3579942"/>
            <a:ext cx="227912" cy="479129"/>
            <a:chOff x="5331042" y="723912"/>
            <a:chExt cx="719346" cy="1512251"/>
          </a:xfrm>
          <a:solidFill>
            <a:srgbClr val="F0616E"/>
          </a:solidFill>
        </p:grpSpPr>
        <p:sp>
          <p:nvSpPr>
            <p:cNvPr id="22" name="等腰三角形 21"/>
            <p:cNvSpPr/>
            <p:nvPr/>
          </p:nvSpPr>
          <p:spPr>
            <a:xfrm rot="18004934" flipV="1">
              <a:off x="5361357" y="1100684"/>
              <a:ext cx="1065804" cy="312259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8004934" flipV="1">
              <a:off x="5121727" y="1853373"/>
              <a:ext cx="592105" cy="173475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cxnSp>
        <p:nvCxnSpPr>
          <p:cNvPr id="24" name="直线连接符 23"/>
          <p:cNvCxnSpPr/>
          <p:nvPr/>
        </p:nvCxnSpPr>
        <p:spPr>
          <a:xfrm flipH="1">
            <a:off x="3578111" y="1613477"/>
            <a:ext cx="1116113" cy="1924330"/>
          </a:xfrm>
          <a:prstGeom prst="line">
            <a:avLst/>
          </a:prstGeom>
          <a:ln w="57150" cmpd="sng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3578111" y="2788730"/>
            <a:ext cx="513225" cy="513224"/>
          </a:xfrm>
          <a:prstGeom prst="ellipse">
            <a:avLst/>
          </a:prstGeom>
          <a:solidFill>
            <a:srgbClr val="FFC9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05993" y="3442622"/>
            <a:ext cx="222234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48637" y="3442622"/>
            <a:ext cx="61832" cy="9541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15274" y="841601"/>
            <a:ext cx="2253326" cy="2253326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4726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40111"/>
            <a:ext cx="9144000" cy="32033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3" name="组 2"/>
          <p:cNvGrpSpPr/>
          <p:nvPr/>
        </p:nvGrpSpPr>
        <p:grpSpPr>
          <a:xfrm>
            <a:off x="4915455" y="232519"/>
            <a:ext cx="3952439" cy="3988698"/>
            <a:chOff x="3097751" y="-948483"/>
            <a:chExt cx="5543451" cy="5594307"/>
          </a:xfrm>
        </p:grpSpPr>
        <p:sp>
          <p:nvSpPr>
            <p:cNvPr id="4" name="等腰三角形 3"/>
            <p:cNvSpPr/>
            <p:nvPr/>
          </p:nvSpPr>
          <p:spPr>
            <a:xfrm flipV="1">
              <a:off x="3537288" y="772485"/>
              <a:ext cx="4057151" cy="3497545"/>
            </a:xfrm>
            <a:prstGeom prst="triangle">
              <a:avLst/>
            </a:prstGeom>
            <a:solidFill>
              <a:srgbClr val="F5B02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5627284" y="1765745"/>
              <a:ext cx="2837410" cy="2446044"/>
            </a:xfrm>
            <a:prstGeom prst="triangle">
              <a:avLst/>
            </a:prstGeom>
            <a:solidFill>
              <a:srgbClr val="FFC9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97751" y="1069956"/>
              <a:ext cx="2746764" cy="2746764"/>
            </a:xfrm>
            <a:prstGeom prst="ellipse">
              <a:avLst/>
            </a:prstGeom>
            <a:solidFill>
              <a:srgbClr val="4FBEF3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7" name="组 6"/>
            <p:cNvGrpSpPr/>
            <p:nvPr/>
          </p:nvGrpSpPr>
          <p:grpSpPr>
            <a:xfrm>
              <a:off x="4394405" y="2714374"/>
              <a:ext cx="474324" cy="1099392"/>
              <a:chOff x="4394405" y="2714374"/>
              <a:chExt cx="474324" cy="1099392"/>
            </a:xfrm>
          </p:grpSpPr>
          <p:sp>
            <p:nvSpPr>
              <p:cNvPr id="33" name="等腰三角形 32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8" name="等腰三角形 7"/>
            <p:cNvSpPr/>
            <p:nvPr/>
          </p:nvSpPr>
          <p:spPr>
            <a:xfrm rot="7234736" flipV="1">
              <a:off x="5891469" y="1068579"/>
              <a:ext cx="1065804" cy="312259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7234736" flipV="1">
              <a:off x="6609401" y="462075"/>
              <a:ext cx="592105" cy="173475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0" name="组 9"/>
            <p:cNvGrpSpPr/>
            <p:nvPr/>
          </p:nvGrpSpPr>
          <p:grpSpPr>
            <a:xfrm>
              <a:off x="5635101" y="161949"/>
              <a:ext cx="794112" cy="1600978"/>
              <a:chOff x="5036544" y="723912"/>
              <a:chExt cx="1013844" cy="2043970"/>
            </a:xfrm>
          </p:grpSpPr>
          <p:sp>
            <p:nvSpPr>
              <p:cNvPr id="30" name="等腰三角形 29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1" name="等腰三角形 10"/>
            <p:cNvSpPr/>
            <p:nvPr/>
          </p:nvSpPr>
          <p:spPr>
            <a:xfrm rot="3726081" flipV="1">
              <a:off x="4367790" y="1341132"/>
              <a:ext cx="391167" cy="178296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3726081" flipV="1">
              <a:off x="4650481" y="1750195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3726081" flipV="1">
              <a:off x="4542139" y="2064005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3726081" flipV="1">
              <a:off x="7043762" y="2110661"/>
              <a:ext cx="328576" cy="149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5" name="组 14"/>
            <p:cNvGrpSpPr/>
            <p:nvPr/>
          </p:nvGrpSpPr>
          <p:grpSpPr>
            <a:xfrm>
              <a:off x="6811270" y="2996121"/>
              <a:ext cx="794112" cy="1600978"/>
              <a:chOff x="5036544" y="723912"/>
              <a:chExt cx="1013844" cy="2043970"/>
            </a:xfrm>
            <a:solidFill>
              <a:srgbClr val="F0616E"/>
            </a:solidFill>
          </p:grpSpPr>
          <p:sp>
            <p:nvSpPr>
              <p:cNvPr id="27" name="等腰三角形 26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CD4B4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6" name="组 15"/>
            <p:cNvGrpSpPr/>
            <p:nvPr/>
          </p:nvGrpSpPr>
          <p:grpSpPr>
            <a:xfrm>
              <a:off x="7517446" y="2851661"/>
              <a:ext cx="853445" cy="1794163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25" name="等腰三角形 24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7" name="等腰三角形 16"/>
            <p:cNvSpPr/>
            <p:nvPr/>
          </p:nvSpPr>
          <p:spPr>
            <a:xfrm flipV="1">
              <a:off x="4814769" y="1296330"/>
              <a:ext cx="3372279" cy="2907138"/>
            </a:xfrm>
            <a:prstGeom prst="triangle">
              <a:avLst/>
            </a:prstGeom>
            <a:noFill/>
            <a:ln w="19050" cmpd="sng">
              <a:solidFill>
                <a:srgbClr val="F59E1D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194331" y="2324890"/>
              <a:ext cx="1629744" cy="1629744"/>
            </a:xfrm>
            <a:prstGeom prst="ellipse">
              <a:avLst/>
            </a:prstGeom>
            <a:solidFill>
              <a:srgbClr val="44B2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9" name="组 18"/>
            <p:cNvGrpSpPr/>
            <p:nvPr/>
          </p:nvGrpSpPr>
          <p:grpSpPr>
            <a:xfrm rot="18382072">
              <a:off x="5754720" y="2669010"/>
              <a:ext cx="474324" cy="1099392"/>
              <a:chOff x="4394405" y="2714374"/>
              <a:chExt cx="474324" cy="1099392"/>
            </a:xfrm>
          </p:grpSpPr>
          <p:sp>
            <p:nvSpPr>
              <p:cNvPr id="23" name="等腰三角形 22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20" name="直线连接符 19"/>
            <p:cNvCxnSpPr/>
            <p:nvPr/>
          </p:nvCxnSpPr>
          <p:spPr>
            <a:xfrm flipH="1">
              <a:off x="6955063" y="-195718"/>
              <a:ext cx="1686139" cy="2907138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H="1">
              <a:off x="4114752" y="1730290"/>
              <a:ext cx="1686139" cy="290713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 flipH="1">
              <a:off x="5068114" y="-948483"/>
              <a:ext cx="1686139" cy="2907138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664504" y="4359679"/>
            <a:ext cx="3752274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960"/>
              </a:lnSpc>
            </a:pPr>
            <a:r>
              <a:rPr kumimoji="1" lang="en-US" altLang="zh-CN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PRESENTED</a:t>
            </a:r>
            <a:r>
              <a:rPr kumimoji="1" lang="zh-CN" altLang="en-US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BY</a:t>
            </a:r>
            <a:r>
              <a:rPr kumimoji="1" lang="zh-CN" altLang="en-US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800" b="1" dirty="0" smtClean="0">
                <a:solidFill>
                  <a:srgbClr val="7F7F7F"/>
                </a:solidFill>
                <a:latin typeface="Arial"/>
                <a:ea typeface="微软雅黑"/>
                <a:cs typeface="Arial"/>
              </a:rPr>
              <a:t>HAISON</a:t>
            </a:r>
            <a:endParaRPr kumimoji="1" lang="en-US" altLang="zh-CN" sz="800" b="1" dirty="0">
              <a:solidFill>
                <a:srgbClr val="7F7F7F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4504" y="2142464"/>
            <a:ext cx="36192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>
                <a:solidFill>
                  <a:srgbClr val="F59E1D"/>
                </a:solidFill>
              </a:rPr>
              <a:t>THANK</a:t>
            </a:r>
            <a:r>
              <a:rPr kumimoji="1" lang="zh-CN" altLang="en-US" sz="4800" b="1" dirty="0" smtClean="0">
                <a:solidFill>
                  <a:srgbClr val="F59E1D"/>
                </a:solidFill>
              </a:rPr>
              <a:t> </a:t>
            </a:r>
            <a:r>
              <a:rPr kumimoji="1" lang="en-US" altLang="zh-CN" sz="4800" b="1" dirty="0" smtClean="0">
                <a:solidFill>
                  <a:srgbClr val="F59E1D"/>
                </a:solidFill>
              </a:rPr>
              <a:t>YOU</a:t>
            </a:r>
            <a:endParaRPr kumimoji="1" lang="zh-CN" altLang="en-US" sz="4800" b="1" dirty="0">
              <a:solidFill>
                <a:srgbClr val="F59E1D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64504" y="2842002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感谢聆听！</a:t>
            </a:r>
            <a:endParaRPr kumimoji="1" lang="zh-CN" altLang="en-US" sz="5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26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5914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55518" y="0"/>
            <a:ext cx="4888482" cy="51435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15274" y="39985"/>
            <a:ext cx="25444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 smtClean="0">
                <a:solidFill>
                  <a:schemeClr val="bg1"/>
                </a:solidFill>
              </a:rPr>
              <a:t>CONTENTS</a:t>
            </a:r>
          </a:p>
          <a:p>
            <a:r>
              <a:rPr kumimoji="1" lang="zh-CN" altLang="en-US" sz="4800" b="1" dirty="0" smtClean="0">
                <a:solidFill>
                  <a:schemeClr val="bg1"/>
                </a:solidFill>
              </a:rPr>
              <a:t>目录</a:t>
            </a:r>
            <a:endParaRPr kumimoji="1"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27262" y="3631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F5B022"/>
                </a:solidFill>
                <a:latin typeface="Microsoft YaHei"/>
                <a:cs typeface="Microsoft YaHei"/>
              </a:rPr>
              <a:t>工作介绍</a:t>
            </a:r>
            <a:endParaRPr kumimoji="1" lang="zh-CN" altLang="en-US" sz="2000" b="1" dirty="0">
              <a:solidFill>
                <a:srgbClr val="F5B022"/>
              </a:solidFill>
              <a:latin typeface="Microsoft YaHei"/>
              <a:cs typeface="Microsoft YaHei"/>
            </a:endParaRPr>
          </a:p>
        </p:txBody>
      </p:sp>
      <p:sp>
        <p:nvSpPr>
          <p:cNvPr id="7" name="直角三角形 6"/>
          <p:cNvSpPr/>
          <p:nvPr/>
        </p:nvSpPr>
        <p:spPr>
          <a:xfrm flipH="1">
            <a:off x="4700860" y="44712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27261" y="738523"/>
            <a:ext cx="228596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27120" y="1451462"/>
            <a:ext cx="1223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rgbClr val="F5B022"/>
                </a:solidFill>
                <a:latin typeface="Microsoft YaHei"/>
                <a:cs typeface="Microsoft YaHei"/>
              </a:rPr>
              <a:t>阶段成就 </a:t>
            </a:r>
          </a:p>
        </p:txBody>
      </p:sp>
      <p:sp>
        <p:nvSpPr>
          <p:cNvPr id="11" name="直角三角形 10"/>
          <p:cNvSpPr/>
          <p:nvPr/>
        </p:nvSpPr>
        <p:spPr>
          <a:xfrm flipH="1">
            <a:off x="6200718" y="1535438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427120" y="1826834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927262" y="253584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F5B022"/>
                </a:solidFill>
                <a:latin typeface="Microsoft YaHei"/>
                <a:cs typeface="Microsoft YaHei"/>
              </a:rPr>
              <a:t>经验教训</a:t>
            </a:r>
            <a:endParaRPr kumimoji="1" lang="zh-CN" altLang="en-US" sz="2000" b="1" dirty="0">
              <a:solidFill>
                <a:srgbClr val="F5B022"/>
              </a:solidFill>
              <a:latin typeface="Microsoft YaHei"/>
              <a:cs typeface="Microsoft YaHei"/>
            </a:endParaRPr>
          </a:p>
        </p:txBody>
      </p:sp>
      <p:sp>
        <p:nvSpPr>
          <p:cNvPr id="20" name="直角三角形 19"/>
          <p:cNvSpPr/>
          <p:nvPr/>
        </p:nvSpPr>
        <p:spPr>
          <a:xfrm flipH="1">
            <a:off x="4700860" y="2619819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927262" y="2911215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27120" y="362415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F5B022"/>
                </a:solidFill>
                <a:latin typeface="Microsoft YaHei"/>
                <a:cs typeface="Microsoft YaHei"/>
              </a:rPr>
              <a:t>阶段计划</a:t>
            </a:r>
            <a:endParaRPr kumimoji="1" lang="zh-CN" altLang="en-US" sz="2000" b="1" dirty="0">
              <a:solidFill>
                <a:srgbClr val="F5B022"/>
              </a:solidFill>
              <a:latin typeface="Microsoft YaHei"/>
              <a:cs typeface="Microsoft YaHei"/>
            </a:endParaRPr>
          </a:p>
        </p:txBody>
      </p:sp>
      <p:sp>
        <p:nvSpPr>
          <p:cNvPr id="17" name="直角三角形 16"/>
          <p:cNvSpPr/>
          <p:nvPr/>
        </p:nvSpPr>
        <p:spPr>
          <a:xfrm flipH="1">
            <a:off x="6200718" y="3708130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427120" y="3999526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2" name="直角三角形 21"/>
          <p:cNvSpPr/>
          <p:nvPr/>
        </p:nvSpPr>
        <p:spPr>
          <a:xfrm rot="16200000" flipH="1">
            <a:off x="8032700" y="0"/>
            <a:ext cx="1119548" cy="111954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2763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63901" y="948267"/>
            <a:ext cx="2616198" cy="261619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35272" y="17347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rgbClr val="F5B022"/>
                </a:solidFill>
                <a:latin typeface="Microsoft YaHei"/>
                <a:cs typeface="Microsoft YaHei"/>
              </a:rPr>
              <a:t>工作介绍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4" name="直角三角形 3"/>
          <p:cNvSpPr/>
          <p:nvPr/>
        </p:nvSpPr>
        <p:spPr>
          <a:xfrm flipH="1">
            <a:off x="3741024" y="181872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03995" y="2085385"/>
            <a:ext cx="199837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kern="0" dirty="0" smtClean="0">
                <a:latin typeface="微软雅黑" pitchFamily="34" charset="-122"/>
                <a:ea typeface="微软雅黑" pitchFamily="34" charset="-122"/>
                <a:cs typeface="STHeitiSC-Light"/>
              </a:rPr>
              <a:t>顶部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“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开始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”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面板中可以对字体、字号、颜色、行距等进行修改。建议正文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lang="zh-CN" altLang="zh-CN" sz="105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8032700" y="0"/>
            <a:ext cx="1119548" cy="111954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390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9144000" cy="9567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2425549"/>
            <a:ext cx="9144000" cy="27285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4" name="组 3"/>
          <p:cNvGrpSpPr/>
          <p:nvPr/>
        </p:nvGrpSpPr>
        <p:grpSpPr>
          <a:xfrm>
            <a:off x="5419567" y="1119848"/>
            <a:ext cx="3267591" cy="3497423"/>
            <a:chOff x="2370256" y="1197931"/>
            <a:chExt cx="3639030" cy="3894987"/>
          </a:xfrm>
        </p:grpSpPr>
        <p:sp>
          <p:nvSpPr>
            <p:cNvPr id="5" name="椭圆 4"/>
            <p:cNvSpPr/>
            <p:nvPr/>
          </p:nvSpPr>
          <p:spPr>
            <a:xfrm>
              <a:off x="3097271" y="2379229"/>
              <a:ext cx="2321396" cy="2321394"/>
            </a:xfrm>
            <a:prstGeom prst="ellipse">
              <a:avLst/>
            </a:prstGeom>
            <a:solidFill>
              <a:srgbClr val="F59E1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740659" y="1957077"/>
              <a:ext cx="1676401" cy="1676399"/>
            </a:xfrm>
            <a:prstGeom prst="ellipse">
              <a:avLst/>
            </a:prstGeom>
            <a:solidFill>
              <a:srgbClr val="FFC9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cxnSp>
          <p:nvCxnSpPr>
            <p:cNvPr id="7" name="直线连接符 6"/>
            <p:cNvCxnSpPr/>
            <p:nvPr/>
          </p:nvCxnSpPr>
          <p:spPr>
            <a:xfrm flipH="1">
              <a:off x="4706733" y="1352206"/>
              <a:ext cx="710327" cy="1224702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/>
            <p:nvPr/>
          </p:nvCxnSpPr>
          <p:spPr>
            <a:xfrm flipH="1">
              <a:off x="4848096" y="1197931"/>
              <a:ext cx="843392" cy="1454124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flipH="1">
              <a:off x="5121899" y="2151489"/>
              <a:ext cx="887387" cy="1529980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 9"/>
            <p:cNvGrpSpPr/>
            <p:nvPr/>
          </p:nvGrpSpPr>
          <p:grpSpPr>
            <a:xfrm>
              <a:off x="4587924" y="3723024"/>
              <a:ext cx="679490" cy="1369894"/>
              <a:chOff x="5036544" y="723912"/>
              <a:chExt cx="1013844" cy="2043970"/>
            </a:xfrm>
          </p:grpSpPr>
          <p:sp>
            <p:nvSpPr>
              <p:cNvPr id="15" name="等腰三角形 14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0616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80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EB565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1" name="组 10"/>
            <p:cNvGrpSpPr/>
            <p:nvPr/>
          </p:nvGrpSpPr>
          <p:grpSpPr>
            <a:xfrm>
              <a:off x="5211294" y="3685207"/>
              <a:ext cx="414745" cy="871902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13" name="等腰三角形 12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12" name="直线连接符 11"/>
            <p:cNvCxnSpPr/>
            <p:nvPr/>
          </p:nvCxnSpPr>
          <p:spPr>
            <a:xfrm flipH="1">
              <a:off x="2370256" y="2795277"/>
              <a:ext cx="1199941" cy="2068867"/>
            </a:xfrm>
            <a:prstGeom prst="line">
              <a:avLst/>
            </a:prstGeom>
            <a:ln w="57150" cmpd="sng">
              <a:solidFill>
                <a:srgbClr val="44B2F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477972" y="2736581"/>
            <a:ext cx="11665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zh-CN" sz="1000" kern="0" dirty="0" smtClean="0">
                <a:latin typeface="微软雅黑" pitchFamily="34" charset="-122"/>
                <a:ea typeface="微软雅黑" pitchFamily="34" charset="-122"/>
                <a:cs typeface="STHeitiSC-Light"/>
              </a:rPr>
              <a:t>建议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正文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lang="zh-CN" altLang="zh-CN" sz="105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7633" y="2858253"/>
            <a:ext cx="430235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5800" y="2858253"/>
            <a:ext cx="61832" cy="1692771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515274" y="1071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rgbClr val="404040"/>
                </a:solidFill>
              </a:rPr>
              <a:t>工作介绍</a:t>
            </a:r>
          </a:p>
        </p:txBody>
      </p:sp>
    </p:spTree>
    <p:extLst>
      <p:ext uri="{BB962C8B-B14F-4D97-AF65-F5344CB8AC3E}">
        <p14:creationId xmlns:p14="http://schemas.microsoft.com/office/powerpoint/2010/main" val="112062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15274" y="1054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rgbClr val="404040"/>
                </a:solidFill>
              </a:rPr>
              <a:t>工作介绍</a:t>
            </a:r>
            <a:endParaRPr kumimoji="1" lang="zh-CN" altLang="en-US" sz="2800" b="1" dirty="0">
              <a:solidFill>
                <a:srgbClr val="404040"/>
              </a:solidFill>
              <a:latin typeface="Calibri"/>
              <a:ea typeface="宋体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1816" y="2429709"/>
            <a:ext cx="2387021" cy="1168625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971" y="812800"/>
            <a:ext cx="2446866" cy="161713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71816" y="2475412"/>
            <a:ext cx="239548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9" name="矩形 28"/>
          <p:cNvSpPr/>
          <p:nvPr/>
        </p:nvSpPr>
        <p:spPr>
          <a:xfrm>
            <a:off x="614460" y="2429709"/>
            <a:ext cx="57356" cy="1168624"/>
          </a:xfrm>
          <a:prstGeom prst="rect">
            <a:avLst/>
          </a:prstGeom>
          <a:solidFill>
            <a:srgbClr val="4FBE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271082" y="2429709"/>
            <a:ext cx="2387021" cy="1168625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11237" y="812800"/>
            <a:ext cx="2446866" cy="161713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271082" y="2475412"/>
            <a:ext cx="239548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6" name="矩形 35"/>
          <p:cNvSpPr/>
          <p:nvPr/>
        </p:nvSpPr>
        <p:spPr>
          <a:xfrm>
            <a:off x="3213726" y="2429709"/>
            <a:ext cx="57356" cy="1168624"/>
          </a:xfrm>
          <a:prstGeom prst="rect">
            <a:avLst/>
          </a:prstGeom>
          <a:solidFill>
            <a:srgbClr val="4FBE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878816" y="2429709"/>
            <a:ext cx="2387021" cy="1168625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818971" y="812800"/>
            <a:ext cx="2446866" cy="161713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5878816" y="2475412"/>
            <a:ext cx="239548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41" name="矩形 40"/>
          <p:cNvSpPr/>
          <p:nvPr/>
        </p:nvSpPr>
        <p:spPr>
          <a:xfrm>
            <a:off x="5821460" y="2429709"/>
            <a:ext cx="57356" cy="1168624"/>
          </a:xfrm>
          <a:prstGeom prst="rect">
            <a:avLst/>
          </a:prstGeom>
          <a:solidFill>
            <a:srgbClr val="4FBE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622928" y="3962176"/>
            <a:ext cx="7651376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29141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63901" y="948267"/>
            <a:ext cx="2616198" cy="261619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2586" y="1734751"/>
            <a:ext cx="1223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rgbClr val="F5B022"/>
                </a:solidFill>
                <a:latin typeface="Microsoft YaHei"/>
                <a:cs typeface="Microsoft YaHei"/>
              </a:rPr>
              <a:t>阶段成就 </a:t>
            </a:r>
          </a:p>
        </p:txBody>
      </p:sp>
      <p:sp>
        <p:nvSpPr>
          <p:cNvPr id="4" name="直角三角形 3"/>
          <p:cNvSpPr/>
          <p:nvPr/>
        </p:nvSpPr>
        <p:spPr>
          <a:xfrm flipH="1">
            <a:off x="3741024" y="1818727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8032700" y="0"/>
            <a:ext cx="1119548" cy="1119548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4"/>
          <p:cNvSpPr txBox="1"/>
          <p:nvPr/>
        </p:nvSpPr>
        <p:spPr>
          <a:xfrm>
            <a:off x="3612242" y="2085385"/>
            <a:ext cx="1981880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kern="0" dirty="0" smtClean="0">
                <a:latin typeface="微软雅黑" pitchFamily="34" charset="-122"/>
                <a:ea typeface="微软雅黑" pitchFamily="34" charset="-122"/>
                <a:cs typeface="STHeitiSC-Light"/>
              </a:rPr>
              <a:t>顶部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“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开始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Helvetica"/>
              </a:rPr>
              <a:t>”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面板中可以对字体、字号、颜色、行距等进行修改。建议正文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lang="zh-CN" altLang="zh-CN" sz="1050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5469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43"/>
          <p:cNvSpPr txBox="1"/>
          <p:nvPr/>
        </p:nvSpPr>
        <p:spPr>
          <a:xfrm>
            <a:off x="663349" y="821041"/>
            <a:ext cx="222234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05993" y="888777"/>
            <a:ext cx="61832" cy="1162519"/>
          </a:xfrm>
          <a:prstGeom prst="rect">
            <a:avLst/>
          </a:prstGeom>
          <a:solidFill>
            <a:srgbClr val="4FBE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15274" y="107199"/>
            <a:ext cx="1633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/>
                <a:cs typeface="Microsoft YaHei"/>
              </a:rPr>
              <a:t>阶段成就 </a:t>
            </a:r>
          </a:p>
        </p:txBody>
      </p:sp>
      <p:grpSp>
        <p:nvGrpSpPr>
          <p:cNvPr id="32" name="组 31"/>
          <p:cNvGrpSpPr/>
          <p:nvPr/>
        </p:nvGrpSpPr>
        <p:grpSpPr>
          <a:xfrm>
            <a:off x="3722749" y="320336"/>
            <a:ext cx="5206393" cy="5512721"/>
            <a:chOff x="5522613" y="603723"/>
            <a:chExt cx="3392075" cy="3591654"/>
          </a:xfrm>
        </p:grpSpPr>
        <p:sp>
          <p:nvSpPr>
            <p:cNvPr id="58" name="矩形 57"/>
            <p:cNvSpPr/>
            <p:nvPr/>
          </p:nvSpPr>
          <p:spPr>
            <a:xfrm>
              <a:off x="6256154" y="1361218"/>
              <a:ext cx="237068" cy="2772441"/>
            </a:xfrm>
            <a:prstGeom prst="rect">
              <a:avLst/>
            </a:prstGeom>
            <a:solidFill>
              <a:srgbClr val="FBB4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7885987" y="1530740"/>
              <a:ext cx="148168" cy="2602920"/>
            </a:xfrm>
            <a:prstGeom prst="rect">
              <a:avLst/>
            </a:prstGeom>
            <a:solidFill>
              <a:srgbClr val="94E5F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椭圆 28"/>
            <p:cNvSpPr/>
            <p:nvPr/>
          </p:nvSpPr>
          <p:spPr>
            <a:xfrm>
              <a:off x="7263686" y="603723"/>
              <a:ext cx="1651002" cy="927017"/>
            </a:xfrm>
            <a:custGeom>
              <a:avLst/>
              <a:gdLst/>
              <a:ahLst/>
              <a:cxnLst/>
              <a:rect l="l" t="t" r="r" b="b"/>
              <a:pathLst>
                <a:path w="1854202" h="1041111">
                  <a:moveTo>
                    <a:pt x="579968" y="0"/>
                  </a:moveTo>
                  <a:cubicBezTo>
                    <a:pt x="672320" y="0"/>
                    <a:pt x="755928" y="37433"/>
                    <a:pt x="816449" y="97953"/>
                  </a:cubicBezTo>
                  <a:lnTo>
                    <a:pt x="840468" y="127065"/>
                  </a:lnTo>
                  <a:lnTo>
                    <a:pt x="847001" y="125037"/>
                  </a:lnTo>
                  <a:cubicBezTo>
                    <a:pt x="868772" y="120583"/>
                    <a:pt x="891313" y="118243"/>
                    <a:pt x="914401" y="118243"/>
                  </a:cubicBezTo>
                  <a:cubicBezTo>
                    <a:pt x="960577" y="118243"/>
                    <a:pt x="1004567" y="127601"/>
                    <a:pt x="1044578" y="144524"/>
                  </a:cubicBezTo>
                  <a:lnTo>
                    <a:pt x="1081654" y="164648"/>
                  </a:lnTo>
                  <a:lnTo>
                    <a:pt x="1105487" y="135762"/>
                  </a:lnTo>
                  <a:cubicBezTo>
                    <a:pt x="1166007" y="75242"/>
                    <a:pt x="1249616" y="37809"/>
                    <a:pt x="1341967" y="37809"/>
                  </a:cubicBezTo>
                  <a:cubicBezTo>
                    <a:pt x="1526670" y="37809"/>
                    <a:pt x="1676401" y="187540"/>
                    <a:pt x="1676401" y="372243"/>
                  </a:cubicBezTo>
                  <a:lnTo>
                    <a:pt x="1672517" y="410776"/>
                  </a:lnTo>
                  <a:lnTo>
                    <a:pt x="1706754" y="429359"/>
                  </a:lnTo>
                  <a:cubicBezTo>
                    <a:pt x="1795714" y="489459"/>
                    <a:pt x="1854202" y="591238"/>
                    <a:pt x="1854202" y="706677"/>
                  </a:cubicBezTo>
                  <a:cubicBezTo>
                    <a:pt x="1854202" y="868292"/>
                    <a:pt x="1739564" y="1003132"/>
                    <a:pt x="1587168" y="1034317"/>
                  </a:cubicBezTo>
                  <a:lnTo>
                    <a:pt x="1532470" y="1039831"/>
                  </a:lnTo>
                  <a:lnTo>
                    <a:pt x="1532470" y="1041110"/>
                  </a:lnTo>
                  <a:lnTo>
                    <a:pt x="1519778" y="1041110"/>
                  </a:lnTo>
                  <a:lnTo>
                    <a:pt x="1519768" y="1041111"/>
                  </a:lnTo>
                  <a:lnTo>
                    <a:pt x="1519758" y="1041110"/>
                  </a:lnTo>
                  <a:lnTo>
                    <a:pt x="334444" y="1041110"/>
                  </a:lnTo>
                  <a:lnTo>
                    <a:pt x="334434" y="1041111"/>
                  </a:lnTo>
                  <a:lnTo>
                    <a:pt x="334424" y="1041110"/>
                  </a:lnTo>
                  <a:lnTo>
                    <a:pt x="321737" y="1041110"/>
                  </a:lnTo>
                  <a:lnTo>
                    <a:pt x="321737" y="1039831"/>
                  </a:lnTo>
                  <a:lnTo>
                    <a:pt x="267034" y="1034317"/>
                  </a:lnTo>
                  <a:cubicBezTo>
                    <a:pt x="114638" y="1003132"/>
                    <a:pt x="0" y="868292"/>
                    <a:pt x="0" y="706677"/>
                  </a:cubicBezTo>
                  <a:cubicBezTo>
                    <a:pt x="0" y="568150"/>
                    <a:pt x="84224" y="449294"/>
                    <a:pt x="204257" y="398525"/>
                  </a:cubicBezTo>
                  <a:lnTo>
                    <a:pt x="250547" y="384156"/>
                  </a:lnTo>
                  <a:lnTo>
                    <a:pt x="245534" y="334434"/>
                  </a:lnTo>
                  <a:cubicBezTo>
                    <a:pt x="245534" y="149731"/>
                    <a:pt x="395265" y="0"/>
                    <a:pt x="579968" y="0"/>
                  </a:cubicBezTo>
                  <a:close/>
                </a:path>
              </a:pathLst>
            </a:custGeom>
            <a:solidFill>
              <a:srgbClr val="94E5F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椭圆 28"/>
            <p:cNvSpPr/>
            <p:nvPr/>
          </p:nvSpPr>
          <p:spPr>
            <a:xfrm>
              <a:off x="5522613" y="1841644"/>
              <a:ext cx="1393941" cy="782680"/>
            </a:xfrm>
            <a:custGeom>
              <a:avLst/>
              <a:gdLst/>
              <a:ahLst/>
              <a:cxnLst/>
              <a:rect l="l" t="t" r="r" b="b"/>
              <a:pathLst>
                <a:path w="1854202" h="1041111">
                  <a:moveTo>
                    <a:pt x="579968" y="0"/>
                  </a:moveTo>
                  <a:cubicBezTo>
                    <a:pt x="672320" y="0"/>
                    <a:pt x="755928" y="37433"/>
                    <a:pt x="816449" y="97953"/>
                  </a:cubicBezTo>
                  <a:lnTo>
                    <a:pt x="840468" y="127065"/>
                  </a:lnTo>
                  <a:lnTo>
                    <a:pt x="847001" y="125037"/>
                  </a:lnTo>
                  <a:cubicBezTo>
                    <a:pt x="868772" y="120583"/>
                    <a:pt x="891313" y="118243"/>
                    <a:pt x="914401" y="118243"/>
                  </a:cubicBezTo>
                  <a:cubicBezTo>
                    <a:pt x="960577" y="118243"/>
                    <a:pt x="1004567" y="127601"/>
                    <a:pt x="1044578" y="144524"/>
                  </a:cubicBezTo>
                  <a:lnTo>
                    <a:pt x="1081654" y="164648"/>
                  </a:lnTo>
                  <a:lnTo>
                    <a:pt x="1105487" y="135762"/>
                  </a:lnTo>
                  <a:cubicBezTo>
                    <a:pt x="1166007" y="75242"/>
                    <a:pt x="1249616" y="37809"/>
                    <a:pt x="1341967" y="37809"/>
                  </a:cubicBezTo>
                  <a:cubicBezTo>
                    <a:pt x="1526670" y="37809"/>
                    <a:pt x="1676401" y="187540"/>
                    <a:pt x="1676401" y="372243"/>
                  </a:cubicBezTo>
                  <a:lnTo>
                    <a:pt x="1672517" y="410776"/>
                  </a:lnTo>
                  <a:lnTo>
                    <a:pt x="1706754" y="429359"/>
                  </a:lnTo>
                  <a:cubicBezTo>
                    <a:pt x="1795714" y="489459"/>
                    <a:pt x="1854202" y="591238"/>
                    <a:pt x="1854202" y="706677"/>
                  </a:cubicBezTo>
                  <a:cubicBezTo>
                    <a:pt x="1854202" y="868292"/>
                    <a:pt x="1739564" y="1003132"/>
                    <a:pt x="1587168" y="1034317"/>
                  </a:cubicBezTo>
                  <a:lnTo>
                    <a:pt x="1532470" y="1039831"/>
                  </a:lnTo>
                  <a:lnTo>
                    <a:pt x="1532470" y="1041110"/>
                  </a:lnTo>
                  <a:lnTo>
                    <a:pt x="1519778" y="1041110"/>
                  </a:lnTo>
                  <a:lnTo>
                    <a:pt x="1519768" y="1041111"/>
                  </a:lnTo>
                  <a:lnTo>
                    <a:pt x="1519758" y="1041110"/>
                  </a:lnTo>
                  <a:lnTo>
                    <a:pt x="334444" y="1041110"/>
                  </a:lnTo>
                  <a:lnTo>
                    <a:pt x="334434" y="1041111"/>
                  </a:lnTo>
                  <a:lnTo>
                    <a:pt x="334424" y="1041110"/>
                  </a:lnTo>
                  <a:lnTo>
                    <a:pt x="321737" y="1041110"/>
                  </a:lnTo>
                  <a:lnTo>
                    <a:pt x="321737" y="1039831"/>
                  </a:lnTo>
                  <a:lnTo>
                    <a:pt x="267034" y="1034317"/>
                  </a:lnTo>
                  <a:cubicBezTo>
                    <a:pt x="114638" y="1003132"/>
                    <a:pt x="0" y="868292"/>
                    <a:pt x="0" y="706677"/>
                  </a:cubicBezTo>
                  <a:cubicBezTo>
                    <a:pt x="0" y="568150"/>
                    <a:pt x="84224" y="449294"/>
                    <a:pt x="204257" y="398525"/>
                  </a:cubicBezTo>
                  <a:lnTo>
                    <a:pt x="250547" y="384156"/>
                  </a:lnTo>
                  <a:lnTo>
                    <a:pt x="245534" y="334434"/>
                  </a:lnTo>
                  <a:cubicBezTo>
                    <a:pt x="245534" y="149731"/>
                    <a:pt x="395265" y="0"/>
                    <a:pt x="579968" y="0"/>
                  </a:cubicBezTo>
                  <a:close/>
                </a:path>
              </a:pathLst>
            </a:custGeom>
            <a:solidFill>
              <a:srgbClr val="F8374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椭圆 28"/>
            <p:cNvSpPr/>
            <p:nvPr/>
          </p:nvSpPr>
          <p:spPr>
            <a:xfrm>
              <a:off x="7286743" y="2211265"/>
              <a:ext cx="1367825" cy="768016"/>
            </a:xfrm>
            <a:custGeom>
              <a:avLst/>
              <a:gdLst/>
              <a:ahLst/>
              <a:cxnLst/>
              <a:rect l="l" t="t" r="r" b="b"/>
              <a:pathLst>
                <a:path w="1854202" h="1041111">
                  <a:moveTo>
                    <a:pt x="579968" y="0"/>
                  </a:moveTo>
                  <a:cubicBezTo>
                    <a:pt x="672320" y="0"/>
                    <a:pt x="755928" y="37433"/>
                    <a:pt x="816449" y="97953"/>
                  </a:cubicBezTo>
                  <a:lnTo>
                    <a:pt x="840468" y="127065"/>
                  </a:lnTo>
                  <a:lnTo>
                    <a:pt x="847001" y="125037"/>
                  </a:lnTo>
                  <a:cubicBezTo>
                    <a:pt x="868772" y="120583"/>
                    <a:pt x="891313" y="118243"/>
                    <a:pt x="914401" y="118243"/>
                  </a:cubicBezTo>
                  <a:cubicBezTo>
                    <a:pt x="960577" y="118243"/>
                    <a:pt x="1004567" y="127601"/>
                    <a:pt x="1044578" y="144524"/>
                  </a:cubicBezTo>
                  <a:lnTo>
                    <a:pt x="1081654" y="164648"/>
                  </a:lnTo>
                  <a:lnTo>
                    <a:pt x="1105487" y="135762"/>
                  </a:lnTo>
                  <a:cubicBezTo>
                    <a:pt x="1166007" y="75242"/>
                    <a:pt x="1249616" y="37809"/>
                    <a:pt x="1341967" y="37809"/>
                  </a:cubicBezTo>
                  <a:cubicBezTo>
                    <a:pt x="1526670" y="37809"/>
                    <a:pt x="1676401" y="187540"/>
                    <a:pt x="1676401" y="372243"/>
                  </a:cubicBezTo>
                  <a:lnTo>
                    <a:pt x="1672517" y="410776"/>
                  </a:lnTo>
                  <a:lnTo>
                    <a:pt x="1706754" y="429359"/>
                  </a:lnTo>
                  <a:cubicBezTo>
                    <a:pt x="1795714" y="489459"/>
                    <a:pt x="1854202" y="591238"/>
                    <a:pt x="1854202" y="706677"/>
                  </a:cubicBezTo>
                  <a:cubicBezTo>
                    <a:pt x="1854202" y="868292"/>
                    <a:pt x="1739564" y="1003132"/>
                    <a:pt x="1587168" y="1034317"/>
                  </a:cubicBezTo>
                  <a:lnTo>
                    <a:pt x="1532470" y="1039831"/>
                  </a:lnTo>
                  <a:lnTo>
                    <a:pt x="1532470" y="1041110"/>
                  </a:lnTo>
                  <a:lnTo>
                    <a:pt x="1519778" y="1041110"/>
                  </a:lnTo>
                  <a:lnTo>
                    <a:pt x="1519768" y="1041111"/>
                  </a:lnTo>
                  <a:lnTo>
                    <a:pt x="1519758" y="1041110"/>
                  </a:lnTo>
                  <a:lnTo>
                    <a:pt x="334444" y="1041110"/>
                  </a:lnTo>
                  <a:lnTo>
                    <a:pt x="334434" y="1041111"/>
                  </a:lnTo>
                  <a:lnTo>
                    <a:pt x="334424" y="1041110"/>
                  </a:lnTo>
                  <a:lnTo>
                    <a:pt x="321737" y="1041110"/>
                  </a:lnTo>
                  <a:lnTo>
                    <a:pt x="321737" y="1039831"/>
                  </a:lnTo>
                  <a:lnTo>
                    <a:pt x="267034" y="1034317"/>
                  </a:lnTo>
                  <a:cubicBezTo>
                    <a:pt x="114638" y="1003132"/>
                    <a:pt x="0" y="868292"/>
                    <a:pt x="0" y="706677"/>
                  </a:cubicBezTo>
                  <a:cubicBezTo>
                    <a:pt x="0" y="568150"/>
                    <a:pt x="84224" y="449294"/>
                    <a:pt x="204257" y="398525"/>
                  </a:cubicBezTo>
                  <a:lnTo>
                    <a:pt x="250547" y="384156"/>
                  </a:lnTo>
                  <a:lnTo>
                    <a:pt x="245534" y="334434"/>
                  </a:lnTo>
                  <a:cubicBezTo>
                    <a:pt x="245534" y="149731"/>
                    <a:pt x="395265" y="0"/>
                    <a:pt x="579968" y="0"/>
                  </a:cubicBezTo>
                  <a:close/>
                </a:path>
              </a:pathLst>
            </a:custGeom>
            <a:solidFill>
              <a:srgbClr val="1FA0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" name="椭圆 28"/>
            <p:cNvSpPr/>
            <p:nvPr/>
          </p:nvSpPr>
          <p:spPr>
            <a:xfrm>
              <a:off x="5567466" y="603724"/>
              <a:ext cx="1525542" cy="856572"/>
            </a:xfrm>
            <a:custGeom>
              <a:avLst/>
              <a:gdLst/>
              <a:ahLst/>
              <a:cxnLst/>
              <a:rect l="l" t="t" r="r" b="b"/>
              <a:pathLst>
                <a:path w="1854202" h="1041111">
                  <a:moveTo>
                    <a:pt x="579968" y="0"/>
                  </a:moveTo>
                  <a:cubicBezTo>
                    <a:pt x="672320" y="0"/>
                    <a:pt x="755928" y="37433"/>
                    <a:pt x="816449" y="97953"/>
                  </a:cubicBezTo>
                  <a:lnTo>
                    <a:pt x="840468" y="127065"/>
                  </a:lnTo>
                  <a:lnTo>
                    <a:pt x="847001" y="125037"/>
                  </a:lnTo>
                  <a:cubicBezTo>
                    <a:pt x="868772" y="120583"/>
                    <a:pt x="891313" y="118243"/>
                    <a:pt x="914401" y="118243"/>
                  </a:cubicBezTo>
                  <a:cubicBezTo>
                    <a:pt x="960577" y="118243"/>
                    <a:pt x="1004567" y="127601"/>
                    <a:pt x="1044578" y="144524"/>
                  </a:cubicBezTo>
                  <a:lnTo>
                    <a:pt x="1081654" y="164648"/>
                  </a:lnTo>
                  <a:lnTo>
                    <a:pt x="1105487" y="135762"/>
                  </a:lnTo>
                  <a:cubicBezTo>
                    <a:pt x="1166007" y="75242"/>
                    <a:pt x="1249616" y="37809"/>
                    <a:pt x="1341967" y="37809"/>
                  </a:cubicBezTo>
                  <a:cubicBezTo>
                    <a:pt x="1526670" y="37809"/>
                    <a:pt x="1676401" y="187540"/>
                    <a:pt x="1676401" y="372243"/>
                  </a:cubicBezTo>
                  <a:lnTo>
                    <a:pt x="1672517" y="410776"/>
                  </a:lnTo>
                  <a:lnTo>
                    <a:pt x="1706754" y="429359"/>
                  </a:lnTo>
                  <a:cubicBezTo>
                    <a:pt x="1795714" y="489459"/>
                    <a:pt x="1854202" y="591238"/>
                    <a:pt x="1854202" y="706677"/>
                  </a:cubicBezTo>
                  <a:cubicBezTo>
                    <a:pt x="1854202" y="868292"/>
                    <a:pt x="1739564" y="1003132"/>
                    <a:pt x="1587168" y="1034317"/>
                  </a:cubicBezTo>
                  <a:lnTo>
                    <a:pt x="1532470" y="1039831"/>
                  </a:lnTo>
                  <a:lnTo>
                    <a:pt x="1532470" y="1041110"/>
                  </a:lnTo>
                  <a:lnTo>
                    <a:pt x="1519778" y="1041110"/>
                  </a:lnTo>
                  <a:lnTo>
                    <a:pt x="1519768" y="1041111"/>
                  </a:lnTo>
                  <a:lnTo>
                    <a:pt x="1519758" y="1041110"/>
                  </a:lnTo>
                  <a:lnTo>
                    <a:pt x="334444" y="1041110"/>
                  </a:lnTo>
                  <a:lnTo>
                    <a:pt x="334434" y="1041111"/>
                  </a:lnTo>
                  <a:lnTo>
                    <a:pt x="334424" y="1041110"/>
                  </a:lnTo>
                  <a:lnTo>
                    <a:pt x="321737" y="1041110"/>
                  </a:lnTo>
                  <a:lnTo>
                    <a:pt x="321737" y="1039831"/>
                  </a:lnTo>
                  <a:lnTo>
                    <a:pt x="267034" y="1034317"/>
                  </a:lnTo>
                  <a:cubicBezTo>
                    <a:pt x="114638" y="1003132"/>
                    <a:pt x="0" y="868292"/>
                    <a:pt x="0" y="706677"/>
                  </a:cubicBezTo>
                  <a:cubicBezTo>
                    <a:pt x="0" y="568150"/>
                    <a:pt x="84224" y="449294"/>
                    <a:pt x="204257" y="398525"/>
                  </a:cubicBezTo>
                  <a:lnTo>
                    <a:pt x="250547" y="384156"/>
                  </a:lnTo>
                  <a:lnTo>
                    <a:pt x="245534" y="334434"/>
                  </a:lnTo>
                  <a:cubicBezTo>
                    <a:pt x="245534" y="149731"/>
                    <a:pt x="395265" y="0"/>
                    <a:pt x="579968" y="0"/>
                  </a:cubicBezTo>
                  <a:close/>
                </a:path>
              </a:pathLst>
            </a:custGeom>
            <a:solidFill>
              <a:srgbClr val="FBB42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116454" y="1305489"/>
              <a:ext cx="1854202" cy="1041111"/>
            </a:xfrm>
            <a:custGeom>
              <a:avLst/>
              <a:gdLst/>
              <a:ahLst/>
              <a:cxnLst/>
              <a:rect l="l" t="t" r="r" b="b"/>
              <a:pathLst>
                <a:path w="1854202" h="1041111">
                  <a:moveTo>
                    <a:pt x="579968" y="0"/>
                  </a:moveTo>
                  <a:cubicBezTo>
                    <a:pt x="672320" y="0"/>
                    <a:pt x="755928" y="37433"/>
                    <a:pt x="816449" y="97953"/>
                  </a:cubicBezTo>
                  <a:lnTo>
                    <a:pt x="840468" y="127065"/>
                  </a:lnTo>
                  <a:lnTo>
                    <a:pt x="847001" y="125037"/>
                  </a:lnTo>
                  <a:cubicBezTo>
                    <a:pt x="868772" y="120583"/>
                    <a:pt x="891313" y="118243"/>
                    <a:pt x="914401" y="118243"/>
                  </a:cubicBezTo>
                  <a:cubicBezTo>
                    <a:pt x="960577" y="118243"/>
                    <a:pt x="1004567" y="127601"/>
                    <a:pt x="1044578" y="144524"/>
                  </a:cubicBezTo>
                  <a:lnTo>
                    <a:pt x="1081654" y="164648"/>
                  </a:lnTo>
                  <a:lnTo>
                    <a:pt x="1105487" y="135762"/>
                  </a:lnTo>
                  <a:cubicBezTo>
                    <a:pt x="1166007" y="75242"/>
                    <a:pt x="1249616" y="37809"/>
                    <a:pt x="1341967" y="37809"/>
                  </a:cubicBezTo>
                  <a:cubicBezTo>
                    <a:pt x="1526670" y="37809"/>
                    <a:pt x="1676401" y="187540"/>
                    <a:pt x="1676401" y="372243"/>
                  </a:cubicBezTo>
                  <a:lnTo>
                    <a:pt x="1672517" y="410776"/>
                  </a:lnTo>
                  <a:lnTo>
                    <a:pt x="1706754" y="429359"/>
                  </a:lnTo>
                  <a:cubicBezTo>
                    <a:pt x="1795714" y="489459"/>
                    <a:pt x="1854202" y="591238"/>
                    <a:pt x="1854202" y="706677"/>
                  </a:cubicBezTo>
                  <a:cubicBezTo>
                    <a:pt x="1854202" y="868292"/>
                    <a:pt x="1739564" y="1003132"/>
                    <a:pt x="1587168" y="1034317"/>
                  </a:cubicBezTo>
                  <a:lnTo>
                    <a:pt x="1532470" y="1039831"/>
                  </a:lnTo>
                  <a:lnTo>
                    <a:pt x="1532470" y="1041110"/>
                  </a:lnTo>
                  <a:lnTo>
                    <a:pt x="1519778" y="1041110"/>
                  </a:lnTo>
                  <a:lnTo>
                    <a:pt x="1519768" y="1041111"/>
                  </a:lnTo>
                  <a:lnTo>
                    <a:pt x="1519758" y="1041110"/>
                  </a:lnTo>
                  <a:lnTo>
                    <a:pt x="334444" y="1041110"/>
                  </a:lnTo>
                  <a:lnTo>
                    <a:pt x="334434" y="1041111"/>
                  </a:lnTo>
                  <a:lnTo>
                    <a:pt x="334424" y="1041110"/>
                  </a:lnTo>
                  <a:lnTo>
                    <a:pt x="321737" y="1041110"/>
                  </a:lnTo>
                  <a:lnTo>
                    <a:pt x="321737" y="1039831"/>
                  </a:lnTo>
                  <a:lnTo>
                    <a:pt x="267034" y="1034317"/>
                  </a:lnTo>
                  <a:cubicBezTo>
                    <a:pt x="114638" y="1003132"/>
                    <a:pt x="0" y="868292"/>
                    <a:pt x="0" y="706677"/>
                  </a:cubicBezTo>
                  <a:cubicBezTo>
                    <a:pt x="0" y="568150"/>
                    <a:pt x="84224" y="449294"/>
                    <a:pt x="204257" y="398525"/>
                  </a:cubicBezTo>
                  <a:lnTo>
                    <a:pt x="250547" y="384156"/>
                  </a:lnTo>
                  <a:lnTo>
                    <a:pt x="245534" y="334434"/>
                  </a:lnTo>
                  <a:cubicBezTo>
                    <a:pt x="245534" y="149731"/>
                    <a:pt x="395265" y="0"/>
                    <a:pt x="579968" y="0"/>
                  </a:cubicBezTo>
                  <a:close/>
                </a:path>
              </a:pathLst>
            </a:custGeom>
            <a:solidFill>
              <a:srgbClr val="84C84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7001220" y="2175985"/>
              <a:ext cx="186268" cy="2019392"/>
            </a:xfrm>
            <a:prstGeom prst="rect">
              <a:avLst/>
            </a:prstGeom>
            <a:solidFill>
              <a:srgbClr val="84C84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7568487" y="2609660"/>
              <a:ext cx="84669" cy="1524000"/>
            </a:xfrm>
            <a:prstGeom prst="rect">
              <a:avLst/>
            </a:prstGeom>
            <a:solidFill>
              <a:srgbClr val="1FA0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6662554" y="2609659"/>
              <a:ext cx="84669" cy="1524000"/>
            </a:xfrm>
            <a:prstGeom prst="rect">
              <a:avLst/>
            </a:prstGeom>
            <a:solidFill>
              <a:srgbClr val="F8374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0" name="组 59"/>
          <p:cNvGrpSpPr/>
          <p:nvPr/>
        </p:nvGrpSpPr>
        <p:grpSpPr>
          <a:xfrm>
            <a:off x="3168559" y="2330954"/>
            <a:ext cx="2338492" cy="2812546"/>
            <a:chOff x="1704314" y="3009229"/>
            <a:chExt cx="1200836" cy="1444267"/>
          </a:xfrm>
        </p:grpSpPr>
        <p:sp>
          <p:nvSpPr>
            <p:cNvPr id="61" name="等腰三角形 60"/>
            <p:cNvSpPr/>
            <p:nvPr/>
          </p:nvSpPr>
          <p:spPr>
            <a:xfrm flipV="1">
              <a:off x="1821692" y="3332057"/>
              <a:ext cx="1083458" cy="934015"/>
            </a:xfrm>
            <a:prstGeom prst="triangle">
              <a:avLst/>
            </a:prstGeom>
            <a:solidFill>
              <a:srgbClr val="F5B02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704314" y="3411497"/>
              <a:ext cx="733521" cy="733520"/>
            </a:xfrm>
            <a:prstGeom prst="ellipse">
              <a:avLst/>
            </a:prstGeom>
            <a:solidFill>
              <a:srgbClr val="4FBEF3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63" name="组 62"/>
            <p:cNvGrpSpPr/>
            <p:nvPr/>
          </p:nvGrpSpPr>
          <p:grpSpPr>
            <a:xfrm>
              <a:off x="2050584" y="3850637"/>
              <a:ext cx="126668" cy="293591"/>
              <a:chOff x="4394405" y="2714374"/>
              <a:chExt cx="474324" cy="1099392"/>
            </a:xfrm>
          </p:grpSpPr>
          <p:sp>
            <p:nvSpPr>
              <p:cNvPr id="81" name="等腰三角形 80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2" name="等腰三角形 81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64" name="等腰三角形 63"/>
            <p:cNvSpPr/>
            <p:nvPr/>
          </p:nvSpPr>
          <p:spPr>
            <a:xfrm rot="7234736" flipV="1">
              <a:off x="2450374" y="3411129"/>
              <a:ext cx="284622" cy="83388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65" name="组 64"/>
            <p:cNvGrpSpPr/>
            <p:nvPr/>
          </p:nvGrpSpPr>
          <p:grpSpPr>
            <a:xfrm>
              <a:off x="2381911" y="3169015"/>
              <a:ext cx="212067" cy="427539"/>
              <a:chOff x="5036544" y="723912"/>
              <a:chExt cx="1013844" cy="2043970"/>
            </a:xfrm>
          </p:grpSpPr>
          <p:sp>
            <p:nvSpPr>
              <p:cNvPr id="78" name="等腰三角形 77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80" name="等腰三角形 79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66" name="等腰三角形 65"/>
            <p:cNvSpPr/>
            <p:nvPr/>
          </p:nvSpPr>
          <p:spPr>
            <a:xfrm rot="3726081" flipV="1">
              <a:off x="2043477" y="3483914"/>
              <a:ext cx="104461" cy="47614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7" name="等腰三角形 66"/>
            <p:cNvSpPr/>
            <p:nvPr/>
          </p:nvSpPr>
          <p:spPr>
            <a:xfrm rot="3726081" flipV="1">
              <a:off x="2118969" y="3593154"/>
              <a:ext cx="87746" cy="399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8" name="等腰三角形 67"/>
            <p:cNvSpPr/>
            <p:nvPr/>
          </p:nvSpPr>
          <p:spPr>
            <a:xfrm rot="3726081" flipV="1">
              <a:off x="2090036" y="3676956"/>
              <a:ext cx="87746" cy="399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69" name="组 68"/>
            <p:cNvGrpSpPr/>
            <p:nvPr/>
          </p:nvGrpSpPr>
          <p:grpSpPr>
            <a:xfrm>
              <a:off x="2355575" y="3732068"/>
              <a:ext cx="212067" cy="427539"/>
              <a:chOff x="5036544" y="723912"/>
              <a:chExt cx="1013844" cy="2043970"/>
            </a:xfrm>
            <a:solidFill>
              <a:srgbClr val="F0616E"/>
            </a:solidFill>
          </p:grpSpPr>
          <p:sp>
            <p:nvSpPr>
              <p:cNvPr id="75" name="等腰三角形 74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6" name="等腰三角形 75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CD4B4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7" name="等腰三角形 76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70" name="组 69"/>
            <p:cNvGrpSpPr/>
            <p:nvPr/>
          </p:nvGrpSpPr>
          <p:grpSpPr>
            <a:xfrm>
              <a:off x="2368102" y="3974367"/>
              <a:ext cx="227912" cy="479129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73" name="等腰三角形 72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4" name="等腰三角形 73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71" name="直线连接符 70"/>
            <p:cNvCxnSpPr/>
            <p:nvPr/>
          </p:nvCxnSpPr>
          <p:spPr>
            <a:xfrm flipH="1">
              <a:off x="1975903" y="3587838"/>
              <a:ext cx="450282" cy="77634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线连接符 71"/>
            <p:cNvCxnSpPr/>
            <p:nvPr/>
          </p:nvCxnSpPr>
          <p:spPr>
            <a:xfrm flipH="1">
              <a:off x="2230498" y="3009229"/>
              <a:ext cx="370964" cy="639595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82"/>
          <p:cNvSpPr txBox="1"/>
          <p:nvPr/>
        </p:nvSpPr>
        <p:spPr>
          <a:xfrm>
            <a:off x="5330702" y="1795125"/>
            <a:ext cx="1304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INFO</a:t>
            </a:r>
            <a:r>
              <a:rPr kumimoji="1" lang="zh-CN" altLang="en-US" sz="2000" b="1" dirty="0" smtClean="0">
                <a:solidFill>
                  <a:schemeClr val="bg1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TWO</a:t>
            </a:r>
            <a:endParaRPr kumimoji="1" lang="zh-CN" altLang="en-US" sz="2000" b="1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950031" y="2145759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4376861" y="494940"/>
            <a:ext cx="12386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INFO</a:t>
            </a:r>
            <a:r>
              <a:rPr kumimoji="1" lang="zh-CN" altLang="en-US" sz="2000" b="1" dirty="0" smtClean="0">
                <a:solidFill>
                  <a:schemeClr val="bg1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ONE</a:t>
            </a:r>
            <a:endParaRPr kumimoji="1" lang="zh-CN" altLang="en-US" sz="2000" b="1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903295" y="845574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6992855" y="561717"/>
            <a:ext cx="14545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INFO</a:t>
            </a:r>
            <a:r>
              <a:rPr kumimoji="1" lang="zh-CN" altLang="en-US" sz="2000" b="1" dirty="0" smtClean="0">
                <a:solidFill>
                  <a:schemeClr val="bg1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THREE</a:t>
            </a:r>
            <a:endParaRPr kumimoji="1" lang="zh-CN" altLang="en-US" sz="2000" b="1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634715" y="912351"/>
            <a:ext cx="2285960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6841845" y="2980251"/>
            <a:ext cx="1374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INFO</a:t>
            </a:r>
            <a:r>
              <a:rPr kumimoji="1" lang="zh-CN" altLang="en-US" sz="2000" b="1" dirty="0" smtClean="0">
                <a:solidFill>
                  <a:schemeClr val="bg1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bg1"/>
                </a:solidFill>
                <a:latin typeface="Calibri"/>
                <a:ea typeface="宋体"/>
              </a:rPr>
              <a:t>FOUR</a:t>
            </a:r>
            <a:endParaRPr kumimoji="1" lang="zh-CN" altLang="en-US" sz="2000" b="1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634715" y="3330885"/>
            <a:ext cx="178962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。点击此处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添加文本信息。</a:t>
            </a:r>
          </a:p>
        </p:txBody>
      </p:sp>
    </p:spTree>
    <p:extLst>
      <p:ext uri="{BB962C8B-B14F-4D97-AF65-F5344CB8AC3E}">
        <p14:creationId xmlns:p14="http://schemas.microsoft.com/office/powerpoint/2010/main" val="414930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68022"/>
            <a:ext cx="9144000" cy="40754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3397037335"/>
              </p:ext>
            </p:extLst>
          </p:nvPr>
        </p:nvGraphicFramePr>
        <p:xfrm>
          <a:off x="163766" y="1287735"/>
          <a:ext cx="4027679" cy="3223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3" name="直接连接符 47"/>
          <p:cNvCxnSpPr/>
          <p:nvPr/>
        </p:nvCxnSpPr>
        <p:spPr>
          <a:xfrm>
            <a:off x="4572427" y="1266967"/>
            <a:ext cx="0" cy="3565243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5274" y="107199"/>
            <a:ext cx="1633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chemeClr val="bg1"/>
                </a:solidFill>
                <a:latin typeface="Microsoft YaHei"/>
                <a:cs typeface="Microsoft YaHei"/>
              </a:rPr>
              <a:t>阶段成就 </a:t>
            </a:r>
          </a:p>
        </p:txBody>
      </p:sp>
      <p:grpSp>
        <p:nvGrpSpPr>
          <p:cNvPr id="28" name="组 27"/>
          <p:cNvGrpSpPr/>
          <p:nvPr/>
        </p:nvGrpSpPr>
        <p:grpSpPr>
          <a:xfrm>
            <a:off x="420603" y="3307574"/>
            <a:ext cx="3867902" cy="1407609"/>
            <a:chOff x="420603" y="3424601"/>
            <a:chExt cx="3867902" cy="1407609"/>
          </a:xfrm>
        </p:grpSpPr>
        <p:sp>
          <p:nvSpPr>
            <p:cNvPr id="6" name="矩形 5"/>
            <p:cNvSpPr/>
            <p:nvPr/>
          </p:nvSpPr>
          <p:spPr>
            <a:xfrm>
              <a:off x="420603" y="3424601"/>
              <a:ext cx="3867902" cy="1407609"/>
            </a:xfrm>
            <a:prstGeom prst="rect">
              <a:avLst/>
            </a:prstGeom>
            <a:solidFill>
              <a:srgbClr val="84C8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93007" y="3496967"/>
              <a:ext cx="1595421" cy="10728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6600" dirty="0">
                  <a:solidFill>
                    <a:prstClr val="white"/>
                  </a:solidFill>
                  <a:latin typeface="Calibri"/>
                  <a:ea typeface="宋体"/>
                </a:rPr>
                <a:t>42%</a:t>
              </a:r>
              <a:endParaRPr lang="zh-CN" altLang="en-US" sz="6600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63686" y="3658623"/>
              <a:ext cx="2117606" cy="108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标题数字等都可以通过点击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和重新输入进行更改，顶部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961914" y="2445796"/>
            <a:ext cx="3656331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61914" y="1401271"/>
            <a:ext cx="317404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62AFC8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zh-CN" sz="2800" b="1" dirty="0" smtClean="0">
              <a:solidFill>
                <a:srgbClr val="62AFC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581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66333"/>
            <a:ext cx="9144000" cy="358777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303786" y="702734"/>
            <a:ext cx="2338492" cy="2812546"/>
            <a:chOff x="1704314" y="3009229"/>
            <a:chExt cx="1200836" cy="1444267"/>
          </a:xfrm>
        </p:grpSpPr>
        <p:sp>
          <p:nvSpPr>
            <p:cNvPr id="4" name="等腰三角形 3"/>
            <p:cNvSpPr/>
            <p:nvPr/>
          </p:nvSpPr>
          <p:spPr>
            <a:xfrm flipV="1">
              <a:off x="1821692" y="3332057"/>
              <a:ext cx="1083458" cy="934015"/>
            </a:xfrm>
            <a:prstGeom prst="triangle">
              <a:avLst/>
            </a:prstGeom>
            <a:solidFill>
              <a:srgbClr val="F5B02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704314" y="3411497"/>
              <a:ext cx="733521" cy="733520"/>
            </a:xfrm>
            <a:prstGeom prst="ellipse">
              <a:avLst/>
            </a:prstGeom>
            <a:solidFill>
              <a:srgbClr val="4FBEF3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6" name="组 5"/>
            <p:cNvGrpSpPr/>
            <p:nvPr/>
          </p:nvGrpSpPr>
          <p:grpSpPr>
            <a:xfrm>
              <a:off x="2050584" y="3850637"/>
              <a:ext cx="126668" cy="293591"/>
              <a:chOff x="4394405" y="2714374"/>
              <a:chExt cx="474324" cy="1099392"/>
            </a:xfrm>
          </p:grpSpPr>
          <p:sp>
            <p:nvSpPr>
              <p:cNvPr id="24" name="等腰三角形 23"/>
              <p:cNvSpPr/>
              <p:nvPr/>
            </p:nvSpPr>
            <p:spPr>
              <a:xfrm rot="7234736" flipV="1">
                <a:off x="4185090" y="3430976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7234736" flipV="1">
                <a:off x="4485939" y="2923689"/>
                <a:ext cx="592105" cy="17347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7" name="等腰三角形 6"/>
            <p:cNvSpPr/>
            <p:nvPr/>
          </p:nvSpPr>
          <p:spPr>
            <a:xfrm rot="7234736" flipV="1">
              <a:off x="2450374" y="3411129"/>
              <a:ext cx="284622" cy="83388"/>
            </a:xfrm>
            <a:prstGeom prst="triangle">
              <a:avLst/>
            </a:prstGeom>
            <a:solidFill>
              <a:srgbClr val="F061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8" name="组 7"/>
            <p:cNvGrpSpPr/>
            <p:nvPr/>
          </p:nvGrpSpPr>
          <p:grpSpPr>
            <a:xfrm>
              <a:off x="2381911" y="3169015"/>
              <a:ext cx="212067" cy="427539"/>
              <a:chOff x="5036544" y="723912"/>
              <a:chExt cx="1013844" cy="2043970"/>
            </a:xfrm>
          </p:grpSpPr>
          <p:sp>
            <p:nvSpPr>
              <p:cNvPr id="21" name="等腰三角形 20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" name="等腰三角形 8"/>
            <p:cNvSpPr/>
            <p:nvPr/>
          </p:nvSpPr>
          <p:spPr>
            <a:xfrm rot="3726081" flipV="1">
              <a:off x="2043477" y="3483914"/>
              <a:ext cx="104461" cy="47614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3726081" flipV="1">
              <a:off x="2118969" y="3593154"/>
              <a:ext cx="87746" cy="399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3726081" flipV="1">
              <a:off x="2090036" y="3676956"/>
              <a:ext cx="87746" cy="399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2" name="组 11"/>
            <p:cNvGrpSpPr/>
            <p:nvPr/>
          </p:nvGrpSpPr>
          <p:grpSpPr>
            <a:xfrm>
              <a:off x="2355575" y="3732068"/>
              <a:ext cx="212067" cy="427539"/>
              <a:chOff x="5036544" y="723912"/>
              <a:chExt cx="1013844" cy="2043970"/>
            </a:xfrm>
            <a:solidFill>
              <a:srgbClr val="F0616E"/>
            </a:solidFill>
          </p:grpSpPr>
          <p:sp>
            <p:nvSpPr>
              <p:cNvPr id="18" name="等腰三角形 17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rgbClr val="CD4B4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18004934" flipV="1">
                <a:off x="4827229" y="2385092"/>
                <a:ext cx="592105" cy="173475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3" name="组 12"/>
            <p:cNvGrpSpPr/>
            <p:nvPr/>
          </p:nvGrpSpPr>
          <p:grpSpPr>
            <a:xfrm>
              <a:off x="2368102" y="3974367"/>
              <a:ext cx="227912" cy="479129"/>
              <a:chOff x="5331042" y="723912"/>
              <a:chExt cx="719346" cy="1512251"/>
            </a:xfrm>
            <a:solidFill>
              <a:srgbClr val="F0616E"/>
            </a:solidFill>
          </p:grpSpPr>
          <p:sp>
            <p:nvSpPr>
              <p:cNvPr id="16" name="等腰三角形 15"/>
              <p:cNvSpPr/>
              <p:nvPr/>
            </p:nvSpPr>
            <p:spPr>
              <a:xfrm rot="18004934" flipV="1">
                <a:off x="5361357" y="1100684"/>
                <a:ext cx="1065804" cy="312259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8004934" flipV="1">
                <a:off x="5121727" y="1853373"/>
                <a:ext cx="592105" cy="173475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14" name="直线连接符 13"/>
            <p:cNvCxnSpPr/>
            <p:nvPr/>
          </p:nvCxnSpPr>
          <p:spPr>
            <a:xfrm flipH="1">
              <a:off x="1975903" y="3587838"/>
              <a:ext cx="450282" cy="77634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/>
            <p:nvPr/>
          </p:nvCxnSpPr>
          <p:spPr>
            <a:xfrm flipH="1">
              <a:off x="2230498" y="3009229"/>
              <a:ext cx="370964" cy="639595"/>
            </a:xfrm>
            <a:prstGeom prst="line">
              <a:avLst/>
            </a:prstGeom>
            <a:ln w="5715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4563196" y="1847820"/>
            <a:ext cx="1718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SECTION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TITLE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28" name="直角三角形 27"/>
          <p:cNvSpPr/>
          <p:nvPr/>
        </p:nvSpPr>
        <p:spPr>
          <a:xfrm flipH="1">
            <a:off x="4336794" y="1931796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563194" y="2198454"/>
            <a:ext cx="4326807" cy="820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ts val="960"/>
              </a:lnSpc>
            </a:pPr>
            <a:endParaRPr kumimoji="1" lang="en-US" altLang="zh-CN" sz="800" dirty="0" smtClean="0">
              <a:solidFill>
                <a:srgbClr val="7F7F7F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63196" y="3429468"/>
            <a:ext cx="1718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rgbClr val="F5B022"/>
                </a:solidFill>
              </a:rPr>
              <a:t>SECTION</a:t>
            </a:r>
            <a:r>
              <a:rPr kumimoji="1" lang="zh-CN" altLang="en-US" sz="2000" b="1" dirty="0" smtClean="0">
                <a:solidFill>
                  <a:srgbClr val="F5B022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F5B022"/>
                </a:solidFill>
              </a:rPr>
              <a:t>TITLE</a:t>
            </a:r>
            <a:endParaRPr kumimoji="1" lang="zh-CN" altLang="en-US" sz="2000" b="1" dirty="0">
              <a:solidFill>
                <a:srgbClr val="F5B022"/>
              </a:solidFill>
            </a:endParaRPr>
          </a:p>
        </p:txBody>
      </p:sp>
      <p:sp>
        <p:nvSpPr>
          <p:cNvPr id="32" name="直角三角形 31"/>
          <p:cNvSpPr/>
          <p:nvPr/>
        </p:nvSpPr>
        <p:spPr>
          <a:xfrm flipH="1">
            <a:off x="4336794" y="3513444"/>
            <a:ext cx="226401" cy="226401"/>
          </a:xfrm>
          <a:prstGeom prst="rtTriangle">
            <a:avLst/>
          </a:prstGeom>
          <a:solidFill>
            <a:srgbClr val="F59E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563194" y="3780102"/>
            <a:ext cx="4326807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44277" y="3513444"/>
            <a:ext cx="222234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86921" y="3513444"/>
            <a:ext cx="61832" cy="1162519"/>
          </a:xfrm>
          <a:prstGeom prst="rect">
            <a:avLst/>
          </a:prstGeom>
          <a:solidFill>
            <a:srgbClr val="4FBE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05993" y="0"/>
            <a:ext cx="482628" cy="107199"/>
          </a:xfrm>
          <a:prstGeom prst="rect">
            <a:avLst/>
          </a:prstGeom>
          <a:solidFill>
            <a:srgbClr val="4BACC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515274" y="113671"/>
            <a:ext cx="1633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dirty="0">
                <a:solidFill>
                  <a:srgbClr val="FFFFFF"/>
                </a:solidFill>
              </a:rPr>
              <a:t>阶段成就 </a:t>
            </a:r>
          </a:p>
        </p:txBody>
      </p:sp>
    </p:spTree>
    <p:extLst>
      <p:ext uri="{BB962C8B-B14F-4D97-AF65-F5344CB8AC3E}">
        <p14:creationId xmlns:p14="http://schemas.microsoft.com/office/powerpoint/2010/main" val="207288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</TotalTime>
  <Words>3237</Words>
  <Application>Microsoft Office PowerPoint</Application>
  <PresentationFormat>全屏显示(16:9)</PresentationFormat>
  <Paragraphs>127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Meiryo</vt:lpstr>
      <vt:lpstr>STHeitiSC-Light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Helvetica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海尚</dc:creator>
  <cp:keywords/>
  <dc:description/>
  <cp:lastModifiedBy>Administrator</cp:lastModifiedBy>
  <cp:revision>92</cp:revision>
  <dcterms:created xsi:type="dcterms:W3CDTF">2015-01-21T03:47:19Z</dcterms:created>
  <dcterms:modified xsi:type="dcterms:W3CDTF">2015-12-28T08:41:50Z</dcterms:modified>
  <cp:category/>
</cp:coreProperties>
</file>