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60" r:id="rId4"/>
    <p:sldId id="257" r:id="rId5"/>
    <p:sldId id="262" r:id="rId6"/>
    <p:sldId id="268" r:id="rId7"/>
    <p:sldId id="258" r:id="rId8"/>
    <p:sldId id="263" r:id="rId9"/>
    <p:sldId id="259" r:id="rId10"/>
    <p:sldId id="266" r:id="rId11"/>
    <p:sldId id="264" r:id="rId12"/>
    <p:sldId id="269" r:id="rId13"/>
    <p:sldId id="267" r:id="rId14"/>
    <p:sldId id="265" r:id="rId15"/>
    <p:sldId id="270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pos="2094" userDrawn="1">
          <p15:clr>
            <a:srgbClr val="A4A3A4"/>
          </p15:clr>
        </p15:guide>
        <p15:guide id="6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E"/>
    <a:srgbClr val="8298A9"/>
    <a:srgbClr val="2B2A27"/>
    <a:srgbClr val="21201E"/>
    <a:srgbClr val="152E42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62" y="84"/>
      </p:cViewPr>
      <p:guideLst>
        <p:guide orient="horz" pos="2160"/>
        <p:guide pos="3840"/>
        <p:guide pos="688"/>
        <p:guide orient="horz" pos="482"/>
        <p:guide pos="2094"/>
        <p:guide pos="5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7CA08-AFBF-4190-8A6B-D124D34592E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4AF48-BCB1-4585-A7F6-255B536BD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79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99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1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3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45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99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132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265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663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071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513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2801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301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27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40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3787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6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9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3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616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5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 userDrawn="1"/>
        </p:nvGrpSpPr>
        <p:grpSpPr>
          <a:xfrm>
            <a:off x="0" y="-57150"/>
            <a:ext cx="12201525" cy="6934200"/>
            <a:chOff x="0" y="-57150"/>
            <a:chExt cx="12201525" cy="6886574"/>
          </a:xfrm>
        </p:grpSpPr>
        <p:sp>
          <p:nvSpPr>
            <p:cNvPr id="6" name="任意多边形 5"/>
            <p:cNvSpPr/>
            <p:nvPr/>
          </p:nvSpPr>
          <p:spPr>
            <a:xfrm>
              <a:off x="28915" y="-28576"/>
              <a:ext cx="3747950" cy="2227412"/>
            </a:xfrm>
            <a:custGeom>
              <a:avLst/>
              <a:gdLst>
                <a:gd name="connsiteX0" fmla="*/ 0 w 3747950"/>
                <a:gd name="connsiteY0" fmla="*/ 0 h 2227412"/>
                <a:gd name="connsiteX1" fmla="*/ 50170 w 3747950"/>
                <a:gd name="connsiteY1" fmla="*/ 0 h 2227412"/>
                <a:gd name="connsiteX2" fmla="*/ 3747950 w 3747950"/>
                <a:gd name="connsiteY2" fmla="*/ 2091937 h 2227412"/>
                <a:gd name="connsiteX3" fmla="*/ 3692349 w 3747950"/>
                <a:gd name="connsiteY3" fmla="*/ 2132308 h 2227412"/>
                <a:gd name="connsiteX4" fmla="*/ 26517 w 3747950"/>
                <a:gd name="connsiteY4" fmla="*/ 2227412 h 2227412"/>
                <a:gd name="connsiteX5" fmla="*/ 0 w 3747950"/>
                <a:gd name="connsiteY5" fmla="*/ 0 h 222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7950" h="2227412">
                  <a:moveTo>
                    <a:pt x="0" y="0"/>
                  </a:moveTo>
                  <a:lnTo>
                    <a:pt x="50170" y="0"/>
                  </a:lnTo>
                  <a:lnTo>
                    <a:pt x="3747950" y="2091937"/>
                  </a:lnTo>
                  <a:lnTo>
                    <a:pt x="3692349" y="2132308"/>
                  </a:lnTo>
                  <a:lnTo>
                    <a:pt x="26517" y="2227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776865" y="-28576"/>
              <a:ext cx="4210760" cy="2129158"/>
            </a:xfrm>
            <a:custGeom>
              <a:avLst/>
              <a:gdLst>
                <a:gd name="connsiteX0" fmla="*/ 2881110 w 4210760"/>
                <a:gd name="connsiteY0" fmla="*/ 0 h 2129158"/>
                <a:gd name="connsiteX1" fmla="*/ 4210760 w 4210760"/>
                <a:gd name="connsiteY1" fmla="*/ 1225227 h 2129158"/>
                <a:gd name="connsiteX2" fmla="*/ 3048758 w 4210760"/>
                <a:gd name="connsiteY2" fmla="*/ 2051770 h 2129158"/>
                <a:gd name="connsiteX3" fmla="*/ 65795 w 4210760"/>
                <a:gd name="connsiteY3" fmla="*/ 2129158 h 2129158"/>
                <a:gd name="connsiteX4" fmla="*/ 0 w 4210760"/>
                <a:gd name="connsiteY4" fmla="*/ 2091937 h 2129158"/>
                <a:gd name="connsiteX5" fmla="*/ 2881110 w 4210760"/>
                <a:gd name="connsiteY5" fmla="*/ 0 h 212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10760" h="2129158">
                  <a:moveTo>
                    <a:pt x="2881110" y="0"/>
                  </a:moveTo>
                  <a:lnTo>
                    <a:pt x="4210760" y="1225227"/>
                  </a:lnTo>
                  <a:lnTo>
                    <a:pt x="3048758" y="2051770"/>
                  </a:lnTo>
                  <a:lnTo>
                    <a:pt x="65795" y="2129158"/>
                  </a:lnTo>
                  <a:lnTo>
                    <a:pt x="0" y="2091937"/>
                  </a:lnTo>
                  <a:lnTo>
                    <a:pt x="288111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987625" y="28574"/>
              <a:ext cx="4128175" cy="1942666"/>
            </a:xfrm>
            <a:custGeom>
              <a:avLst/>
              <a:gdLst>
                <a:gd name="connsiteX0" fmla="*/ 1642150 w 4128175"/>
                <a:gd name="connsiteY0" fmla="*/ 0 h 1942666"/>
                <a:gd name="connsiteX1" fmla="*/ 4128175 w 4128175"/>
                <a:gd name="connsiteY1" fmla="*/ 1857375 h 1942666"/>
                <a:gd name="connsiteX2" fmla="*/ 840605 w 4128175"/>
                <a:gd name="connsiteY2" fmla="*/ 1942666 h 1942666"/>
                <a:gd name="connsiteX3" fmla="*/ 0 w 4128175"/>
                <a:gd name="connsiteY3" fmla="*/ 1168077 h 1942666"/>
                <a:gd name="connsiteX4" fmla="*/ 1642150 w 4128175"/>
                <a:gd name="connsiteY4" fmla="*/ 0 h 194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8175" h="1942666">
                  <a:moveTo>
                    <a:pt x="1642150" y="0"/>
                  </a:moveTo>
                  <a:lnTo>
                    <a:pt x="4128175" y="1857375"/>
                  </a:lnTo>
                  <a:lnTo>
                    <a:pt x="840605" y="1942666"/>
                  </a:lnTo>
                  <a:lnTo>
                    <a:pt x="0" y="1168077"/>
                  </a:lnTo>
                  <a:lnTo>
                    <a:pt x="164215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443570" y="1971240"/>
              <a:ext cx="5396413" cy="1853762"/>
            </a:xfrm>
            <a:custGeom>
              <a:avLst/>
              <a:gdLst>
                <a:gd name="connsiteX0" fmla="*/ 3384660 w 5396413"/>
                <a:gd name="connsiteY0" fmla="*/ 0 h 1853762"/>
                <a:gd name="connsiteX1" fmla="*/ 5396413 w 5396413"/>
                <a:gd name="connsiteY1" fmla="*/ 1853762 h 1853762"/>
                <a:gd name="connsiteX2" fmla="*/ 23832 w 5396413"/>
                <a:gd name="connsiteY2" fmla="*/ 1048504 h 1853762"/>
                <a:gd name="connsiteX3" fmla="*/ 0 w 5396413"/>
                <a:gd name="connsiteY3" fmla="*/ 1035022 h 1853762"/>
                <a:gd name="connsiteX4" fmla="*/ 1382053 w 5396413"/>
                <a:gd name="connsiteY4" fmla="*/ 51954 h 1853762"/>
                <a:gd name="connsiteX5" fmla="*/ 3384660 w 5396413"/>
                <a:gd name="connsiteY5" fmla="*/ 0 h 18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96413" h="1853762">
                  <a:moveTo>
                    <a:pt x="3384660" y="0"/>
                  </a:moveTo>
                  <a:lnTo>
                    <a:pt x="5396413" y="1853762"/>
                  </a:lnTo>
                  <a:lnTo>
                    <a:pt x="23832" y="1048504"/>
                  </a:lnTo>
                  <a:lnTo>
                    <a:pt x="0" y="1035022"/>
                  </a:lnTo>
                  <a:lnTo>
                    <a:pt x="1382053" y="51954"/>
                  </a:lnTo>
                  <a:lnTo>
                    <a:pt x="338466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974325" y="2100583"/>
              <a:ext cx="2469245" cy="913865"/>
            </a:xfrm>
            <a:custGeom>
              <a:avLst/>
              <a:gdLst>
                <a:gd name="connsiteX0" fmla="*/ 868335 w 2469245"/>
                <a:gd name="connsiteY0" fmla="*/ 0 h 913865"/>
                <a:gd name="connsiteX1" fmla="*/ 2469245 w 2469245"/>
                <a:gd name="connsiteY1" fmla="*/ 905680 h 913865"/>
                <a:gd name="connsiteX2" fmla="*/ 2457737 w 2469245"/>
                <a:gd name="connsiteY2" fmla="*/ 913865 h 913865"/>
                <a:gd name="connsiteX3" fmla="*/ 0 w 2469245"/>
                <a:gd name="connsiteY3" fmla="*/ 545493 h 913865"/>
                <a:gd name="connsiteX4" fmla="*/ 746939 w 2469245"/>
                <a:gd name="connsiteY4" fmla="*/ 3150 h 913865"/>
                <a:gd name="connsiteX5" fmla="*/ 868335 w 2469245"/>
                <a:gd name="connsiteY5" fmla="*/ 0 h 91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9245" h="913865">
                  <a:moveTo>
                    <a:pt x="868335" y="0"/>
                  </a:moveTo>
                  <a:lnTo>
                    <a:pt x="2469245" y="905680"/>
                  </a:lnTo>
                  <a:lnTo>
                    <a:pt x="2457737" y="913865"/>
                  </a:lnTo>
                  <a:lnTo>
                    <a:pt x="0" y="545493"/>
                  </a:lnTo>
                  <a:lnTo>
                    <a:pt x="746939" y="3150"/>
                  </a:lnTo>
                  <a:lnTo>
                    <a:pt x="868335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5548" y="2208600"/>
              <a:ext cx="2918777" cy="2474652"/>
            </a:xfrm>
            <a:custGeom>
              <a:avLst/>
              <a:gdLst>
                <a:gd name="connsiteX0" fmla="*/ 0 w 2918777"/>
                <a:gd name="connsiteY0" fmla="*/ 0 h 2474652"/>
                <a:gd name="connsiteX1" fmla="*/ 2918777 w 2918777"/>
                <a:gd name="connsiteY1" fmla="*/ 437475 h 2474652"/>
                <a:gd name="connsiteX2" fmla="*/ 119800 w 2918777"/>
                <a:gd name="connsiteY2" fmla="*/ 2469775 h 2474652"/>
                <a:gd name="connsiteX3" fmla="*/ 29460 w 2918777"/>
                <a:gd name="connsiteY3" fmla="*/ 2474652 h 2474652"/>
                <a:gd name="connsiteX4" fmla="*/ 0 w 2918777"/>
                <a:gd name="connsiteY4" fmla="*/ 0 h 247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8777" h="2474652">
                  <a:moveTo>
                    <a:pt x="0" y="0"/>
                  </a:moveTo>
                  <a:lnTo>
                    <a:pt x="2918777" y="437475"/>
                  </a:lnTo>
                  <a:lnTo>
                    <a:pt x="119800" y="2469775"/>
                  </a:lnTo>
                  <a:lnTo>
                    <a:pt x="29460" y="24746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332451" y="3014447"/>
              <a:ext cx="4350328" cy="1493474"/>
            </a:xfrm>
            <a:custGeom>
              <a:avLst/>
              <a:gdLst>
                <a:gd name="connsiteX0" fmla="*/ 2099611 w 4350328"/>
                <a:gd name="connsiteY0" fmla="*/ 0 h 1493474"/>
                <a:gd name="connsiteX1" fmla="*/ 2134951 w 4350328"/>
                <a:gd name="connsiteY1" fmla="*/ 5297 h 1493474"/>
                <a:gd name="connsiteX2" fmla="*/ 4350328 w 4350328"/>
                <a:gd name="connsiteY2" fmla="*/ 1258597 h 1493474"/>
                <a:gd name="connsiteX3" fmla="*/ 0 w 4350328"/>
                <a:gd name="connsiteY3" fmla="*/ 1493474 h 1493474"/>
                <a:gd name="connsiteX4" fmla="*/ 2099611 w 4350328"/>
                <a:gd name="connsiteY4" fmla="*/ 0 h 149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0328" h="1493474">
                  <a:moveTo>
                    <a:pt x="2099611" y="0"/>
                  </a:moveTo>
                  <a:lnTo>
                    <a:pt x="2134951" y="5297"/>
                  </a:lnTo>
                  <a:lnTo>
                    <a:pt x="4350328" y="1258597"/>
                  </a:lnTo>
                  <a:lnTo>
                    <a:pt x="0" y="1493474"/>
                  </a:lnTo>
                  <a:lnTo>
                    <a:pt x="209961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39983" y="3825003"/>
              <a:ext cx="1352017" cy="262219"/>
            </a:xfrm>
            <a:custGeom>
              <a:avLst/>
              <a:gdLst>
                <a:gd name="connsiteX0" fmla="*/ 0 w 1352017"/>
                <a:gd name="connsiteY0" fmla="*/ 0 h 262219"/>
                <a:gd name="connsiteX1" fmla="*/ 1352017 w 1352017"/>
                <a:gd name="connsiteY1" fmla="*/ 202644 h 262219"/>
                <a:gd name="connsiteX2" fmla="*/ 1352017 w 1352017"/>
                <a:gd name="connsiteY2" fmla="*/ 204586 h 262219"/>
                <a:gd name="connsiteX3" fmla="*/ 284567 w 1352017"/>
                <a:gd name="connsiteY3" fmla="*/ 262219 h 262219"/>
                <a:gd name="connsiteX4" fmla="*/ 0 w 1352017"/>
                <a:gd name="connsiteY4" fmla="*/ 0 h 26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017" h="262219">
                  <a:moveTo>
                    <a:pt x="0" y="0"/>
                  </a:moveTo>
                  <a:lnTo>
                    <a:pt x="1352017" y="202644"/>
                  </a:lnTo>
                  <a:lnTo>
                    <a:pt x="1352017" y="204586"/>
                  </a:lnTo>
                  <a:lnTo>
                    <a:pt x="284567" y="2622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682779" y="4087222"/>
              <a:ext cx="4433021" cy="1293681"/>
            </a:xfrm>
            <a:custGeom>
              <a:avLst/>
              <a:gdLst>
                <a:gd name="connsiteX0" fmla="*/ 3441771 w 4433021"/>
                <a:gd name="connsiteY0" fmla="*/ 0 h 1293681"/>
                <a:gd name="connsiteX1" fmla="*/ 4433021 w 4433021"/>
                <a:gd name="connsiteY1" fmla="*/ 913403 h 1293681"/>
                <a:gd name="connsiteX2" fmla="*/ 1958288 w 4433021"/>
                <a:gd name="connsiteY2" fmla="*/ 1293681 h 1293681"/>
                <a:gd name="connsiteX3" fmla="*/ 0 w 4433021"/>
                <a:gd name="connsiteY3" fmla="*/ 185823 h 1293681"/>
                <a:gd name="connsiteX4" fmla="*/ 3441771 w 4433021"/>
                <a:gd name="connsiteY4" fmla="*/ 0 h 129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021" h="1293681">
                  <a:moveTo>
                    <a:pt x="3441771" y="0"/>
                  </a:moveTo>
                  <a:lnTo>
                    <a:pt x="4433021" y="913403"/>
                  </a:lnTo>
                  <a:lnTo>
                    <a:pt x="1958288" y="1293681"/>
                  </a:lnTo>
                  <a:lnTo>
                    <a:pt x="0" y="185823"/>
                  </a:lnTo>
                  <a:lnTo>
                    <a:pt x="344177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37921" y="4507922"/>
              <a:ext cx="3194530" cy="609251"/>
            </a:xfrm>
            <a:custGeom>
              <a:avLst/>
              <a:gdLst>
                <a:gd name="connsiteX0" fmla="*/ 3194530 w 3194530"/>
                <a:gd name="connsiteY0" fmla="*/ 0 h 609251"/>
                <a:gd name="connsiteX1" fmla="*/ 2338010 w 3194530"/>
                <a:gd name="connsiteY1" fmla="*/ 609251 h 609251"/>
                <a:gd name="connsiteX2" fmla="*/ 0 w 3194530"/>
                <a:gd name="connsiteY2" fmla="*/ 197629 h 609251"/>
                <a:gd name="connsiteX3" fmla="*/ 37427 w 3194530"/>
                <a:gd name="connsiteY3" fmla="*/ 170454 h 609251"/>
                <a:gd name="connsiteX4" fmla="*/ 3194530 w 3194530"/>
                <a:gd name="connsiteY4" fmla="*/ 0 h 6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530" h="609251">
                  <a:moveTo>
                    <a:pt x="3194530" y="0"/>
                  </a:moveTo>
                  <a:lnTo>
                    <a:pt x="2338010" y="609251"/>
                  </a:lnTo>
                  <a:lnTo>
                    <a:pt x="0" y="197629"/>
                  </a:lnTo>
                  <a:lnTo>
                    <a:pt x="37427" y="170454"/>
                  </a:lnTo>
                  <a:lnTo>
                    <a:pt x="319453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8575" y="4683252"/>
              <a:ext cx="56588" cy="13010"/>
            </a:xfrm>
            <a:custGeom>
              <a:avLst/>
              <a:gdLst>
                <a:gd name="connsiteX0" fmla="*/ 56433 w 56588"/>
                <a:gd name="connsiteY0" fmla="*/ 0 h 13010"/>
                <a:gd name="connsiteX1" fmla="*/ 56588 w 56588"/>
                <a:gd name="connsiteY1" fmla="*/ 13010 h 13010"/>
                <a:gd name="connsiteX2" fmla="*/ 0 w 56588"/>
                <a:gd name="connsiteY2" fmla="*/ 3047 h 13010"/>
                <a:gd name="connsiteX3" fmla="*/ 56433 w 56588"/>
                <a:gd name="connsiteY3" fmla="*/ 0 h 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88" h="13010">
                  <a:moveTo>
                    <a:pt x="56433" y="0"/>
                  </a:moveTo>
                  <a:lnTo>
                    <a:pt x="56588" y="13010"/>
                  </a:lnTo>
                  <a:lnTo>
                    <a:pt x="0" y="3047"/>
                  </a:lnTo>
                  <a:lnTo>
                    <a:pt x="5643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5163" y="4696263"/>
              <a:ext cx="52758" cy="47187"/>
            </a:xfrm>
            <a:custGeom>
              <a:avLst/>
              <a:gdLst>
                <a:gd name="connsiteX0" fmla="*/ 0 w 52758"/>
                <a:gd name="connsiteY0" fmla="*/ 0 h 47187"/>
                <a:gd name="connsiteX1" fmla="*/ 52758 w 52758"/>
                <a:gd name="connsiteY1" fmla="*/ 9288 h 47187"/>
                <a:gd name="connsiteX2" fmla="*/ 562 w 52758"/>
                <a:gd name="connsiteY2" fmla="*/ 47187 h 47187"/>
                <a:gd name="connsiteX3" fmla="*/ 0 w 52758"/>
                <a:gd name="connsiteY3" fmla="*/ 0 h 4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58" h="47187">
                  <a:moveTo>
                    <a:pt x="0" y="0"/>
                  </a:moveTo>
                  <a:lnTo>
                    <a:pt x="52758" y="9288"/>
                  </a:lnTo>
                  <a:lnTo>
                    <a:pt x="562" y="4718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8747" y="5117172"/>
              <a:ext cx="6546313" cy="1712252"/>
            </a:xfrm>
            <a:custGeom>
              <a:avLst/>
              <a:gdLst>
                <a:gd name="connsiteX0" fmla="*/ 2407184 w 6546313"/>
                <a:gd name="connsiteY0" fmla="*/ 0 h 1712252"/>
                <a:gd name="connsiteX1" fmla="*/ 6546313 w 6546313"/>
                <a:gd name="connsiteY1" fmla="*/ 728720 h 1712252"/>
                <a:gd name="connsiteX2" fmla="*/ 145785 w 6546313"/>
                <a:gd name="connsiteY2" fmla="*/ 1712252 h 1712252"/>
                <a:gd name="connsiteX3" fmla="*/ 0 w 6546313"/>
                <a:gd name="connsiteY3" fmla="*/ 1712252 h 1712252"/>
                <a:gd name="connsiteX4" fmla="*/ 2407184 w 6546313"/>
                <a:gd name="connsiteY4" fmla="*/ 0 h 171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313" h="1712252">
                  <a:moveTo>
                    <a:pt x="2407184" y="0"/>
                  </a:moveTo>
                  <a:lnTo>
                    <a:pt x="6546313" y="728720"/>
                  </a:lnTo>
                  <a:lnTo>
                    <a:pt x="145785" y="1712252"/>
                  </a:lnTo>
                  <a:lnTo>
                    <a:pt x="0" y="1712252"/>
                  </a:lnTo>
                  <a:lnTo>
                    <a:pt x="2407184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615060" y="5380903"/>
              <a:ext cx="5576940" cy="1446845"/>
            </a:xfrm>
            <a:custGeom>
              <a:avLst/>
              <a:gdLst>
                <a:gd name="connsiteX0" fmla="*/ 3026007 w 5576940"/>
                <a:gd name="connsiteY0" fmla="*/ 0 h 1446845"/>
                <a:gd name="connsiteX1" fmla="*/ 5576940 w 5576940"/>
                <a:gd name="connsiteY1" fmla="*/ 1443134 h 1446845"/>
                <a:gd name="connsiteX2" fmla="*/ 5576940 w 5576940"/>
                <a:gd name="connsiteY2" fmla="*/ 1446845 h 1446845"/>
                <a:gd name="connsiteX3" fmla="*/ 0 w 5576940"/>
                <a:gd name="connsiteY3" fmla="*/ 464990 h 1446845"/>
                <a:gd name="connsiteX4" fmla="*/ 3026007 w 5576940"/>
                <a:gd name="connsiteY4" fmla="*/ 0 h 144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6940" h="1446845">
                  <a:moveTo>
                    <a:pt x="3026007" y="0"/>
                  </a:moveTo>
                  <a:lnTo>
                    <a:pt x="5576940" y="1443134"/>
                  </a:lnTo>
                  <a:lnTo>
                    <a:pt x="5576940" y="1446845"/>
                  </a:lnTo>
                  <a:lnTo>
                    <a:pt x="0" y="464990"/>
                  </a:lnTo>
                  <a:lnTo>
                    <a:pt x="3026007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8575" y="-57150"/>
              <a:ext cx="50510" cy="28575"/>
            </a:xfrm>
            <a:custGeom>
              <a:avLst/>
              <a:gdLst>
                <a:gd name="connsiteX0" fmla="*/ 0 w 50510"/>
                <a:gd name="connsiteY0" fmla="*/ 0 h 28575"/>
                <a:gd name="connsiteX1" fmla="*/ 50510 w 50510"/>
                <a:gd name="connsiteY1" fmla="*/ 28575 h 28575"/>
                <a:gd name="connsiteX2" fmla="*/ 340 w 50510"/>
                <a:gd name="connsiteY2" fmla="*/ 28575 h 28575"/>
                <a:gd name="connsiteX3" fmla="*/ 0 w 5051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10" h="28575">
                  <a:moveTo>
                    <a:pt x="0" y="0"/>
                  </a:moveTo>
                  <a:lnTo>
                    <a:pt x="50510" y="28575"/>
                  </a:lnTo>
                  <a:lnTo>
                    <a:pt x="340" y="285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0" y="-28576"/>
              <a:ext cx="55432" cy="2228850"/>
            </a:xfrm>
            <a:custGeom>
              <a:avLst/>
              <a:gdLst>
                <a:gd name="connsiteX0" fmla="*/ 0 w 55432"/>
                <a:gd name="connsiteY0" fmla="*/ 0 h 2228850"/>
                <a:gd name="connsiteX1" fmla="*/ 28915 w 55432"/>
                <a:gd name="connsiteY1" fmla="*/ 0 h 2228850"/>
                <a:gd name="connsiteX2" fmla="*/ 55432 w 55432"/>
                <a:gd name="connsiteY2" fmla="*/ 2227412 h 2228850"/>
                <a:gd name="connsiteX3" fmla="*/ 0 w 55432"/>
                <a:gd name="connsiteY3" fmla="*/ 2228850 h 2228850"/>
                <a:gd name="connsiteX4" fmla="*/ 0 w 55432"/>
                <a:gd name="connsiteY4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32" h="2228850">
                  <a:moveTo>
                    <a:pt x="0" y="0"/>
                  </a:moveTo>
                  <a:lnTo>
                    <a:pt x="28915" y="0"/>
                  </a:lnTo>
                  <a:lnTo>
                    <a:pt x="55432" y="2227412"/>
                  </a:lnTo>
                  <a:lnTo>
                    <a:pt x="0" y="22288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9085" y="-28575"/>
              <a:ext cx="6578890" cy="2091937"/>
            </a:xfrm>
            <a:custGeom>
              <a:avLst/>
              <a:gdLst>
                <a:gd name="connsiteX0" fmla="*/ 0 w 6578890"/>
                <a:gd name="connsiteY0" fmla="*/ 0 h 2091937"/>
                <a:gd name="connsiteX1" fmla="*/ 6578890 w 6578890"/>
                <a:gd name="connsiteY1" fmla="*/ 0 h 2091937"/>
                <a:gd name="connsiteX2" fmla="*/ 3697780 w 6578890"/>
                <a:gd name="connsiteY2" fmla="*/ 2091937 h 2091937"/>
                <a:gd name="connsiteX3" fmla="*/ 0 w 6578890"/>
                <a:gd name="connsiteY3" fmla="*/ 0 h 209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8890" h="2091937">
                  <a:moveTo>
                    <a:pt x="0" y="0"/>
                  </a:moveTo>
                  <a:lnTo>
                    <a:pt x="6578890" y="0"/>
                  </a:lnTo>
                  <a:lnTo>
                    <a:pt x="3697780" y="20919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657975" y="-28576"/>
              <a:ext cx="5534025" cy="4056222"/>
            </a:xfrm>
            <a:custGeom>
              <a:avLst/>
              <a:gdLst>
                <a:gd name="connsiteX0" fmla="*/ 0 w 5534025"/>
                <a:gd name="connsiteY0" fmla="*/ 0 h 4056222"/>
                <a:gd name="connsiteX1" fmla="*/ 5534025 w 5534025"/>
                <a:gd name="connsiteY1" fmla="*/ 0 h 4056222"/>
                <a:gd name="connsiteX2" fmla="*/ 5534025 w 5534025"/>
                <a:gd name="connsiteY2" fmla="*/ 4056222 h 4056222"/>
                <a:gd name="connsiteX3" fmla="*/ 4182008 w 5534025"/>
                <a:gd name="connsiteY3" fmla="*/ 3853578 h 4056222"/>
                <a:gd name="connsiteX4" fmla="*/ 2170255 w 5534025"/>
                <a:gd name="connsiteY4" fmla="*/ 1999816 h 4056222"/>
                <a:gd name="connsiteX5" fmla="*/ 5457825 w 5534025"/>
                <a:gd name="connsiteY5" fmla="*/ 1914525 h 4056222"/>
                <a:gd name="connsiteX6" fmla="*/ 2971800 w 5534025"/>
                <a:gd name="connsiteY6" fmla="*/ 57150 h 4056222"/>
                <a:gd name="connsiteX7" fmla="*/ 1329650 w 5534025"/>
                <a:gd name="connsiteY7" fmla="*/ 1225227 h 4056222"/>
                <a:gd name="connsiteX8" fmla="*/ 0 w 5534025"/>
                <a:gd name="connsiteY8" fmla="*/ 0 h 40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4025" h="4056222">
                  <a:moveTo>
                    <a:pt x="0" y="0"/>
                  </a:moveTo>
                  <a:lnTo>
                    <a:pt x="5534025" y="0"/>
                  </a:lnTo>
                  <a:lnTo>
                    <a:pt x="5534025" y="4056222"/>
                  </a:lnTo>
                  <a:lnTo>
                    <a:pt x="4182008" y="3853578"/>
                  </a:lnTo>
                  <a:lnTo>
                    <a:pt x="2170255" y="1999816"/>
                  </a:lnTo>
                  <a:lnTo>
                    <a:pt x="5457825" y="1914525"/>
                  </a:lnTo>
                  <a:lnTo>
                    <a:pt x="2971800" y="57150"/>
                  </a:lnTo>
                  <a:lnTo>
                    <a:pt x="1329650" y="122522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825623" y="1196652"/>
              <a:ext cx="2002607" cy="826543"/>
            </a:xfrm>
            <a:custGeom>
              <a:avLst/>
              <a:gdLst>
                <a:gd name="connsiteX0" fmla="*/ 1162002 w 2002607"/>
                <a:gd name="connsiteY0" fmla="*/ 0 h 826543"/>
                <a:gd name="connsiteX1" fmla="*/ 2002607 w 2002607"/>
                <a:gd name="connsiteY1" fmla="*/ 774589 h 826543"/>
                <a:gd name="connsiteX2" fmla="*/ 0 w 2002607"/>
                <a:gd name="connsiteY2" fmla="*/ 826543 h 826543"/>
                <a:gd name="connsiteX3" fmla="*/ 1162002 w 2002607"/>
                <a:gd name="connsiteY3" fmla="*/ 0 h 8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607" h="826543">
                  <a:moveTo>
                    <a:pt x="1162002" y="0"/>
                  </a:moveTo>
                  <a:lnTo>
                    <a:pt x="2002607" y="774589"/>
                  </a:lnTo>
                  <a:lnTo>
                    <a:pt x="0" y="826543"/>
                  </a:lnTo>
                  <a:lnTo>
                    <a:pt x="1162002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842660" y="2023194"/>
              <a:ext cx="2982963" cy="983068"/>
            </a:xfrm>
            <a:custGeom>
              <a:avLst/>
              <a:gdLst>
                <a:gd name="connsiteX0" fmla="*/ 2982963 w 2982963"/>
                <a:gd name="connsiteY0" fmla="*/ 0 h 983068"/>
                <a:gd name="connsiteX1" fmla="*/ 1600910 w 2982963"/>
                <a:gd name="connsiteY1" fmla="*/ 983068 h 983068"/>
                <a:gd name="connsiteX2" fmla="*/ 0 w 2982963"/>
                <a:gd name="connsiteY2" fmla="*/ 77388 h 983068"/>
                <a:gd name="connsiteX3" fmla="*/ 2982963 w 2982963"/>
                <a:gd name="connsiteY3" fmla="*/ 0 h 98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2963" h="983068">
                  <a:moveTo>
                    <a:pt x="2982963" y="0"/>
                  </a:moveTo>
                  <a:lnTo>
                    <a:pt x="1600910" y="983068"/>
                  </a:lnTo>
                  <a:lnTo>
                    <a:pt x="0" y="77388"/>
                  </a:lnTo>
                  <a:lnTo>
                    <a:pt x="298296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721264" y="2063362"/>
              <a:ext cx="121396" cy="40371"/>
            </a:xfrm>
            <a:custGeom>
              <a:avLst/>
              <a:gdLst>
                <a:gd name="connsiteX0" fmla="*/ 55601 w 121396"/>
                <a:gd name="connsiteY0" fmla="*/ 0 h 40371"/>
                <a:gd name="connsiteX1" fmla="*/ 121396 w 121396"/>
                <a:gd name="connsiteY1" fmla="*/ 37221 h 40371"/>
                <a:gd name="connsiteX2" fmla="*/ 0 w 121396"/>
                <a:gd name="connsiteY2" fmla="*/ 40371 h 40371"/>
                <a:gd name="connsiteX3" fmla="*/ 55601 w 121396"/>
                <a:gd name="connsiteY3" fmla="*/ 0 h 4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396" h="40371">
                  <a:moveTo>
                    <a:pt x="55601" y="0"/>
                  </a:moveTo>
                  <a:lnTo>
                    <a:pt x="121396" y="37221"/>
                  </a:lnTo>
                  <a:lnTo>
                    <a:pt x="0" y="40371"/>
                  </a:lnTo>
                  <a:lnTo>
                    <a:pt x="5560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5432" y="2103733"/>
              <a:ext cx="3665832" cy="542343"/>
            </a:xfrm>
            <a:custGeom>
              <a:avLst/>
              <a:gdLst>
                <a:gd name="connsiteX0" fmla="*/ 3665832 w 3665832"/>
                <a:gd name="connsiteY0" fmla="*/ 0 h 542343"/>
                <a:gd name="connsiteX1" fmla="*/ 2918893 w 3665832"/>
                <a:gd name="connsiteY1" fmla="*/ 542343 h 542343"/>
                <a:gd name="connsiteX2" fmla="*/ 116 w 3665832"/>
                <a:gd name="connsiteY2" fmla="*/ 104868 h 542343"/>
                <a:gd name="connsiteX3" fmla="*/ 0 w 3665832"/>
                <a:gd name="connsiteY3" fmla="*/ 95104 h 542343"/>
                <a:gd name="connsiteX4" fmla="*/ 3665832 w 3665832"/>
                <a:gd name="connsiteY4" fmla="*/ 0 h 54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5832" h="542343">
                  <a:moveTo>
                    <a:pt x="3665832" y="0"/>
                  </a:moveTo>
                  <a:lnTo>
                    <a:pt x="2918893" y="542343"/>
                  </a:lnTo>
                  <a:lnTo>
                    <a:pt x="116" y="104868"/>
                  </a:lnTo>
                  <a:lnTo>
                    <a:pt x="0" y="95104"/>
                  </a:lnTo>
                  <a:lnTo>
                    <a:pt x="3665832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0" y="2200274"/>
              <a:ext cx="2475931" cy="4629150"/>
            </a:xfrm>
            <a:custGeom>
              <a:avLst/>
              <a:gdLst>
                <a:gd name="connsiteX0" fmla="*/ 0 w 2475931"/>
                <a:gd name="connsiteY0" fmla="*/ 0 h 4629150"/>
                <a:gd name="connsiteX1" fmla="*/ 55548 w 2475931"/>
                <a:gd name="connsiteY1" fmla="*/ 8326 h 4629150"/>
                <a:gd name="connsiteX2" fmla="*/ 85008 w 2475931"/>
                <a:gd name="connsiteY2" fmla="*/ 2482978 h 4629150"/>
                <a:gd name="connsiteX3" fmla="*/ 28575 w 2475931"/>
                <a:gd name="connsiteY3" fmla="*/ 2486025 h 4629150"/>
                <a:gd name="connsiteX4" fmla="*/ 85163 w 2475931"/>
                <a:gd name="connsiteY4" fmla="*/ 2495988 h 4629150"/>
                <a:gd name="connsiteX5" fmla="*/ 85725 w 2475931"/>
                <a:gd name="connsiteY5" fmla="*/ 2543175 h 4629150"/>
                <a:gd name="connsiteX6" fmla="*/ 137921 w 2475931"/>
                <a:gd name="connsiteY6" fmla="*/ 2505276 h 4629150"/>
                <a:gd name="connsiteX7" fmla="*/ 2475931 w 2475931"/>
                <a:gd name="connsiteY7" fmla="*/ 2916898 h 4629150"/>
                <a:gd name="connsiteX8" fmla="*/ 68747 w 2475931"/>
                <a:gd name="connsiteY8" fmla="*/ 4629150 h 4629150"/>
                <a:gd name="connsiteX9" fmla="*/ 0 w 2475931"/>
                <a:gd name="connsiteY9" fmla="*/ 4629150 h 4629150"/>
                <a:gd name="connsiteX10" fmla="*/ 0 w 2475931"/>
                <a:gd name="connsiteY10" fmla="*/ 0 h 462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31" h="4629150">
                  <a:moveTo>
                    <a:pt x="0" y="0"/>
                  </a:moveTo>
                  <a:lnTo>
                    <a:pt x="55548" y="8326"/>
                  </a:lnTo>
                  <a:lnTo>
                    <a:pt x="85008" y="2482978"/>
                  </a:lnTo>
                  <a:lnTo>
                    <a:pt x="28575" y="2486025"/>
                  </a:lnTo>
                  <a:lnTo>
                    <a:pt x="85163" y="2495988"/>
                  </a:lnTo>
                  <a:lnTo>
                    <a:pt x="85725" y="2543175"/>
                  </a:lnTo>
                  <a:lnTo>
                    <a:pt x="137921" y="2505276"/>
                  </a:lnTo>
                  <a:lnTo>
                    <a:pt x="2475931" y="2916898"/>
                  </a:lnTo>
                  <a:lnTo>
                    <a:pt x="68747" y="4629150"/>
                  </a:lnTo>
                  <a:lnTo>
                    <a:pt x="0" y="4629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8575" y="2646076"/>
              <a:ext cx="5403487" cy="2051218"/>
            </a:xfrm>
            <a:custGeom>
              <a:avLst/>
              <a:gdLst>
                <a:gd name="connsiteX0" fmla="*/ 2798977 w 5256714"/>
                <a:gd name="connsiteY0" fmla="*/ 0 h 2032300"/>
                <a:gd name="connsiteX1" fmla="*/ 5256714 w 5256714"/>
                <a:gd name="connsiteY1" fmla="*/ 368372 h 2032300"/>
                <a:gd name="connsiteX2" fmla="*/ 3157103 w 5256714"/>
                <a:gd name="connsiteY2" fmla="*/ 1861846 h 2032300"/>
                <a:gd name="connsiteX3" fmla="*/ 0 w 5256714"/>
                <a:gd name="connsiteY3" fmla="*/ 2032300 h 2032300"/>
                <a:gd name="connsiteX4" fmla="*/ 2798977 w 5256714"/>
                <a:gd name="connsiteY4" fmla="*/ 0 h 203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714" h="2032300">
                  <a:moveTo>
                    <a:pt x="2798977" y="0"/>
                  </a:moveTo>
                  <a:lnTo>
                    <a:pt x="5256714" y="368372"/>
                  </a:lnTo>
                  <a:lnTo>
                    <a:pt x="3157103" y="1861846"/>
                  </a:lnTo>
                  <a:lnTo>
                    <a:pt x="0" y="2032300"/>
                  </a:lnTo>
                  <a:lnTo>
                    <a:pt x="2798977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432062" y="3006262"/>
              <a:ext cx="35340" cy="13482"/>
            </a:xfrm>
            <a:custGeom>
              <a:avLst/>
              <a:gdLst>
                <a:gd name="connsiteX0" fmla="*/ 11508 w 35340"/>
                <a:gd name="connsiteY0" fmla="*/ 0 h 13482"/>
                <a:gd name="connsiteX1" fmla="*/ 35340 w 35340"/>
                <a:gd name="connsiteY1" fmla="*/ 13482 h 13482"/>
                <a:gd name="connsiteX2" fmla="*/ 0 w 35340"/>
                <a:gd name="connsiteY2" fmla="*/ 8185 h 13482"/>
                <a:gd name="connsiteX3" fmla="*/ 11508 w 35340"/>
                <a:gd name="connsiteY3" fmla="*/ 0 h 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40" h="13482">
                  <a:moveTo>
                    <a:pt x="11508" y="0"/>
                  </a:moveTo>
                  <a:lnTo>
                    <a:pt x="35340" y="13482"/>
                  </a:lnTo>
                  <a:lnTo>
                    <a:pt x="0" y="8185"/>
                  </a:lnTo>
                  <a:lnTo>
                    <a:pt x="1150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467402" y="3019744"/>
              <a:ext cx="5657148" cy="1253300"/>
            </a:xfrm>
            <a:custGeom>
              <a:avLst/>
              <a:gdLst>
                <a:gd name="connsiteX0" fmla="*/ 0 w 5657148"/>
                <a:gd name="connsiteY0" fmla="*/ 0 h 1253300"/>
                <a:gd name="connsiteX1" fmla="*/ 5372581 w 5657148"/>
                <a:gd name="connsiteY1" fmla="*/ 805258 h 1253300"/>
                <a:gd name="connsiteX2" fmla="*/ 5657148 w 5657148"/>
                <a:gd name="connsiteY2" fmla="*/ 1067477 h 1253300"/>
                <a:gd name="connsiteX3" fmla="*/ 2215377 w 5657148"/>
                <a:gd name="connsiteY3" fmla="*/ 1253300 h 1253300"/>
                <a:gd name="connsiteX4" fmla="*/ 0 w 5657148"/>
                <a:gd name="connsiteY4" fmla="*/ 0 h 125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7148" h="1253300">
                  <a:moveTo>
                    <a:pt x="0" y="0"/>
                  </a:moveTo>
                  <a:lnTo>
                    <a:pt x="5372581" y="805258"/>
                  </a:lnTo>
                  <a:lnTo>
                    <a:pt x="5657148" y="1067477"/>
                  </a:lnTo>
                  <a:lnTo>
                    <a:pt x="2215377" y="12533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2192000" y="4027646"/>
              <a:ext cx="9525" cy="1942"/>
            </a:xfrm>
            <a:custGeom>
              <a:avLst/>
              <a:gdLst>
                <a:gd name="connsiteX0" fmla="*/ 0 w 9525"/>
                <a:gd name="connsiteY0" fmla="*/ 0 h 1942"/>
                <a:gd name="connsiteX1" fmla="*/ 9525 w 9525"/>
                <a:gd name="connsiteY1" fmla="*/ 1428 h 1942"/>
                <a:gd name="connsiteX2" fmla="*/ 0 w 9525"/>
                <a:gd name="connsiteY2" fmla="*/ 1942 h 1942"/>
                <a:gd name="connsiteX3" fmla="*/ 0 w 9525"/>
                <a:gd name="connsiteY3" fmla="*/ 0 h 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42">
                  <a:moveTo>
                    <a:pt x="0" y="0"/>
                  </a:moveTo>
                  <a:lnTo>
                    <a:pt x="9525" y="1428"/>
                  </a:lnTo>
                  <a:lnTo>
                    <a:pt x="0" y="194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641067" y="4029588"/>
              <a:ext cx="2550933" cy="2794448"/>
            </a:xfrm>
            <a:custGeom>
              <a:avLst/>
              <a:gdLst>
                <a:gd name="connsiteX0" fmla="*/ 2550933 w 2550933"/>
                <a:gd name="connsiteY0" fmla="*/ 0 h 2794448"/>
                <a:gd name="connsiteX1" fmla="*/ 2550933 w 2550933"/>
                <a:gd name="connsiteY1" fmla="*/ 2794448 h 2794448"/>
                <a:gd name="connsiteX2" fmla="*/ 0 w 2550933"/>
                <a:gd name="connsiteY2" fmla="*/ 1351314 h 2794448"/>
                <a:gd name="connsiteX3" fmla="*/ 2474733 w 2550933"/>
                <a:gd name="connsiteY3" fmla="*/ 971036 h 2794448"/>
                <a:gd name="connsiteX4" fmla="*/ 1483483 w 2550933"/>
                <a:gd name="connsiteY4" fmla="*/ 57633 h 2794448"/>
                <a:gd name="connsiteX5" fmla="*/ 2550933 w 2550933"/>
                <a:gd name="connsiteY5" fmla="*/ 0 h 279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933" h="2794448">
                  <a:moveTo>
                    <a:pt x="2550933" y="0"/>
                  </a:moveTo>
                  <a:lnTo>
                    <a:pt x="2550933" y="2794448"/>
                  </a:lnTo>
                  <a:lnTo>
                    <a:pt x="0" y="1351314"/>
                  </a:lnTo>
                  <a:lnTo>
                    <a:pt x="2474733" y="971036"/>
                  </a:lnTo>
                  <a:lnTo>
                    <a:pt x="1483483" y="57633"/>
                  </a:lnTo>
                  <a:lnTo>
                    <a:pt x="255093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475931" y="4273044"/>
              <a:ext cx="7165136" cy="1572848"/>
            </a:xfrm>
            <a:custGeom>
              <a:avLst/>
              <a:gdLst>
                <a:gd name="connsiteX0" fmla="*/ 5206848 w 7165136"/>
                <a:gd name="connsiteY0" fmla="*/ 0 h 1572848"/>
                <a:gd name="connsiteX1" fmla="*/ 7165136 w 7165136"/>
                <a:gd name="connsiteY1" fmla="*/ 1107858 h 1572848"/>
                <a:gd name="connsiteX2" fmla="*/ 4139129 w 7165136"/>
                <a:gd name="connsiteY2" fmla="*/ 1572848 h 1572848"/>
                <a:gd name="connsiteX3" fmla="*/ 0 w 7165136"/>
                <a:gd name="connsiteY3" fmla="*/ 844128 h 1572848"/>
                <a:gd name="connsiteX4" fmla="*/ 856520 w 7165136"/>
                <a:gd name="connsiteY4" fmla="*/ 234877 h 1572848"/>
                <a:gd name="connsiteX5" fmla="*/ 5206848 w 7165136"/>
                <a:gd name="connsiteY5" fmla="*/ 0 h 157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5136" h="1572848">
                  <a:moveTo>
                    <a:pt x="5206848" y="0"/>
                  </a:moveTo>
                  <a:lnTo>
                    <a:pt x="7165136" y="1107858"/>
                  </a:lnTo>
                  <a:lnTo>
                    <a:pt x="4139129" y="1572848"/>
                  </a:lnTo>
                  <a:lnTo>
                    <a:pt x="0" y="844128"/>
                  </a:lnTo>
                  <a:lnTo>
                    <a:pt x="856520" y="234877"/>
                  </a:lnTo>
                  <a:lnTo>
                    <a:pt x="520684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 userDrawn="1"/>
          </p:nvSpPr>
          <p:spPr>
            <a:xfrm>
              <a:off x="85008" y="4678376"/>
              <a:ext cx="90340" cy="27175"/>
            </a:xfrm>
            <a:custGeom>
              <a:avLst/>
              <a:gdLst>
                <a:gd name="connsiteX0" fmla="*/ 90340 w 90340"/>
                <a:gd name="connsiteY0" fmla="*/ 0 h 27175"/>
                <a:gd name="connsiteX1" fmla="*/ 52913 w 90340"/>
                <a:gd name="connsiteY1" fmla="*/ 27175 h 27175"/>
                <a:gd name="connsiteX2" fmla="*/ 155 w 90340"/>
                <a:gd name="connsiteY2" fmla="*/ 17887 h 27175"/>
                <a:gd name="connsiteX3" fmla="*/ 0 w 90340"/>
                <a:gd name="connsiteY3" fmla="*/ 4877 h 27175"/>
                <a:gd name="connsiteX4" fmla="*/ 90340 w 90340"/>
                <a:gd name="connsiteY4" fmla="*/ 0 h 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40" h="27175">
                  <a:moveTo>
                    <a:pt x="90340" y="0"/>
                  </a:moveTo>
                  <a:lnTo>
                    <a:pt x="52913" y="27175"/>
                  </a:lnTo>
                  <a:lnTo>
                    <a:pt x="155" y="17887"/>
                  </a:lnTo>
                  <a:lnTo>
                    <a:pt x="0" y="4877"/>
                  </a:lnTo>
                  <a:lnTo>
                    <a:pt x="9034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14532" y="5845892"/>
              <a:ext cx="11977468" cy="983532"/>
            </a:xfrm>
            <a:custGeom>
              <a:avLst/>
              <a:gdLst>
                <a:gd name="connsiteX0" fmla="*/ 6400528 w 11977468"/>
                <a:gd name="connsiteY0" fmla="*/ 0 h 983532"/>
                <a:gd name="connsiteX1" fmla="*/ 11977468 w 11977468"/>
                <a:gd name="connsiteY1" fmla="*/ 981855 h 983532"/>
                <a:gd name="connsiteX2" fmla="*/ 11977468 w 11977468"/>
                <a:gd name="connsiteY2" fmla="*/ 983532 h 983532"/>
                <a:gd name="connsiteX3" fmla="*/ 0 w 11977468"/>
                <a:gd name="connsiteY3" fmla="*/ 983532 h 983532"/>
                <a:gd name="connsiteX4" fmla="*/ 6400528 w 11977468"/>
                <a:gd name="connsiteY4" fmla="*/ 0 h 98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7468" h="983532">
                  <a:moveTo>
                    <a:pt x="6400528" y="0"/>
                  </a:moveTo>
                  <a:lnTo>
                    <a:pt x="11977468" y="981855"/>
                  </a:lnTo>
                  <a:lnTo>
                    <a:pt x="11977468" y="983532"/>
                  </a:lnTo>
                  <a:lnTo>
                    <a:pt x="0" y="983532"/>
                  </a:lnTo>
                  <a:lnTo>
                    <a:pt x="640052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3837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0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9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87C6-10D0-4AE4-88E6-446E1C42273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99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08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5463"/>
            <a:ext cx="12193057" cy="691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7" y="85810"/>
            <a:ext cx="507820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497" y="567988"/>
            <a:ext cx="1893947" cy="941382"/>
          </a:xfrm>
          <a:prstGeom prst="rect">
            <a:avLst/>
          </a:prstGeom>
        </p:spPr>
      </p:pic>
      <p:sp>
        <p:nvSpPr>
          <p:cNvPr id="16" name="Freeform 536"/>
          <p:cNvSpPr>
            <a:spLocks noEditPoints="1"/>
          </p:cNvSpPr>
          <p:nvPr/>
        </p:nvSpPr>
        <p:spPr bwMode="auto">
          <a:xfrm rot="20649127">
            <a:off x="-1748575" y="2633247"/>
            <a:ext cx="14843392" cy="2488851"/>
          </a:xfrm>
          <a:custGeom>
            <a:avLst/>
            <a:gdLst>
              <a:gd name="T0" fmla="*/ 6 w 419"/>
              <a:gd name="T1" fmla="*/ 69 h 142"/>
              <a:gd name="T2" fmla="*/ 8 w 419"/>
              <a:gd name="T3" fmla="*/ 88 h 142"/>
              <a:gd name="T4" fmla="*/ 11 w 419"/>
              <a:gd name="T5" fmla="*/ 100 h 142"/>
              <a:gd name="T6" fmla="*/ 12 w 419"/>
              <a:gd name="T7" fmla="*/ 107 h 142"/>
              <a:gd name="T8" fmla="*/ 12 w 419"/>
              <a:gd name="T9" fmla="*/ 110 h 142"/>
              <a:gd name="T10" fmla="*/ 15 w 419"/>
              <a:gd name="T11" fmla="*/ 116 h 142"/>
              <a:gd name="T12" fmla="*/ 19 w 419"/>
              <a:gd name="T13" fmla="*/ 132 h 142"/>
              <a:gd name="T14" fmla="*/ 104 w 419"/>
              <a:gd name="T15" fmla="*/ 142 h 142"/>
              <a:gd name="T16" fmla="*/ 252 w 419"/>
              <a:gd name="T17" fmla="*/ 139 h 142"/>
              <a:gd name="T18" fmla="*/ 410 w 419"/>
              <a:gd name="T19" fmla="*/ 129 h 142"/>
              <a:gd name="T20" fmla="*/ 257 w 419"/>
              <a:gd name="T21" fmla="*/ 137 h 142"/>
              <a:gd name="T22" fmla="*/ 283 w 419"/>
              <a:gd name="T23" fmla="*/ 133 h 142"/>
              <a:gd name="T24" fmla="*/ 285 w 419"/>
              <a:gd name="T25" fmla="*/ 134 h 142"/>
              <a:gd name="T26" fmla="*/ 303 w 419"/>
              <a:gd name="T27" fmla="*/ 134 h 142"/>
              <a:gd name="T28" fmla="*/ 317 w 419"/>
              <a:gd name="T29" fmla="*/ 132 h 142"/>
              <a:gd name="T30" fmla="*/ 319 w 419"/>
              <a:gd name="T31" fmla="*/ 133 h 142"/>
              <a:gd name="T32" fmla="*/ 369 w 419"/>
              <a:gd name="T33" fmla="*/ 129 h 142"/>
              <a:gd name="T34" fmla="*/ 306 w 419"/>
              <a:gd name="T35" fmla="*/ 131 h 142"/>
              <a:gd name="T36" fmla="*/ 275 w 419"/>
              <a:gd name="T37" fmla="*/ 132 h 142"/>
              <a:gd name="T38" fmla="*/ 170 w 419"/>
              <a:gd name="T39" fmla="*/ 133 h 142"/>
              <a:gd name="T40" fmla="*/ 227 w 419"/>
              <a:gd name="T41" fmla="*/ 130 h 142"/>
              <a:gd name="T42" fmla="*/ 317 w 419"/>
              <a:gd name="T43" fmla="*/ 126 h 142"/>
              <a:gd name="T44" fmla="*/ 350 w 419"/>
              <a:gd name="T45" fmla="*/ 125 h 142"/>
              <a:gd name="T46" fmla="*/ 405 w 419"/>
              <a:gd name="T47" fmla="*/ 117 h 142"/>
              <a:gd name="T48" fmla="*/ 416 w 419"/>
              <a:gd name="T49" fmla="*/ 115 h 142"/>
              <a:gd name="T50" fmla="*/ 413 w 419"/>
              <a:gd name="T51" fmla="*/ 110 h 142"/>
              <a:gd name="T52" fmla="*/ 412 w 419"/>
              <a:gd name="T53" fmla="*/ 107 h 142"/>
              <a:gd name="T54" fmla="*/ 410 w 419"/>
              <a:gd name="T55" fmla="*/ 99 h 142"/>
              <a:gd name="T56" fmla="*/ 413 w 419"/>
              <a:gd name="T57" fmla="*/ 96 h 142"/>
              <a:gd name="T58" fmla="*/ 411 w 419"/>
              <a:gd name="T59" fmla="*/ 89 h 142"/>
              <a:gd name="T60" fmla="*/ 415 w 419"/>
              <a:gd name="T61" fmla="*/ 79 h 142"/>
              <a:gd name="T62" fmla="*/ 408 w 419"/>
              <a:gd name="T63" fmla="*/ 48 h 142"/>
              <a:gd name="T64" fmla="*/ 419 w 419"/>
              <a:gd name="T65" fmla="*/ 34 h 142"/>
              <a:gd name="T66" fmla="*/ 418 w 419"/>
              <a:gd name="T67" fmla="*/ 26 h 142"/>
              <a:gd name="T68" fmla="*/ 395 w 419"/>
              <a:gd name="T69" fmla="*/ 14 h 142"/>
              <a:gd name="T70" fmla="*/ 385 w 419"/>
              <a:gd name="T71" fmla="*/ 12 h 142"/>
              <a:gd name="T72" fmla="*/ 385 w 419"/>
              <a:gd name="T73" fmla="*/ 11 h 142"/>
              <a:gd name="T74" fmla="*/ 370 w 419"/>
              <a:gd name="T75" fmla="*/ 9 h 142"/>
              <a:gd name="T76" fmla="*/ 354 w 419"/>
              <a:gd name="T77" fmla="*/ 3 h 142"/>
              <a:gd name="T78" fmla="*/ 305 w 419"/>
              <a:gd name="T79" fmla="*/ 2 h 142"/>
              <a:gd name="T80" fmla="*/ 297 w 419"/>
              <a:gd name="T81" fmla="*/ 2 h 142"/>
              <a:gd name="T82" fmla="*/ 284 w 419"/>
              <a:gd name="T83" fmla="*/ 4 h 142"/>
              <a:gd name="T84" fmla="*/ 226 w 419"/>
              <a:gd name="T85" fmla="*/ 5 h 142"/>
              <a:gd name="T86" fmla="*/ 213 w 419"/>
              <a:gd name="T87" fmla="*/ 7 h 142"/>
              <a:gd name="T88" fmla="*/ 200 w 419"/>
              <a:gd name="T89" fmla="*/ 5 h 142"/>
              <a:gd name="T90" fmla="*/ 211 w 419"/>
              <a:gd name="T91" fmla="*/ 7 h 142"/>
              <a:gd name="T92" fmla="*/ 144 w 419"/>
              <a:gd name="T93" fmla="*/ 12 h 142"/>
              <a:gd name="T94" fmla="*/ 94 w 419"/>
              <a:gd name="T95" fmla="*/ 15 h 142"/>
              <a:gd name="T96" fmla="*/ 93 w 419"/>
              <a:gd name="T97" fmla="*/ 17 h 142"/>
              <a:gd name="T98" fmla="*/ 13 w 419"/>
              <a:gd name="T99" fmla="*/ 24 h 142"/>
              <a:gd name="T100" fmla="*/ 4 w 419"/>
              <a:gd name="T101" fmla="*/ 59 h 142"/>
              <a:gd name="T102" fmla="*/ 241 w 419"/>
              <a:gd name="T103" fmla="*/ 9 h 142"/>
              <a:gd name="T104" fmla="*/ 222 w 419"/>
              <a:gd name="T105" fmla="*/ 12 h 142"/>
              <a:gd name="T106" fmla="*/ 206 w 419"/>
              <a:gd name="T107" fmla="*/ 13 h 142"/>
              <a:gd name="T108" fmla="*/ 233 w 419"/>
              <a:gd name="T109" fmla="*/ 133 h 142"/>
              <a:gd name="T110" fmla="*/ 249 w 419"/>
              <a:gd name="T111" fmla="*/ 1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19" h="142">
                <a:moveTo>
                  <a:pt x="4" y="59"/>
                </a:moveTo>
                <a:cubicBezTo>
                  <a:pt x="8" y="61"/>
                  <a:pt x="4" y="66"/>
                  <a:pt x="6" y="69"/>
                </a:cubicBezTo>
                <a:cubicBezTo>
                  <a:pt x="7" y="71"/>
                  <a:pt x="7" y="74"/>
                  <a:pt x="8" y="76"/>
                </a:cubicBezTo>
                <a:cubicBezTo>
                  <a:pt x="9" y="80"/>
                  <a:pt x="10" y="85"/>
                  <a:pt x="8" y="88"/>
                </a:cubicBezTo>
                <a:cubicBezTo>
                  <a:pt x="9" y="88"/>
                  <a:pt x="9" y="89"/>
                  <a:pt x="10" y="89"/>
                </a:cubicBezTo>
                <a:cubicBezTo>
                  <a:pt x="7" y="94"/>
                  <a:pt x="15" y="95"/>
                  <a:pt x="11" y="100"/>
                </a:cubicBezTo>
                <a:cubicBezTo>
                  <a:pt x="12" y="101"/>
                  <a:pt x="12" y="104"/>
                  <a:pt x="13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4" y="108"/>
                  <a:pt x="13" y="109"/>
                  <a:pt x="12" y="109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3" y="110"/>
                  <a:pt x="17" y="112"/>
                  <a:pt x="15" y="115"/>
                </a:cubicBezTo>
                <a:cubicBezTo>
                  <a:pt x="15" y="115"/>
                  <a:pt x="15" y="116"/>
                  <a:pt x="15" y="116"/>
                </a:cubicBezTo>
                <a:cubicBezTo>
                  <a:pt x="16" y="118"/>
                  <a:pt x="16" y="122"/>
                  <a:pt x="16" y="125"/>
                </a:cubicBezTo>
                <a:cubicBezTo>
                  <a:pt x="18" y="127"/>
                  <a:pt x="18" y="130"/>
                  <a:pt x="19" y="132"/>
                </a:cubicBezTo>
                <a:cubicBezTo>
                  <a:pt x="28" y="137"/>
                  <a:pt x="38" y="138"/>
                  <a:pt x="48" y="139"/>
                </a:cubicBezTo>
                <a:cubicBezTo>
                  <a:pt x="104" y="142"/>
                  <a:pt x="104" y="142"/>
                  <a:pt x="104" y="142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20" y="139"/>
                  <a:pt x="235" y="141"/>
                  <a:pt x="252" y="139"/>
                </a:cubicBezTo>
                <a:cubicBezTo>
                  <a:pt x="325" y="136"/>
                  <a:pt x="325" y="136"/>
                  <a:pt x="325" y="136"/>
                </a:cubicBezTo>
                <a:cubicBezTo>
                  <a:pt x="354" y="135"/>
                  <a:pt x="382" y="133"/>
                  <a:pt x="410" y="129"/>
                </a:cubicBezTo>
                <a:cubicBezTo>
                  <a:pt x="395" y="129"/>
                  <a:pt x="380" y="131"/>
                  <a:pt x="365" y="132"/>
                </a:cubicBezTo>
                <a:cubicBezTo>
                  <a:pt x="329" y="133"/>
                  <a:pt x="294" y="137"/>
                  <a:pt x="257" y="137"/>
                </a:cubicBezTo>
                <a:cubicBezTo>
                  <a:pt x="257" y="136"/>
                  <a:pt x="256" y="136"/>
                  <a:pt x="256" y="135"/>
                </a:cubicBezTo>
                <a:cubicBezTo>
                  <a:pt x="283" y="133"/>
                  <a:pt x="283" y="133"/>
                  <a:pt x="283" y="133"/>
                </a:cubicBezTo>
                <a:cubicBezTo>
                  <a:pt x="282" y="135"/>
                  <a:pt x="284" y="134"/>
                  <a:pt x="286" y="134"/>
                </a:cubicBezTo>
                <a:cubicBezTo>
                  <a:pt x="286" y="134"/>
                  <a:pt x="286" y="134"/>
                  <a:pt x="285" y="134"/>
                </a:cubicBezTo>
                <a:cubicBezTo>
                  <a:pt x="289" y="132"/>
                  <a:pt x="294" y="133"/>
                  <a:pt x="299" y="133"/>
                </a:cubicBezTo>
                <a:cubicBezTo>
                  <a:pt x="298" y="135"/>
                  <a:pt x="302" y="134"/>
                  <a:pt x="303" y="134"/>
                </a:cubicBezTo>
                <a:cubicBezTo>
                  <a:pt x="299" y="133"/>
                  <a:pt x="299" y="133"/>
                  <a:pt x="299" y="133"/>
                </a:cubicBezTo>
                <a:cubicBezTo>
                  <a:pt x="305" y="133"/>
                  <a:pt x="311" y="131"/>
                  <a:pt x="317" y="132"/>
                </a:cubicBezTo>
                <a:cubicBezTo>
                  <a:pt x="316" y="133"/>
                  <a:pt x="314" y="133"/>
                  <a:pt x="313" y="133"/>
                </a:cubicBezTo>
                <a:cubicBezTo>
                  <a:pt x="315" y="133"/>
                  <a:pt x="317" y="134"/>
                  <a:pt x="319" y="133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36" y="131"/>
                  <a:pt x="353" y="131"/>
                  <a:pt x="369" y="129"/>
                </a:cubicBezTo>
                <a:cubicBezTo>
                  <a:pt x="369" y="128"/>
                  <a:pt x="369" y="128"/>
                  <a:pt x="369" y="128"/>
                </a:cubicBezTo>
                <a:cubicBezTo>
                  <a:pt x="348" y="128"/>
                  <a:pt x="328" y="131"/>
                  <a:pt x="306" y="131"/>
                </a:cubicBezTo>
                <a:cubicBezTo>
                  <a:pt x="301" y="130"/>
                  <a:pt x="295" y="129"/>
                  <a:pt x="290" y="132"/>
                </a:cubicBezTo>
                <a:cubicBezTo>
                  <a:pt x="285" y="134"/>
                  <a:pt x="280" y="127"/>
                  <a:pt x="275" y="132"/>
                </a:cubicBezTo>
                <a:cubicBezTo>
                  <a:pt x="251" y="130"/>
                  <a:pt x="227" y="134"/>
                  <a:pt x="202" y="134"/>
                </a:cubicBezTo>
                <a:cubicBezTo>
                  <a:pt x="191" y="135"/>
                  <a:pt x="181" y="134"/>
                  <a:pt x="170" y="133"/>
                </a:cubicBezTo>
                <a:cubicBezTo>
                  <a:pt x="174" y="132"/>
                  <a:pt x="179" y="134"/>
                  <a:pt x="182" y="132"/>
                </a:cubicBezTo>
                <a:cubicBezTo>
                  <a:pt x="227" y="130"/>
                  <a:pt x="227" y="130"/>
                  <a:pt x="227" y="130"/>
                </a:cubicBezTo>
                <a:cubicBezTo>
                  <a:pt x="229" y="131"/>
                  <a:pt x="229" y="131"/>
                  <a:pt x="229" y="131"/>
                </a:cubicBezTo>
                <a:cubicBezTo>
                  <a:pt x="259" y="128"/>
                  <a:pt x="287" y="127"/>
                  <a:pt x="317" y="126"/>
                </a:cubicBezTo>
                <a:cubicBezTo>
                  <a:pt x="319" y="128"/>
                  <a:pt x="322" y="128"/>
                  <a:pt x="324" y="126"/>
                </a:cubicBezTo>
                <a:cubicBezTo>
                  <a:pt x="333" y="126"/>
                  <a:pt x="342" y="127"/>
                  <a:pt x="350" y="125"/>
                </a:cubicBezTo>
                <a:cubicBezTo>
                  <a:pt x="371" y="124"/>
                  <a:pt x="392" y="119"/>
                  <a:pt x="412" y="120"/>
                </a:cubicBezTo>
                <a:cubicBezTo>
                  <a:pt x="411" y="117"/>
                  <a:pt x="407" y="119"/>
                  <a:pt x="405" y="117"/>
                </a:cubicBezTo>
                <a:cubicBezTo>
                  <a:pt x="418" y="117"/>
                  <a:pt x="418" y="117"/>
                  <a:pt x="418" y="117"/>
                </a:cubicBezTo>
                <a:cubicBezTo>
                  <a:pt x="416" y="115"/>
                  <a:pt x="416" y="115"/>
                  <a:pt x="416" y="115"/>
                </a:cubicBezTo>
                <a:cubicBezTo>
                  <a:pt x="417" y="112"/>
                  <a:pt x="417" y="112"/>
                  <a:pt x="417" y="112"/>
                </a:cubicBezTo>
                <a:cubicBezTo>
                  <a:pt x="413" y="110"/>
                  <a:pt x="413" y="110"/>
                  <a:pt x="413" y="110"/>
                </a:cubicBezTo>
                <a:cubicBezTo>
                  <a:pt x="415" y="109"/>
                  <a:pt x="415" y="109"/>
                  <a:pt x="415" y="109"/>
                </a:cubicBezTo>
                <a:cubicBezTo>
                  <a:pt x="414" y="108"/>
                  <a:pt x="412" y="108"/>
                  <a:pt x="412" y="107"/>
                </a:cubicBezTo>
                <a:cubicBezTo>
                  <a:pt x="413" y="106"/>
                  <a:pt x="414" y="106"/>
                  <a:pt x="415" y="106"/>
                </a:cubicBezTo>
                <a:cubicBezTo>
                  <a:pt x="414" y="105"/>
                  <a:pt x="409" y="103"/>
                  <a:pt x="410" y="99"/>
                </a:cubicBezTo>
                <a:cubicBezTo>
                  <a:pt x="413" y="98"/>
                  <a:pt x="413" y="98"/>
                  <a:pt x="413" y="98"/>
                </a:cubicBezTo>
                <a:cubicBezTo>
                  <a:pt x="413" y="98"/>
                  <a:pt x="413" y="97"/>
                  <a:pt x="413" y="96"/>
                </a:cubicBezTo>
                <a:cubicBezTo>
                  <a:pt x="413" y="95"/>
                  <a:pt x="413" y="95"/>
                  <a:pt x="413" y="95"/>
                </a:cubicBezTo>
                <a:cubicBezTo>
                  <a:pt x="411" y="94"/>
                  <a:pt x="411" y="91"/>
                  <a:pt x="411" y="89"/>
                </a:cubicBezTo>
                <a:cubicBezTo>
                  <a:pt x="415" y="87"/>
                  <a:pt x="409" y="83"/>
                  <a:pt x="413" y="82"/>
                </a:cubicBezTo>
                <a:cubicBezTo>
                  <a:pt x="415" y="79"/>
                  <a:pt x="415" y="79"/>
                  <a:pt x="415" y="79"/>
                </a:cubicBezTo>
                <a:cubicBezTo>
                  <a:pt x="414" y="70"/>
                  <a:pt x="412" y="62"/>
                  <a:pt x="412" y="53"/>
                </a:cubicBezTo>
                <a:cubicBezTo>
                  <a:pt x="411" y="51"/>
                  <a:pt x="409" y="50"/>
                  <a:pt x="408" y="48"/>
                </a:cubicBezTo>
                <a:cubicBezTo>
                  <a:pt x="411" y="46"/>
                  <a:pt x="413" y="45"/>
                  <a:pt x="415" y="43"/>
                </a:cubicBezTo>
                <a:cubicBezTo>
                  <a:pt x="416" y="40"/>
                  <a:pt x="419" y="38"/>
                  <a:pt x="419" y="34"/>
                </a:cubicBezTo>
                <a:cubicBezTo>
                  <a:pt x="416" y="33"/>
                  <a:pt x="417" y="29"/>
                  <a:pt x="414" y="27"/>
                </a:cubicBezTo>
                <a:cubicBezTo>
                  <a:pt x="415" y="26"/>
                  <a:pt x="417" y="25"/>
                  <a:pt x="418" y="26"/>
                </a:cubicBezTo>
                <a:cubicBezTo>
                  <a:pt x="417" y="22"/>
                  <a:pt x="414" y="22"/>
                  <a:pt x="411" y="19"/>
                </a:cubicBezTo>
                <a:cubicBezTo>
                  <a:pt x="406" y="16"/>
                  <a:pt x="401" y="14"/>
                  <a:pt x="395" y="14"/>
                </a:cubicBezTo>
                <a:cubicBezTo>
                  <a:pt x="386" y="13"/>
                  <a:pt x="378" y="14"/>
                  <a:pt x="369" y="13"/>
                </a:cubicBezTo>
                <a:cubicBezTo>
                  <a:pt x="374" y="11"/>
                  <a:pt x="380" y="12"/>
                  <a:pt x="385" y="12"/>
                </a:cubicBezTo>
                <a:cubicBezTo>
                  <a:pt x="385" y="12"/>
                  <a:pt x="385" y="12"/>
                  <a:pt x="385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1" y="11"/>
                  <a:pt x="376" y="10"/>
                  <a:pt x="370" y="10"/>
                </a:cubicBezTo>
                <a:cubicBezTo>
                  <a:pt x="370" y="9"/>
                  <a:pt x="370" y="9"/>
                  <a:pt x="370" y="9"/>
                </a:cubicBezTo>
                <a:cubicBezTo>
                  <a:pt x="373" y="8"/>
                  <a:pt x="377" y="6"/>
                  <a:pt x="382" y="7"/>
                </a:cubicBezTo>
                <a:cubicBezTo>
                  <a:pt x="374" y="3"/>
                  <a:pt x="362" y="7"/>
                  <a:pt x="354" y="3"/>
                </a:cubicBezTo>
                <a:cubicBezTo>
                  <a:pt x="341" y="2"/>
                  <a:pt x="326" y="4"/>
                  <a:pt x="313" y="1"/>
                </a:cubicBezTo>
                <a:cubicBezTo>
                  <a:pt x="310" y="2"/>
                  <a:pt x="308" y="0"/>
                  <a:pt x="305" y="2"/>
                </a:cubicBezTo>
                <a:cubicBezTo>
                  <a:pt x="306" y="3"/>
                  <a:pt x="308" y="1"/>
                  <a:pt x="309" y="3"/>
                </a:cubicBezTo>
                <a:cubicBezTo>
                  <a:pt x="305" y="3"/>
                  <a:pt x="301" y="3"/>
                  <a:pt x="297" y="2"/>
                </a:cubicBezTo>
                <a:cubicBezTo>
                  <a:pt x="283" y="3"/>
                  <a:pt x="283" y="3"/>
                  <a:pt x="283" y="3"/>
                </a:cubicBezTo>
                <a:cubicBezTo>
                  <a:pt x="284" y="4"/>
                  <a:pt x="284" y="4"/>
                  <a:pt x="284" y="4"/>
                </a:cubicBezTo>
                <a:cubicBezTo>
                  <a:pt x="269" y="4"/>
                  <a:pt x="251" y="4"/>
                  <a:pt x="235" y="2"/>
                </a:cubicBezTo>
                <a:cubicBezTo>
                  <a:pt x="232" y="4"/>
                  <a:pt x="228" y="2"/>
                  <a:pt x="226" y="5"/>
                </a:cubicBezTo>
                <a:cubicBezTo>
                  <a:pt x="230" y="6"/>
                  <a:pt x="230" y="6"/>
                  <a:pt x="230" y="6"/>
                </a:cubicBezTo>
                <a:cubicBezTo>
                  <a:pt x="225" y="7"/>
                  <a:pt x="219" y="8"/>
                  <a:pt x="213" y="7"/>
                </a:cubicBezTo>
                <a:cubicBezTo>
                  <a:pt x="212" y="5"/>
                  <a:pt x="212" y="5"/>
                  <a:pt x="212" y="5"/>
                </a:cubicBezTo>
                <a:cubicBezTo>
                  <a:pt x="200" y="5"/>
                  <a:pt x="200" y="5"/>
                  <a:pt x="200" y="5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189" y="10"/>
                  <a:pt x="163" y="9"/>
                  <a:pt x="139" y="1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3" y="15"/>
                  <a:pt x="138" y="12"/>
                  <a:pt x="136" y="13"/>
                </a:cubicBezTo>
                <a:cubicBezTo>
                  <a:pt x="121" y="11"/>
                  <a:pt x="108" y="20"/>
                  <a:pt x="94" y="15"/>
                </a:cubicBezTo>
                <a:cubicBezTo>
                  <a:pt x="93" y="16"/>
                  <a:pt x="90" y="15"/>
                  <a:pt x="90" y="16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8"/>
                  <a:pt x="92" y="19"/>
                  <a:pt x="91" y="20"/>
                </a:cubicBezTo>
                <a:cubicBezTo>
                  <a:pt x="65" y="17"/>
                  <a:pt x="38" y="18"/>
                  <a:pt x="13" y="24"/>
                </a:cubicBezTo>
                <a:cubicBezTo>
                  <a:pt x="7" y="23"/>
                  <a:pt x="6" y="30"/>
                  <a:pt x="2" y="34"/>
                </a:cubicBezTo>
                <a:cubicBezTo>
                  <a:pt x="0" y="43"/>
                  <a:pt x="4" y="51"/>
                  <a:pt x="4" y="59"/>
                </a:cubicBezTo>
                <a:close/>
                <a:moveTo>
                  <a:pt x="206" y="13"/>
                </a:moveTo>
                <a:cubicBezTo>
                  <a:pt x="217" y="10"/>
                  <a:pt x="229" y="9"/>
                  <a:pt x="241" y="9"/>
                </a:cubicBezTo>
                <a:cubicBezTo>
                  <a:pt x="243" y="11"/>
                  <a:pt x="246" y="9"/>
                  <a:pt x="248" y="10"/>
                </a:cubicBezTo>
                <a:cubicBezTo>
                  <a:pt x="222" y="12"/>
                  <a:pt x="222" y="12"/>
                  <a:pt x="222" y="12"/>
                </a:cubicBezTo>
                <a:cubicBezTo>
                  <a:pt x="216" y="11"/>
                  <a:pt x="212" y="15"/>
                  <a:pt x="206" y="14"/>
                </a:cubicBezTo>
                <a:lnTo>
                  <a:pt x="206" y="13"/>
                </a:lnTo>
                <a:close/>
                <a:moveTo>
                  <a:pt x="218" y="136"/>
                </a:moveTo>
                <a:cubicBezTo>
                  <a:pt x="223" y="135"/>
                  <a:pt x="229" y="137"/>
                  <a:pt x="233" y="133"/>
                </a:cubicBezTo>
                <a:cubicBezTo>
                  <a:pt x="238" y="134"/>
                  <a:pt x="244" y="135"/>
                  <a:pt x="250" y="134"/>
                </a:cubicBezTo>
                <a:cubicBezTo>
                  <a:pt x="249" y="135"/>
                  <a:pt x="249" y="135"/>
                  <a:pt x="249" y="135"/>
                </a:cubicBezTo>
                <a:lnTo>
                  <a:pt x="218" y="136"/>
                </a:lnTo>
                <a:close/>
              </a:path>
            </a:pathLst>
          </a:custGeom>
          <a:solidFill>
            <a:srgbClr val="CF000E">
              <a:alpha val="9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 rot="20532655">
            <a:off x="8477448" y="2831888"/>
            <a:ext cx="437109" cy="212007"/>
          </a:xfrm>
          <a:custGeom>
            <a:avLst/>
            <a:gdLst/>
            <a:ahLst/>
            <a:cxnLst/>
            <a:rect l="l" t="t" r="r" b="b"/>
            <a:pathLst>
              <a:path w="437109" h="212007">
                <a:moveTo>
                  <a:pt x="216099" y="0"/>
                </a:moveTo>
                <a:cubicBezTo>
                  <a:pt x="234654" y="32197"/>
                  <a:pt x="252662" y="64667"/>
                  <a:pt x="270125" y="97408"/>
                </a:cubicBezTo>
                <a:lnTo>
                  <a:pt x="218965" y="113780"/>
                </a:lnTo>
                <a:lnTo>
                  <a:pt x="437109" y="113780"/>
                </a:lnTo>
                <a:lnTo>
                  <a:pt x="437109" y="212007"/>
                </a:lnTo>
                <a:lnTo>
                  <a:pt x="0" y="212006"/>
                </a:lnTo>
                <a:lnTo>
                  <a:pt x="1" y="113779"/>
                </a:lnTo>
                <a:lnTo>
                  <a:pt x="153480" y="113779"/>
                </a:lnTo>
                <a:cubicBezTo>
                  <a:pt x="139292" y="87586"/>
                  <a:pt x="123602" y="60300"/>
                  <a:pt x="106414" y="31924"/>
                </a:cubicBezTo>
                <a:lnTo>
                  <a:pt x="216099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 rot="20532655">
            <a:off x="8233792" y="2943650"/>
            <a:ext cx="333152" cy="816919"/>
          </a:xfrm>
          <a:custGeom>
            <a:avLst/>
            <a:gdLst/>
            <a:ahLst/>
            <a:cxnLst/>
            <a:rect l="l" t="t" r="r" b="b"/>
            <a:pathLst>
              <a:path w="333152" h="816919">
                <a:moveTo>
                  <a:pt x="253752" y="6549"/>
                </a:moveTo>
                <a:cubicBezTo>
                  <a:pt x="243111" y="34380"/>
                  <a:pt x="231650" y="62484"/>
                  <a:pt x="219373" y="90861"/>
                </a:cubicBezTo>
                <a:lnTo>
                  <a:pt x="333152" y="90860"/>
                </a:lnTo>
                <a:lnTo>
                  <a:pt x="333152" y="690861"/>
                </a:lnTo>
                <a:cubicBezTo>
                  <a:pt x="333152" y="721965"/>
                  <a:pt x="327012" y="746386"/>
                  <a:pt x="314734" y="764121"/>
                </a:cubicBezTo>
                <a:cubicBezTo>
                  <a:pt x="302455" y="781857"/>
                  <a:pt x="281924" y="792362"/>
                  <a:pt x="253138" y="795635"/>
                </a:cubicBezTo>
                <a:cubicBezTo>
                  <a:pt x="224351" y="798910"/>
                  <a:pt x="194816" y="800547"/>
                  <a:pt x="164529" y="800547"/>
                </a:cubicBezTo>
                <a:lnTo>
                  <a:pt x="143247" y="694135"/>
                </a:lnTo>
                <a:lnTo>
                  <a:pt x="189086" y="697409"/>
                </a:lnTo>
                <a:cubicBezTo>
                  <a:pt x="201364" y="698227"/>
                  <a:pt x="212619" y="695567"/>
                  <a:pt x="222852" y="689429"/>
                </a:cubicBezTo>
                <a:cubicBezTo>
                  <a:pt x="233083" y="683289"/>
                  <a:pt x="238199" y="672580"/>
                  <a:pt x="238199" y="657300"/>
                </a:cubicBezTo>
                <a:lnTo>
                  <a:pt x="238199" y="456754"/>
                </a:lnTo>
                <a:lnTo>
                  <a:pt x="139154" y="456754"/>
                </a:lnTo>
                <a:lnTo>
                  <a:pt x="138335" y="504230"/>
                </a:lnTo>
                <a:lnTo>
                  <a:pt x="185811" y="485403"/>
                </a:lnTo>
                <a:cubicBezTo>
                  <a:pt x="208731" y="539974"/>
                  <a:pt x="225921" y="585540"/>
                  <a:pt x="237381" y="622103"/>
                </a:cubicBezTo>
                <a:lnTo>
                  <a:pt x="183356" y="640929"/>
                </a:lnTo>
                <a:cubicBezTo>
                  <a:pt x="174625" y="606004"/>
                  <a:pt x="159618" y="560984"/>
                  <a:pt x="138335" y="505867"/>
                </a:cubicBezTo>
                <a:cubicBezTo>
                  <a:pt x="136698" y="635745"/>
                  <a:pt x="117053" y="739428"/>
                  <a:pt x="79400" y="816919"/>
                </a:cubicBezTo>
                <a:cubicBezTo>
                  <a:pt x="53752" y="780902"/>
                  <a:pt x="27285" y="748159"/>
                  <a:pt x="0" y="718691"/>
                </a:cubicBezTo>
                <a:cubicBezTo>
                  <a:pt x="26193" y="654299"/>
                  <a:pt x="40519" y="566986"/>
                  <a:pt x="42975" y="456754"/>
                </a:cubicBezTo>
                <a:lnTo>
                  <a:pt x="7367" y="456754"/>
                </a:lnTo>
                <a:lnTo>
                  <a:pt x="7367" y="365076"/>
                </a:lnTo>
                <a:lnTo>
                  <a:pt x="44610" y="365076"/>
                </a:lnTo>
                <a:cubicBezTo>
                  <a:pt x="44884" y="348705"/>
                  <a:pt x="45020" y="257299"/>
                  <a:pt x="45021" y="90861"/>
                </a:cubicBezTo>
                <a:lnTo>
                  <a:pt x="114598" y="90860"/>
                </a:lnTo>
                <a:cubicBezTo>
                  <a:pt x="122511" y="62756"/>
                  <a:pt x="129604" y="32470"/>
                  <a:pt x="135880" y="0"/>
                </a:cubicBezTo>
                <a:lnTo>
                  <a:pt x="253752" y="6549"/>
                </a:lnTo>
                <a:close/>
                <a:moveTo>
                  <a:pt x="238200" y="177627"/>
                </a:moveTo>
                <a:lnTo>
                  <a:pt x="139973" y="177628"/>
                </a:lnTo>
                <a:lnTo>
                  <a:pt x="139973" y="365076"/>
                </a:lnTo>
                <a:lnTo>
                  <a:pt x="238199" y="365076"/>
                </a:lnTo>
                <a:lnTo>
                  <a:pt x="238200" y="177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rot="20532655">
            <a:off x="6162335" y="3049266"/>
            <a:ext cx="106980" cy="123249"/>
          </a:xfrm>
          <a:custGeom>
            <a:avLst/>
            <a:gdLst/>
            <a:ahLst/>
            <a:cxnLst/>
            <a:rect l="l" t="t" r="r" b="b"/>
            <a:pathLst>
              <a:path w="106980" h="123249">
                <a:moveTo>
                  <a:pt x="67048" y="3805"/>
                </a:moveTo>
                <a:cubicBezTo>
                  <a:pt x="93669" y="11415"/>
                  <a:pt x="106981" y="30442"/>
                  <a:pt x="106980" y="60884"/>
                </a:cubicBezTo>
                <a:cubicBezTo>
                  <a:pt x="106980" y="102460"/>
                  <a:pt x="83070" y="123248"/>
                  <a:pt x="35250" y="123248"/>
                </a:cubicBezTo>
                <a:lnTo>
                  <a:pt x="1" y="123249"/>
                </a:lnTo>
                <a:lnTo>
                  <a:pt x="0" y="1"/>
                </a:lnTo>
                <a:lnTo>
                  <a:pt x="35989" y="1"/>
                </a:lnTo>
                <a:cubicBezTo>
                  <a:pt x="47821" y="0"/>
                  <a:pt x="58173" y="1269"/>
                  <a:pt x="67048" y="3805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 rot="20532655">
            <a:off x="8590619" y="3095752"/>
            <a:ext cx="486220" cy="532061"/>
          </a:xfrm>
          <a:custGeom>
            <a:avLst/>
            <a:gdLst/>
            <a:ahLst/>
            <a:cxnLst/>
            <a:rect l="l" t="t" r="r" b="b"/>
            <a:pathLst>
              <a:path w="486220" h="532061">
                <a:moveTo>
                  <a:pt x="367531" y="1"/>
                </a:moveTo>
                <a:lnTo>
                  <a:pt x="367530" y="383085"/>
                </a:lnTo>
                <a:cubicBezTo>
                  <a:pt x="367530" y="400002"/>
                  <a:pt x="373260" y="408460"/>
                  <a:pt x="384720" y="408460"/>
                </a:cubicBezTo>
                <a:cubicBezTo>
                  <a:pt x="394271" y="408460"/>
                  <a:pt x="400750" y="402116"/>
                  <a:pt x="404162" y="389429"/>
                </a:cubicBezTo>
                <a:cubicBezTo>
                  <a:pt x="407571" y="376741"/>
                  <a:pt x="410368" y="319783"/>
                  <a:pt x="412551" y="218555"/>
                </a:cubicBezTo>
                <a:cubicBezTo>
                  <a:pt x="444202" y="232743"/>
                  <a:pt x="468758" y="242839"/>
                  <a:pt x="486220" y="248842"/>
                </a:cubicBezTo>
                <a:cubicBezTo>
                  <a:pt x="481582" y="347886"/>
                  <a:pt x="477013" y="411052"/>
                  <a:pt x="472509" y="438337"/>
                </a:cubicBezTo>
                <a:cubicBezTo>
                  <a:pt x="468008" y="465623"/>
                  <a:pt x="458663" y="484380"/>
                  <a:pt x="444474" y="494613"/>
                </a:cubicBezTo>
                <a:cubicBezTo>
                  <a:pt x="430287" y="504845"/>
                  <a:pt x="410642" y="509960"/>
                  <a:pt x="385539" y="509961"/>
                </a:cubicBezTo>
                <a:lnTo>
                  <a:pt x="339700" y="509961"/>
                </a:lnTo>
                <a:cubicBezTo>
                  <a:pt x="288403" y="509961"/>
                  <a:pt x="262756" y="478037"/>
                  <a:pt x="262756" y="414190"/>
                </a:cubicBezTo>
                <a:lnTo>
                  <a:pt x="262756" y="98228"/>
                </a:lnTo>
                <a:lnTo>
                  <a:pt x="171897" y="98227"/>
                </a:lnTo>
                <a:lnTo>
                  <a:pt x="171896" y="137518"/>
                </a:lnTo>
                <a:cubicBezTo>
                  <a:pt x="171895" y="302320"/>
                  <a:pt x="143246" y="433835"/>
                  <a:pt x="85947" y="532061"/>
                </a:cubicBezTo>
                <a:cubicBezTo>
                  <a:pt x="60300" y="502048"/>
                  <a:pt x="31651" y="469852"/>
                  <a:pt x="0" y="435472"/>
                </a:cubicBezTo>
                <a:cubicBezTo>
                  <a:pt x="44747" y="368351"/>
                  <a:pt x="67122" y="263030"/>
                  <a:pt x="67121" y="119510"/>
                </a:cubicBezTo>
                <a:lnTo>
                  <a:pt x="67121" y="0"/>
                </a:lnTo>
                <a:lnTo>
                  <a:pt x="367531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 rot="20532655">
            <a:off x="7823444" y="3111661"/>
            <a:ext cx="376535" cy="590178"/>
          </a:xfrm>
          <a:custGeom>
            <a:avLst/>
            <a:gdLst/>
            <a:ahLst/>
            <a:cxnLst/>
            <a:rect l="l" t="t" r="r" b="b"/>
            <a:pathLst>
              <a:path w="376535" h="590178">
                <a:moveTo>
                  <a:pt x="335607" y="1"/>
                </a:moveTo>
                <a:lnTo>
                  <a:pt x="335607" y="317600"/>
                </a:lnTo>
                <a:lnTo>
                  <a:pt x="127695" y="317600"/>
                </a:lnTo>
                <a:lnTo>
                  <a:pt x="127694" y="452661"/>
                </a:lnTo>
                <a:cubicBezTo>
                  <a:pt x="127694" y="477763"/>
                  <a:pt x="141337" y="490315"/>
                  <a:pt x="168623" y="490315"/>
                </a:cubicBezTo>
                <a:lnTo>
                  <a:pt x="206276" y="490314"/>
                </a:lnTo>
                <a:cubicBezTo>
                  <a:pt x="228377" y="490314"/>
                  <a:pt x="242906" y="484176"/>
                  <a:pt x="249864" y="471897"/>
                </a:cubicBezTo>
                <a:cubicBezTo>
                  <a:pt x="256822" y="459619"/>
                  <a:pt x="261665" y="418281"/>
                  <a:pt x="264394" y="347886"/>
                </a:cubicBezTo>
                <a:cubicBezTo>
                  <a:pt x="309686" y="367531"/>
                  <a:pt x="347067" y="382265"/>
                  <a:pt x="376535" y="392088"/>
                </a:cubicBezTo>
                <a:cubicBezTo>
                  <a:pt x="368896" y="457026"/>
                  <a:pt x="360165" y="499319"/>
                  <a:pt x="350341" y="518964"/>
                </a:cubicBezTo>
                <a:cubicBezTo>
                  <a:pt x="334516" y="566440"/>
                  <a:pt x="292770" y="590178"/>
                  <a:pt x="225103" y="590178"/>
                </a:cubicBezTo>
                <a:lnTo>
                  <a:pt x="127694" y="590178"/>
                </a:lnTo>
                <a:cubicBezTo>
                  <a:pt x="53479" y="590178"/>
                  <a:pt x="16371" y="550888"/>
                  <a:pt x="16371" y="472307"/>
                </a:cubicBezTo>
                <a:lnTo>
                  <a:pt x="16372" y="217736"/>
                </a:lnTo>
                <a:lnTo>
                  <a:pt x="224285" y="217736"/>
                </a:lnTo>
                <a:lnTo>
                  <a:pt x="224284" y="99864"/>
                </a:lnTo>
                <a:lnTo>
                  <a:pt x="1" y="99864"/>
                </a:lnTo>
                <a:lnTo>
                  <a:pt x="0" y="0"/>
                </a:lnTo>
                <a:lnTo>
                  <a:pt x="335607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 rot="20532655">
            <a:off x="8334026" y="3149612"/>
            <a:ext cx="92497" cy="135062"/>
          </a:xfrm>
          <a:custGeom>
            <a:avLst/>
            <a:gdLst/>
            <a:ahLst/>
            <a:cxnLst/>
            <a:rect l="l" t="t" r="r" b="b"/>
            <a:pathLst>
              <a:path w="92497" h="135062">
                <a:moveTo>
                  <a:pt x="47477" y="0"/>
                </a:moveTo>
                <a:cubicBezTo>
                  <a:pt x="71487" y="55662"/>
                  <a:pt x="86494" y="94134"/>
                  <a:pt x="92497" y="115417"/>
                </a:cubicBezTo>
                <a:lnTo>
                  <a:pt x="39291" y="135062"/>
                </a:lnTo>
                <a:cubicBezTo>
                  <a:pt x="28923" y="99045"/>
                  <a:pt x="15825" y="60300"/>
                  <a:pt x="0" y="18828"/>
                </a:cubicBezTo>
                <a:lnTo>
                  <a:pt x="47477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 rot="20532655">
            <a:off x="5844900" y="3151116"/>
            <a:ext cx="106980" cy="123249"/>
          </a:xfrm>
          <a:custGeom>
            <a:avLst/>
            <a:gdLst/>
            <a:ahLst/>
            <a:cxnLst/>
            <a:rect l="l" t="t" r="r" b="b"/>
            <a:pathLst>
              <a:path w="106980" h="123249">
                <a:moveTo>
                  <a:pt x="67046" y="3805"/>
                </a:moveTo>
                <a:cubicBezTo>
                  <a:pt x="93669" y="11416"/>
                  <a:pt x="106979" y="30442"/>
                  <a:pt x="106980" y="60885"/>
                </a:cubicBezTo>
                <a:cubicBezTo>
                  <a:pt x="106980" y="102461"/>
                  <a:pt x="83070" y="123249"/>
                  <a:pt x="35249" y="123249"/>
                </a:cubicBezTo>
                <a:lnTo>
                  <a:pt x="0" y="123249"/>
                </a:lnTo>
                <a:lnTo>
                  <a:pt x="0" y="0"/>
                </a:lnTo>
                <a:lnTo>
                  <a:pt x="35988" y="0"/>
                </a:lnTo>
                <a:cubicBezTo>
                  <a:pt x="47820" y="0"/>
                  <a:pt x="58173" y="1268"/>
                  <a:pt x="67046" y="3805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 rot="20532655">
            <a:off x="7426105" y="3126211"/>
            <a:ext cx="815280" cy="812825"/>
          </a:xfrm>
          <a:custGeom>
            <a:avLst/>
            <a:gdLst/>
            <a:ahLst/>
            <a:cxnLst/>
            <a:rect l="l" t="t" r="r" b="b"/>
            <a:pathLst>
              <a:path w="815280" h="812825">
                <a:moveTo>
                  <a:pt x="274215" y="0"/>
                </a:moveTo>
                <a:lnTo>
                  <a:pt x="274216" y="104775"/>
                </a:lnTo>
                <a:lnTo>
                  <a:pt x="395361" y="104775"/>
                </a:lnTo>
                <a:lnTo>
                  <a:pt x="395361" y="205458"/>
                </a:lnTo>
                <a:lnTo>
                  <a:pt x="274215" y="205458"/>
                </a:lnTo>
                <a:lnTo>
                  <a:pt x="274216" y="280765"/>
                </a:lnTo>
                <a:lnTo>
                  <a:pt x="418281" y="280764"/>
                </a:lnTo>
                <a:lnTo>
                  <a:pt x="418281" y="381446"/>
                </a:lnTo>
                <a:lnTo>
                  <a:pt x="315962" y="381446"/>
                </a:lnTo>
                <a:lnTo>
                  <a:pt x="315961" y="472306"/>
                </a:lnTo>
                <a:lnTo>
                  <a:pt x="407639" y="472306"/>
                </a:lnTo>
                <a:lnTo>
                  <a:pt x="407640" y="572988"/>
                </a:lnTo>
                <a:lnTo>
                  <a:pt x="315961" y="572988"/>
                </a:lnTo>
                <a:lnTo>
                  <a:pt x="315961" y="676535"/>
                </a:lnTo>
                <a:cubicBezTo>
                  <a:pt x="342701" y="679810"/>
                  <a:pt x="399317" y="681447"/>
                  <a:pt x="485812" y="681447"/>
                </a:cubicBezTo>
                <a:cubicBezTo>
                  <a:pt x="568213" y="681447"/>
                  <a:pt x="678036" y="679946"/>
                  <a:pt x="815280" y="676944"/>
                </a:cubicBezTo>
                <a:cubicBezTo>
                  <a:pt x="801092" y="712416"/>
                  <a:pt x="787995" y="751160"/>
                  <a:pt x="775990" y="793179"/>
                </a:cubicBezTo>
                <a:cubicBezTo>
                  <a:pt x="557981" y="793180"/>
                  <a:pt x="405525" y="790587"/>
                  <a:pt x="318623" y="785404"/>
                </a:cubicBezTo>
                <a:cubicBezTo>
                  <a:pt x="231719" y="780219"/>
                  <a:pt x="169304" y="746386"/>
                  <a:pt x="131378" y="683903"/>
                </a:cubicBezTo>
                <a:cubicBezTo>
                  <a:pt x="119917" y="733015"/>
                  <a:pt x="104775" y="775990"/>
                  <a:pt x="85948" y="812825"/>
                </a:cubicBezTo>
                <a:cubicBezTo>
                  <a:pt x="65757" y="790451"/>
                  <a:pt x="37107" y="759619"/>
                  <a:pt x="0" y="720328"/>
                </a:cubicBezTo>
                <a:cubicBezTo>
                  <a:pt x="35470" y="649387"/>
                  <a:pt x="52933" y="547340"/>
                  <a:pt x="52388" y="414189"/>
                </a:cubicBezTo>
                <a:lnTo>
                  <a:pt x="157162" y="414189"/>
                </a:lnTo>
                <a:cubicBezTo>
                  <a:pt x="157162" y="461938"/>
                  <a:pt x="155388" y="506686"/>
                  <a:pt x="151842" y="548432"/>
                </a:cubicBezTo>
                <a:cubicBezTo>
                  <a:pt x="165484" y="582538"/>
                  <a:pt x="184447" y="609960"/>
                  <a:pt x="208731" y="630697"/>
                </a:cubicBezTo>
                <a:lnTo>
                  <a:pt x="208731" y="381447"/>
                </a:lnTo>
                <a:lnTo>
                  <a:pt x="2455" y="381447"/>
                </a:lnTo>
                <a:lnTo>
                  <a:pt x="2455" y="280764"/>
                </a:lnTo>
                <a:lnTo>
                  <a:pt x="162073" y="280764"/>
                </a:lnTo>
                <a:lnTo>
                  <a:pt x="162073" y="205458"/>
                </a:lnTo>
                <a:lnTo>
                  <a:pt x="30286" y="205457"/>
                </a:lnTo>
                <a:lnTo>
                  <a:pt x="30286" y="104775"/>
                </a:lnTo>
                <a:lnTo>
                  <a:pt x="162073" y="104775"/>
                </a:lnTo>
                <a:lnTo>
                  <a:pt x="162073" y="0"/>
                </a:lnTo>
                <a:lnTo>
                  <a:pt x="2742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 rot="20532655">
            <a:off x="5379168" y="3268840"/>
            <a:ext cx="216918" cy="57681"/>
          </a:xfrm>
          <a:custGeom>
            <a:avLst/>
            <a:gdLst/>
            <a:ahLst/>
            <a:cxnLst/>
            <a:rect l="l" t="t" r="r" b="b"/>
            <a:pathLst>
              <a:path w="216918" h="57681">
                <a:moveTo>
                  <a:pt x="216918" y="0"/>
                </a:moveTo>
                <a:lnTo>
                  <a:pt x="216918" y="57680"/>
                </a:lnTo>
                <a:lnTo>
                  <a:pt x="0" y="57681"/>
                </a:lnTo>
                <a:lnTo>
                  <a:pt x="0" y="0"/>
                </a:lnTo>
                <a:lnTo>
                  <a:pt x="21691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 rot="20532655">
            <a:off x="6900305" y="3337682"/>
            <a:ext cx="527150" cy="812006"/>
          </a:xfrm>
          <a:custGeom>
            <a:avLst/>
            <a:gdLst/>
            <a:ahLst/>
            <a:cxnLst/>
            <a:rect l="l" t="t" r="r" b="b"/>
            <a:pathLst>
              <a:path w="527150" h="812006">
                <a:moveTo>
                  <a:pt x="338882" y="0"/>
                </a:moveTo>
                <a:cubicBezTo>
                  <a:pt x="369441" y="44201"/>
                  <a:pt x="394544" y="83492"/>
                  <a:pt x="414189" y="117872"/>
                </a:cubicBezTo>
                <a:lnTo>
                  <a:pt x="361801" y="146521"/>
                </a:lnTo>
                <a:lnTo>
                  <a:pt x="522238" y="146521"/>
                </a:lnTo>
                <a:lnTo>
                  <a:pt x="522239" y="234925"/>
                </a:lnTo>
                <a:lnTo>
                  <a:pt x="387177" y="234925"/>
                </a:lnTo>
                <a:lnTo>
                  <a:pt x="387177" y="323329"/>
                </a:lnTo>
                <a:lnTo>
                  <a:pt x="511597" y="323329"/>
                </a:lnTo>
                <a:lnTo>
                  <a:pt x="511597" y="406822"/>
                </a:lnTo>
                <a:lnTo>
                  <a:pt x="387176" y="406821"/>
                </a:lnTo>
                <a:lnTo>
                  <a:pt x="387177" y="495225"/>
                </a:lnTo>
                <a:lnTo>
                  <a:pt x="511597" y="495225"/>
                </a:lnTo>
                <a:lnTo>
                  <a:pt x="511597" y="579537"/>
                </a:lnTo>
                <a:lnTo>
                  <a:pt x="387176" y="579536"/>
                </a:lnTo>
                <a:lnTo>
                  <a:pt x="387177" y="669578"/>
                </a:lnTo>
                <a:lnTo>
                  <a:pt x="527149" y="669578"/>
                </a:lnTo>
                <a:lnTo>
                  <a:pt x="527150" y="756345"/>
                </a:lnTo>
                <a:lnTo>
                  <a:pt x="179263" y="756345"/>
                </a:lnTo>
                <a:lnTo>
                  <a:pt x="179264" y="812006"/>
                </a:lnTo>
                <a:lnTo>
                  <a:pt x="76945" y="812006"/>
                </a:lnTo>
                <a:lnTo>
                  <a:pt x="76944" y="416644"/>
                </a:lnTo>
                <a:cubicBezTo>
                  <a:pt x="66849" y="433562"/>
                  <a:pt x="56480" y="450206"/>
                  <a:pt x="45839" y="466576"/>
                </a:cubicBezTo>
                <a:cubicBezTo>
                  <a:pt x="30015" y="419646"/>
                  <a:pt x="14735" y="381446"/>
                  <a:pt x="0" y="351978"/>
                </a:cubicBezTo>
                <a:cubicBezTo>
                  <a:pt x="60028" y="259209"/>
                  <a:pt x="104775" y="144338"/>
                  <a:pt x="134243" y="7367"/>
                </a:cubicBezTo>
                <a:lnTo>
                  <a:pt x="239837" y="30286"/>
                </a:lnTo>
                <a:cubicBezTo>
                  <a:pt x="228377" y="70123"/>
                  <a:pt x="215962" y="108867"/>
                  <a:pt x="202592" y="146521"/>
                </a:cubicBezTo>
                <a:lnTo>
                  <a:pt x="317190" y="146521"/>
                </a:lnTo>
                <a:cubicBezTo>
                  <a:pt x="296999" y="109959"/>
                  <a:pt x="276399" y="75034"/>
                  <a:pt x="255390" y="41747"/>
                </a:cubicBezTo>
                <a:lnTo>
                  <a:pt x="338882" y="0"/>
                </a:lnTo>
                <a:close/>
                <a:moveTo>
                  <a:pt x="285676" y="234925"/>
                </a:moveTo>
                <a:lnTo>
                  <a:pt x="179264" y="234926"/>
                </a:lnTo>
                <a:lnTo>
                  <a:pt x="179264" y="323329"/>
                </a:lnTo>
                <a:lnTo>
                  <a:pt x="285676" y="323329"/>
                </a:lnTo>
                <a:lnTo>
                  <a:pt x="285676" y="234925"/>
                </a:lnTo>
                <a:close/>
                <a:moveTo>
                  <a:pt x="285676" y="406822"/>
                </a:moveTo>
                <a:lnTo>
                  <a:pt x="179264" y="406821"/>
                </a:lnTo>
                <a:lnTo>
                  <a:pt x="179264" y="495225"/>
                </a:lnTo>
                <a:lnTo>
                  <a:pt x="285676" y="495225"/>
                </a:lnTo>
                <a:lnTo>
                  <a:pt x="285676" y="406822"/>
                </a:lnTo>
                <a:close/>
                <a:moveTo>
                  <a:pt x="285676" y="579537"/>
                </a:moveTo>
                <a:lnTo>
                  <a:pt x="179264" y="579536"/>
                </a:lnTo>
                <a:lnTo>
                  <a:pt x="179264" y="669577"/>
                </a:lnTo>
                <a:lnTo>
                  <a:pt x="285676" y="669578"/>
                </a:lnTo>
                <a:lnTo>
                  <a:pt x="285676" y="579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0532655">
            <a:off x="5416403" y="3387246"/>
            <a:ext cx="217657" cy="57681"/>
          </a:xfrm>
          <a:custGeom>
            <a:avLst/>
            <a:gdLst/>
            <a:ahLst/>
            <a:cxnLst/>
            <a:rect l="l" t="t" r="r" b="b"/>
            <a:pathLst>
              <a:path w="217657" h="57681">
                <a:moveTo>
                  <a:pt x="217656" y="0"/>
                </a:moveTo>
                <a:lnTo>
                  <a:pt x="217657" y="57681"/>
                </a:lnTo>
                <a:lnTo>
                  <a:pt x="0" y="57681"/>
                </a:lnTo>
                <a:cubicBezTo>
                  <a:pt x="493" y="28759"/>
                  <a:pt x="739" y="9532"/>
                  <a:pt x="740" y="1"/>
                </a:cubicBezTo>
                <a:lnTo>
                  <a:pt x="217656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 rot="20532655">
            <a:off x="6596466" y="3473909"/>
            <a:ext cx="328241" cy="536154"/>
          </a:xfrm>
          <a:custGeom>
            <a:avLst/>
            <a:gdLst/>
            <a:ahLst/>
            <a:cxnLst/>
            <a:rect l="l" t="t" r="r" b="b"/>
            <a:pathLst>
              <a:path w="328241" h="536154">
                <a:moveTo>
                  <a:pt x="234925" y="0"/>
                </a:moveTo>
                <a:cubicBezTo>
                  <a:pt x="230559" y="36563"/>
                  <a:pt x="224829" y="72579"/>
                  <a:pt x="217735" y="108049"/>
                </a:cubicBezTo>
                <a:lnTo>
                  <a:pt x="328241" y="108049"/>
                </a:lnTo>
                <a:lnTo>
                  <a:pt x="328240" y="213643"/>
                </a:lnTo>
                <a:lnTo>
                  <a:pt x="191542" y="213643"/>
                </a:lnTo>
                <a:cubicBezTo>
                  <a:pt x="158799" y="326330"/>
                  <a:pt x="110505" y="433834"/>
                  <a:pt x="46658" y="536154"/>
                </a:cubicBezTo>
                <a:cubicBezTo>
                  <a:pt x="27013" y="481583"/>
                  <a:pt x="11460" y="442839"/>
                  <a:pt x="0" y="419919"/>
                </a:cubicBezTo>
                <a:cubicBezTo>
                  <a:pt x="35470" y="359891"/>
                  <a:pt x="64529" y="291132"/>
                  <a:pt x="87177" y="213643"/>
                </a:cubicBezTo>
                <a:lnTo>
                  <a:pt x="18827" y="213643"/>
                </a:lnTo>
                <a:lnTo>
                  <a:pt x="18827" y="108049"/>
                </a:lnTo>
                <a:lnTo>
                  <a:pt x="112551" y="108049"/>
                </a:lnTo>
                <a:cubicBezTo>
                  <a:pt x="119646" y="73670"/>
                  <a:pt x="125512" y="37653"/>
                  <a:pt x="130150" y="0"/>
                </a:cubicBezTo>
                <a:lnTo>
                  <a:pt x="2349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20532655">
            <a:off x="4554205" y="3570280"/>
            <a:ext cx="147159" cy="65075"/>
          </a:xfrm>
          <a:custGeom>
            <a:avLst/>
            <a:gdLst/>
            <a:ahLst/>
            <a:cxnLst/>
            <a:rect l="l" t="t" r="r" b="b"/>
            <a:pathLst>
              <a:path w="147159" h="65075">
                <a:moveTo>
                  <a:pt x="147159" y="0"/>
                </a:moveTo>
                <a:lnTo>
                  <a:pt x="147159" y="65075"/>
                </a:lnTo>
                <a:lnTo>
                  <a:pt x="0" y="65075"/>
                </a:lnTo>
                <a:cubicBezTo>
                  <a:pt x="17584" y="44533"/>
                  <a:pt x="33771" y="22842"/>
                  <a:pt x="48561" y="0"/>
                </a:cubicBezTo>
                <a:lnTo>
                  <a:pt x="147159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 rot="20532655">
            <a:off x="5752822" y="3658131"/>
            <a:ext cx="800548" cy="247205"/>
          </a:xfrm>
          <a:custGeom>
            <a:avLst/>
            <a:gdLst/>
            <a:ahLst/>
            <a:cxnLst/>
            <a:rect l="l" t="t" r="r" b="b"/>
            <a:pathLst>
              <a:path w="800548" h="247205">
                <a:moveTo>
                  <a:pt x="608187" y="0"/>
                </a:moveTo>
                <a:lnTo>
                  <a:pt x="608187" y="68759"/>
                </a:lnTo>
                <a:lnTo>
                  <a:pt x="800547" y="68760"/>
                </a:lnTo>
                <a:lnTo>
                  <a:pt x="800548" y="169442"/>
                </a:lnTo>
                <a:lnTo>
                  <a:pt x="608187" y="169442"/>
                </a:lnTo>
                <a:lnTo>
                  <a:pt x="608187" y="247204"/>
                </a:lnTo>
                <a:lnTo>
                  <a:pt x="501775" y="247204"/>
                </a:lnTo>
                <a:lnTo>
                  <a:pt x="501775" y="169441"/>
                </a:lnTo>
                <a:lnTo>
                  <a:pt x="298774" y="169442"/>
                </a:lnTo>
                <a:lnTo>
                  <a:pt x="298773" y="247205"/>
                </a:lnTo>
                <a:lnTo>
                  <a:pt x="192361" y="247204"/>
                </a:lnTo>
                <a:lnTo>
                  <a:pt x="192361" y="169441"/>
                </a:lnTo>
                <a:lnTo>
                  <a:pt x="1" y="169441"/>
                </a:lnTo>
                <a:lnTo>
                  <a:pt x="0" y="68759"/>
                </a:lnTo>
                <a:lnTo>
                  <a:pt x="192361" y="68759"/>
                </a:lnTo>
                <a:lnTo>
                  <a:pt x="192361" y="1"/>
                </a:lnTo>
                <a:lnTo>
                  <a:pt x="298773" y="0"/>
                </a:lnTo>
                <a:lnTo>
                  <a:pt x="298773" y="68760"/>
                </a:lnTo>
                <a:lnTo>
                  <a:pt x="501774" y="68759"/>
                </a:lnTo>
                <a:lnTo>
                  <a:pt x="501775" y="1"/>
                </a:lnTo>
                <a:lnTo>
                  <a:pt x="608187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 rot="20532655">
            <a:off x="4645384" y="3683695"/>
            <a:ext cx="95641" cy="77401"/>
          </a:xfrm>
          <a:custGeom>
            <a:avLst/>
            <a:gdLst/>
            <a:ahLst/>
            <a:cxnLst/>
            <a:rect l="l" t="t" r="r" b="b"/>
            <a:pathLst>
              <a:path w="95641" h="77401">
                <a:moveTo>
                  <a:pt x="95641" y="0"/>
                </a:moveTo>
                <a:lnTo>
                  <a:pt x="95641" y="77401"/>
                </a:lnTo>
                <a:lnTo>
                  <a:pt x="1" y="77400"/>
                </a:lnTo>
                <a:lnTo>
                  <a:pt x="0" y="0"/>
                </a:lnTo>
                <a:lnTo>
                  <a:pt x="9564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 rot="20532655">
            <a:off x="6703944" y="3740416"/>
            <a:ext cx="328651" cy="474761"/>
          </a:xfrm>
          <a:custGeom>
            <a:avLst/>
            <a:gdLst/>
            <a:ahLst/>
            <a:cxnLst/>
            <a:rect l="l" t="t" r="r" b="b"/>
            <a:pathLst>
              <a:path w="328651" h="474761">
                <a:moveTo>
                  <a:pt x="252115" y="22920"/>
                </a:moveTo>
                <a:cubicBezTo>
                  <a:pt x="217736" y="133697"/>
                  <a:pt x="177900" y="238472"/>
                  <a:pt x="132606" y="337245"/>
                </a:cubicBezTo>
                <a:cubicBezTo>
                  <a:pt x="157982" y="334244"/>
                  <a:pt x="183220" y="330969"/>
                  <a:pt x="208323" y="327422"/>
                </a:cubicBezTo>
                <a:lnTo>
                  <a:pt x="178445" y="231652"/>
                </a:lnTo>
                <a:lnTo>
                  <a:pt x="261120" y="206276"/>
                </a:lnTo>
                <a:cubicBezTo>
                  <a:pt x="290041" y="300136"/>
                  <a:pt x="312551" y="382538"/>
                  <a:pt x="328651" y="453480"/>
                </a:cubicBezTo>
                <a:lnTo>
                  <a:pt x="250478" y="474761"/>
                </a:lnTo>
                <a:lnTo>
                  <a:pt x="236563" y="422374"/>
                </a:lnTo>
                <a:cubicBezTo>
                  <a:pt x="137791" y="433561"/>
                  <a:pt x="72306" y="444475"/>
                  <a:pt x="40110" y="455117"/>
                </a:cubicBezTo>
                <a:lnTo>
                  <a:pt x="0" y="366713"/>
                </a:lnTo>
                <a:cubicBezTo>
                  <a:pt x="29196" y="333698"/>
                  <a:pt x="55321" y="292292"/>
                  <a:pt x="78377" y="242497"/>
                </a:cubicBezTo>
                <a:cubicBezTo>
                  <a:pt x="101433" y="192701"/>
                  <a:pt x="128514" y="111870"/>
                  <a:pt x="159618" y="0"/>
                </a:cubicBezTo>
                <a:lnTo>
                  <a:pt x="252115" y="2292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 rot="20532655">
            <a:off x="4310898" y="3783670"/>
            <a:ext cx="106241" cy="130890"/>
          </a:xfrm>
          <a:custGeom>
            <a:avLst/>
            <a:gdLst/>
            <a:ahLst/>
            <a:cxnLst/>
            <a:rect l="l" t="t" r="r" b="b"/>
            <a:pathLst>
              <a:path w="106241" h="130890">
                <a:moveTo>
                  <a:pt x="76429" y="4021"/>
                </a:moveTo>
                <a:cubicBezTo>
                  <a:pt x="96304" y="12063"/>
                  <a:pt x="106241" y="32167"/>
                  <a:pt x="106241" y="64335"/>
                </a:cubicBezTo>
                <a:cubicBezTo>
                  <a:pt x="106241" y="83398"/>
                  <a:pt x="101557" y="99256"/>
                  <a:pt x="92191" y="111909"/>
                </a:cubicBezTo>
                <a:cubicBezTo>
                  <a:pt x="82823" y="124563"/>
                  <a:pt x="70005" y="130889"/>
                  <a:pt x="53736" y="130890"/>
                </a:cubicBezTo>
                <a:cubicBezTo>
                  <a:pt x="37632" y="130890"/>
                  <a:pt x="24650" y="123987"/>
                  <a:pt x="14790" y="110184"/>
                </a:cubicBezTo>
                <a:cubicBezTo>
                  <a:pt x="4930" y="96380"/>
                  <a:pt x="0" y="79618"/>
                  <a:pt x="1" y="59898"/>
                </a:cubicBezTo>
                <a:cubicBezTo>
                  <a:pt x="0" y="42643"/>
                  <a:pt x="4889" y="28346"/>
                  <a:pt x="14667" y="17008"/>
                </a:cubicBezTo>
                <a:cubicBezTo>
                  <a:pt x="24445" y="5670"/>
                  <a:pt x="37304" y="0"/>
                  <a:pt x="53243" y="0"/>
                </a:cubicBezTo>
                <a:cubicBezTo>
                  <a:pt x="62077" y="0"/>
                  <a:pt x="69805" y="1340"/>
                  <a:pt x="76429" y="4021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 rot="20532655">
            <a:off x="5870138" y="3848682"/>
            <a:ext cx="804640" cy="596726"/>
          </a:xfrm>
          <a:custGeom>
            <a:avLst/>
            <a:gdLst/>
            <a:ahLst/>
            <a:cxnLst/>
            <a:rect l="l" t="t" r="r" b="b"/>
            <a:pathLst>
              <a:path w="804640" h="596726">
                <a:moveTo>
                  <a:pt x="708868" y="65484"/>
                </a:moveTo>
                <a:lnTo>
                  <a:pt x="708868" y="258663"/>
                </a:lnTo>
                <a:lnTo>
                  <a:pt x="804639" y="258663"/>
                </a:lnTo>
                <a:lnTo>
                  <a:pt x="804640" y="359345"/>
                </a:lnTo>
                <a:lnTo>
                  <a:pt x="480901" y="359345"/>
                </a:lnTo>
                <a:cubicBezTo>
                  <a:pt x="547750" y="427012"/>
                  <a:pt x="654571" y="469031"/>
                  <a:pt x="801365" y="485403"/>
                </a:cubicBezTo>
                <a:lnTo>
                  <a:pt x="719509" y="594271"/>
                </a:lnTo>
                <a:cubicBezTo>
                  <a:pt x="571078" y="565621"/>
                  <a:pt x="464667" y="506412"/>
                  <a:pt x="400273" y="416644"/>
                </a:cubicBezTo>
                <a:cubicBezTo>
                  <a:pt x="341064" y="504229"/>
                  <a:pt x="234107" y="564257"/>
                  <a:pt x="79400" y="596726"/>
                </a:cubicBezTo>
                <a:cubicBezTo>
                  <a:pt x="57026" y="567258"/>
                  <a:pt x="30559" y="533425"/>
                  <a:pt x="0" y="495225"/>
                </a:cubicBezTo>
                <a:cubicBezTo>
                  <a:pt x="175170" y="460846"/>
                  <a:pt x="275853" y="415553"/>
                  <a:pt x="302046" y="359345"/>
                </a:cubicBezTo>
                <a:lnTo>
                  <a:pt x="2455" y="359345"/>
                </a:lnTo>
                <a:lnTo>
                  <a:pt x="2455" y="258663"/>
                </a:lnTo>
                <a:lnTo>
                  <a:pt x="90860" y="258663"/>
                </a:lnTo>
                <a:lnTo>
                  <a:pt x="90860" y="65484"/>
                </a:lnTo>
                <a:lnTo>
                  <a:pt x="338063" y="65484"/>
                </a:lnTo>
                <a:lnTo>
                  <a:pt x="338062" y="0"/>
                </a:lnTo>
                <a:lnTo>
                  <a:pt x="457571" y="0"/>
                </a:lnTo>
                <a:lnTo>
                  <a:pt x="457572" y="65484"/>
                </a:lnTo>
                <a:lnTo>
                  <a:pt x="708868" y="65484"/>
                </a:lnTo>
                <a:close/>
                <a:moveTo>
                  <a:pt x="590178" y="162074"/>
                </a:moveTo>
                <a:lnTo>
                  <a:pt x="457571" y="162074"/>
                </a:lnTo>
                <a:cubicBezTo>
                  <a:pt x="457572" y="192633"/>
                  <a:pt x="456071" y="224829"/>
                  <a:pt x="453070" y="258663"/>
                </a:cubicBezTo>
                <a:lnTo>
                  <a:pt x="590177" y="258663"/>
                </a:lnTo>
                <a:lnTo>
                  <a:pt x="590178" y="162074"/>
                </a:lnTo>
                <a:close/>
                <a:moveTo>
                  <a:pt x="338063" y="162073"/>
                </a:moveTo>
                <a:lnTo>
                  <a:pt x="209550" y="162074"/>
                </a:lnTo>
                <a:lnTo>
                  <a:pt x="209550" y="258663"/>
                </a:lnTo>
                <a:lnTo>
                  <a:pt x="333151" y="258663"/>
                </a:lnTo>
                <a:cubicBezTo>
                  <a:pt x="336425" y="235470"/>
                  <a:pt x="338063" y="203274"/>
                  <a:pt x="338063" y="1620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 rot="20532655">
            <a:off x="3682069" y="3839229"/>
            <a:ext cx="111909" cy="272626"/>
          </a:xfrm>
          <a:custGeom>
            <a:avLst/>
            <a:gdLst/>
            <a:ahLst/>
            <a:cxnLst/>
            <a:rect l="l" t="t" r="r" b="b"/>
            <a:pathLst>
              <a:path w="111909" h="272626">
                <a:moveTo>
                  <a:pt x="57927" y="0"/>
                </a:moveTo>
                <a:cubicBezTo>
                  <a:pt x="93916" y="0"/>
                  <a:pt x="111909" y="45520"/>
                  <a:pt x="111909" y="136560"/>
                </a:cubicBezTo>
                <a:cubicBezTo>
                  <a:pt x="111909" y="227270"/>
                  <a:pt x="93422" y="272625"/>
                  <a:pt x="56447" y="272626"/>
                </a:cubicBezTo>
                <a:cubicBezTo>
                  <a:pt x="18815" y="272626"/>
                  <a:pt x="0" y="228585"/>
                  <a:pt x="0" y="140503"/>
                </a:cubicBezTo>
                <a:cubicBezTo>
                  <a:pt x="0" y="46835"/>
                  <a:pt x="19308" y="0"/>
                  <a:pt x="57927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 rot="20532655">
            <a:off x="4797868" y="3976488"/>
            <a:ext cx="813644" cy="807095"/>
          </a:xfrm>
          <a:custGeom>
            <a:avLst/>
            <a:gdLst/>
            <a:ahLst/>
            <a:cxnLst/>
            <a:rect l="l" t="t" r="r" b="b"/>
            <a:pathLst>
              <a:path w="813644" h="807095">
                <a:moveTo>
                  <a:pt x="572988" y="1"/>
                </a:moveTo>
                <a:cubicBezTo>
                  <a:pt x="572988" y="46386"/>
                  <a:pt x="572716" y="93316"/>
                  <a:pt x="572170" y="140793"/>
                </a:cubicBezTo>
                <a:lnTo>
                  <a:pt x="793998" y="140792"/>
                </a:lnTo>
                <a:lnTo>
                  <a:pt x="793998" y="254571"/>
                </a:lnTo>
                <a:lnTo>
                  <a:pt x="569714" y="254571"/>
                </a:lnTo>
                <a:cubicBezTo>
                  <a:pt x="564803" y="401912"/>
                  <a:pt x="533425" y="509960"/>
                  <a:pt x="475580" y="578718"/>
                </a:cubicBezTo>
                <a:cubicBezTo>
                  <a:pt x="556890" y="625103"/>
                  <a:pt x="669578" y="659483"/>
                  <a:pt x="813644" y="681857"/>
                </a:cubicBezTo>
                <a:cubicBezTo>
                  <a:pt x="792361" y="710778"/>
                  <a:pt x="765348" y="750888"/>
                  <a:pt x="732606" y="802184"/>
                </a:cubicBezTo>
                <a:cubicBezTo>
                  <a:pt x="587450" y="769442"/>
                  <a:pt x="471488" y="723057"/>
                  <a:pt x="384721" y="663030"/>
                </a:cubicBezTo>
                <a:cubicBezTo>
                  <a:pt x="313234" y="712689"/>
                  <a:pt x="212824" y="760711"/>
                  <a:pt x="83492" y="807095"/>
                </a:cubicBezTo>
                <a:cubicBezTo>
                  <a:pt x="67121" y="783085"/>
                  <a:pt x="39290" y="745159"/>
                  <a:pt x="0" y="693316"/>
                </a:cubicBezTo>
                <a:cubicBezTo>
                  <a:pt x="127694" y="659483"/>
                  <a:pt x="224557" y="622648"/>
                  <a:pt x="290587" y="582812"/>
                </a:cubicBezTo>
                <a:cubicBezTo>
                  <a:pt x="230014" y="521147"/>
                  <a:pt x="172988" y="438201"/>
                  <a:pt x="119509" y="333971"/>
                </a:cubicBezTo>
                <a:lnTo>
                  <a:pt x="218554" y="283221"/>
                </a:lnTo>
                <a:cubicBezTo>
                  <a:pt x="268759" y="378173"/>
                  <a:pt x="322511" y="452661"/>
                  <a:pt x="379809" y="506686"/>
                </a:cubicBezTo>
                <a:cubicBezTo>
                  <a:pt x="421829" y="453208"/>
                  <a:pt x="444748" y="369169"/>
                  <a:pt x="448568" y="254572"/>
                </a:cubicBezTo>
                <a:lnTo>
                  <a:pt x="18008" y="254571"/>
                </a:lnTo>
                <a:lnTo>
                  <a:pt x="18008" y="140792"/>
                </a:lnTo>
                <a:lnTo>
                  <a:pt x="451024" y="140792"/>
                </a:lnTo>
                <a:cubicBezTo>
                  <a:pt x="451570" y="93315"/>
                  <a:pt x="451842" y="46385"/>
                  <a:pt x="451843" y="0"/>
                </a:cubicBezTo>
                <a:lnTo>
                  <a:pt x="572988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 rot="20532655">
            <a:off x="4007908" y="4282278"/>
            <a:ext cx="796454" cy="761257"/>
          </a:xfrm>
          <a:custGeom>
            <a:avLst/>
            <a:gdLst/>
            <a:ahLst/>
            <a:cxnLst/>
            <a:rect l="l" t="t" r="r" b="b"/>
            <a:pathLst>
              <a:path w="796454" h="761257">
                <a:moveTo>
                  <a:pt x="796454" y="0"/>
                </a:moveTo>
                <a:lnTo>
                  <a:pt x="796454" y="112961"/>
                </a:lnTo>
                <a:lnTo>
                  <a:pt x="329469" y="112961"/>
                </a:lnTo>
                <a:lnTo>
                  <a:pt x="326194" y="231651"/>
                </a:lnTo>
                <a:lnTo>
                  <a:pt x="707232" y="231651"/>
                </a:lnTo>
                <a:lnTo>
                  <a:pt x="697818" y="486631"/>
                </a:lnTo>
                <a:lnTo>
                  <a:pt x="694134" y="559892"/>
                </a:lnTo>
                <a:cubicBezTo>
                  <a:pt x="694135" y="616373"/>
                  <a:pt x="684175" y="659483"/>
                  <a:pt x="664257" y="689224"/>
                </a:cubicBezTo>
                <a:cubicBezTo>
                  <a:pt x="644339" y="718964"/>
                  <a:pt x="616645" y="735540"/>
                  <a:pt x="581174" y="738950"/>
                </a:cubicBezTo>
                <a:cubicBezTo>
                  <a:pt x="545703" y="742361"/>
                  <a:pt x="477763" y="744339"/>
                  <a:pt x="377353" y="744885"/>
                </a:cubicBezTo>
                <a:cubicBezTo>
                  <a:pt x="367532" y="695772"/>
                  <a:pt x="357709" y="653480"/>
                  <a:pt x="347886" y="618009"/>
                </a:cubicBezTo>
                <a:cubicBezTo>
                  <a:pt x="414189" y="620738"/>
                  <a:pt x="460710" y="622102"/>
                  <a:pt x="487449" y="622102"/>
                </a:cubicBezTo>
                <a:cubicBezTo>
                  <a:pt x="507095" y="622102"/>
                  <a:pt x="521692" y="620464"/>
                  <a:pt x="531243" y="617191"/>
                </a:cubicBezTo>
                <a:cubicBezTo>
                  <a:pt x="540791" y="613917"/>
                  <a:pt x="548705" y="608664"/>
                  <a:pt x="554981" y="601434"/>
                </a:cubicBezTo>
                <a:cubicBezTo>
                  <a:pt x="561256" y="594203"/>
                  <a:pt x="565349" y="585881"/>
                  <a:pt x="567258" y="576467"/>
                </a:cubicBezTo>
                <a:cubicBezTo>
                  <a:pt x="569168" y="567054"/>
                  <a:pt x="571283" y="535540"/>
                  <a:pt x="573602" y="481925"/>
                </a:cubicBezTo>
                <a:cubicBezTo>
                  <a:pt x="575922" y="428309"/>
                  <a:pt x="577354" y="380901"/>
                  <a:pt x="577899" y="339701"/>
                </a:cubicBezTo>
                <a:lnTo>
                  <a:pt x="322511" y="339701"/>
                </a:lnTo>
                <a:cubicBezTo>
                  <a:pt x="314052" y="514326"/>
                  <a:pt x="236290" y="654844"/>
                  <a:pt x="89222" y="761257"/>
                </a:cubicBezTo>
                <a:cubicBezTo>
                  <a:pt x="60846" y="724694"/>
                  <a:pt x="31105" y="688678"/>
                  <a:pt x="0" y="653207"/>
                </a:cubicBezTo>
                <a:cubicBezTo>
                  <a:pt x="61664" y="613097"/>
                  <a:pt x="108117" y="567873"/>
                  <a:pt x="139359" y="517532"/>
                </a:cubicBezTo>
                <a:cubicBezTo>
                  <a:pt x="170600" y="467191"/>
                  <a:pt x="188677" y="418760"/>
                  <a:pt x="193588" y="372238"/>
                </a:cubicBezTo>
                <a:cubicBezTo>
                  <a:pt x="198500" y="325717"/>
                  <a:pt x="202046" y="239292"/>
                  <a:pt x="204229" y="112961"/>
                </a:cubicBezTo>
                <a:lnTo>
                  <a:pt x="18009" y="112961"/>
                </a:lnTo>
                <a:lnTo>
                  <a:pt x="18009" y="0"/>
                </a:lnTo>
                <a:lnTo>
                  <a:pt x="7964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20532655">
            <a:off x="3368043" y="4461098"/>
            <a:ext cx="569714" cy="346250"/>
          </a:xfrm>
          <a:custGeom>
            <a:avLst/>
            <a:gdLst/>
            <a:ahLst/>
            <a:cxnLst/>
            <a:rect l="l" t="t" r="r" b="b"/>
            <a:pathLst>
              <a:path w="569714" h="346250">
                <a:moveTo>
                  <a:pt x="550887" y="64667"/>
                </a:moveTo>
                <a:lnTo>
                  <a:pt x="550887" y="135062"/>
                </a:lnTo>
                <a:lnTo>
                  <a:pt x="333970" y="135062"/>
                </a:lnTo>
                <a:lnTo>
                  <a:pt x="333970" y="170260"/>
                </a:lnTo>
                <a:lnTo>
                  <a:pt x="530423" y="170260"/>
                </a:lnTo>
                <a:lnTo>
                  <a:pt x="530423" y="240656"/>
                </a:lnTo>
                <a:lnTo>
                  <a:pt x="333970" y="240656"/>
                </a:lnTo>
                <a:lnTo>
                  <a:pt x="333970" y="275854"/>
                </a:lnTo>
                <a:lnTo>
                  <a:pt x="569714" y="275854"/>
                </a:lnTo>
                <a:lnTo>
                  <a:pt x="569714" y="346250"/>
                </a:lnTo>
                <a:lnTo>
                  <a:pt x="0" y="346249"/>
                </a:lnTo>
                <a:lnTo>
                  <a:pt x="0" y="275853"/>
                </a:lnTo>
                <a:lnTo>
                  <a:pt x="227558" y="275854"/>
                </a:lnTo>
                <a:lnTo>
                  <a:pt x="227558" y="240655"/>
                </a:lnTo>
                <a:lnTo>
                  <a:pt x="41747" y="240656"/>
                </a:lnTo>
                <a:lnTo>
                  <a:pt x="41746" y="170260"/>
                </a:lnTo>
                <a:lnTo>
                  <a:pt x="227559" y="170260"/>
                </a:lnTo>
                <a:lnTo>
                  <a:pt x="227558" y="135062"/>
                </a:lnTo>
                <a:lnTo>
                  <a:pt x="23738" y="135062"/>
                </a:lnTo>
                <a:lnTo>
                  <a:pt x="23738" y="64666"/>
                </a:lnTo>
                <a:lnTo>
                  <a:pt x="227558" y="64666"/>
                </a:lnTo>
                <a:lnTo>
                  <a:pt x="227558" y="0"/>
                </a:lnTo>
                <a:lnTo>
                  <a:pt x="333970" y="1"/>
                </a:lnTo>
                <a:lnTo>
                  <a:pt x="333970" y="64666"/>
                </a:lnTo>
                <a:lnTo>
                  <a:pt x="550887" y="646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 rot="20532655">
            <a:off x="3320492" y="4554213"/>
            <a:ext cx="166986" cy="805459"/>
          </a:xfrm>
          <a:custGeom>
            <a:avLst/>
            <a:gdLst/>
            <a:ahLst/>
            <a:cxnLst/>
            <a:rect l="l" t="t" r="r" b="b"/>
            <a:pathLst>
              <a:path w="166986" h="805459">
                <a:moveTo>
                  <a:pt x="101501" y="1"/>
                </a:moveTo>
                <a:lnTo>
                  <a:pt x="101501" y="153889"/>
                </a:lnTo>
                <a:lnTo>
                  <a:pt x="166986" y="180083"/>
                </a:lnTo>
                <a:lnTo>
                  <a:pt x="140792" y="266850"/>
                </a:lnTo>
                <a:lnTo>
                  <a:pt x="101501" y="246385"/>
                </a:lnTo>
                <a:lnTo>
                  <a:pt x="101502" y="805459"/>
                </a:lnTo>
                <a:lnTo>
                  <a:pt x="1" y="805458"/>
                </a:lnTo>
                <a:lnTo>
                  <a:pt x="0" y="0"/>
                </a:lnTo>
                <a:lnTo>
                  <a:pt x="10150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20532655">
            <a:off x="2298811" y="4754569"/>
            <a:ext cx="812006" cy="124421"/>
          </a:xfrm>
          <a:custGeom>
            <a:avLst/>
            <a:gdLst/>
            <a:ahLst/>
            <a:cxnLst/>
            <a:rect l="l" t="t" r="r" b="b"/>
            <a:pathLst>
              <a:path w="812006" h="124421">
                <a:moveTo>
                  <a:pt x="812006" y="49932"/>
                </a:moveTo>
                <a:lnTo>
                  <a:pt x="812006" y="124421"/>
                </a:lnTo>
                <a:lnTo>
                  <a:pt x="0" y="124421"/>
                </a:lnTo>
                <a:lnTo>
                  <a:pt x="0" y="49932"/>
                </a:lnTo>
                <a:lnTo>
                  <a:pt x="342566" y="49932"/>
                </a:lnTo>
                <a:cubicBezTo>
                  <a:pt x="336562" y="34379"/>
                  <a:pt x="329604" y="17736"/>
                  <a:pt x="321692" y="0"/>
                </a:cubicBezTo>
                <a:lnTo>
                  <a:pt x="460028" y="0"/>
                </a:lnTo>
                <a:cubicBezTo>
                  <a:pt x="466304" y="17463"/>
                  <a:pt x="472034" y="34107"/>
                  <a:pt x="477218" y="49932"/>
                </a:cubicBezTo>
                <a:lnTo>
                  <a:pt x="812006" y="49932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 rot="20532655">
            <a:off x="3172154" y="4750159"/>
            <a:ext cx="110505" cy="258664"/>
          </a:xfrm>
          <a:custGeom>
            <a:avLst/>
            <a:gdLst/>
            <a:ahLst/>
            <a:cxnLst/>
            <a:rect l="l" t="t" r="r" b="b"/>
            <a:pathLst>
              <a:path w="110505" h="258664">
                <a:moveTo>
                  <a:pt x="110505" y="5730"/>
                </a:moveTo>
                <a:cubicBezTo>
                  <a:pt x="100682" y="89223"/>
                  <a:pt x="87585" y="173534"/>
                  <a:pt x="71214" y="258664"/>
                </a:cubicBezTo>
                <a:lnTo>
                  <a:pt x="0" y="245566"/>
                </a:lnTo>
                <a:cubicBezTo>
                  <a:pt x="18008" y="156617"/>
                  <a:pt x="31105" y="74762"/>
                  <a:pt x="39290" y="0"/>
                </a:cubicBezTo>
                <a:lnTo>
                  <a:pt x="110505" y="573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 rot="20532655">
            <a:off x="3535070" y="4821380"/>
            <a:ext cx="482947" cy="423193"/>
          </a:xfrm>
          <a:custGeom>
            <a:avLst/>
            <a:gdLst/>
            <a:ahLst/>
            <a:cxnLst/>
            <a:rect l="l" t="t" r="r" b="b"/>
            <a:pathLst>
              <a:path w="482947" h="423193">
                <a:moveTo>
                  <a:pt x="482947" y="0"/>
                </a:moveTo>
                <a:lnTo>
                  <a:pt x="482947" y="311870"/>
                </a:lnTo>
                <a:cubicBezTo>
                  <a:pt x="482947" y="343520"/>
                  <a:pt x="476398" y="368077"/>
                  <a:pt x="463301" y="385540"/>
                </a:cubicBezTo>
                <a:cubicBezTo>
                  <a:pt x="450205" y="403002"/>
                  <a:pt x="431514" y="413507"/>
                  <a:pt x="407231" y="417055"/>
                </a:cubicBezTo>
                <a:cubicBezTo>
                  <a:pt x="382947" y="420601"/>
                  <a:pt x="328512" y="422647"/>
                  <a:pt x="243928" y="423193"/>
                </a:cubicBezTo>
                <a:cubicBezTo>
                  <a:pt x="238472" y="397000"/>
                  <a:pt x="230832" y="367805"/>
                  <a:pt x="221009" y="335608"/>
                </a:cubicBezTo>
                <a:cubicBezTo>
                  <a:pt x="273396" y="338882"/>
                  <a:pt x="312960" y="340519"/>
                  <a:pt x="339699" y="340519"/>
                </a:cubicBezTo>
                <a:cubicBezTo>
                  <a:pt x="366439" y="340519"/>
                  <a:pt x="379808" y="327422"/>
                  <a:pt x="379809" y="301229"/>
                </a:cubicBezTo>
                <a:lnTo>
                  <a:pt x="379809" y="289769"/>
                </a:lnTo>
                <a:lnTo>
                  <a:pt x="103138" y="289769"/>
                </a:lnTo>
                <a:lnTo>
                  <a:pt x="103137" y="421556"/>
                </a:lnTo>
                <a:lnTo>
                  <a:pt x="0" y="421556"/>
                </a:lnTo>
                <a:lnTo>
                  <a:pt x="0" y="0"/>
                </a:lnTo>
                <a:lnTo>
                  <a:pt x="482947" y="0"/>
                </a:lnTo>
                <a:close/>
                <a:moveTo>
                  <a:pt x="379809" y="75307"/>
                </a:moveTo>
                <a:lnTo>
                  <a:pt x="103138" y="75307"/>
                </a:lnTo>
                <a:lnTo>
                  <a:pt x="103138" y="116235"/>
                </a:lnTo>
                <a:lnTo>
                  <a:pt x="379809" y="116235"/>
                </a:lnTo>
                <a:lnTo>
                  <a:pt x="379809" y="75307"/>
                </a:lnTo>
                <a:close/>
                <a:moveTo>
                  <a:pt x="379809" y="184175"/>
                </a:moveTo>
                <a:lnTo>
                  <a:pt x="103137" y="184175"/>
                </a:lnTo>
                <a:lnTo>
                  <a:pt x="103137" y="221829"/>
                </a:lnTo>
                <a:lnTo>
                  <a:pt x="379809" y="221829"/>
                </a:lnTo>
                <a:lnTo>
                  <a:pt x="379809" y="184175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 rot="20532655">
            <a:off x="2442338" y="4898784"/>
            <a:ext cx="619647" cy="139154"/>
          </a:xfrm>
          <a:custGeom>
            <a:avLst/>
            <a:gdLst/>
            <a:ahLst/>
            <a:cxnLst/>
            <a:rect l="l" t="t" r="r" b="b"/>
            <a:pathLst>
              <a:path w="619647" h="139154">
                <a:moveTo>
                  <a:pt x="619647" y="0"/>
                </a:moveTo>
                <a:lnTo>
                  <a:pt x="619646" y="139154"/>
                </a:lnTo>
                <a:lnTo>
                  <a:pt x="0" y="139154"/>
                </a:lnTo>
                <a:lnTo>
                  <a:pt x="1" y="0"/>
                </a:lnTo>
                <a:lnTo>
                  <a:pt x="619647" y="0"/>
                </a:lnTo>
                <a:close/>
                <a:moveTo>
                  <a:pt x="514872" y="53206"/>
                </a:moveTo>
                <a:lnTo>
                  <a:pt x="104775" y="53206"/>
                </a:lnTo>
                <a:lnTo>
                  <a:pt x="104775" y="85948"/>
                </a:lnTo>
                <a:lnTo>
                  <a:pt x="514872" y="85948"/>
                </a:lnTo>
                <a:lnTo>
                  <a:pt x="514872" y="53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0532655">
            <a:off x="2419850" y="5057069"/>
            <a:ext cx="763712" cy="126058"/>
          </a:xfrm>
          <a:custGeom>
            <a:avLst/>
            <a:gdLst/>
            <a:ahLst/>
            <a:cxnLst/>
            <a:rect l="l" t="t" r="r" b="b"/>
            <a:pathLst>
              <a:path w="763712" h="126058">
                <a:moveTo>
                  <a:pt x="763712" y="0"/>
                </a:moveTo>
                <a:lnTo>
                  <a:pt x="763711" y="126058"/>
                </a:lnTo>
                <a:lnTo>
                  <a:pt x="659755" y="126058"/>
                </a:lnTo>
                <a:lnTo>
                  <a:pt x="659755" y="63847"/>
                </a:lnTo>
                <a:lnTo>
                  <a:pt x="103957" y="63847"/>
                </a:lnTo>
                <a:lnTo>
                  <a:pt x="103957" y="126058"/>
                </a:lnTo>
                <a:lnTo>
                  <a:pt x="0" y="126058"/>
                </a:lnTo>
                <a:lnTo>
                  <a:pt x="1" y="1"/>
                </a:lnTo>
                <a:lnTo>
                  <a:pt x="7637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rot="20532655">
            <a:off x="2464497" y="5136970"/>
            <a:ext cx="814462" cy="402729"/>
          </a:xfrm>
          <a:custGeom>
            <a:avLst/>
            <a:gdLst/>
            <a:ahLst/>
            <a:cxnLst/>
            <a:rect l="l" t="t" r="r" b="b"/>
            <a:pathLst>
              <a:path w="814462" h="402729">
                <a:moveTo>
                  <a:pt x="659755" y="1"/>
                </a:moveTo>
                <a:lnTo>
                  <a:pt x="659756" y="56480"/>
                </a:lnTo>
                <a:lnTo>
                  <a:pt x="495226" y="56480"/>
                </a:lnTo>
                <a:cubicBezTo>
                  <a:pt x="479127" y="62756"/>
                  <a:pt x="462483" y="69032"/>
                  <a:pt x="445294" y="75307"/>
                </a:cubicBezTo>
                <a:cubicBezTo>
                  <a:pt x="466849" y="96044"/>
                  <a:pt x="484176" y="118690"/>
                  <a:pt x="497272" y="143247"/>
                </a:cubicBezTo>
                <a:cubicBezTo>
                  <a:pt x="566303" y="116507"/>
                  <a:pt x="634653" y="86494"/>
                  <a:pt x="702320" y="53207"/>
                </a:cubicBezTo>
                <a:lnTo>
                  <a:pt x="757982" y="131787"/>
                </a:lnTo>
                <a:cubicBezTo>
                  <a:pt x="725786" y="145157"/>
                  <a:pt x="693861" y="157981"/>
                  <a:pt x="662211" y="170259"/>
                </a:cubicBezTo>
                <a:cubicBezTo>
                  <a:pt x="701229" y="222374"/>
                  <a:pt x="751979" y="267122"/>
                  <a:pt x="814462" y="304503"/>
                </a:cubicBezTo>
                <a:cubicBezTo>
                  <a:pt x="778446" y="335062"/>
                  <a:pt x="748977" y="361256"/>
                  <a:pt x="726058" y="383083"/>
                </a:cubicBezTo>
                <a:cubicBezTo>
                  <a:pt x="666850" y="341610"/>
                  <a:pt x="613916" y="282401"/>
                  <a:pt x="567259" y="205457"/>
                </a:cubicBezTo>
                <a:cubicBezTo>
                  <a:pt x="553070" y="210641"/>
                  <a:pt x="539018" y="215553"/>
                  <a:pt x="525103" y="220192"/>
                </a:cubicBezTo>
                <a:cubicBezTo>
                  <a:pt x="528650" y="237654"/>
                  <a:pt x="530424" y="255117"/>
                  <a:pt x="530424" y="272579"/>
                </a:cubicBezTo>
                <a:cubicBezTo>
                  <a:pt x="530423" y="307231"/>
                  <a:pt x="522238" y="334926"/>
                  <a:pt x="505867" y="355662"/>
                </a:cubicBezTo>
                <a:cubicBezTo>
                  <a:pt x="489496" y="376398"/>
                  <a:pt x="468145" y="389428"/>
                  <a:pt x="441815" y="394748"/>
                </a:cubicBezTo>
                <a:cubicBezTo>
                  <a:pt x="415484" y="400069"/>
                  <a:pt x="357981" y="402183"/>
                  <a:pt x="269305" y="401092"/>
                </a:cubicBezTo>
                <a:cubicBezTo>
                  <a:pt x="263301" y="379264"/>
                  <a:pt x="256208" y="355662"/>
                  <a:pt x="248022" y="330287"/>
                </a:cubicBezTo>
                <a:cubicBezTo>
                  <a:pt x="186903" y="355935"/>
                  <a:pt x="119236" y="380082"/>
                  <a:pt x="45021" y="402729"/>
                </a:cubicBezTo>
                <a:cubicBezTo>
                  <a:pt x="33561" y="378172"/>
                  <a:pt x="18554" y="350614"/>
                  <a:pt x="0" y="320055"/>
                </a:cubicBezTo>
                <a:cubicBezTo>
                  <a:pt x="153616" y="293315"/>
                  <a:pt x="291815" y="248704"/>
                  <a:pt x="414598" y="186221"/>
                </a:cubicBezTo>
                <a:cubicBezTo>
                  <a:pt x="414052" y="184038"/>
                  <a:pt x="410778" y="175579"/>
                  <a:pt x="404775" y="160846"/>
                </a:cubicBezTo>
                <a:cubicBezTo>
                  <a:pt x="314189" y="204775"/>
                  <a:pt x="197545" y="246930"/>
                  <a:pt x="54844" y="287313"/>
                </a:cubicBezTo>
                <a:cubicBezTo>
                  <a:pt x="43929" y="263847"/>
                  <a:pt x="31105" y="240382"/>
                  <a:pt x="16371" y="216917"/>
                </a:cubicBezTo>
                <a:cubicBezTo>
                  <a:pt x="160982" y="192906"/>
                  <a:pt x="280901" y="161392"/>
                  <a:pt x="376126" y="122374"/>
                </a:cubicBezTo>
                <a:cubicBezTo>
                  <a:pt x="370396" y="116371"/>
                  <a:pt x="363984" y="110505"/>
                  <a:pt x="356890" y="104775"/>
                </a:cubicBezTo>
                <a:cubicBezTo>
                  <a:pt x="261937" y="134243"/>
                  <a:pt x="157981" y="159345"/>
                  <a:pt x="45021" y="180082"/>
                </a:cubicBezTo>
                <a:cubicBezTo>
                  <a:pt x="34652" y="157162"/>
                  <a:pt x="22919" y="134243"/>
                  <a:pt x="9822" y="111324"/>
                </a:cubicBezTo>
                <a:cubicBezTo>
                  <a:pt x="140791" y="100682"/>
                  <a:pt x="259481" y="82401"/>
                  <a:pt x="365894" y="56480"/>
                </a:cubicBezTo>
                <a:lnTo>
                  <a:pt x="154707" y="56481"/>
                </a:lnTo>
                <a:lnTo>
                  <a:pt x="154706" y="0"/>
                </a:lnTo>
                <a:lnTo>
                  <a:pt x="659755" y="1"/>
                </a:lnTo>
                <a:close/>
                <a:moveTo>
                  <a:pt x="427286" y="239018"/>
                </a:moveTo>
                <a:cubicBezTo>
                  <a:pt x="387176" y="264120"/>
                  <a:pt x="342292" y="287995"/>
                  <a:pt x="292634" y="310641"/>
                </a:cubicBezTo>
                <a:cubicBezTo>
                  <a:pt x="321010" y="312551"/>
                  <a:pt x="344066" y="313507"/>
                  <a:pt x="361802" y="313506"/>
                </a:cubicBezTo>
                <a:cubicBezTo>
                  <a:pt x="410642" y="313506"/>
                  <a:pt x="432469" y="288677"/>
                  <a:pt x="427286" y="2390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 rot="20532655">
            <a:off x="7343573" y="2547758"/>
            <a:ext cx="306642" cy="479189"/>
          </a:xfrm>
          <a:custGeom>
            <a:avLst/>
            <a:gdLst/>
            <a:ahLst/>
            <a:cxnLst/>
            <a:rect l="l" t="t" r="r" b="b"/>
            <a:pathLst>
              <a:path w="306642" h="479189">
                <a:moveTo>
                  <a:pt x="282979" y="0"/>
                </a:moveTo>
                <a:lnTo>
                  <a:pt x="300726" y="64582"/>
                </a:lnTo>
                <a:cubicBezTo>
                  <a:pt x="250441" y="74113"/>
                  <a:pt x="183722" y="82658"/>
                  <a:pt x="100571" y="90217"/>
                </a:cubicBezTo>
                <a:lnTo>
                  <a:pt x="100571" y="137544"/>
                </a:lnTo>
                <a:lnTo>
                  <a:pt x="284458" y="137544"/>
                </a:lnTo>
                <a:lnTo>
                  <a:pt x="284457" y="195225"/>
                </a:lnTo>
                <a:cubicBezTo>
                  <a:pt x="274597" y="255863"/>
                  <a:pt x="254385" y="310175"/>
                  <a:pt x="223818" y="358159"/>
                </a:cubicBezTo>
                <a:cubicBezTo>
                  <a:pt x="247319" y="383137"/>
                  <a:pt x="274926" y="402282"/>
                  <a:pt x="306642" y="415593"/>
                </a:cubicBezTo>
                <a:lnTo>
                  <a:pt x="266216" y="478695"/>
                </a:lnTo>
                <a:cubicBezTo>
                  <a:pt x="235652" y="459633"/>
                  <a:pt x="208783" y="436544"/>
                  <a:pt x="185612" y="409430"/>
                </a:cubicBezTo>
                <a:cubicBezTo>
                  <a:pt x="163263" y="434573"/>
                  <a:pt x="137545" y="457661"/>
                  <a:pt x="108458" y="478695"/>
                </a:cubicBezTo>
                <a:cubicBezTo>
                  <a:pt x="101886" y="467192"/>
                  <a:pt x="90053" y="448952"/>
                  <a:pt x="72964" y="423974"/>
                </a:cubicBezTo>
                <a:cubicBezTo>
                  <a:pt x="102214" y="405076"/>
                  <a:pt x="127275" y="382726"/>
                  <a:pt x="148145" y="356927"/>
                </a:cubicBezTo>
                <a:cubicBezTo>
                  <a:pt x="128753" y="323731"/>
                  <a:pt x="113389" y="286100"/>
                  <a:pt x="102050" y="244032"/>
                </a:cubicBezTo>
                <a:lnTo>
                  <a:pt x="145926" y="204099"/>
                </a:lnTo>
                <a:cubicBezTo>
                  <a:pt x="155293" y="241401"/>
                  <a:pt x="167864" y="274186"/>
                  <a:pt x="183640" y="302451"/>
                </a:cubicBezTo>
                <a:cubicBezTo>
                  <a:pt x="199416" y="272214"/>
                  <a:pt x="211001" y="238444"/>
                  <a:pt x="218397" y="201140"/>
                </a:cubicBezTo>
                <a:lnTo>
                  <a:pt x="100571" y="201141"/>
                </a:lnTo>
                <a:lnTo>
                  <a:pt x="100571" y="227763"/>
                </a:lnTo>
                <a:cubicBezTo>
                  <a:pt x="100571" y="343780"/>
                  <a:pt x="80686" y="427589"/>
                  <a:pt x="40918" y="479189"/>
                </a:cubicBezTo>
                <a:cubicBezTo>
                  <a:pt x="28429" y="460126"/>
                  <a:pt x="14790" y="440900"/>
                  <a:pt x="0" y="421509"/>
                </a:cubicBezTo>
                <a:cubicBezTo>
                  <a:pt x="28265" y="380097"/>
                  <a:pt x="41247" y="311243"/>
                  <a:pt x="38946" y="214945"/>
                </a:cubicBezTo>
                <a:lnTo>
                  <a:pt x="38947" y="29086"/>
                </a:lnTo>
                <a:cubicBezTo>
                  <a:pt x="146090" y="23499"/>
                  <a:pt x="227434" y="13803"/>
                  <a:pt x="2829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20532655">
            <a:off x="7170749" y="2615978"/>
            <a:ext cx="208536" cy="484613"/>
          </a:xfrm>
          <a:custGeom>
            <a:avLst/>
            <a:gdLst/>
            <a:ahLst/>
            <a:cxnLst/>
            <a:rect l="l" t="t" r="r" b="b"/>
            <a:pathLst>
              <a:path w="208536" h="484613">
                <a:moveTo>
                  <a:pt x="182901" y="1"/>
                </a:moveTo>
                <a:lnTo>
                  <a:pt x="182900" y="148391"/>
                </a:lnTo>
                <a:lnTo>
                  <a:pt x="208536" y="148391"/>
                </a:lnTo>
                <a:lnTo>
                  <a:pt x="208536" y="203606"/>
                </a:lnTo>
                <a:lnTo>
                  <a:pt x="89724" y="203607"/>
                </a:lnTo>
                <a:lnTo>
                  <a:pt x="89725" y="249455"/>
                </a:lnTo>
                <a:lnTo>
                  <a:pt x="182901" y="249456"/>
                </a:lnTo>
                <a:lnTo>
                  <a:pt x="182900" y="475246"/>
                </a:lnTo>
                <a:lnTo>
                  <a:pt x="124234" y="475246"/>
                </a:lnTo>
                <a:lnTo>
                  <a:pt x="124234" y="304670"/>
                </a:lnTo>
                <a:lnTo>
                  <a:pt x="89971" y="304671"/>
                </a:lnTo>
                <a:cubicBezTo>
                  <a:pt x="89971" y="376319"/>
                  <a:pt x="77400" y="436299"/>
                  <a:pt x="52257" y="484613"/>
                </a:cubicBezTo>
                <a:cubicBezTo>
                  <a:pt x="36152" y="471137"/>
                  <a:pt x="18733" y="457498"/>
                  <a:pt x="0" y="443694"/>
                </a:cubicBezTo>
                <a:cubicBezTo>
                  <a:pt x="23006" y="403598"/>
                  <a:pt x="33688" y="337208"/>
                  <a:pt x="32044" y="244525"/>
                </a:cubicBezTo>
                <a:lnTo>
                  <a:pt x="32044" y="10847"/>
                </a:lnTo>
                <a:lnTo>
                  <a:pt x="89724" y="10846"/>
                </a:lnTo>
                <a:lnTo>
                  <a:pt x="89724" y="148391"/>
                </a:lnTo>
                <a:lnTo>
                  <a:pt x="124234" y="148391"/>
                </a:lnTo>
                <a:lnTo>
                  <a:pt x="124234" y="0"/>
                </a:lnTo>
                <a:lnTo>
                  <a:pt x="18290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rot="20532655">
            <a:off x="6786155" y="2710594"/>
            <a:ext cx="323404" cy="113388"/>
          </a:xfrm>
          <a:custGeom>
            <a:avLst/>
            <a:gdLst/>
            <a:ahLst/>
            <a:cxnLst/>
            <a:rect l="l" t="t" r="r" b="b"/>
            <a:pathLst>
              <a:path w="323404" h="113388">
                <a:moveTo>
                  <a:pt x="255371" y="0"/>
                </a:moveTo>
                <a:lnTo>
                  <a:pt x="255371" y="36974"/>
                </a:lnTo>
                <a:lnTo>
                  <a:pt x="323404" y="36974"/>
                </a:lnTo>
                <a:lnTo>
                  <a:pt x="323404" y="85780"/>
                </a:lnTo>
                <a:lnTo>
                  <a:pt x="255371" y="85780"/>
                </a:lnTo>
                <a:lnTo>
                  <a:pt x="255371" y="113388"/>
                </a:lnTo>
                <a:lnTo>
                  <a:pt x="197197" y="113388"/>
                </a:lnTo>
                <a:lnTo>
                  <a:pt x="197198" y="85780"/>
                </a:lnTo>
                <a:lnTo>
                  <a:pt x="121770" y="85780"/>
                </a:lnTo>
                <a:lnTo>
                  <a:pt x="121770" y="113388"/>
                </a:lnTo>
                <a:lnTo>
                  <a:pt x="63596" y="113388"/>
                </a:lnTo>
                <a:lnTo>
                  <a:pt x="63596" y="85780"/>
                </a:lnTo>
                <a:lnTo>
                  <a:pt x="0" y="85781"/>
                </a:lnTo>
                <a:lnTo>
                  <a:pt x="0" y="36974"/>
                </a:lnTo>
                <a:lnTo>
                  <a:pt x="63596" y="36974"/>
                </a:lnTo>
                <a:lnTo>
                  <a:pt x="63596" y="0"/>
                </a:lnTo>
                <a:lnTo>
                  <a:pt x="121770" y="0"/>
                </a:lnTo>
                <a:lnTo>
                  <a:pt x="121769" y="36974"/>
                </a:lnTo>
                <a:lnTo>
                  <a:pt x="197198" y="36974"/>
                </a:lnTo>
                <a:lnTo>
                  <a:pt x="197198" y="0"/>
                </a:lnTo>
                <a:lnTo>
                  <a:pt x="2553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532655">
            <a:off x="6681610" y="2726336"/>
            <a:ext cx="492993" cy="488064"/>
          </a:xfrm>
          <a:custGeom>
            <a:avLst/>
            <a:gdLst/>
            <a:ahLst/>
            <a:cxnLst/>
            <a:rect l="l" t="t" r="r" b="b"/>
            <a:pathLst>
              <a:path w="492993" h="488064">
                <a:moveTo>
                  <a:pt x="123249" y="0"/>
                </a:moveTo>
                <a:lnTo>
                  <a:pt x="123248" y="96627"/>
                </a:lnTo>
                <a:lnTo>
                  <a:pt x="169096" y="96627"/>
                </a:lnTo>
                <a:lnTo>
                  <a:pt x="169096" y="154800"/>
                </a:lnTo>
                <a:lnTo>
                  <a:pt x="123248" y="154801"/>
                </a:lnTo>
                <a:lnTo>
                  <a:pt x="123248" y="182901"/>
                </a:lnTo>
                <a:cubicBezTo>
                  <a:pt x="146583" y="204593"/>
                  <a:pt x="167288" y="224641"/>
                  <a:pt x="185366" y="243047"/>
                </a:cubicBezTo>
                <a:lnTo>
                  <a:pt x="185365" y="125221"/>
                </a:lnTo>
                <a:lnTo>
                  <a:pt x="469329" y="125221"/>
                </a:lnTo>
                <a:lnTo>
                  <a:pt x="469329" y="302205"/>
                </a:lnTo>
                <a:lnTo>
                  <a:pt x="353476" y="302205"/>
                </a:lnTo>
                <a:cubicBezTo>
                  <a:pt x="352819" y="311080"/>
                  <a:pt x="351832" y="319460"/>
                  <a:pt x="350518" y="327348"/>
                </a:cubicBezTo>
                <a:lnTo>
                  <a:pt x="487077" y="327348"/>
                </a:lnTo>
                <a:lnTo>
                  <a:pt x="487077" y="375169"/>
                </a:lnTo>
                <a:lnTo>
                  <a:pt x="374675" y="375168"/>
                </a:lnTo>
                <a:cubicBezTo>
                  <a:pt x="405898" y="398832"/>
                  <a:pt x="445336" y="414279"/>
                  <a:pt x="492993" y="421510"/>
                </a:cubicBezTo>
                <a:cubicBezTo>
                  <a:pt x="482805" y="439915"/>
                  <a:pt x="471959" y="461113"/>
                  <a:pt x="460456" y="485106"/>
                </a:cubicBezTo>
                <a:cubicBezTo>
                  <a:pt x="400310" y="467358"/>
                  <a:pt x="354462" y="435971"/>
                  <a:pt x="322910" y="390944"/>
                </a:cubicBezTo>
                <a:cubicBezTo>
                  <a:pt x="297932" y="434984"/>
                  <a:pt x="251591" y="467358"/>
                  <a:pt x="183887" y="488064"/>
                </a:cubicBezTo>
                <a:cubicBezTo>
                  <a:pt x="173369" y="467687"/>
                  <a:pt x="160716" y="448295"/>
                  <a:pt x="145926" y="429891"/>
                </a:cubicBezTo>
                <a:cubicBezTo>
                  <a:pt x="203113" y="418059"/>
                  <a:pt x="242388" y="399818"/>
                  <a:pt x="263751" y="375169"/>
                </a:cubicBezTo>
                <a:lnTo>
                  <a:pt x="158744" y="375168"/>
                </a:lnTo>
                <a:lnTo>
                  <a:pt x="158743" y="327348"/>
                </a:lnTo>
                <a:lnTo>
                  <a:pt x="287415" y="327348"/>
                </a:lnTo>
                <a:cubicBezTo>
                  <a:pt x="289386" y="319789"/>
                  <a:pt x="290702" y="311408"/>
                  <a:pt x="291358" y="302206"/>
                </a:cubicBezTo>
                <a:lnTo>
                  <a:pt x="185365" y="302205"/>
                </a:lnTo>
                <a:lnTo>
                  <a:pt x="185365" y="248962"/>
                </a:lnTo>
                <a:lnTo>
                  <a:pt x="147405" y="286429"/>
                </a:lnTo>
                <a:cubicBezTo>
                  <a:pt x="139845" y="274927"/>
                  <a:pt x="131794" y="263094"/>
                  <a:pt x="123248" y="250934"/>
                </a:cubicBezTo>
                <a:lnTo>
                  <a:pt x="123248" y="483627"/>
                </a:lnTo>
                <a:lnTo>
                  <a:pt x="62117" y="483627"/>
                </a:lnTo>
                <a:lnTo>
                  <a:pt x="62117" y="275091"/>
                </a:lnTo>
                <a:cubicBezTo>
                  <a:pt x="49299" y="309929"/>
                  <a:pt x="33852" y="342959"/>
                  <a:pt x="15775" y="374182"/>
                </a:cubicBezTo>
                <a:cubicBezTo>
                  <a:pt x="12490" y="351504"/>
                  <a:pt x="7230" y="321432"/>
                  <a:pt x="0" y="283964"/>
                </a:cubicBezTo>
                <a:cubicBezTo>
                  <a:pt x="23663" y="243868"/>
                  <a:pt x="42398" y="200814"/>
                  <a:pt x="56201" y="154801"/>
                </a:cubicBezTo>
                <a:lnTo>
                  <a:pt x="4930" y="154801"/>
                </a:lnTo>
                <a:lnTo>
                  <a:pt x="4930" y="96627"/>
                </a:lnTo>
                <a:lnTo>
                  <a:pt x="62117" y="96627"/>
                </a:lnTo>
                <a:lnTo>
                  <a:pt x="62117" y="1"/>
                </a:lnTo>
                <a:lnTo>
                  <a:pt x="123249" y="0"/>
                </a:lnTo>
                <a:close/>
                <a:moveTo>
                  <a:pt x="408198" y="169097"/>
                </a:moveTo>
                <a:lnTo>
                  <a:pt x="246497" y="169097"/>
                </a:lnTo>
                <a:lnTo>
                  <a:pt x="246496" y="195226"/>
                </a:lnTo>
                <a:lnTo>
                  <a:pt x="408199" y="195226"/>
                </a:lnTo>
                <a:lnTo>
                  <a:pt x="408198" y="169097"/>
                </a:lnTo>
                <a:close/>
                <a:moveTo>
                  <a:pt x="408198" y="231707"/>
                </a:moveTo>
                <a:lnTo>
                  <a:pt x="246496" y="231708"/>
                </a:lnTo>
                <a:lnTo>
                  <a:pt x="246497" y="258822"/>
                </a:lnTo>
                <a:lnTo>
                  <a:pt x="408198" y="258822"/>
                </a:lnTo>
                <a:lnTo>
                  <a:pt x="408198" y="2317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20532655">
            <a:off x="6383907" y="2887549"/>
            <a:ext cx="299248" cy="381824"/>
          </a:xfrm>
          <a:custGeom>
            <a:avLst/>
            <a:gdLst/>
            <a:ahLst/>
            <a:cxnLst/>
            <a:rect l="l" t="t" r="r" b="b"/>
            <a:pathLst>
              <a:path w="299248" h="381824">
                <a:moveTo>
                  <a:pt x="299248" y="0"/>
                </a:moveTo>
                <a:lnTo>
                  <a:pt x="299248" y="66554"/>
                </a:lnTo>
                <a:lnTo>
                  <a:pt x="190296" y="66554"/>
                </a:lnTo>
                <a:lnTo>
                  <a:pt x="190296" y="381823"/>
                </a:lnTo>
                <a:lnTo>
                  <a:pt x="108706" y="381824"/>
                </a:lnTo>
                <a:lnTo>
                  <a:pt x="108706" y="66554"/>
                </a:lnTo>
                <a:lnTo>
                  <a:pt x="0" y="66554"/>
                </a:lnTo>
                <a:lnTo>
                  <a:pt x="1" y="0"/>
                </a:lnTo>
                <a:lnTo>
                  <a:pt x="299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rot="20532655">
            <a:off x="6101111" y="2982359"/>
            <a:ext cx="273858" cy="381824"/>
          </a:xfrm>
          <a:custGeom>
            <a:avLst/>
            <a:gdLst/>
            <a:ahLst/>
            <a:cxnLst/>
            <a:rect l="l" t="t" r="r" b="b"/>
            <a:pathLst>
              <a:path w="273858" h="381824">
                <a:moveTo>
                  <a:pt x="193716" y="7550"/>
                </a:moveTo>
                <a:cubicBezTo>
                  <a:pt x="247144" y="22647"/>
                  <a:pt x="273857" y="60392"/>
                  <a:pt x="273858" y="120783"/>
                </a:cubicBezTo>
                <a:cubicBezTo>
                  <a:pt x="273857" y="159894"/>
                  <a:pt x="259520" y="191240"/>
                  <a:pt x="230844" y="214822"/>
                </a:cubicBezTo>
                <a:cubicBezTo>
                  <a:pt x="202169" y="238404"/>
                  <a:pt x="166303" y="249702"/>
                  <a:pt x="123248" y="248715"/>
                </a:cubicBezTo>
                <a:lnTo>
                  <a:pt x="81343" y="248715"/>
                </a:lnTo>
                <a:lnTo>
                  <a:pt x="81344" y="381823"/>
                </a:lnTo>
                <a:lnTo>
                  <a:pt x="0" y="381824"/>
                </a:lnTo>
                <a:lnTo>
                  <a:pt x="0" y="0"/>
                </a:lnTo>
                <a:lnTo>
                  <a:pt x="131383" y="0"/>
                </a:lnTo>
                <a:cubicBezTo>
                  <a:pt x="155128" y="0"/>
                  <a:pt x="175906" y="2517"/>
                  <a:pt x="193716" y="7550"/>
                </a:cubicBezTo>
                <a:close/>
                <a:moveTo>
                  <a:pt x="148391" y="66908"/>
                </a:moveTo>
                <a:cubicBezTo>
                  <a:pt x="139516" y="64372"/>
                  <a:pt x="129164" y="63103"/>
                  <a:pt x="117332" y="63104"/>
                </a:cubicBezTo>
                <a:lnTo>
                  <a:pt x="81343" y="63104"/>
                </a:lnTo>
                <a:lnTo>
                  <a:pt x="81344" y="186352"/>
                </a:lnTo>
                <a:lnTo>
                  <a:pt x="116593" y="186351"/>
                </a:lnTo>
                <a:cubicBezTo>
                  <a:pt x="164413" y="186351"/>
                  <a:pt x="188323" y="165563"/>
                  <a:pt x="188323" y="123987"/>
                </a:cubicBezTo>
                <a:cubicBezTo>
                  <a:pt x="188324" y="93545"/>
                  <a:pt x="175012" y="74518"/>
                  <a:pt x="148391" y="669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rot="20532655">
            <a:off x="5783675" y="3084210"/>
            <a:ext cx="273858" cy="381824"/>
          </a:xfrm>
          <a:custGeom>
            <a:avLst/>
            <a:gdLst/>
            <a:ahLst/>
            <a:cxnLst/>
            <a:rect l="l" t="t" r="r" b="b"/>
            <a:pathLst>
              <a:path w="273858" h="381824">
                <a:moveTo>
                  <a:pt x="193716" y="7549"/>
                </a:moveTo>
                <a:cubicBezTo>
                  <a:pt x="247144" y="22647"/>
                  <a:pt x="273858" y="60392"/>
                  <a:pt x="273858" y="120783"/>
                </a:cubicBezTo>
                <a:cubicBezTo>
                  <a:pt x="273858" y="159894"/>
                  <a:pt x="259520" y="191241"/>
                  <a:pt x="230845" y="214822"/>
                </a:cubicBezTo>
                <a:cubicBezTo>
                  <a:pt x="202169" y="238403"/>
                  <a:pt x="166304" y="249701"/>
                  <a:pt x="123249" y="248715"/>
                </a:cubicBezTo>
                <a:lnTo>
                  <a:pt x="81345" y="248716"/>
                </a:lnTo>
                <a:lnTo>
                  <a:pt x="81344" y="381824"/>
                </a:lnTo>
                <a:lnTo>
                  <a:pt x="0" y="381823"/>
                </a:lnTo>
                <a:lnTo>
                  <a:pt x="1" y="0"/>
                </a:lnTo>
                <a:lnTo>
                  <a:pt x="131383" y="0"/>
                </a:lnTo>
                <a:cubicBezTo>
                  <a:pt x="155130" y="0"/>
                  <a:pt x="175907" y="2516"/>
                  <a:pt x="193716" y="7549"/>
                </a:cubicBezTo>
                <a:close/>
                <a:moveTo>
                  <a:pt x="148391" y="66908"/>
                </a:moveTo>
                <a:cubicBezTo>
                  <a:pt x="139518" y="64371"/>
                  <a:pt x="129165" y="63103"/>
                  <a:pt x="117333" y="63103"/>
                </a:cubicBezTo>
                <a:lnTo>
                  <a:pt x="81345" y="63103"/>
                </a:lnTo>
                <a:lnTo>
                  <a:pt x="81345" y="186352"/>
                </a:lnTo>
                <a:lnTo>
                  <a:pt x="116594" y="186352"/>
                </a:lnTo>
                <a:cubicBezTo>
                  <a:pt x="164415" y="186352"/>
                  <a:pt x="188325" y="165564"/>
                  <a:pt x="188325" y="123988"/>
                </a:cubicBezTo>
                <a:cubicBezTo>
                  <a:pt x="188324" y="93545"/>
                  <a:pt x="175014" y="74519"/>
                  <a:pt x="148391" y="669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 rot="20532655">
            <a:off x="5282228" y="3206038"/>
            <a:ext cx="430383" cy="465386"/>
          </a:xfrm>
          <a:custGeom>
            <a:avLst/>
            <a:gdLst/>
            <a:ahLst/>
            <a:cxnLst/>
            <a:rect l="l" t="t" r="r" b="b"/>
            <a:pathLst>
              <a:path w="430383" h="465386">
                <a:moveTo>
                  <a:pt x="430382" y="0"/>
                </a:moveTo>
                <a:lnTo>
                  <a:pt x="430383" y="368266"/>
                </a:lnTo>
                <a:cubicBezTo>
                  <a:pt x="430383" y="397024"/>
                  <a:pt x="424302" y="418880"/>
                  <a:pt x="412142" y="433834"/>
                </a:cubicBezTo>
                <a:cubicBezTo>
                  <a:pt x="399981" y="448788"/>
                  <a:pt x="383096" y="456922"/>
                  <a:pt x="361487" y="458237"/>
                </a:cubicBezTo>
                <a:cubicBezTo>
                  <a:pt x="339877" y="459552"/>
                  <a:pt x="303684" y="459963"/>
                  <a:pt x="252905" y="459470"/>
                </a:cubicBezTo>
                <a:cubicBezTo>
                  <a:pt x="247976" y="433834"/>
                  <a:pt x="241566" y="408527"/>
                  <a:pt x="233678" y="383549"/>
                </a:cubicBezTo>
                <a:cubicBezTo>
                  <a:pt x="266216" y="385521"/>
                  <a:pt x="294645" y="386507"/>
                  <a:pt x="318966" y="386507"/>
                </a:cubicBezTo>
                <a:cubicBezTo>
                  <a:pt x="344602" y="386507"/>
                  <a:pt x="357420" y="374510"/>
                  <a:pt x="357420" y="350518"/>
                </a:cubicBezTo>
                <a:lnTo>
                  <a:pt x="357420" y="315023"/>
                </a:lnTo>
                <a:lnTo>
                  <a:pt x="135819" y="315023"/>
                </a:lnTo>
                <a:cubicBezTo>
                  <a:pt x="131875" y="351176"/>
                  <a:pt x="124029" y="380016"/>
                  <a:pt x="112279" y="401543"/>
                </a:cubicBezTo>
                <a:cubicBezTo>
                  <a:pt x="100528" y="423070"/>
                  <a:pt x="84466" y="444351"/>
                  <a:pt x="64089" y="465386"/>
                </a:cubicBezTo>
                <a:cubicBezTo>
                  <a:pt x="42397" y="445995"/>
                  <a:pt x="21033" y="427918"/>
                  <a:pt x="0" y="411157"/>
                </a:cubicBezTo>
                <a:cubicBezTo>
                  <a:pt x="29414" y="381412"/>
                  <a:pt x="48025" y="352121"/>
                  <a:pt x="55830" y="323280"/>
                </a:cubicBezTo>
                <a:cubicBezTo>
                  <a:pt x="63637" y="294440"/>
                  <a:pt x="67540" y="250605"/>
                  <a:pt x="67539" y="191775"/>
                </a:cubicBezTo>
                <a:lnTo>
                  <a:pt x="67540" y="0"/>
                </a:lnTo>
                <a:lnTo>
                  <a:pt x="430382" y="0"/>
                </a:lnTo>
                <a:close/>
                <a:moveTo>
                  <a:pt x="357420" y="66554"/>
                </a:moveTo>
                <a:lnTo>
                  <a:pt x="140502" y="66554"/>
                </a:lnTo>
                <a:lnTo>
                  <a:pt x="140502" y="124235"/>
                </a:lnTo>
                <a:lnTo>
                  <a:pt x="357420" y="124234"/>
                </a:lnTo>
                <a:lnTo>
                  <a:pt x="357420" y="66554"/>
                </a:lnTo>
                <a:close/>
                <a:moveTo>
                  <a:pt x="357419" y="190788"/>
                </a:moveTo>
                <a:lnTo>
                  <a:pt x="140503" y="190789"/>
                </a:lnTo>
                <a:cubicBezTo>
                  <a:pt x="140502" y="200320"/>
                  <a:pt x="140256" y="219547"/>
                  <a:pt x="139763" y="248469"/>
                </a:cubicBezTo>
                <a:lnTo>
                  <a:pt x="357420" y="248469"/>
                </a:lnTo>
                <a:lnTo>
                  <a:pt x="357419" y="1907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20532655">
            <a:off x="5002531" y="3333359"/>
            <a:ext cx="240580" cy="388478"/>
          </a:xfrm>
          <a:custGeom>
            <a:avLst/>
            <a:gdLst/>
            <a:ahLst/>
            <a:cxnLst/>
            <a:rect l="l" t="t" r="r" b="b"/>
            <a:pathLst>
              <a:path w="240580" h="388478">
                <a:moveTo>
                  <a:pt x="161455" y="0"/>
                </a:moveTo>
                <a:lnTo>
                  <a:pt x="161455" y="325129"/>
                </a:lnTo>
                <a:lnTo>
                  <a:pt x="240580" y="325129"/>
                </a:lnTo>
                <a:lnTo>
                  <a:pt x="240580" y="388478"/>
                </a:lnTo>
                <a:lnTo>
                  <a:pt x="2218" y="388478"/>
                </a:lnTo>
                <a:lnTo>
                  <a:pt x="2218" y="325129"/>
                </a:lnTo>
                <a:lnTo>
                  <a:pt x="81837" y="325128"/>
                </a:lnTo>
                <a:lnTo>
                  <a:pt x="81837" y="80851"/>
                </a:lnTo>
                <a:lnTo>
                  <a:pt x="0" y="99338"/>
                </a:lnTo>
                <a:lnTo>
                  <a:pt x="0" y="34016"/>
                </a:lnTo>
                <a:lnTo>
                  <a:pt x="16145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532655">
            <a:off x="4490152" y="3426104"/>
            <a:ext cx="481654" cy="487571"/>
          </a:xfrm>
          <a:custGeom>
            <a:avLst/>
            <a:gdLst/>
            <a:ahLst/>
            <a:cxnLst/>
            <a:rect l="l" t="t" r="r" b="b"/>
            <a:pathLst>
              <a:path w="481654" h="487571">
                <a:moveTo>
                  <a:pt x="466864" y="53244"/>
                </a:moveTo>
                <a:lnTo>
                  <a:pt x="466864" y="115854"/>
                </a:lnTo>
                <a:lnTo>
                  <a:pt x="308613" y="115854"/>
                </a:lnTo>
                <a:lnTo>
                  <a:pt x="308613" y="180929"/>
                </a:lnTo>
                <a:lnTo>
                  <a:pt x="448131" y="180929"/>
                </a:lnTo>
                <a:lnTo>
                  <a:pt x="448130" y="243539"/>
                </a:lnTo>
                <a:lnTo>
                  <a:pt x="308614" y="243539"/>
                </a:lnTo>
                <a:lnTo>
                  <a:pt x="308613" y="320939"/>
                </a:lnTo>
                <a:lnTo>
                  <a:pt x="481654" y="320939"/>
                </a:lnTo>
                <a:lnTo>
                  <a:pt x="481654" y="383549"/>
                </a:lnTo>
                <a:lnTo>
                  <a:pt x="308614" y="383549"/>
                </a:lnTo>
                <a:lnTo>
                  <a:pt x="308614" y="487571"/>
                </a:lnTo>
                <a:lnTo>
                  <a:pt x="236636" y="487571"/>
                </a:lnTo>
                <a:lnTo>
                  <a:pt x="236636" y="383549"/>
                </a:lnTo>
                <a:lnTo>
                  <a:pt x="2958" y="383549"/>
                </a:lnTo>
                <a:lnTo>
                  <a:pt x="2958" y="320940"/>
                </a:lnTo>
                <a:lnTo>
                  <a:pt x="71977" y="320939"/>
                </a:lnTo>
                <a:lnTo>
                  <a:pt x="71976" y="200403"/>
                </a:lnTo>
                <a:cubicBezTo>
                  <a:pt x="63102" y="209769"/>
                  <a:pt x="53900" y="218890"/>
                  <a:pt x="44369" y="227763"/>
                </a:cubicBezTo>
                <a:cubicBezTo>
                  <a:pt x="31879" y="209030"/>
                  <a:pt x="17090" y="187996"/>
                  <a:pt x="0" y="164661"/>
                </a:cubicBezTo>
                <a:cubicBezTo>
                  <a:pt x="49956" y="123578"/>
                  <a:pt x="88410" y="68691"/>
                  <a:pt x="115360" y="0"/>
                </a:cubicBezTo>
                <a:lnTo>
                  <a:pt x="191773" y="11340"/>
                </a:lnTo>
                <a:cubicBezTo>
                  <a:pt x="186022" y="25636"/>
                  <a:pt x="179860" y="39604"/>
                  <a:pt x="173286" y="53244"/>
                </a:cubicBezTo>
                <a:lnTo>
                  <a:pt x="466864" y="53244"/>
                </a:lnTo>
                <a:close/>
                <a:moveTo>
                  <a:pt x="236636" y="115854"/>
                </a:moveTo>
                <a:lnTo>
                  <a:pt x="138038" y="115854"/>
                </a:lnTo>
                <a:cubicBezTo>
                  <a:pt x="123248" y="138696"/>
                  <a:pt x="107061" y="160387"/>
                  <a:pt x="89477" y="180929"/>
                </a:cubicBezTo>
                <a:lnTo>
                  <a:pt x="236636" y="180929"/>
                </a:lnTo>
                <a:lnTo>
                  <a:pt x="236636" y="115854"/>
                </a:lnTo>
                <a:close/>
                <a:moveTo>
                  <a:pt x="236636" y="243539"/>
                </a:moveTo>
                <a:lnTo>
                  <a:pt x="140995" y="243539"/>
                </a:lnTo>
                <a:lnTo>
                  <a:pt x="140996" y="320939"/>
                </a:lnTo>
                <a:lnTo>
                  <a:pt x="236636" y="320940"/>
                </a:lnTo>
                <a:lnTo>
                  <a:pt x="236636" y="2435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rot="20532655">
            <a:off x="4207738" y="3584719"/>
            <a:ext cx="265970" cy="394888"/>
          </a:xfrm>
          <a:custGeom>
            <a:avLst/>
            <a:gdLst/>
            <a:ahLst/>
            <a:cxnLst/>
            <a:rect l="l" t="t" r="r" b="b"/>
            <a:pathLst>
              <a:path w="265970" h="394888">
                <a:moveTo>
                  <a:pt x="239348" y="10353"/>
                </a:moveTo>
                <a:lnTo>
                  <a:pt x="239348" y="77646"/>
                </a:lnTo>
                <a:cubicBezTo>
                  <a:pt x="219958" y="66636"/>
                  <a:pt x="198841" y="61131"/>
                  <a:pt x="175999" y="61131"/>
                </a:cubicBezTo>
                <a:cubicBezTo>
                  <a:pt x="146583" y="61131"/>
                  <a:pt x="123043" y="72675"/>
                  <a:pt x="105377" y="95764"/>
                </a:cubicBezTo>
                <a:cubicBezTo>
                  <a:pt x="87712" y="118853"/>
                  <a:pt x="78879" y="148720"/>
                  <a:pt x="78879" y="185365"/>
                </a:cubicBezTo>
                <a:lnTo>
                  <a:pt x="80358" y="185365"/>
                </a:lnTo>
                <a:cubicBezTo>
                  <a:pt x="98599" y="157429"/>
                  <a:pt x="125632" y="143461"/>
                  <a:pt x="161455" y="143461"/>
                </a:cubicBezTo>
                <a:cubicBezTo>
                  <a:pt x="193500" y="143461"/>
                  <a:pt x="218930" y="154430"/>
                  <a:pt x="237746" y="176368"/>
                </a:cubicBezTo>
                <a:cubicBezTo>
                  <a:pt x="256562" y="198307"/>
                  <a:pt x="265970" y="226859"/>
                  <a:pt x="265970" y="262026"/>
                </a:cubicBezTo>
                <a:cubicBezTo>
                  <a:pt x="265970" y="300479"/>
                  <a:pt x="253727" y="332236"/>
                  <a:pt x="229242" y="357297"/>
                </a:cubicBezTo>
                <a:cubicBezTo>
                  <a:pt x="204757" y="382357"/>
                  <a:pt x="173452" y="394887"/>
                  <a:pt x="135327" y="394888"/>
                </a:cubicBezTo>
                <a:cubicBezTo>
                  <a:pt x="91615" y="394888"/>
                  <a:pt x="58133" y="379112"/>
                  <a:pt x="34880" y="347560"/>
                </a:cubicBezTo>
                <a:cubicBezTo>
                  <a:pt x="11627" y="316009"/>
                  <a:pt x="0" y="272790"/>
                  <a:pt x="1" y="217904"/>
                </a:cubicBezTo>
                <a:cubicBezTo>
                  <a:pt x="1" y="153321"/>
                  <a:pt x="15077" y="100859"/>
                  <a:pt x="45233" y="60515"/>
                </a:cubicBezTo>
                <a:cubicBezTo>
                  <a:pt x="75387" y="20172"/>
                  <a:pt x="117332" y="0"/>
                  <a:pt x="171069" y="0"/>
                </a:cubicBezTo>
                <a:cubicBezTo>
                  <a:pt x="199991" y="0"/>
                  <a:pt x="222751" y="3451"/>
                  <a:pt x="239348" y="10353"/>
                </a:cubicBezTo>
                <a:close/>
                <a:moveTo>
                  <a:pt x="158019" y="206888"/>
                </a:moveTo>
                <a:cubicBezTo>
                  <a:pt x="151395" y="204207"/>
                  <a:pt x="143667" y="202867"/>
                  <a:pt x="134833" y="202867"/>
                </a:cubicBezTo>
                <a:cubicBezTo>
                  <a:pt x="118894" y="202867"/>
                  <a:pt x="106035" y="208537"/>
                  <a:pt x="96257" y="219875"/>
                </a:cubicBezTo>
                <a:cubicBezTo>
                  <a:pt x="86479" y="231213"/>
                  <a:pt x="81590" y="245510"/>
                  <a:pt x="81591" y="262765"/>
                </a:cubicBezTo>
                <a:cubicBezTo>
                  <a:pt x="81590" y="282485"/>
                  <a:pt x="86520" y="299247"/>
                  <a:pt x="96380" y="313051"/>
                </a:cubicBezTo>
                <a:cubicBezTo>
                  <a:pt x="106240" y="326854"/>
                  <a:pt x="119222" y="333757"/>
                  <a:pt x="135326" y="333757"/>
                </a:cubicBezTo>
                <a:cubicBezTo>
                  <a:pt x="151595" y="333756"/>
                  <a:pt x="164413" y="327430"/>
                  <a:pt x="173781" y="314776"/>
                </a:cubicBezTo>
                <a:cubicBezTo>
                  <a:pt x="183147" y="302123"/>
                  <a:pt x="187831" y="286265"/>
                  <a:pt x="187831" y="267202"/>
                </a:cubicBezTo>
                <a:cubicBezTo>
                  <a:pt x="187831" y="235034"/>
                  <a:pt x="177894" y="214930"/>
                  <a:pt x="158019" y="2068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rot="20532655">
            <a:off x="7042294" y="3588176"/>
            <a:ext cx="106412" cy="88404"/>
          </a:xfrm>
          <a:custGeom>
            <a:avLst/>
            <a:gdLst/>
            <a:ahLst/>
            <a:cxnLst/>
            <a:rect l="l" t="t" r="r" b="b"/>
            <a:pathLst>
              <a:path w="106412" h="88404">
                <a:moveTo>
                  <a:pt x="106412" y="0"/>
                </a:moveTo>
                <a:lnTo>
                  <a:pt x="106412" y="88404"/>
                </a:lnTo>
                <a:lnTo>
                  <a:pt x="0" y="88404"/>
                </a:lnTo>
                <a:lnTo>
                  <a:pt x="0" y="1"/>
                </a:lnTo>
                <a:lnTo>
                  <a:pt x="106412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 rot="20532655">
            <a:off x="3923250" y="3679652"/>
            <a:ext cx="240580" cy="388479"/>
          </a:xfrm>
          <a:custGeom>
            <a:avLst/>
            <a:gdLst/>
            <a:ahLst/>
            <a:cxnLst/>
            <a:rect l="l" t="t" r="r" b="b"/>
            <a:pathLst>
              <a:path w="240580" h="388479">
                <a:moveTo>
                  <a:pt x="161456" y="0"/>
                </a:moveTo>
                <a:lnTo>
                  <a:pt x="161455" y="325129"/>
                </a:lnTo>
                <a:lnTo>
                  <a:pt x="240580" y="325129"/>
                </a:lnTo>
                <a:lnTo>
                  <a:pt x="240580" y="388478"/>
                </a:lnTo>
                <a:lnTo>
                  <a:pt x="2218" y="388479"/>
                </a:lnTo>
                <a:lnTo>
                  <a:pt x="2219" y="325129"/>
                </a:lnTo>
                <a:lnTo>
                  <a:pt x="81837" y="325128"/>
                </a:lnTo>
                <a:lnTo>
                  <a:pt x="81837" y="80851"/>
                </a:lnTo>
                <a:lnTo>
                  <a:pt x="0" y="99338"/>
                </a:lnTo>
                <a:lnTo>
                  <a:pt x="0" y="34016"/>
                </a:lnTo>
                <a:lnTo>
                  <a:pt x="1614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20532655">
            <a:off x="7094811" y="3751853"/>
            <a:ext cx="106412" cy="88404"/>
          </a:xfrm>
          <a:custGeom>
            <a:avLst/>
            <a:gdLst/>
            <a:ahLst/>
            <a:cxnLst/>
            <a:rect l="l" t="t" r="r" b="b"/>
            <a:pathLst>
              <a:path w="106412" h="88404">
                <a:moveTo>
                  <a:pt x="106412" y="1"/>
                </a:moveTo>
                <a:lnTo>
                  <a:pt x="106412" y="88404"/>
                </a:lnTo>
                <a:lnTo>
                  <a:pt x="0" y="88404"/>
                </a:lnTo>
                <a:lnTo>
                  <a:pt x="0" y="0"/>
                </a:lnTo>
                <a:lnTo>
                  <a:pt x="106412" y="1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 rot="20532655">
            <a:off x="3601452" y="3778023"/>
            <a:ext cx="273611" cy="394888"/>
          </a:xfrm>
          <a:custGeom>
            <a:avLst/>
            <a:gdLst/>
            <a:ahLst/>
            <a:cxnLst/>
            <a:rect l="l" t="t" r="r" b="b"/>
            <a:pathLst>
              <a:path w="273611" h="394888">
                <a:moveTo>
                  <a:pt x="199570" y="12171"/>
                </a:moveTo>
                <a:cubicBezTo>
                  <a:pt x="248931" y="36512"/>
                  <a:pt x="273612" y="97366"/>
                  <a:pt x="273611" y="194732"/>
                </a:cubicBezTo>
                <a:cubicBezTo>
                  <a:pt x="273612" y="258657"/>
                  <a:pt x="261698" y="307998"/>
                  <a:pt x="237870" y="342754"/>
                </a:cubicBezTo>
                <a:cubicBezTo>
                  <a:pt x="214041" y="377510"/>
                  <a:pt x="179614" y="394888"/>
                  <a:pt x="134588" y="394888"/>
                </a:cubicBezTo>
                <a:cubicBezTo>
                  <a:pt x="44863" y="394888"/>
                  <a:pt x="0" y="331127"/>
                  <a:pt x="0" y="203607"/>
                </a:cubicBezTo>
                <a:cubicBezTo>
                  <a:pt x="0" y="137545"/>
                  <a:pt x="12161" y="87095"/>
                  <a:pt x="36482" y="52257"/>
                </a:cubicBezTo>
                <a:cubicBezTo>
                  <a:pt x="60803" y="17420"/>
                  <a:pt x="95969" y="0"/>
                  <a:pt x="141982" y="0"/>
                </a:cubicBezTo>
                <a:cubicBezTo>
                  <a:pt x="163920" y="0"/>
                  <a:pt x="183117" y="4057"/>
                  <a:pt x="199570" y="12171"/>
                </a:cubicBezTo>
                <a:close/>
                <a:moveTo>
                  <a:pt x="138532" y="61131"/>
                </a:moveTo>
                <a:cubicBezTo>
                  <a:pt x="99913" y="61131"/>
                  <a:pt x="80605" y="107966"/>
                  <a:pt x="80605" y="201634"/>
                </a:cubicBezTo>
                <a:cubicBezTo>
                  <a:pt x="80605" y="289716"/>
                  <a:pt x="99420" y="333757"/>
                  <a:pt x="137052" y="333757"/>
                </a:cubicBezTo>
                <a:cubicBezTo>
                  <a:pt x="174027" y="333756"/>
                  <a:pt x="192514" y="288401"/>
                  <a:pt x="192514" y="197691"/>
                </a:cubicBezTo>
                <a:cubicBezTo>
                  <a:pt x="192514" y="106651"/>
                  <a:pt x="174521" y="61131"/>
                  <a:pt x="138532" y="61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0532655">
            <a:off x="3310798" y="3874514"/>
            <a:ext cx="252414" cy="388233"/>
          </a:xfrm>
          <a:custGeom>
            <a:avLst/>
            <a:gdLst/>
            <a:ahLst/>
            <a:cxnLst/>
            <a:rect l="l" t="t" r="r" b="b"/>
            <a:pathLst>
              <a:path w="252414" h="388233">
                <a:moveTo>
                  <a:pt x="180499" y="7179"/>
                </a:moveTo>
                <a:cubicBezTo>
                  <a:pt x="195411" y="11966"/>
                  <a:pt x="208373" y="19145"/>
                  <a:pt x="219382" y="28717"/>
                </a:cubicBezTo>
                <a:cubicBezTo>
                  <a:pt x="241403" y="47861"/>
                  <a:pt x="252413" y="74360"/>
                  <a:pt x="252414" y="108212"/>
                </a:cubicBezTo>
                <a:cubicBezTo>
                  <a:pt x="252413" y="152910"/>
                  <a:pt x="225299" y="199744"/>
                  <a:pt x="171069" y="248715"/>
                </a:cubicBezTo>
                <a:lnTo>
                  <a:pt x="91451" y="320446"/>
                </a:lnTo>
                <a:lnTo>
                  <a:pt x="91451" y="321924"/>
                </a:lnTo>
                <a:lnTo>
                  <a:pt x="248963" y="321925"/>
                </a:lnTo>
                <a:lnTo>
                  <a:pt x="248962" y="388233"/>
                </a:lnTo>
                <a:lnTo>
                  <a:pt x="0" y="388232"/>
                </a:lnTo>
                <a:lnTo>
                  <a:pt x="1" y="325622"/>
                </a:lnTo>
                <a:lnTo>
                  <a:pt x="109692" y="220368"/>
                </a:lnTo>
                <a:cubicBezTo>
                  <a:pt x="132699" y="198348"/>
                  <a:pt x="148802" y="179861"/>
                  <a:pt x="158005" y="164906"/>
                </a:cubicBezTo>
                <a:cubicBezTo>
                  <a:pt x="167208" y="149952"/>
                  <a:pt x="171809" y="134423"/>
                  <a:pt x="171810" y="118318"/>
                </a:cubicBezTo>
                <a:cubicBezTo>
                  <a:pt x="171809" y="82002"/>
                  <a:pt x="152335" y="63843"/>
                  <a:pt x="113390" y="63842"/>
                </a:cubicBezTo>
                <a:cubicBezTo>
                  <a:pt x="80688" y="63843"/>
                  <a:pt x="49054" y="76990"/>
                  <a:pt x="18488" y="103283"/>
                </a:cubicBezTo>
                <a:lnTo>
                  <a:pt x="18488" y="32538"/>
                </a:lnTo>
                <a:cubicBezTo>
                  <a:pt x="51190" y="10846"/>
                  <a:pt x="88329" y="0"/>
                  <a:pt x="129905" y="0"/>
                </a:cubicBezTo>
                <a:cubicBezTo>
                  <a:pt x="148720" y="0"/>
                  <a:pt x="165585" y="2393"/>
                  <a:pt x="180499" y="7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20532655">
            <a:off x="7147827" y="3916271"/>
            <a:ext cx="106412" cy="90042"/>
          </a:xfrm>
          <a:custGeom>
            <a:avLst/>
            <a:gdLst/>
            <a:ahLst/>
            <a:cxnLst/>
            <a:rect l="l" t="t" r="r" b="b"/>
            <a:pathLst>
              <a:path w="106412" h="90042">
                <a:moveTo>
                  <a:pt x="106412" y="1"/>
                </a:moveTo>
                <a:lnTo>
                  <a:pt x="106412" y="90042"/>
                </a:lnTo>
                <a:lnTo>
                  <a:pt x="0" y="90041"/>
                </a:lnTo>
                <a:lnTo>
                  <a:pt x="0" y="0"/>
                </a:lnTo>
                <a:lnTo>
                  <a:pt x="106412" y="1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 rot="20532655">
            <a:off x="6290620" y="3978514"/>
            <a:ext cx="137108" cy="96589"/>
          </a:xfrm>
          <a:custGeom>
            <a:avLst/>
            <a:gdLst/>
            <a:ahLst/>
            <a:cxnLst/>
            <a:rect l="l" t="t" r="r" b="b"/>
            <a:pathLst>
              <a:path w="137108" h="96589">
                <a:moveTo>
                  <a:pt x="137108" y="0"/>
                </a:moveTo>
                <a:lnTo>
                  <a:pt x="137107" y="96589"/>
                </a:lnTo>
                <a:lnTo>
                  <a:pt x="0" y="96589"/>
                </a:lnTo>
                <a:cubicBezTo>
                  <a:pt x="3001" y="62755"/>
                  <a:pt x="4502" y="30559"/>
                  <a:pt x="4501" y="0"/>
                </a:cubicBezTo>
                <a:lnTo>
                  <a:pt x="13710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 rot="20532655">
            <a:off x="6058950" y="4054225"/>
            <a:ext cx="128513" cy="96590"/>
          </a:xfrm>
          <a:custGeom>
            <a:avLst/>
            <a:gdLst/>
            <a:ahLst/>
            <a:cxnLst/>
            <a:rect l="l" t="t" r="r" b="b"/>
            <a:pathLst>
              <a:path w="128513" h="96590">
                <a:moveTo>
                  <a:pt x="128513" y="0"/>
                </a:moveTo>
                <a:cubicBezTo>
                  <a:pt x="128513" y="41201"/>
                  <a:pt x="126875" y="73397"/>
                  <a:pt x="123601" y="96590"/>
                </a:cubicBezTo>
                <a:lnTo>
                  <a:pt x="0" y="96590"/>
                </a:lnTo>
                <a:lnTo>
                  <a:pt x="0" y="1"/>
                </a:lnTo>
                <a:lnTo>
                  <a:pt x="128513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 rot="20532655">
            <a:off x="3602822" y="4902224"/>
            <a:ext cx="276671" cy="40928"/>
          </a:xfrm>
          <a:custGeom>
            <a:avLst/>
            <a:gdLst/>
            <a:ahLst/>
            <a:cxnLst/>
            <a:rect l="l" t="t" r="r" b="b"/>
            <a:pathLst>
              <a:path w="276671" h="40928">
                <a:moveTo>
                  <a:pt x="276671" y="0"/>
                </a:moveTo>
                <a:lnTo>
                  <a:pt x="276671" y="40928"/>
                </a:lnTo>
                <a:lnTo>
                  <a:pt x="0" y="40928"/>
                </a:lnTo>
                <a:lnTo>
                  <a:pt x="0" y="0"/>
                </a:lnTo>
                <a:lnTo>
                  <a:pt x="27667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 rot="20532655">
            <a:off x="2547114" y="4951990"/>
            <a:ext cx="410097" cy="32742"/>
          </a:xfrm>
          <a:custGeom>
            <a:avLst/>
            <a:gdLst/>
            <a:ahLst/>
            <a:cxnLst/>
            <a:rect l="l" t="t" r="r" b="b"/>
            <a:pathLst>
              <a:path w="410097" h="32742">
                <a:moveTo>
                  <a:pt x="410097" y="0"/>
                </a:moveTo>
                <a:lnTo>
                  <a:pt x="410097" y="32742"/>
                </a:lnTo>
                <a:lnTo>
                  <a:pt x="0" y="32742"/>
                </a:lnTo>
                <a:lnTo>
                  <a:pt x="0" y="0"/>
                </a:lnTo>
                <a:lnTo>
                  <a:pt x="410097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0532655">
            <a:off x="3635581" y="5005966"/>
            <a:ext cx="276672" cy="37654"/>
          </a:xfrm>
          <a:custGeom>
            <a:avLst/>
            <a:gdLst/>
            <a:ahLst/>
            <a:cxnLst/>
            <a:rect l="l" t="t" r="r" b="b"/>
            <a:pathLst>
              <a:path w="276672" h="37654">
                <a:moveTo>
                  <a:pt x="276672" y="0"/>
                </a:moveTo>
                <a:lnTo>
                  <a:pt x="276672" y="37654"/>
                </a:lnTo>
                <a:lnTo>
                  <a:pt x="0" y="37654"/>
                </a:lnTo>
                <a:lnTo>
                  <a:pt x="0" y="0"/>
                </a:lnTo>
                <a:lnTo>
                  <a:pt x="276672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 rot="20532655">
            <a:off x="2782257" y="5386736"/>
            <a:ext cx="135397" cy="74488"/>
          </a:xfrm>
          <a:custGeom>
            <a:avLst/>
            <a:gdLst/>
            <a:ahLst/>
            <a:cxnLst/>
            <a:rect l="l" t="t" r="r" b="b"/>
            <a:pathLst>
              <a:path w="135397" h="74488">
                <a:moveTo>
                  <a:pt x="134652" y="0"/>
                </a:moveTo>
                <a:cubicBezTo>
                  <a:pt x="139835" y="49659"/>
                  <a:pt x="118008" y="74488"/>
                  <a:pt x="69168" y="74488"/>
                </a:cubicBezTo>
                <a:cubicBezTo>
                  <a:pt x="51432" y="74489"/>
                  <a:pt x="28376" y="73533"/>
                  <a:pt x="0" y="71623"/>
                </a:cubicBezTo>
                <a:cubicBezTo>
                  <a:pt x="49658" y="48977"/>
                  <a:pt x="94542" y="25102"/>
                  <a:pt x="134652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48284" y="-4013"/>
            <a:ext cx="2667627" cy="698378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70075" y="5473061"/>
            <a:ext cx="345185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琪作品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公众号：不加班儿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琪注册不了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2204">
            <a:off x="449877" y="4476951"/>
            <a:ext cx="1333723" cy="164653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190760" y="4123110"/>
            <a:ext cx="1032330" cy="3722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665699" y="2332410"/>
            <a:ext cx="1032330" cy="3722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6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2200" y="765175"/>
            <a:ext cx="2232025" cy="5732223"/>
            <a:chOff x="14105670" y="780338"/>
            <a:chExt cx="2424625" cy="6226852"/>
          </a:xfrm>
        </p:grpSpPr>
        <p:sp>
          <p:nvSpPr>
            <p:cNvPr id="3" name="任意多边形 2"/>
            <p:cNvSpPr/>
            <p:nvPr/>
          </p:nvSpPr>
          <p:spPr>
            <a:xfrm>
              <a:off x="14105671" y="780338"/>
              <a:ext cx="2424624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674673 w 2250717"/>
                <a:gd name="connsiteY1" fmla="*/ 0 h 4023485"/>
                <a:gd name="connsiteX2" fmla="*/ 674673 w 2250717"/>
                <a:gd name="connsiteY2" fmla="*/ 1810462 h 4023485"/>
                <a:gd name="connsiteX3" fmla="*/ 1227123 w 2250717"/>
                <a:gd name="connsiteY3" fmla="*/ 1810462 h 4023485"/>
                <a:gd name="connsiteX4" fmla="*/ 1227123 w 2250717"/>
                <a:gd name="connsiteY4" fmla="*/ 0 h 4023485"/>
                <a:gd name="connsiteX5" fmla="*/ 1698267 w 2250717"/>
                <a:gd name="connsiteY5" fmla="*/ 0 h 4023485"/>
                <a:gd name="connsiteX6" fmla="*/ 1698267 w 2250717"/>
                <a:gd name="connsiteY6" fmla="*/ 1810462 h 4023485"/>
                <a:gd name="connsiteX7" fmla="*/ 2250717 w 2250717"/>
                <a:gd name="connsiteY7" fmla="*/ 1810462 h 4023485"/>
                <a:gd name="connsiteX8" fmla="*/ 2250717 w 2250717"/>
                <a:gd name="connsiteY8" fmla="*/ 2391487 h 4023485"/>
                <a:gd name="connsiteX9" fmla="*/ 1779573 w 2250717"/>
                <a:gd name="connsiteY9" fmla="*/ 2391487 h 4023485"/>
                <a:gd name="connsiteX10" fmla="*/ 1779573 w 2250717"/>
                <a:gd name="connsiteY10" fmla="*/ 4023485 h 4023485"/>
                <a:gd name="connsiteX11" fmla="*/ 1322373 w 2250717"/>
                <a:gd name="connsiteY11" fmla="*/ 4023485 h 4023485"/>
                <a:gd name="connsiteX12" fmla="*/ 1322373 w 2250717"/>
                <a:gd name="connsiteY12" fmla="*/ 2401012 h 4023485"/>
                <a:gd name="connsiteX13" fmla="*/ 0 w 2250717"/>
                <a:gd name="connsiteY13" fmla="*/ 2401012 h 4023485"/>
                <a:gd name="connsiteX14" fmla="*/ 0 w 2250717"/>
                <a:gd name="connsiteY14" fmla="*/ 1705687 h 4023485"/>
                <a:gd name="connsiteX15" fmla="*/ 0 w 2250717"/>
                <a:gd name="connsiteY15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674673" y="0"/>
                  </a:lnTo>
                  <a:lnTo>
                    <a:pt x="674673" y="1810462"/>
                  </a:lnTo>
                  <a:lnTo>
                    <a:pt x="1227123" y="1810462"/>
                  </a:lnTo>
                  <a:lnTo>
                    <a:pt x="1227123" y="0"/>
                  </a:lnTo>
                  <a:lnTo>
                    <a:pt x="1698267" y="0"/>
                  </a:lnTo>
                  <a:lnTo>
                    <a:pt x="1698267" y="1810462"/>
                  </a:lnTo>
                  <a:lnTo>
                    <a:pt x="2250717" y="1810462"/>
                  </a:lnTo>
                  <a:lnTo>
                    <a:pt x="2250717" y="2391487"/>
                  </a:lnTo>
                  <a:lnTo>
                    <a:pt x="1779573" y="2391487"/>
                  </a:lnTo>
                  <a:lnTo>
                    <a:pt x="1779573" y="4023485"/>
                  </a:lnTo>
                  <a:lnTo>
                    <a:pt x="1322373" y="4023485"/>
                  </a:lnTo>
                  <a:lnTo>
                    <a:pt x="1322373" y="2401012"/>
                  </a:lnTo>
                  <a:lnTo>
                    <a:pt x="0" y="2401012"/>
                  </a:lnTo>
                  <a:lnTo>
                    <a:pt x="0" y="170568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105670" y="1325226"/>
              <a:ext cx="2170364" cy="5681964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6300" y="2565231"/>
            <a:ext cx="66103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他的尊严，他的规矩，他的仁义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002" y="823394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49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412123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43196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1050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" t="6578" r="-12" b="65379"/>
          <a:stretch/>
        </p:blipFill>
        <p:spPr>
          <a:xfrm>
            <a:off x="781050" y="225914"/>
            <a:ext cx="10629901" cy="1335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51" y="5755872"/>
            <a:ext cx="3339661" cy="720000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9944" y="5755872"/>
            <a:ext cx="3341007" cy="698055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 preferRelativeResize="0"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4825" y="5755872"/>
            <a:ext cx="3341007" cy="723805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1327834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3657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37805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3628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37326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03149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293" y="272089"/>
            <a:ext cx="1250345" cy="62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6667" b="22896"/>
          <a:stretch/>
        </p:blipFill>
        <p:spPr>
          <a:xfrm>
            <a:off x="5413" y="-57150"/>
            <a:ext cx="12253261" cy="2773170"/>
          </a:xfrm>
          <a:custGeom>
            <a:avLst/>
            <a:gdLst>
              <a:gd name="connsiteX0" fmla="*/ 0 w 12181172"/>
              <a:gd name="connsiteY0" fmla="*/ 0 h 3230370"/>
              <a:gd name="connsiteX1" fmla="*/ 12181172 w 12181172"/>
              <a:gd name="connsiteY1" fmla="*/ 0 h 3230370"/>
              <a:gd name="connsiteX2" fmla="*/ 12181172 w 12181172"/>
              <a:gd name="connsiteY2" fmla="*/ 3230370 h 3230370"/>
              <a:gd name="connsiteX3" fmla="*/ 12135049 w 12181172"/>
              <a:gd name="connsiteY3" fmla="*/ 3222484 h 3230370"/>
              <a:gd name="connsiteX4" fmla="*/ 6090587 w 12181172"/>
              <a:gd name="connsiteY4" fmla="*/ 2800350 h 3230370"/>
              <a:gd name="connsiteX5" fmla="*/ 46123 w 12181172"/>
              <a:gd name="connsiteY5" fmla="*/ 3222484 h 3230370"/>
              <a:gd name="connsiteX6" fmla="*/ 0 w 12181172"/>
              <a:gd name="connsiteY6" fmla="*/ 3230370 h 323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1172" h="3230370">
                <a:moveTo>
                  <a:pt x="0" y="0"/>
                </a:moveTo>
                <a:lnTo>
                  <a:pt x="12181172" y="0"/>
                </a:lnTo>
                <a:lnTo>
                  <a:pt x="12181172" y="3230370"/>
                </a:lnTo>
                <a:lnTo>
                  <a:pt x="12135049" y="3222484"/>
                </a:lnTo>
                <a:cubicBezTo>
                  <a:pt x="10409622" y="2955971"/>
                  <a:pt x="8329592" y="2800350"/>
                  <a:pt x="6090587" y="2800350"/>
                </a:cubicBezTo>
                <a:cubicBezTo>
                  <a:pt x="3851581" y="2800350"/>
                  <a:pt x="1771550" y="2955971"/>
                  <a:pt x="46123" y="3222484"/>
                </a:cubicBezTo>
                <a:lnTo>
                  <a:pt x="0" y="323037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092200" y="2716020"/>
            <a:ext cx="1000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英雄迟暮 老炮不死</a:t>
            </a:r>
            <a:endParaRPr lang="zh-CN" altLang="en-US" sz="80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8243" y="4421847"/>
            <a:ext cx="10007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你记着，虽然咱是小老百姓，但有些事，咱还得办。你记着，虽然咱是小老百姓，但有些事，咱还得办。你记着，虽然咱是小老百姓，但有些事，咱还得办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你记着，虽然咱是小老百姓，但有些事，咱还得办。你记着，虽然咱是小老百姓，但有些事，咱还得办。你记着，虽然咱是小老百姓，但有些事，咱还得办。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95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0" y="389130"/>
            <a:ext cx="10007600" cy="6782258"/>
          </a:xfrm>
          <a:prstGeom prst="rect">
            <a:avLst/>
          </a:prstGeom>
        </p:spPr>
      </p:pic>
      <p:sp>
        <p:nvSpPr>
          <p:cNvPr id="75" name="任意多边形 74"/>
          <p:cNvSpPr/>
          <p:nvPr/>
        </p:nvSpPr>
        <p:spPr>
          <a:xfrm>
            <a:off x="5507516" y="503158"/>
            <a:ext cx="180826" cy="217289"/>
          </a:xfrm>
          <a:custGeom>
            <a:avLst/>
            <a:gdLst/>
            <a:ahLst/>
            <a:cxnLst/>
            <a:rect l="l" t="t" r="r" b="b"/>
            <a:pathLst>
              <a:path w="180826" h="217289">
                <a:moveTo>
                  <a:pt x="96738" y="0"/>
                </a:moveTo>
                <a:cubicBezTo>
                  <a:pt x="125015" y="53578"/>
                  <a:pt x="153044" y="113110"/>
                  <a:pt x="180826" y="178594"/>
                </a:cubicBezTo>
                <a:lnTo>
                  <a:pt x="78134" y="217289"/>
                </a:lnTo>
                <a:cubicBezTo>
                  <a:pt x="57299" y="158750"/>
                  <a:pt x="31254" y="97235"/>
                  <a:pt x="0" y="32742"/>
                </a:cubicBezTo>
                <a:lnTo>
                  <a:pt x="9673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7013061" y="503157"/>
            <a:ext cx="674936" cy="263426"/>
          </a:xfrm>
          <a:custGeom>
            <a:avLst/>
            <a:gdLst/>
            <a:ahLst/>
            <a:cxnLst/>
            <a:rect l="l" t="t" r="r" b="b"/>
            <a:pathLst>
              <a:path w="674936" h="263426">
                <a:moveTo>
                  <a:pt x="383233" y="0"/>
                </a:moveTo>
                <a:cubicBezTo>
                  <a:pt x="388937" y="21828"/>
                  <a:pt x="396875" y="53826"/>
                  <a:pt x="407045" y="95994"/>
                </a:cubicBezTo>
                <a:lnTo>
                  <a:pt x="674936" y="95994"/>
                </a:lnTo>
                <a:lnTo>
                  <a:pt x="674936" y="263426"/>
                </a:lnTo>
                <a:lnTo>
                  <a:pt x="567035" y="263426"/>
                </a:lnTo>
                <a:lnTo>
                  <a:pt x="567035" y="188268"/>
                </a:lnTo>
                <a:lnTo>
                  <a:pt x="107901" y="188268"/>
                </a:lnTo>
                <a:lnTo>
                  <a:pt x="107901" y="263426"/>
                </a:lnTo>
                <a:lnTo>
                  <a:pt x="0" y="263426"/>
                </a:lnTo>
                <a:lnTo>
                  <a:pt x="0" y="95994"/>
                </a:lnTo>
                <a:lnTo>
                  <a:pt x="281285" y="95994"/>
                </a:lnTo>
                <a:cubicBezTo>
                  <a:pt x="272356" y="62756"/>
                  <a:pt x="264914" y="36215"/>
                  <a:pt x="258961" y="16371"/>
                </a:cubicBezTo>
                <a:lnTo>
                  <a:pt x="3832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9261110" y="504647"/>
            <a:ext cx="745628" cy="738187"/>
          </a:xfrm>
          <a:custGeom>
            <a:avLst/>
            <a:gdLst/>
            <a:ahLst/>
            <a:cxnLst/>
            <a:rect l="l" t="t" r="r" b="b"/>
            <a:pathLst>
              <a:path w="745628" h="738187">
                <a:moveTo>
                  <a:pt x="83344" y="0"/>
                </a:moveTo>
                <a:lnTo>
                  <a:pt x="174873" y="17115"/>
                </a:lnTo>
                <a:cubicBezTo>
                  <a:pt x="168176" y="45392"/>
                  <a:pt x="160610" y="72925"/>
                  <a:pt x="152176" y="99714"/>
                </a:cubicBezTo>
                <a:lnTo>
                  <a:pt x="302121" y="99714"/>
                </a:lnTo>
                <a:lnTo>
                  <a:pt x="302121" y="192732"/>
                </a:lnTo>
                <a:lnTo>
                  <a:pt x="228451" y="192732"/>
                </a:lnTo>
                <a:lnTo>
                  <a:pt x="228451" y="311795"/>
                </a:lnTo>
                <a:lnTo>
                  <a:pt x="318492" y="311795"/>
                </a:lnTo>
                <a:lnTo>
                  <a:pt x="318492" y="404812"/>
                </a:lnTo>
                <a:lnTo>
                  <a:pt x="223986" y="404812"/>
                </a:lnTo>
                <a:cubicBezTo>
                  <a:pt x="222498" y="418951"/>
                  <a:pt x="220514" y="432965"/>
                  <a:pt x="218033" y="446856"/>
                </a:cubicBezTo>
                <a:cubicBezTo>
                  <a:pt x="257224" y="495969"/>
                  <a:pt x="296664" y="547439"/>
                  <a:pt x="336352" y="601265"/>
                </a:cubicBezTo>
                <a:lnTo>
                  <a:pt x="336352" y="32742"/>
                </a:lnTo>
                <a:lnTo>
                  <a:pt x="738932" y="32742"/>
                </a:lnTo>
                <a:lnTo>
                  <a:pt x="738932" y="126504"/>
                </a:lnTo>
                <a:lnTo>
                  <a:pt x="436066" y="126504"/>
                </a:lnTo>
                <a:lnTo>
                  <a:pt x="436066" y="226218"/>
                </a:lnTo>
                <a:lnTo>
                  <a:pt x="715863" y="226218"/>
                </a:lnTo>
                <a:lnTo>
                  <a:pt x="715863" y="516433"/>
                </a:lnTo>
                <a:lnTo>
                  <a:pt x="436066" y="516433"/>
                </a:lnTo>
                <a:lnTo>
                  <a:pt x="436066" y="619125"/>
                </a:lnTo>
                <a:lnTo>
                  <a:pt x="745628" y="619125"/>
                </a:lnTo>
                <a:lnTo>
                  <a:pt x="745628" y="712886"/>
                </a:lnTo>
                <a:lnTo>
                  <a:pt x="336352" y="712886"/>
                </a:lnTo>
                <a:lnTo>
                  <a:pt x="336352" y="615776"/>
                </a:lnTo>
                <a:lnTo>
                  <a:pt x="267146" y="674191"/>
                </a:lnTo>
                <a:cubicBezTo>
                  <a:pt x="240606" y="630287"/>
                  <a:pt x="214312" y="589359"/>
                  <a:pt x="188268" y="551408"/>
                </a:cubicBezTo>
                <a:cubicBezTo>
                  <a:pt x="160734" y="621853"/>
                  <a:pt x="119062" y="684113"/>
                  <a:pt x="63252" y="738187"/>
                </a:cubicBezTo>
                <a:cubicBezTo>
                  <a:pt x="42912" y="702468"/>
                  <a:pt x="23316" y="670966"/>
                  <a:pt x="4464" y="643681"/>
                </a:cubicBezTo>
                <a:cubicBezTo>
                  <a:pt x="73422" y="583158"/>
                  <a:pt x="115466" y="503535"/>
                  <a:pt x="130596" y="404812"/>
                </a:cubicBezTo>
                <a:lnTo>
                  <a:pt x="8930" y="404812"/>
                </a:lnTo>
                <a:lnTo>
                  <a:pt x="8930" y="311795"/>
                </a:lnTo>
                <a:lnTo>
                  <a:pt x="136922" y="311795"/>
                </a:lnTo>
                <a:lnTo>
                  <a:pt x="136922" y="192732"/>
                </a:lnTo>
                <a:lnTo>
                  <a:pt x="117946" y="192732"/>
                </a:lnTo>
                <a:cubicBezTo>
                  <a:pt x="101326" y="232668"/>
                  <a:pt x="82351" y="270619"/>
                  <a:pt x="61019" y="306586"/>
                </a:cubicBezTo>
                <a:cubicBezTo>
                  <a:pt x="42168" y="276820"/>
                  <a:pt x="21828" y="248791"/>
                  <a:pt x="0" y="222498"/>
                </a:cubicBezTo>
                <a:cubicBezTo>
                  <a:pt x="38695" y="155525"/>
                  <a:pt x="66476" y="81359"/>
                  <a:pt x="83344" y="0"/>
                </a:cubicBezTo>
                <a:close/>
                <a:moveTo>
                  <a:pt x="436066" y="318492"/>
                </a:moveTo>
                <a:lnTo>
                  <a:pt x="436066" y="424160"/>
                </a:lnTo>
                <a:lnTo>
                  <a:pt x="617636" y="424160"/>
                </a:lnTo>
                <a:lnTo>
                  <a:pt x="617636" y="318492"/>
                </a:lnTo>
                <a:lnTo>
                  <a:pt x="436066" y="3184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2181951" y="506135"/>
            <a:ext cx="738932" cy="737443"/>
          </a:xfrm>
          <a:custGeom>
            <a:avLst/>
            <a:gdLst/>
            <a:ahLst/>
            <a:cxnLst/>
            <a:rect l="l" t="t" r="r" b="b"/>
            <a:pathLst>
              <a:path w="738932" h="737443">
                <a:moveTo>
                  <a:pt x="226963" y="0"/>
                </a:moveTo>
                <a:lnTo>
                  <a:pt x="351235" y="20092"/>
                </a:lnTo>
                <a:cubicBezTo>
                  <a:pt x="339080" y="48121"/>
                  <a:pt x="326678" y="74910"/>
                  <a:pt x="314028" y="100459"/>
                </a:cubicBezTo>
                <a:lnTo>
                  <a:pt x="583406" y="100459"/>
                </a:lnTo>
                <a:lnTo>
                  <a:pt x="583406" y="204639"/>
                </a:lnTo>
                <a:cubicBezTo>
                  <a:pt x="553145" y="279301"/>
                  <a:pt x="515938" y="347886"/>
                  <a:pt x="471785" y="410393"/>
                </a:cubicBezTo>
                <a:cubicBezTo>
                  <a:pt x="534541" y="510604"/>
                  <a:pt x="623590" y="580926"/>
                  <a:pt x="738932" y="621357"/>
                </a:cubicBezTo>
                <a:cubicBezTo>
                  <a:pt x="709166" y="658068"/>
                  <a:pt x="681385" y="695027"/>
                  <a:pt x="655588" y="732234"/>
                </a:cubicBezTo>
                <a:cubicBezTo>
                  <a:pt x="547192" y="670719"/>
                  <a:pt x="461368" y="594320"/>
                  <a:pt x="398115" y="503039"/>
                </a:cubicBezTo>
                <a:cubicBezTo>
                  <a:pt x="312787" y="597793"/>
                  <a:pt x="208112" y="675928"/>
                  <a:pt x="84088" y="737443"/>
                </a:cubicBezTo>
                <a:cubicBezTo>
                  <a:pt x="61764" y="708174"/>
                  <a:pt x="33735" y="673943"/>
                  <a:pt x="0" y="634752"/>
                </a:cubicBezTo>
                <a:cubicBezTo>
                  <a:pt x="224731" y="540494"/>
                  <a:pt x="375543" y="396875"/>
                  <a:pt x="452438" y="203894"/>
                </a:cubicBezTo>
                <a:lnTo>
                  <a:pt x="257101" y="203894"/>
                </a:lnTo>
                <a:cubicBezTo>
                  <a:pt x="209724" y="282277"/>
                  <a:pt x="158006" y="347514"/>
                  <a:pt x="101947" y="399603"/>
                </a:cubicBezTo>
                <a:cubicBezTo>
                  <a:pt x="80120" y="376287"/>
                  <a:pt x="51594" y="348754"/>
                  <a:pt x="16371" y="317004"/>
                </a:cubicBezTo>
                <a:cubicBezTo>
                  <a:pt x="96243" y="242590"/>
                  <a:pt x="166440" y="136922"/>
                  <a:pt x="2269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148591" y="507622"/>
            <a:ext cx="516433" cy="612428"/>
          </a:xfrm>
          <a:custGeom>
            <a:avLst/>
            <a:gdLst/>
            <a:ahLst/>
            <a:cxnLst/>
            <a:rect l="l" t="t" r="r" b="b"/>
            <a:pathLst>
              <a:path w="516433" h="612428">
                <a:moveTo>
                  <a:pt x="188268" y="0"/>
                </a:moveTo>
                <a:lnTo>
                  <a:pt x="287982" y="0"/>
                </a:lnTo>
                <a:lnTo>
                  <a:pt x="287982" y="72926"/>
                </a:lnTo>
                <a:lnTo>
                  <a:pt x="511225" y="72926"/>
                </a:lnTo>
                <a:lnTo>
                  <a:pt x="511225" y="159246"/>
                </a:lnTo>
                <a:lnTo>
                  <a:pt x="287982" y="159246"/>
                </a:lnTo>
                <a:lnTo>
                  <a:pt x="287982" y="212080"/>
                </a:lnTo>
                <a:lnTo>
                  <a:pt x="466576" y="212080"/>
                </a:lnTo>
                <a:lnTo>
                  <a:pt x="466576" y="296912"/>
                </a:lnTo>
                <a:lnTo>
                  <a:pt x="287982" y="296912"/>
                </a:lnTo>
                <a:lnTo>
                  <a:pt x="287982" y="350490"/>
                </a:lnTo>
                <a:lnTo>
                  <a:pt x="516433" y="350490"/>
                </a:lnTo>
                <a:cubicBezTo>
                  <a:pt x="514449" y="446981"/>
                  <a:pt x="509798" y="504465"/>
                  <a:pt x="502481" y="522945"/>
                </a:cubicBezTo>
                <a:cubicBezTo>
                  <a:pt x="495164" y="541425"/>
                  <a:pt x="483381" y="555129"/>
                  <a:pt x="467134" y="564059"/>
                </a:cubicBezTo>
                <a:cubicBezTo>
                  <a:pt x="450887" y="572989"/>
                  <a:pt x="409277" y="577453"/>
                  <a:pt x="342305" y="577453"/>
                </a:cubicBezTo>
                <a:cubicBezTo>
                  <a:pt x="338832" y="556617"/>
                  <a:pt x="332383" y="525611"/>
                  <a:pt x="322957" y="484436"/>
                </a:cubicBezTo>
                <a:cubicBezTo>
                  <a:pt x="333871" y="485924"/>
                  <a:pt x="356443" y="486668"/>
                  <a:pt x="390674" y="486668"/>
                </a:cubicBezTo>
                <a:cubicBezTo>
                  <a:pt x="407045" y="486668"/>
                  <a:pt x="415230" y="470049"/>
                  <a:pt x="415230" y="436811"/>
                </a:cubicBezTo>
                <a:lnTo>
                  <a:pt x="287982" y="436811"/>
                </a:lnTo>
                <a:lnTo>
                  <a:pt x="287982" y="612428"/>
                </a:lnTo>
                <a:lnTo>
                  <a:pt x="188268" y="612428"/>
                </a:lnTo>
                <a:lnTo>
                  <a:pt x="188268" y="436811"/>
                </a:lnTo>
                <a:lnTo>
                  <a:pt x="0" y="436811"/>
                </a:lnTo>
                <a:lnTo>
                  <a:pt x="0" y="350490"/>
                </a:lnTo>
                <a:lnTo>
                  <a:pt x="188268" y="350490"/>
                </a:lnTo>
                <a:lnTo>
                  <a:pt x="188268" y="296912"/>
                </a:lnTo>
                <a:lnTo>
                  <a:pt x="37951" y="296912"/>
                </a:lnTo>
                <a:lnTo>
                  <a:pt x="37951" y="212080"/>
                </a:lnTo>
                <a:lnTo>
                  <a:pt x="188268" y="212080"/>
                </a:lnTo>
                <a:lnTo>
                  <a:pt x="188268" y="159246"/>
                </a:lnTo>
                <a:lnTo>
                  <a:pt x="11162" y="159246"/>
                </a:lnTo>
                <a:lnTo>
                  <a:pt x="11162" y="72926"/>
                </a:lnTo>
                <a:lnTo>
                  <a:pt x="188268" y="72926"/>
                </a:lnTo>
                <a:lnTo>
                  <a:pt x="188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732740" y="509111"/>
            <a:ext cx="686842" cy="724793"/>
          </a:xfrm>
          <a:custGeom>
            <a:avLst/>
            <a:gdLst/>
            <a:ahLst/>
            <a:cxnLst/>
            <a:rect l="l" t="t" r="r" b="b"/>
            <a:pathLst>
              <a:path w="686842" h="724793">
                <a:moveTo>
                  <a:pt x="427137" y="0"/>
                </a:moveTo>
                <a:lnTo>
                  <a:pt x="529828" y="26789"/>
                </a:lnTo>
                <a:cubicBezTo>
                  <a:pt x="518914" y="59780"/>
                  <a:pt x="507256" y="92026"/>
                  <a:pt x="494854" y="123528"/>
                </a:cubicBezTo>
                <a:lnTo>
                  <a:pt x="686842" y="123528"/>
                </a:lnTo>
                <a:lnTo>
                  <a:pt x="678284" y="551781"/>
                </a:lnTo>
                <a:cubicBezTo>
                  <a:pt x="677044" y="597918"/>
                  <a:pt x="673200" y="630226"/>
                  <a:pt x="666750" y="648705"/>
                </a:cubicBezTo>
                <a:cubicBezTo>
                  <a:pt x="660301" y="667185"/>
                  <a:pt x="650255" y="682253"/>
                  <a:pt x="636612" y="693912"/>
                </a:cubicBezTo>
                <a:cubicBezTo>
                  <a:pt x="622970" y="705570"/>
                  <a:pt x="603932" y="713507"/>
                  <a:pt x="579500" y="717724"/>
                </a:cubicBezTo>
                <a:cubicBezTo>
                  <a:pt x="555067" y="721941"/>
                  <a:pt x="501799" y="724049"/>
                  <a:pt x="419695" y="724049"/>
                </a:cubicBezTo>
                <a:cubicBezTo>
                  <a:pt x="412254" y="680393"/>
                  <a:pt x="402828" y="642938"/>
                  <a:pt x="391418" y="611684"/>
                </a:cubicBezTo>
                <a:cubicBezTo>
                  <a:pt x="428129" y="614661"/>
                  <a:pt x="467196" y="616149"/>
                  <a:pt x="508620" y="616149"/>
                </a:cubicBezTo>
                <a:cubicBezTo>
                  <a:pt x="520527" y="616149"/>
                  <a:pt x="530820" y="614785"/>
                  <a:pt x="539502" y="612056"/>
                </a:cubicBezTo>
                <a:cubicBezTo>
                  <a:pt x="548184" y="609328"/>
                  <a:pt x="555315" y="605173"/>
                  <a:pt x="560896" y="599592"/>
                </a:cubicBezTo>
                <a:cubicBezTo>
                  <a:pt x="566477" y="594011"/>
                  <a:pt x="570260" y="587748"/>
                  <a:pt x="572244" y="580802"/>
                </a:cubicBezTo>
                <a:cubicBezTo>
                  <a:pt x="574229" y="573857"/>
                  <a:pt x="575841" y="543347"/>
                  <a:pt x="577081" y="489273"/>
                </a:cubicBezTo>
                <a:lnTo>
                  <a:pt x="580430" y="337096"/>
                </a:lnTo>
                <a:cubicBezTo>
                  <a:pt x="581422" y="289719"/>
                  <a:pt x="581918" y="251272"/>
                  <a:pt x="581918" y="221754"/>
                </a:cubicBezTo>
                <a:lnTo>
                  <a:pt x="452438" y="221754"/>
                </a:lnTo>
                <a:cubicBezTo>
                  <a:pt x="436067" y="256481"/>
                  <a:pt x="418703" y="290215"/>
                  <a:pt x="400348" y="322957"/>
                </a:cubicBezTo>
                <a:cubicBezTo>
                  <a:pt x="376784" y="307579"/>
                  <a:pt x="347514" y="292324"/>
                  <a:pt x="312539" y="277193"/>
                </a:cubicBezTo>
                <a:lnTo>
                  <a:pt x="312539" y="720329"/>
                </a:lnTo>
                <a:lnTo>
                  <a:pt x="209104" y="720329"/>
                </a:lnTo>
                <a:lnTo>
                  <a:pt x="209104" y="666751"/>
                </a:lnTo>
                <a:lnTo>
                  <a:pt x="103436" y="666751"/>
                </a:lnTo>
                <a:lnTo>
                  <a:pt x="103436" y="724793"/>
                </a:lnTo>
                <a:lnTo>
                  <a:pt x="0" y="724793"/>
                </a:lnTo>
                <a:lnTo>
                  <a:pt x="0" y="119807"/>
                </a:lnTo>
                <a:lnTo>
                  <a:pt x="78507" y="119807"/>
                </a:lnTo>
                <a:cubicBezTo>
                  <a:pt x="92894" y="71190"/>
                  <a:pt x="102940" y="31750"/>
                  <a:pt x="108645" y="1489"/>
                </a:cubicBezTo>
                <a:lnTo>
                  <a:pt x="219522" y="18604"/>
                </a:lnTo>
                <a:lnTo>
                  <a:pt x="186036" y="119807"/>
                </a:lnTo>
                <a:lnTo>
                  <a:pt x="312539" y="119807"/>
                </a:lnTo>
                <a:lnTo>
                  <a:pt x="312539" y="264915"/>
                </a:lnTo>
                <a:cubicBezTo>
                  <a:pt x="352475" y="197942"/>
                  <a:pt x="390674" y="109637"/>
                  <a:pt x="427137" y="0"/>
                </a:cubicBezTo>
                <a:close/>
                <a:moveTo>
                  <a:pt x="103436" y="217290"/>
                </a:moveTo>
                <a:lnTo>
                  <a:pt x="103436" y="344538"/>
                </a:lnTo>
                <a:lnTo>
                  <a:pt x="209104" y="344538"/>
                </a:lnTo>
                <a:lnTo>
                  <a:pt x="209104" y="217290"/>
                </a:lnTo>
                <a:lnTo>
                  <a:pt x="103436" y="217290"/>
                </a:lnTo>
                <a:close/>
                <a:moveTo>
                  <a:pt x="103436" y="442020"/>
                </a:moveTo>
                <a:lnTo>
                  <a:pt x="103436" y="569268"/>
                </a:lnTo>
                <a:lnTo>
                  <a:pt x="209104" y="569268"/>
                </a:lnTo>
                <a:lnTo>
                  <a:pt x="209104" y="442020"/>
                </a:lnTo>
                <a:lnTo>
                  <a:pt x="103436" y="442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686730" y="509110"/>
            <a:ext cx="517921" cy="314772"/>
          </a:xfrm>
          <a:custGeom>
            <a:avLst/>
            <a:gdLst/>
            <a:ahLst/>
            <a:cxnLst/>
            <a:rect l="l" t="t" r="r" b="b"/>
            <a:pathLst>
              <a:path w="517921" h="314772">
                <a:moveTo>
                  <a:pt x="206871" y="0"/>
                </a:moveTo>
                <a:lnTo>
                  <a:pt x="303609" y="0"/>
                </a:lnTo>
                <a:lnTo>
                  <a:pt x="303609" y="58788"/>
                </a:lnTo>
                <a:lnTo>
                  <a:pt x="500806" y="58788"/>
                </a:lnTo>
                <a:lnTo>
                  <a:pt x="500806" y="122784"/>
                </a:lnTo>
                <a:lnTo>
                  <a:pt x="303609" y="122784"/>
                </a:lnTo>
                <a:lnTo>
                  <a:pt x="303609" y="154782"/>
                </a:lnTo>
                <a:lnTo>
                  <a:pt x="482203" y="154782"/>
                </a:lnTo>
                <a:lnTo>
                  <a:pt x="482203" y="218778"/>
                </a:lnTo>
                <a:lnTo>
                  <a:pt x="303609" y="218778"/>
                </a:lnTo>
                <a:lnTo>
                  <a:pt x="303609" y="250776"/>
                </a:lnTo>
                <a:lnTo>
                  <a:pt x="517921" y="250776"/>
                </a:lnTo>
                <a:lnTo>
                  <a:pt x="517921" y="314772"/>
                </a:lnTo>
                <a:lnTo>
                  <a:pt x="0" y="314772"/>
                </a:lnTo>
                <a:lnTo>
                  <a:pt x="0" y="250776"/>
                </a:lnTo>
                <a:lnTo>
                  <a:pt x="206871" y="250776"/>
                </a:lnTo>
                <a:lnTo>
                  <a:pt x="206871" y="218778"/>
                </a:lnTo>
                <a:lnTo>
                  <a:pt x="37951" y="218778"/>
                </a:lnTo>
                <a:lnTo>
                  <a:pt x="37951" y="154782"/>
                </a:lnTo>
                <a:lnTo>
                  <a:pt x="206871" y="154782"/>
                </a:lnTo>
                <a:lnTo>
                  <a:pt x="206871" y="122784"/>
                </a:lnTo>
                <a:lnTo>
                  <a:pt x="21580" y="122784"/>
                </a:lnTo>
                <a:lnTo>
                  <a:pt x="21580" y="58788"/>
                </a:lnTo>
                <a:lnTo>
                  <a:pt x="206871" y="58788"/>
                </a:lnTo>
                <a:lnTo>
                  <a:pt x="2068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7771340" y="509111"/>
            <a:ext cx="686842" cy="724793"/>
          </a:xfrm>
          <a:custGeom>
            <a:avLst/>
            <a:gdLst/>
            <a:ahLst/>
            <a:cxnLst/>
            <a:rect l="l" t="t" r="r" b="b"/>
            <a:pathLst>
              <a:path w="686842" h="724793">
                <a:moveTo>
                  <a:pt x="427137" y="0"/>
                </a:moveTo>
                <a:lnTo>
                  <a:pt x="529829" y="26789"/>
                </a:lnTo>
                <a:cubicBezTo>
                  <a:pt x="518914" y="59780"/>
                  <a:pt x="507256" y="92026"/>
                  <a:pt x="494854" y="123528"/>
                </a:cubicBezTo>
                <a:lnTo>
                  <a:pt x="686842" y="123528"/>
                </a:lnTo>
                <a:lnTo>
                  <a:pt x="678284" y="551781"/>
                </a:lnTo>
                <a:cubicBezTo>
                  <a:pt x="677044" y="597918"/>
                  <a:pt x="673199" y="630226"/>
                  <a:pt x="666750" y="648705"/>
                </a:cubicBezTo>
                <a:cubicBezTo>
                  <a:pt x="660300" y="667185"/>
                  <a:pt x="650254" y="682253"/>
                  <a:pt x="636612" y="693912"/>
                </a:cubicBezTo>
                <a:cubicBezTo>
                  <a:pt x="622970" y="705570"/>
                  <a:pt x="603932" y="713507"/>
                  <a:pt x="579500" y="717724"/>
                </a:cubicBezTo>
                <a:cubicBezTo>
                  <a:pt x="555067" y="721941"/>
                  <a:pt x="501799" y="724049"/>
                  <a:pt x="419696" y="724049"/>
                </a:cubicBezTo>
                <a:cubicBezTo>
                  <a:pt x="412254" y="680393"/>
                  <a:pt x="402828" y="642938"/>
                  <a:pt x="391418" y="611684"/>
                </a:cubicBezTo>
                <a:cubicBezTo>
                  <a:pt x="428129" y="614661"/>
                  <a:pt x="467196" y="616149"/>
                  <a:pt x="508621" y="616149"/>
                </a:cubicBezTo>
                <a:cubicBezTo>
                  <a:pt x="520527" y="616149"/>
                  <a:pt x="530820" y="614785"/>
                  <a:pt x="539502" y="612056"/>
                </a:cubicBezTo>
                <a:cubicBezTo>
                  <a:pt x="548184" y="609328"/>
                  <a:pt x="555315" y="605173"/>
                  <a:pt x="560896" y="599592"/>
                </a:cubicBezTo>
                <a:cubicBezTo>
                  <a:pt x="566477" y="594011"/>
                  <a:pt x="570260" y="587748"/>
                  <a:pt x="572245" y="580802"/>
                </a:cubicBezTo>
                <a:cubicBezTo>
                  <a:pt x="574229" y="573857"/>
                  <a:pt x="575841" y="543347"/>
                  <a:pt x="577081" y="489273"/>
                </a:cubicBezTo>
                <a:lnTo>
                  <a:pt x="580430" y="337096"/>
                </a:lnTo>
                <a:cubicBezTo>
                  <a:pt x="581422" y="289719"/>
                  <a:pt x="581918" y="251272"/>
                  <a:pt x="581918" y="221754"/>
                </a:cubicBezTo>
                <a:lnTo>
                  <a:pt x="452438" y="221754"/>
                </a:lnTo>
                <a:cubicBezTo>
                  <a:pt x="436067" y="256481"/>
                  <a:pt x="418703" y="290215"/>
                  <a:pt x="400348" y="322957"/>
                </a:cubicBezTo>
                <a:cubicBezTo>
                  <a:pt x="376783" y="307579"/>
                  <a:pt x="347514" y="292324"/>
                  <a:pt x="312539" y="277193"/>
                </a:cubicBezTo>
                <a:lnTo>
                  <a:pt x="312539" y="720329"/>
                </a:lnTo>
                <a:lnTo>
                  <a:pt x="209104" y="720329"/>
                </a:lnTo>
                <a:lnTo>
                  <a:pt x="209104" y="666751"/>
                </a:lnTo>
                <a:lnTo>
                  <a:pt x="103436" y="666751"/>
                </a:lnTo>
                <a:lnTo>
                  <a:pt x="103436" y="724793"/>
                </a:lnTo>
                <a:lnTo>
                  <a:pt x="0" y="724793"/>
                </a:lnTo>
                <a:lnTo>
                  <a:pt x="0" y="119807"/>
                </a:lnTo>
                <a:lnTo>
                  <a:pt x="78507" y="119807"/>
                </a:lnTo>
                <a:cubicBezTo>
                  <a:pt x="92894" y="71190"/>
                  <a:pt x="102939" y="31750"/>
                  <a:pt x="108645" y="1489"/>
                </a:cubicBezTo>
                <a:lnTo>
                  <a:pt x="219522" y="18604"/>
                </a:lnTo>
                <a:lnTo>
                  <a:pt x="186036" y="119807"/>
                </a:lnTo>
                <a:lnTo>
                  <a:pt x="312539" y="119807"/>
                </a:lnTo>
                <a:lnTo>
                  <a:pt x="312539" y="264915"/>
                </a:lnTo>
                <a:cubicBezTo>
                  <a:pt x="352475" y="197942"/>
                  <a:pt x="390674" y="109637"/>
                  <a:pt x="427137" y="0"/>
                </a:cubicBezTo>
                <a:close/>
                <a:moveTo>
                  <a:pt x="103436" y="217290"/>
                </a:moveTo>
                <a:lnTo>
                  <a:pt x="103436" y="344538"/>
                </a:lnTo>
                <a:lnTo>
                  <a:pt x="209104" y="344538"/>
                </a:lnTo>
                <a:lnTo>
                  <a:pt x="209104" y="217290"/>
                </a:lnTo>
                <a:lnTo>
                  <a:pt x="103436" y="217290"/>
                </a:lnTo>
                <a:close/>
                <a:moveTo>
                  <a:pt x="103436" y="442020"/>
                </a:moveTo>
                <a:lnTo>
                  <a:pt x="103436" y="569268"/>
                </a:lnTo>
                <a:lnTo>
                  <a:pt x="209104" y="569268"/>
                </a:lnTo>
                <a:lnTo>
                  <a:pt x="209104" y="442020"/>
                </a:lnTo>
                <a:lnTo>
                  <a:pt x="103436" y="442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564690" y="510599"/>
            <a:ext cx="151804" cy="732234"/>
          </a:xfrm>
          <a:custGeom>
            <a:avLst/>
            <a:gdLst/>
            <a:ahLst/>
            <a:cxnLst/>
            <a:rect l="l" t="t" r="r" b="b"/>
            <a:pathLst>
              <a:path w="151804" h="732234">
                <a:moveTo>
                  <a:pt x="0" y="0"/>
                </a:moveTo>
                <a:lnTo>
                  <a:pt x="92273" y="0"/>
                </a:lnTo>
                <a:lnTo>
                  <a:pt x="92273" y="139898"/>
                </a:lnTo>
                <a:lnTo>
                  <a:pt x="151804" y="163711"/>
                </a:lnTo>
                <a:lnTo>
                  <a:pt x="127992" y="242590"/>
                </a:lnTo>
                <a:lnTo>
                  <a:pt x="92273" y="223986"/>
                </a:lnTo>
                <a:lnTo>
                  <a:pt x="92273" y="732234"/>
                </a:lnTo>
                <a:lnTo>
                  <a:pt x="0" y="732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502086" y="512832"/>
            <a:ext cx="306586" cy="733723"/>
          </a:xfrm>
          <a:custGeom>
            <a:avLst/>
            <a:gdLst/>
            <a:ahLst/>
            <a:cxnLst/>
            <a:rect l="l" t="t" r="r" b="b"/>
            <a:pathLst>
              <a:path w="306586" h="733723">
                <a:moveTo>
                  <a:pt x="97482" y="0"/>
                </a:moveTo>
                <a:lnTo>
                  <a:pt x="192732" y="0"/>
                </a:lnTo>
                <a:lnTo>
                  <a:pt x="192732" y="118319"/>
                </a:lnTo>
                <a:lnTo>
                  <a:pt x="276820" y="118319"/>
                </a:lnTo>
                <a:lnTo>
                  <a:pt x="276820" y="210592"/>
                </a:lnTo>
                <a:lnTo>
                  <a:pt x="192732" y="210592"/>
                </a:lnTo>
                <a:lnTo>
                  <a:pt x="192732" y="299889"/>
                </a:lnTo>
                <a:lnTo>
                  <a:pt x="287238" y="299889"/>
                </a:lnTo>
                <a:lnTo>
                  <a:pt x="287238" y="392906"/>
                </a:lnTo>
                <a:lnTo>
                  <a:pt x="190500" y="392906"/>
                </a:lnTo>
                <a:cubicBezTo>
                  <a:pt x="189756" y="406301"/>
                  <a:pt x="188640" y="419323"/>
                  <a:pt x="187152" y="431974"/>
                </a:cubicBezTo>
                <a:cubicBezTo>
                  <a:pt x="222374" y="464468"/>
                  <a:pt x="262186" y="503783"/>
                  <a:pt x="306586" y="549920"/>
                </a:cubicBezTo>
                <a:cubicBezTo>
                  <a:pt x="279300" y="575717"/>
                  <a:pt x="256976" y="598537"/>
                  <a:pt x="239614" y="618381"/>
                </a:cubicBezTo>
                <a:cubicBezTo>
                  <a:pt x="222250" y="596305"/>
                  <a:pt x="199182" y="568648"/>
                  <a:pt x="170408" y="535409"/>
                </a:cubicBezTo>
                <a:cubicBezTo>
                  <a:pt x="152301" y="613296"/>
                  <a:pt x="123031" y="679401"/>
                  <a:pt x="82600" y="733723"/>
                </a:cubicBezTo>
                <a:cubicBezTo>
                  <a:pt x="50850" y="699492"/>
                  <a:pt x="23316" y="671711"/>
                  <a:pt x="0" y="650379"/>
                </a:cubicBezTo>
                <a:cubicBezTo>
                  <a:pt x="53330" y="592584"/>
                  <a:pt x="84708" y="506760"/>
                  <a:pt x="94134" y="392906"/>
                </a:cubicBezTo>
                <a:lnTo>
                  <a:pt x="1488" y="392906"/>
                </a:lnTo>
                <a:lnTo>
                  <a:pt x="1488" y="299889"/>
                </a:lnTo>
                <a:lnTo>
                  <a:pt x="97482" y="299889"/>
                </a:lnTo>
                <a:lnTo>
                  <a:pt x="97482" y="210592"/>
                </a:lnTo>
                <a:lnTo>
                  <a:pt x="13395" y="210592"/>
                </a:lnTo>
                <a:lnTo>
                  <a:pt x="13395" y="118319"/>
                </a:lnTo>
                <a:lnTo>
                  <a:pt x="97482" y="118319"/>
                </a:lnTo>
                <a:lnTo>
                  <a:pt x="9748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403610" y="513575"/>
            <a:ext cx="96738" cy="412254"/>
          </a:xfrm>
          <a:custGeom>
            <a:avLst/>
            <a:gdLst/>
            <a:ahLst/>
            <a:cxnLst/>
            <a:rect l="l" t="t" r="r" b="b"/>
            <a:pathLst>
              <a:path w="96738" h="412254">
                <a:moveTo>
                  <a:pt x="0" y="0"/>
                </a:moveTo>
                <a:lnTo>
                  <a:pt x="96738" y="0"/>
                </a:lnTo>
                <a:lnTo>
                  <a:pt x="96738" y="412254"/>
                </a:lnTo>
                <a:lnTo>
                  <a:pt x="0" y="412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963299" y="515809"/>
            <a:ext cx="180082" cy="195709"/>
          </a:xfrm>
          <a:custGeom>
            <a:avLst/>
            <a:gdLst/>
            <a:ahLst/>
            <a:cxnLst/>
            <a:rect l="l" t="t" r="r" b="b"/>
            <a:pathLst>
              <a:path w="180082" h="195709">
                <a:moveTo>
                  <a:pt x="79623" y="0"/>
                </a:moveTo>
                <a:cubicBezTo>
                  <a:pt x="116830" y="48617"/>
                  <a:pt x="150316" y="94258"/>
                  <a:pt x="180082" y="136922"/>
                </a:cubicBezTo>
                <a:lnTo>
                  <a:pt x="93018" y="195709"/>
                </a:lnTo>
                <a:cubicBezTo>
                  <a:pt x="62756" y="144115"/>
                  <a:pt x="31750" y="95250"/>
                  <a:pt x="0" y="49113"/>
                </a:cubicBezTo>
                <a:lnTo>
                  <a:pt x="79623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518953" y="534412"/>
            <a:ext cx="441275" cy="384721"/>
          </a:xfrm>
          <a:custGeom>
            <a:avLst/>
            <a:gdLst/>
            <a:ahLst/>
            <a:cxnLst/>
            <a:rect l="l" t="t" r="r" b="b"/>
            <a:pathLst>
              <a:path w="441275" h="384721">
                <a:moveTo>
                  <a:pt x="18603" y="0"/>
                </a:moveTo>
                <a:lnTo>
                  <a:pt x="400347" y="0"/>
                </a:lnTo>
                <a:lnTo>
                  <a:pt x="400347" y="88553"/>
                </a:lnTo>
                <a:cubicBezTo>
                  <a:pt x="374798" y="145604"/>
                  <a:pt x="341064" y="195337"/>
                  <a:pt x="299144" y="237753"/>
                </a:cubicBezTo>
                <a:cubicBezTo>
                  <a:pt x="341064" y="258341"/>
                  <a:pt x="388441" y="275084"/>
                  <a:pt x="441275" y="287983"/>
                </a:cubicBezTo>
                <a:cubicBezTo>
                  <a:pt x="424408" y="318244"/>
                  <a:pt x="407293" y="350490"/>
                  <a:pt x="389929" y="384721"/>
                </a:cubicBezTo>
                <a:cubicBezTo>
                  <a:pt x="325685" y="364877"/>
                  <a:pt x="268138" y="338212"/>
                  <a:pt x="217289" y="304726"/>
                </a:cubicBezTo>
                <a:cubicBezTo>
                  <a:pt x="170408" y="335980"/>
                  <a:pt x="116582" y="361156"/>
                  <a:pt x="55810" y="380256"/>
                </a:cubicBezTo>
                <a:cubicBezTo>
                  <a:pt x="35966" y="342057"/>
                  <a:pt x="17363" y="311299"/>
                  <a:pt x="0" y="287983"/>
                </a:cubicBezTo>
                <a:cubicBezTo>
                  <a:pt x="49361" y="274340"/>
                  <a:pt x="93389" y="257225"/>
                  <a:pt x="132085" y="236637"/>
                </a:cubicBezTo>
                <a:cubicBezTo>
                  <a:pt x="97606" y="203399"/>
                  <a:pt x="67469" y="165696"/>
                  <a:pt x="41672" y="123528"/>
                </a:cubicBezTo>
                <a:lnTo>
                  <a:pt x="106040" y="86321"/>
                </a:lnTo>
                <a:lnTo>
                  <a:pt x="18603" y="86321"/>
                </a:lnTo>
                <a:lnTo>
                  <a:pt x="18603" y="0"/>
                </a:lnTo>
                <a:close/>
                <a:moveTo>
                  <a:pt x="123527" y="86321"/>
                </a:moveTo>
                <a:cubicBezTo>
                  <a:pt x="147092" y="123031"/>
                  <a:pt x="176609" y="155526"/>
                  <a:pt x="212080" y="183803"/>
                </a:cubicBezTo>
                <a:cubicBezTo>
                  <a:pt x="246062" y="155278"/>
                  <a:pt x="273596" y="122783"/>
                  <a:pt x="294679" y="86321"/>
                </a:cubicBezTo>
                <a:lnTo>
                  <a:pt x="123527" y="86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08672" y="538877"/>
            <a:ext cx="388442" cy="468809"/>
          </a:xfrm>
          <a:custGeom>
            <a:avLst/>
            <a:gdLst/>
            <a:ahLst/>
            <a:cxnLst/>
            <a:rect l="l" t="t" r="r" b="b"/>
            <a:pathLst>
              <a:path w="388442" h="468809">
                <a:moveTo>
                  <a:pt x="0" y="0"/>
                </a:moveTo>
                <a:lnTo>
                  <a:pt x="388442" y="0"/>
                </a:lnTo>
                <a:lnTo>
                  <a:pt x="388442" y="460623"/>
                </a:lnTo>
                <a:lnTo>
                  <a:pt x="291704" y="460623"/>
                </a:lnTo>
                <a:lnTo>
                  <a:pt x="291704" y="95994"/>
                </a:lnTo>
                <a:lnTo>
                  <a:pt x="96738" y="95994"/>
                </a:lnTo>
                <a:lnTo>
                  <a:pt x="96738" y="468809"/>
                </a:lnTo>
                <a:lnTo>
                  <a:pt x="0" y="468809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6257758" y="549295"/>
            <a:ext cx="93762" cy="352723"/>
          </a:xfrm>
          <a:custGeom>
            <a:avLst/>
            <a:gdLst/>
            <a:ahLst/>
            <a:cxnLst/>
            <a:rect l="l" t="t" r="r" b="b"/>
            <a:pathLst>
              <a:path w="93762" h="352723">
                <a:moveTo>
                  <a:pt x="0" y="0"/>
                </a:moveTo>
                <a:lnTo>
                  <a:pt x="93762" y="0"/>
                </a:lnTo>
                <a:lnTo>
                  <a:pt x="93762" y="352723"/>
                </a:lnTo>
                <a:lnTo>
                  <a:pt x="0" y="35272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5229951" y="552271"/>
            <a:ext cx="738188" cy="692050"/>
          </a:xfrm>
          <a:custGeom>
            <a:avLst/>
            <a:gdLst/>
            <a:ahLst/>
            <a:cxnLst/>
            <a:rect l="l" t="t" r="r" b="b"/>
            <a:pathLst>
              <a:path w="738188" h="692050">
                <a:moveTo>
                  <a:pt x="547688" y="0"/>
                </a:moveTo>
                <a:lnTo>
                  <a:pt x="659309" y="26789"/>
                </a:lnTo>
                <a:cubicBezTo>
                  <a:pt x="621854" y="195709"/>
                  <a:pt x="551781" y="336599"/>
                  <a:pt x="449089" y="449461"/>
                </a:cubicBezTo>
                <a:cubicBezTo>
                  <a:pt x="526976" y="506263"/>
                  <a:pt x="623342" y="551160"/>
                  <a:pt x="738188" y="584150"/>
                </a:cubicBezTo>
                <a:cubicBezTo>
                  <a:pt x="703461" y="624334"/>
                  <a:pt x="676176" y="658316"/>
                  <a:pt x="656332" y="686097"/>
                </a:cubicBezTo>
                <a:cubicBezTo>
                  <a:pt x="544959" y="651867"/>
                  <a:pt x="447725" y="599901"/>
                  <a:pt x="364629" y="530200"/>
                </a:cubicBezTo>
                <a:cubicBezTo>
                  <a:pt x="283766" y="596924"/>
                  <a:pt x="188020" y="650875"/>
                  <a:pt x="77391" y="692050"/>
                </a:cubicBezTo>
                <a:cubicBezTo>
                  <a:pt x="55563" y="656828"/>
                  <a:pt x="29766" y="622597"/>
                  <a:pt x="0" y="589359"/>
                </a:cubicBezTo>
                <a:cubicBezTo>
                  <a:pt x="109885" y="555129"/>
                  <a:pt x="203647" y="508248"/>
                  <a:pt x="281285" y="448716"/>
                </a:cubicBezTo>
                <a:cubicBezTo>
                  <a:pt x="188764" y="343793"/>
                  <a:pt x="119311" y="210095"/>
                  <a:pt x="72926" y="47625"/>
                </a:cubicBezTo>
                <a:lnTo>
                  <a:pt x="174129" y="11906"/>
                </a:lnTo>
                <a:cubicBezTo>
                  <a:pt x="219522" y="162470"/>
                  <a:pt x="282898" y="283145"/>
                  <a:pt x="364257" y="373930"/>
                </a:cubicBezTo>
                <a:cubicBezTo>
                  <a:pt x="457771" y="275208"/>
                  <a:pt x="518914" y="150564"/>
                  <a:pt x="547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4459023" y="643056"/>
            <a:ext cx="100459" cy="235148"/>
          </a:xfrm>
          <a:custGeom>
            <a:avLst/>
            <a:gdLst/>
            <a:ahLst/>
            <a:cxnLst/>
            <a:rect l="l" t="t" r="r" b="b"/>
            <a:pathLst>
              <a:path w="100459" h="235148">
                <a:moveTo>
                  <a:pt x="35718" y="0"/>
                </a:moveTo>
                <a:lnTo>
                  <a:pt x="100459" y="5209"/>
                </a:lnTo>
                <a:cubicBezTo>
                  <a:pt x="91529" y="81111"/>
                  <a:pt x="79623" y="157758"/>
                  <a:pt x="64740" y="235148"/>
                </a:cubicBezTo>
                <a:lnTo>
                  <a:pt x="0" y="223242"/>
                </a:lnTo>
                <a:cubicBezTo>
                  <a:pt x="16371" y="142379"/>
                  <a:pt x="28277" y="67965"/>
                  <a:pt x="35718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8736490" y="681008"/>
            <a:ext cx="507504" cy="566291"/>
          </a:xfrm>
          <a:custGeom>
            <a:avLst/>
            <a:gdLst/>
            <a:ahLst/>
            <a:cxnLst/>
            <a:rect l="l" t="t" r="r" b="b"/>
            <a:pathLst>
              <a:path w="507504" h="566291">
                <a:moveTo>
                  <a:pt x="215802" y="0"/>
                </a:moveTo>
                <a:lnTo>
                  <a:pt x="314772" y="0"/>
                </a:lnTo>
                <a:cubicBezTo>
                  <a:pt x="313780" y="107900"/>
                  <a:pt x="306586" y="196453"/>
                  <a:pt x="293192" y="265658"/>
                </a:cubicBezTo>
                <a:lnTo>
                  <a:pt x="343794" y="265658"/>
                </a:lnTo>
                <a:lnTo>
                  <a:pt x="343794" y="434578"/>
                </a:lnTo>
                <a:cubicBezTo>
                  <a:pt x="343794" y="454422"/>
                  <a:pt x="352475" y="464344"/>
                  <a:pt x="369838" y="464344"/>
                </a:cubicBezTo>
                <a:lnTo>
                  <a:pt x="378024" y="464344"/>
                </a:lnTo>
                <a:cubicBezTo>
                  <a:pt x="389930" y="464344"/>
                  <a:pt x="397806" y="458763"/>
                  <a:pt x="401650" y="447601"/>
                </a:cubicBezTo>
                <a:cubicBezTo>
                  <a:pt x="405495" y="436438"/>
                  <a:pt x="409774" y="402084"/>
                  <a:pt x="414487" y="344537"/>
                </a:cubicBezTo>
                <a:cubicBezTo>
                  <a:pt x="452190" y="362892"/>
                  <a:pt x="483196" y="376783"/>
                  <a:pt x="507504" y="386209"/>
                </a:cubicBezTo>
                <a:cubicBezTo>
                  <a:pt x="497830" y="459135"/>
                  <a:pt x="486916" y="504775"/>
                  <a:pt x="474762" y="523131"/>
                </a:cubicBezTo>
                <a:cubicBezTo>
                  <a:pt x="462608" y="541486"/>
                  <a:pt x="440284" y="550664"/>
                  <a:pt x="407790" y="550664"/>
                </a:cubicBezTo>
                <a:lnTo>
                  <a:pt x="340817" y="550664"/>
                </a:lnTo>
                <a:cubicBezTo>
                  <a:pt x="283766" y="550664"/>
                  <a:pt x="255241" y="523875"/>
                  <a:pt x="255241" y="470297"/>
                </a:cubicBezTo>
                <a:lnTo>
                  <a:pt x="255241" y="384349"/>
                </a:lnTo>
                <a:cubicBezTo>
                  <a:pt x="218778" y="459011"/>
                  <a:pt x="156270" y="519658"/>
                  <a:pt x="67718" y="566291"/>
                </a:cubicBezTo>
                <a:cubicBezTo>
                  <a:pt x="50354" y="541486"/>
                  <a:pt x="27782" y="513209"/>
                  <a:pt x="0" y="481459"/>
                </a:cubicBezTo>
                <a:cubicBezTo>
                  <a:pt x="93762" y="436562"/>
                  <a:pt x="153169" y="383356"/>
                  <a:pt x="178222" y="321841"/>
                </a:cubicBezTo>
                <a:cubicBezTo>
                  <a:pt x="203275" y="260325"/>
                  <a:pt x="215802" y="153045"/>
                  <a:pt x="2158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981807" y="723424"/>
            <a:ext cx="738188" cy="514201"/>
          </a:xfrm>
          <a:custGeom>
            <a:avLst/>
            <a:gdLst/>
            <a:ahLst/>
            <a:cxnLst/>
            <a:rect l="l" t="t" r="r" b="b"/>
            <a:pathLst>
              <a:path w="738188" h="514201">
                <a:moveTo>
                  <a:pt x="468065" y="0"/>
                </a:moveTo>
                <a:lnTo>
                  <a:pt x="578942" y="0"/>
                </a:lnTo>
                <a:lnTo>
                  <a:pt x="578942" y="87809"/>
                </a:lnTo>
                <a:lnTo>
                  <a:pt x="738188" y="87809"/>
                </a:lnTo>
                <a:lnTo>
                  <a:pt x="738188" y="186035"/>
                </a:lnTo>
                <a:lnTo>
                  <a:pt x="578942" y="186035"/>
                </a:lnTo>
                <a:lnTo>
                  <a:pt x="578942" y="373559"/>
                </a:lnTo>
                <a:cubicBezTo>
                  <a:pt x="578942" y="419943"/>
                  <a:pt x="568586" y="454174"/>
                  <a:pt x="547874" y="476250"/>
                </a:cubicBezTo>
                <a:cubicBezTo>
                  <a:pt x="527162" y="498326"/>
                  <a:pt x="497830" y="509860"/>
                  <a:pt x="459879" y="510853"/>
                </a:cubicBezTo>
                <a:lnTo>
                  <a:pt x="312539" y="514201"/>
                </a:lnTo>
                <a:cubicBezTo>
                  <a:pt x="303610" y="471537"/>
                  <a:pt x="294680" y="434578"/>
                  <a:pt x="285750" y="403324"/>
                </a:cubicBezTo>
                <a:cubicBezTo>
                  <a:pt x="326926" y="405309"/>
                  <a:pt x="364629" y="406301"/>
                  <a:pt x="398860" y="406301"/>
                </a:cubicBezTo>
                <a:cubicBezTo>
                  <a:pt x="445492" y="406301"/>
                  <a:pt x="468561" y="383480"/>
                  <a:pt x="468065" y="337840"/>
                </a:cubicBezTo>
                <a:lnTo>
                  <a:pt x="468065" y="186035"/>
                </a:lnTo>
                <a:lnTo>
                  <a:pt x="164455" y="186035"/>
                </a:lnTo>
                <a:cubicBezTo>
                  <a:pt x="214313" y="220017"/>
                  <a:pt x="267395" y="257969"/>
                  <a:pt x="323701" y="299889"/>
                </a:cubicBezTo>
                <a:lnTo>
                  <a:pt x="250776" y="393650"/>
                </a:lnTo>
                <a:cubicBezTo>
                  <a:pt x="193725" y="341561"/>
                  <a:pt x="138906" y="297408"/>
                  <a:pt x="86321" y="261193"/>
                </a:cubicBezTo>
                <a:lnTo>
                  <a:pt x="149200" y="186035"/>
                </a:lnTo>
                <a:lnTo>
                  <a:pt x="0" y="186035"/>
                </a:lnTo>
                <a:lnTo>
                  <a:pt x="0" y="87809"/>
                </a:lnTo>
                <a:lnTo>
                  <a:pt x="468065" y="87809"/>
                </a:lnTo>
                <a:lnTo>
                  <a:pt x="468065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942463" y="774025"/>
            <a:ext cx="738932" cy="470296"/>
          </a:xfrm>
          <a:custGeom>
            <a:avLst/>
            <a:gdLst/>
            <a:ahLst/>
            <a:cxnLst/>
            <a:rect l="l" t="t" r="r" b="b"/>
            <a:pathLst>
              <a:path w="738932" h="470296">
                <a:moveTo>
                  <a:pt x="2232" y="0"/>
                </a:moveTo>
                <a:lnTo>
                  <a:pt x="178594" y="0"/>
                </a:lnTo>
                <a:lnTo>
                  <a:pt x="178594" y="297284"/>
                </a:lnTo>
                <a:cubicBezTo>
                  <a:pt x="217289" y="338708"/>
                  <a:pt x="276820" y="359420"/>
                  <a:pt x="357188" y="359420"/>
                </a:cubicBezTo>
                <a:lnTo>
                  <a:pt x="426021" y="360536"/>
                </a:lnTo>
                <a:cubicBezTo>
                  <a:pt x="492497" y="361280"/>
                  <a:pt x="596801" y="359916"/>
                  <a:pt x="738932" y="356443"/>
                </a:cubicBezTo>
                <a:lnTo>
                  <a:pt x="709166" y="453181"/>
                </a:lnTo>
                <a:lnTo>
                  <a:pt x="431602" y="452065"/>
                </a:lnTo>
                <a:cubicBezTo>
                  <a:pt x="353219" y="451569"/>
                  <a:pt x="299889" y="448964"/>
                  <a:pt x="271611" y="444252"/>
                </a:cubicBezTo>
                <a:cubicBezTo>
                  <a:pt x="243334" y="439539"/>
                  <a:pt x="217599" y="431725"/>
                  <a:pt x="194407" y="420811"/>
                </a:cubicBezTo>
                <a:cubicBezTo>
                  <a:pt x="171214" y="409897"/>
                  <a:pt x="151557" y="396130"/>
                  <a:pt x="135434" y="379511"/>
                </a:cubicBezTo>
                <a:cubicBezTo>
                  <a:pt x="109141" y="404812"/>
                  <a:pt x="78879" y="435074"/>
                  <a:pt x="44649" y="470296"/>
                </a:cubicBezTo>
                <a:lnTo>
                  <a:pt x="0" y="360164"/>
                </a:lnTo>
                <a:cubicBezTo>
                  <a:pt x="21828" y="339824"/>
                  <a:pt x="48865" y="316259"/>
                  <a:pt x="81111" y="289470"/>
                </a:cubicBezTo>
                <a:lnTo>
                  <a:pt x="81111" y="94505"/>
                </a:lnTo>
                <a:lnTo>
                  <a:pt x="2232" y="94505"/>
                </a:lnTo>
                <a:lnTo>
                  <a:pt x="22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4075789" y="820162"/>
            <a:ext cx="201662" cy="218033"/>
          </a:xfrm>
          <a:custGeom>
            <a:avLst/>
            <a:gdLst/>
            <a:ahLst/>
            <a:cxnLst/>
            <a:rect l="l" t="t" r="r" b="b"/>
            <a:pathLst>
              <a:path w="201662" h="218033">
                <a:moveTo>
                  <a:pt x="86321" y="0"/>
                </a:moveTo>
                <a:cubicBezTo>
                  <a:pt x="122039" y="42664"/>
                  <a:pt x="160486" y="94506"/>
                  <a:pt x="201662" y="155526"/>
                </a:cubicBezTo>
                <a:lnTo>
                  <a:pt x="107900" y="218033"/>
                </a:lnTo>
                <a:cubicBezTo>
                  <a:pt x="70197" y="156022"/>
                  <a:pt x="34231" y="103188"/>
                  <a:pt x="0" y="59531"/>
                </a:cubicBezTo>
                <a:lnTo>
                  <a:pt x="8632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8114389" y="820162"/>
            <a:ext cx="201662" cy="218033"/>
          </a:xfrm>
          <a:custGeom>
            <a:avLst/>
            <a:gdLst/>
            <a:ahLst/>
            <a:cxnLst/>
            <a:rect l="l" t="t" r="r" b="b"/>
            <a:pathLst>
              <a:path w="201662" h="218033">
                <a:moveTo>
                  <a:pt x="86321" y="0"/>
                </a:moveTo>
                <a:cubicBezTo>
                  <a:pt x="122039" y="42664"/>
                  <a:pt x="160486" y="94506"/>
                  <a:pt x="201662" y="155526"/>
                </a:cubicBezTo>
                <a:lnTo>
                  <a:pt x="107901" y="218033"/>
                </a:lnTo>
                <a:cubicBezTo>
                  <a:pt x="70197" y="156022"/>
                  <a:pt x="34231" y="103188"/>
                  <a:pt x="0" y="59531"/>
                </a:cubicBezTo>
                <a:lnTo>
                  <a:pt x="8632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722448" y="853648"/>
            <a:ext cx="439043" cy="384720"/>
          </a:xfrm>
          <a:custGeom>
            <a:avLst/>
            <a:gdLst/>
            <a:ahLst/>
            <a:cxnLst/>
            <a:rect l="l" t="t" r="r" b="b"/>
            <a:pathLst>
              <a:path w="439043" h="384720">
                <a:moveTo>
                  <a:pt x="0" y="0"/>
                </a:moveTo>
                <a:lnTo>
                  <a:pt x="439043" y="0"/>
                </a:lnTo>
                <a:lnTo>
                  <a:pt x="439043" y="283517"/>
                </a:lnTo>
                <a:cubicBezTo>
                  <a:pt x="439043" y="312291"/>
                  <a:pt x="433090" y="334615"/>
                  <a:pt x="421184" y="350490"/>
                </a:cubicBezTo>
                <a:cubicBezTo>
                  <a:pt x="409278" y="366365"/>
                  <a:pt x="392287" y="375915"/>
                  <a:pt x="370210" y="379139"/>
                </a:cubicBezTo>
                <a:cubicBezTo>
                  <a:pt x="348134" y="382364"/>
                  <a:pt x="298649" y="384224"/>
                  <a:pt x="221754" y="384720"/>
                </a:cubicBezTo>
                <a:cubicBezTo>
                  <a:pt x="216793" y="360908"/>
                  <a:pt x="209848" y="334367"/>
                  <a:pt x="200918" y="305097"/>
                </a:cubicBezTo>
                <a:cubicBezTo>
                  <a:pt x="248543" y="308074"/>
                  <a:pt x="284510" y="309562"/>
                  <a:pt x="308819" y="309562"/>
                </a:cubicBezTo>
                <a:cubicBezTo>
                  <a:pt x="333127" y="309562"/>
                  <a:pt x="345282" y="297656"/>
                  <a:pt x="345282" y="273843"/>
                </a:cubicBezTo>
                <a:lnTo>
                  <a:pt x="345282" y="263425"/>
                </a:lnTo>
                <a:lnTo>
                  <a:pt x="93762" y="263425"/>
                </a:lnTo>
                <a:lnTo>
                  <a:pt x="93762" y="383232"/>
                </a:lnTo>
                <a:lnTo>
                  <a:pt x="0" y="383232"/>
                </a:lnTo>
                <a:lnTo>
                  <a:pt x="0" y="0"/>
                </a:lnTo>
                <a:close/>
                <a:moveTo>
                  <a:pt x="93762" y="68460"/>
                </a:moveTo>
                <a:lnTo>
                  <a:pt x="93762" y="105668"/>
                </a:lnTo>
                <a:lnTo>
                  <a:pt x="345282" y="105668"/>
                </a:lnTo>
                <a:lnTo>
                  <a:pt x="345282" y="68460"/>
                </a:lnTo>
                <a:lnTo>
                  <a:pt x="93762" y="68460"/>
                </a:lnTo>
                <a:close/>
                <a:moveTo>
                  <a:pt x="93762" y="167431"/>
                </a:moveTo>
                <a:lnTo>
                  <a:pt x="93762" y="201662"/>
                </a:lnTo>
                <a:lnTo>
                  <a:pt x="345282" y="201662"/>
                </a:lnTo>
                <a:lnTo>
                  <a:pt x="345282" y="167431"/>
                </a:lnTo>
                <a:lnTo>
                  <a:pt x="93762" y="167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6224272" y="919133"/>
            <a:ext cx="731490" cy="299889"/>
          </a:xfrm>
          <a:custGeom>
            <a:avLst/>
            <a:gdLst/>
            <a:ahLst/>
            <a:cxnLst/>
            <a:rect l="l" t="t" r="r" b="b"/>
            <a:pathLst>
              <a:path w="731490" h="299889">
                <a:moveTo>
                  <a:pt x="323701" y="0"/>
                </a:moveTo>
                <a:lnTo>
                  <a:pt x="430857" y="0"/>
                </a:lnTo>
                <a:lnTo>
                  <a:pt x="430857" y="40928"/>
                </a:lnTo>
                <a:lnTo>
                  <a:pt x="666750" y="40928"/>
                </a:lnTo>
                <a:lnTo>
                  <a:pt x="666750" y="131713"/>
                </a:lnTo>
                <a:lnTo>
                  <a:pt x="430857" y="131713"/>
                </a:lnTo>
                <a:lnTo>
                  <a:pt x="430857" y="207615"/>
                </a:lnTo>
                <a:lnTo>
                  <a:pt x="731490" y="207615"/>
                </a:lnTo>
                <a:lnTo>
                  <a:pt x="731490" y="299889"/>
                </a:lnTo>
                <a:lnTo>
                  <a:pt x="0" y="299889"/>
                </a:lnTo>
                <a:lnTo>
                  <a:pt x="0" y="207615"/>
                </a:lnTo>
                <a:lnTo>
                  <a:pt x="323701" y="207615"/>
                </a:lnTo>
                <a:lnTo>
                  <a:pt x="323701" y="131713"/>
                </a:lnTo>
                <a:lnTo>
                  <a:pt x="67717" y="131713"/>
                </a:lnTo>
                <a:lnTo>
                  <a:pt x="67717" y="40928"/>
                </a:lnTo>
                <a:lnTo>
                  <a:pt x="323701" y="40928"/>
                </a:lnTo>
                <a:lnTo>
                  <a:pt x="3237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642479" y="620732"/>
            <a:ext cx="171152" cy="97482"/>
          </a:xfrm>
          <a:custGeom>
            <a:avLst/>
            <a:gdLst/>
            <a:ahLst/>
            <a:cxnLst/>
            <a:rect l="l" t="t" r="r" b="b"/>
            <a:pathLst>
              <a:path w="171152" h="97482">
                <a:moveTo>
                  <a:pt x="0" y="0"/>
                </a:moveTo>
                <a:lnTo>
                  <a:pt x="171152" y="0"/>
                </a:lnTo>
                <a:cubicBezTo>
                  <a:pt x="150069" y="36462"/>
                  <a:pt x="122535" y="68957"/>
                  <a:pt x="88553" y="97482"/>
                </a:cubicBezTo>
                <a:cubicBezTo>
                  <a:pt x="53082" y="69205"/>
                  <a:pt x="23565" y="36710"/>
                  <a:pt x="0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836176" y="72640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7874776" y="72640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9697176" y="823138"/>
            <a:ext cx="181570" cy="105668"/>
          </a:xfrm>
          <a:custGeom>
            <a:avLst/>
            <a:gdLst/>
            <a:ahLst/>
            <a:cxnLst/>
            <a:rect l="l" t="t" r="r" b="b"/>
            <a:pathLst>
              <a:path w="181570" h="105668">
                <a:moveTo>
                  <a:pt x="0" y="0"/>
                </a:moveTo>
                <a:lnTo>
                  <a:pt x="181570" y="0"/>
                </a:lnTo>
                <a:lnTo>
                  <a:pt x="181570" y="105668"/>
                </a:lnTo>
                <a:lnTo>
                  <a:pt x="0" y="10566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816209" y="922108"/>
            <a:ext cx="251520" cy="37208"/>
          </a:xfrm>
          <a:custGeom>
            <a:avLst/>
            <a:gdLst/>
            <a:ahLst/>
            <a:cxnLst/>
            <a:rect l="l" t="t" r="r" b="b"/>
            <a:pathLst>
              <a:path w="251520" h="37208">
                <a:moveTo>
                  <a:pt x="0" y="0"/>
                </a:moveTo>
                <a:lnTo>
                  <a:pt x="251520" y="0"/>
                </a:lnTo>
                <a:lnTo>
                  <a:pt x="251520" y="37208"/>
                </a:lnTo>
                <a:lnTo>
                  <a:pt x="0" y="3720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836176" y="95113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7874776" y="95113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816209" y="1021080"/>
            <a:ext cx="251520" cy="34231"/>
          </a:xfrm>
          <a:custGeom>
            <a:avLst/>
            <a:gdLst/>
            <a:ahLst/>
            <a:cxnLst/>
            <a:rect l="l" t="t" r="r" b="b"/>
            <a:pathLst>
              <a:path w="251520" h="34231">
                <a:moveTo>
                  <a:pt x="0" y="0"/>
                </a:moveTo>
                <a:lnTo>
                  <a:pt x="251520" y="0"/>
                </a:lnTo>
                <a:lnTo>
                  <a:pt x="251520" y="34231"/>
                </a:lnTo>
                <a:lnTo>
                  <a:pt x="0" y="34231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4398"/>
            <a:ext cx="12192000" cy="35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4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582565" y="1835604"/>
            <a:ext cx="9026870" cy="3598609"/>
            <a:chOff x="1117600" y="1095375"/>
            <a:chExt cx="9026870" cy="3598609"/>
          </a:xfrm>
        </p:grpSpPr>
        <p:grpSp>
          <p:nvGrpSpPr>
            <p:cNvPr id="10" name="组合 9"/>
            <p:cNvGrpSpPr/>
            <p:nvPr/>
          </p:nvGrpSpPr>
          <p:grpSpPr>
            <a:xfrm>
              <a:off x="1117600" y="1095375"/>
              <a:ext cx="3562350" cy="3562350"/>
              <a:chOff x="4314825" y="1095375"/>
              <a:chExt cx="3562350" cy="356235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14825" y="1095375"/>
                <a:ext cx="3562350" cy="3562350"/>
                <a:chOff x="11093450" y="-528442"/>
                <a:chExt cx="7067550" cy="7067550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1093450" y="-528442"/>
                  <a:ext cx="7067550" cy="7067550"/>
                </a:xfrm>
                <a:prstGeom prst="ellipse">
                  <a:avLst/>
                </a:prstGeom>
                <a:solidFill>
                  <a:srgbClr val="CF00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6252"/>
                <a:stretch>
                  <a:fillRect/>
                </a:stretch>
              </p:blipFill>
              <p:spPr>
                <a:xfrm>
                  <a:off x="11461750" y="-528442"/>
                  <a:ext cx="5247034" cy="7067550"/>
                </a:xfrm>
                <a:custGeom>
                  <a:avLst/>
                  <a:gdLst>
                    <a:gd name="connsiteX0" fmla="*/ 3164664 w 5247034"/>
                    <a:gd name="connsiteY0" fmla="*/ 0 h 7067550"/>
                    <a:gd name="connsiteX1" fmla="*/ 5140431 w 5247034"/>
                    <a:gd name="connsiteY1" fmla="*/ 603513 h 7067550"/>
                    <a:gd name="connsiteX2" fmla="*/ 5247034 w 5247034"/>
                    <a:gd name="connsiteY2" fmla="*/ 683230 h 7067550"/>
                    <a:gd name="connsiteX3" fmla="*/ 5247034 w 5247034"/>
                    <a:gd name="connsiteY3" fmla="*/ 6384321 h 7067550"/>
                    <a:gd name="connsiteX4" fmla="*/ 5140431 w 5247034"/>
                    <a:gd name="connsiteY4" fmla="*/ 6464037 h 7067550"/>
                    <a:gd name="connsiteX5" fmla="*/ 3164664 w 5247034"/>
                    <a:gd name="connsiteY5" fmla="*/ 7067550 h 7067550"/>
                    <a:gd name="connsiteX6" fmla="*/ 57397 w 5247034"/>
                    <a:gd name="connsiteY6" fmla="*/ 5218182 h 7067550"/>
                    <a:gd name="connsiteX7" fmla="*/ 0 w 5247034"/>
                    <a:gd name="connsiteY7" fmla="*/ 5099034 h 7067550"/>
                    <a:gd name="connsiteX8" fmla="*/ 0 w 5247034"/>
                    <a:gd name="connsiteY8" fmla="*/ 1968516 h 7067550"/>
                    <a:gd name="connsiteX9" fmla="*/ 57397 w 5247034"/>
                    <a:gd name="connsiteY9" fmla="*/ 1849368 h 7067550"/>
                    <a:gd name="connsiteX10" fmla="*/ 3164664 w 5247034"/>
                    <a:gd name="connsiteY10" fmla="*/ 0 h 706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47034" h="7067550">
                      <a:moveTo>
                        <a:pt x="3164664" y="0"/>
                      </a:moveTo>
                      <a:cubicBezTo>
                        <a:pt x="3896533" y="0"/>
                        <a:pt x="4576437" y="222486"/>
                        <a:pt x="5140431" y="603513"/>
                      </a:cubicBezTo>
                      <a:lnTo>
                        <a:pt x="5247034" y="683230"/>
                      </a:lnTo>
                      <a:lnTo>
                        <a:pt x="5247034" y="6384321"/>
                      </a:lnTo>
                      <a:lnTo>
                        <a:pt x="5140431" y="6464037"/>
                      </a:lnTo>
                      <a:cubicBezTo>
                        <a:pt x="4576437" y="6845064"/>
                        <a:pt x="3896533" y="7067550"/>
                        <a:pt x="3164664" y="7067550"/>
                      </a:cubicBezTo>
                      <a:cubicBezTo>
                        <a:pt x="1822905" y="7067550"/>
                        <a:pt x="655804" y="6319749"/>
                        <a:pt x="57397" y="5218182"/>
                      </a:cubicBezTo>
                      <a:lnTo>
                        <a:pt x="0" y="5099034"/>
                      </a:lnTo>
                      <a:lnTo>
                        <a:pt x="0" y="1968516"/>
                      </a:lnTo>
                      <a:lnTo>
                        <a:pt x="57397" y="1849368"/>
                      </a:lnTo>
                      <a:cubicBezTo>
                        <a:pt x="655804" y="747801"/>
                        <a:pt x="1822905" y="0"/>
                        <a:pt x="3164664" y="0"/>
                      </a:cubicBezTo>
                      <a:close/>
                    </a:path>
                  </a:pathLst>
                </a:cu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27700" y="1095375"/>
                <a:ext cx="736600" cy="366126"/>
              </a:xfrm>
              <a:prstGeom prst="rect">
                <a:avLst/>
              </a:prstGeom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6582120" y="1131634"/>
              <a:ext cx="3562350" cy="3562350"/>
              <a:chOff x="6582120" y="1131634"/>
              <a:chExt cx="3562350" cy="35623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82120" y="1131634"/>
                <a:ext cx="3562350" cy="3562350"/>
              </a:xfrm>
              <a:prstGeom prst="ellipse">
                <a:avLst/>
              </a:prstGeom>
              <a:solidFill>
                <a:srgbClr val="CF00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88201" y="1635435"/>
                <a:ext cx="2350190" cy="2902744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4995" y="1200472"/>
              <a:ext cx="736600" cy="366126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2552700" y="478022"/>
            <a:ext cx="708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老炮儿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票房长虹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70075" y="5473061"/>
            <a:ext cx="3451851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琪作品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公众号：不加班儿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琪注册不了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0237" y="3115893"/>
            <a:ext cx="8431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F00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dirty="0">
              <a:solidFill>
                <a:srgbClr val="CF00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1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44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5463"/>
            <a:ext cx="12193057" cy="691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026" y="567988"/>
            <a:ext cx="1893947" cy="94138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21596" y="1573912"/>
            <a:ext cx="2593358" cy="4014853"/>
            <a:chOff x="4156542" y="780338"/>
            <a:chExt cx="3878915" cy="6005061"/>
          </a:xfrm>
        </p:grpSpPr>
        <p:sp>
          <p:nvSpPr>
            <p:cNvPr id="12" name="矩形 11"/>
            <p:cNvSpPr/>
            <p:nvPr/>
          </p:nvSpPr>
          <p:spPr>
            <a:xfrm>
              <a:off x="4970642" y="780338"/>
              <a:ext cx="2250717" cy="4023485"/>
            </a:xfrm>
            <a:prstGeom prst="rect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6542" y="1547014"/>
              <a:ext cx="3878915" cy="523838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159536" y="1573912"/>
            <a:ext cx="2691725" cy="4266973"/>
            <a:chOff x="4082977" y="780338"/>
            <a:chExt cx="4026044" cy="6382160"/>
          </a:xfrm>
        </p:grpSpPr>
        <p:sp>
          <p:nvSpPr>
            <p:cNvPr id="18" name="任意多边形 17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2382004 h 4023485"/>
                <a:gd name="connsiteX3" fmla="*/ 1137309 w 2250717"/>
                <a:gd name="connsiteY3" fmla="*/ 2382004 h 4023485"/>
                <a:gd name="connsiteX4" fmla="*/ 1137309 w 2250717"/>
                <a:gd name="connsiteY4" fmla="*/ 3332535 h 4023485"/>
                <a:gd name="connsiteX5" fmla="*/ 2250717 w 2250717"/>
                <a:gd name="connsiteY5" fmla="*/ 3332535 h 4023485"/>
                <a:gd name="connsiteX6" fmla="*/ 2250717 w 2250717"/>
                <a:gd name="connsiteY6" fmla="*/ 4023485 h 4023485"/>
                <a:gd name="connsiteX7" fmla="*/ 0 w 2250717"/>
                <a:gd name="connsiteY7" fmla="*/ 4023485 h 4023485"/>
                <a:gd name="connsiteX8" fmla="*/ 0 w 2250717"/>
                <a:gd name="connsiteY8" fmla="*/ 1759040 h 4023485"/>
                <a:gd name="connsiteX9" fmla="*/ 1048634 w 2250717"/>
                <a:gd name="connsiteY9" fmla="*/ 1759040 h 4023485"/>
                <a:gd name="connsiteX10" fmla="*/ 1048634 w 2250717"/>
                <a:gd name="connsiteY10" fmla="*/ 808509 h 4023485"/>
                <a:gd name="connsiteX11" fmla="*/ 0 w 2250717"/>
                <a:gd name="connsiteY11" fmla="*/ 808509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2382004"/>
                  </a:lnTo>
                  <a:lnTo>
                    <a:pt x="1137309" y="2382004"/>
                  </a:lnTo>
                  <a:lnTo>
                    <a:pt x="1137309" y="3332535"/>
                  </a:lnTo>
                  <a:lnTo>
                    <a:pt x="2250717" y="3332535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1759040"/>
                  </a:lnTo>
                  <a:lnTo>
                    <a:pt x="1048634" y="1759040"/>
                  </a:lnTo>
                  <a:lnTo>
                    <a:pt x="1048634" y="808509"/>
                  </a:lnTo>
                  <a:lnTo>
                    <a:pt x="0" y="808509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977" y="1725422"/>
              <a:ext cx="4026044" cy="543707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6660631" y="1573913"/>
            <a:ext cx="2833204" cy="4362504"/>
            <a:chOff x="3949640" y="780338"/>
            <a:chExt cx="4237656" cy="6525047"/>
          </a:xfrm>
        </p:grpSpPr>
        <p:sp>
          <p:nvSpPr>
            <p:cNvPr id="22" name="任意多边形 21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4023485 h 4023485"/>
                <a:gd name="connsiteX3" fmla="*/ 0 w 2250717"/>
                <a:gd name="connsiteY3" fmla="*/ 4023485 h 4023485"/>
                <a:gd name="connsiteX4" fmla="*/ 0 w 2250717"/>
                <a:gd name="connsiteY4" fmla="*/ 3391482 h 4023485"/>
                <a:gd name="connsiteX5" fmla="*/ 1058683 w 2250717"/>
                <a:gd name="connsiteY5" fmla="*/ 3391482 h 4023485"/>
                <a:gd name="connsiteX6" fmla="*/ 1058683 w 2250717"/>
                <a:gd name="connsiteY6" fmla="*/ 2419932 h 4023485"/>
                <a:gd name="connsiteX7" fmla="*/ 0 w 2250717"/>
                <a:gd name="connsiteY7" fmla="*/ 2419932 h 4023485"/>
                <a:gd name="connsiteX8" fmla="*/ 0 w 2250717"/>
                <a:gd name="connsiteY8" fmla="*/ 1705687 h 4023485"/>
                <a:gd name="connsiteX9" fmla="*/ 1058683 w 2250717"/>
                <a:gd name="connsiteY9" fmla="*/ 1705687 h 4023485"/>
                <a:gd name="connsiteX10" fmla="*/ 1058683 w 2250717"/>
                <a:gd name="connsiteY10" fmla="*/ 734137 h 4023485"/>
                <a:gd name="connsiteX11" fmla="*/ 0 w 2250717"/>
                <a:gd name="connsiteY11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3391482"/>
                  </a:lnTo>
                  <a:lnTo>
                    <a:pt x="1058683" y="3391482"/>
                  </a:lnTo>
                  <a:lnTo>
                    <a:pt x="1058683" y="2419932"/>
                  </a:lnTo>
                  <a:lnTo>
                    <a:pt x="0" y="2419932"/>
                  </a:lnTo>
                  <a:lnTo>
                    <a:pt x="0" y="1705687"/>
                  </a:lnTo>
                  <a:lnTo>
                    <a:pt x="1058683" y="1705687"/>
                  </a:lnTo>
                  <a:lnTo>
                    <a:pt x="1058683" y="73413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9640" y="1582535"/>
              <a:ext cx="4237656" cy="572285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303205" y="1573912"/>
            <a:ext cx="1621051" cy="4163137"/>
            <a:chOff x="14105670" y="780338"/>
            <a:chExt cx="2424625" cy="6226852"/>
          </a:xfrm>
        </p:grpSpPr>
        <p:sp>
          <p:nvSpPr>
            <p:cNvPr id="30" name="任意多边形 29"/>
            <p:cNvSpPr/>
            <p:nvPr/>
          </p:nvSpPr>
          <p:spPr>
            <a:xfrm>
              <a:off x="14105671" y="780338"/>
              <a:ext cx="2424624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674673 w 2250717"/>
                <a:gd name="connsiteY1" fmla="*/ 0 h 4023485"/>
                <a:gd name="connsiteX2" fmla="*/ 674673 w 2250717"/>
                <a:gd name="connsiteY2" fmla="*/ 1810462 h 4023485"/>
                <a:gd name="connsiteX3" fmla="*/ 1227123 w 2250717"/>
                <a:gd name="connsiteY3" fmla="*/ 1810462 h 4023485"/>
                <a:gd name="connsiteX4" fmla="*/ 1227123 w 2250717"/>
                <a:gd name="connsiteY4" fmla="*/ 0 h 4023485"/>
                <a:gd name="connsiteX5" fmla="*/ 1698267 w 2250717"/>
                <a:gd name="connsiteY5" fmla="*/ 0 h 4023485"/>
                <a:gd name="connsiteX6" fmla="*/ 1698267 w 2250717"/>
                <a:gd name="connsiteY6" fmla="*/ 1810462 h 4023485"/>
                <a:gd name="connsiteX7" fmla="*/ 2250717 w 2250717"/>
                <a:gd name="connsiteY7" fmla="*/ 1810462 h 4023485"/>
                <a:gd name="connsiteX8" fmla="*/ 2250717 w 2250717"/>
                <a:gd name="connsiteY8" fmla="*/ 2391487 h 4023485"/>
                <a:gd name="connsiteX9" fmla="*/ 1779573 w 2250717"/>
                <a:gd name="connsiteY9" fmla="*/ 2391487 h 4023485"/>
                <a:gd name="connsiteX10" fmla="*/ 1779573 w 2250717"/>
                <a:gd name="connsiteY10" fmla="*/ 4023485 h 4023485"/>
                <a:gd name="connsiteX11" fmla="*/ 1322373 w 2250717"/>
                <a:gd name="connsiteY11" fmla="*/ 4023485 h 4023485"/>
                <a:gd name="connsiteX12" fmla="*/ 1322373 w 2250717"/>
                <a:gd name="connsiteY12" fmla="*/ 2401012 h 4023485"/>
                <a:gd name="connsiteX13" fmla="*/ 0 w 2250717"/>
                <a:gd name="connsiteY13" fmla="*/ 2401012 h 4023485"/>
                <a:gd name="connsiteX14" fmla="*/ 0 w 2250717"/>
                <a:gd name="connsiteY14" fmla="*/ 1705687 h 4023485"/>
                <a:gd name="connsiteX15" fmla="*/ 0 w 2250717"/>
                <a:gd name="connsiteY15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674673" y="0"/>
                  </a:lnTo>
                  <a:lnTo>
                    <a:pt x="674673" y="1810462"/>
                  </a:lnTo>
                  <a:lnTo>
                    <a:pt x="1227123" y="1810462"/>
                  </a:lnTo>
                  <a:lnTo>
                    <a:pt x="1227123" y="0"/>
                  </a:lnTo>
                  <a:lnTo>
                    <a:pt x="1698267" y="0"/>
                  </a:lnTo>
                  <a:lnTo>
                    <a:pt x="1698267" y="1810462"/>
                  </a:lnTo>
                  <a:lnTo>
                    <a:pt x="2250717" y="1810462"/>
                  </a:lnTo>
                  <a:lnTo>
                    <a:pt x="2250717" y="2391487"/>
                  </a:lnTo>
                  <a:lnTo>
                    <a:pt x="1779573" y="2391487"/>
                  </a:lnTo>
                  <a:lnTo>
                    <a:pt x="1779573" y="4023485"/>
                  </a:lnTo>
                  <a:lnTo>
                    <a:pt x="1322373" y="4023485"/>
                  </a:lnTo>
                  <a:lnTo>
                    <a:pt x="1322373" y="2401012"/>
                  </a:lnTo>
                  <a:lnTo>
                    <a:pt x="0" y="2401012"/>
                  </a:lnTo>
                  <a:lnTo>
                    <a:pt x="0" y="170568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105670" y="1325226"/>
              <a:ext cx="2170364" cy="5681964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1" y="5718606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74095" y="5709055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21087" y="5699504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99578" y="5689953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52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084442" y="780338"/>
            <a:ext cx="2250717" cy="4023485"/>
          </a:xfrm>
          <a:prstGeom prst="rect">
            <a:avLst/>
          </a:pr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15" y="1582535"/>
            <a:ext cx="3515170" cy="4747154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86300" y="2565231"/>
            <a:ext cx="661035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2" name="图片 17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/>
          <p:cNvGrpSpPr/>
          <p:nvPr/>
        </p:nvGrpSpPr>
        <p:grpSpPr>
          <a:xfrm>
            <a:off x="4163354" y="765175"/>
            <a:ext cx="7716181" cy="4056637"/>
            <a:chOff x="1235740" y="723909"/>
            <a:chExt cx="9239974" cy="4857742"/>
          </a:xfrm>
        </p:grpSpPr>
        <p:grpSp>
          <p:nvGrpSpPr>
            <p:cNvPr id="2" name="组合 1"/>
            <p:cNvGrpSpPr/>
            <p:nvPr/>
          </p:nvGrpSpPr>
          <p:grpSpPr>
            <a:xfrm>
              <a:off x="1235740" y="723909"/>
              <a:ext cx="9239974" cy="4857742"/>
              <a:chOff x="1333468" y="1481675"/>
              <a:chExt cx="7444317" cy="3913709"/>
            </a:xfrm>
          </p:grpSpPr>
          <p:sp>
            <p:nvSpPr>
              <p:cNvPr id="3" name="Freeform 5"/>
              <p:cNvSpPr>
                <a:spLocks/>
              </p:cNvSpPr>
              <p:nvPr/>
            </p:nvSpPr>
            <p:spPr bwMode="auto">
              <a:xfrm>
                <a:off x="8098333" y="2089151"/>
                <a:ext cx="59267" cy="3175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4" y="3"/>
                  </a:cxn>
                  <a:cxn ang="0">
                    <a:pos x="9" y="5"/>
                  </a:cxn>
                  <a:cxn ang="0">
                    <a:pos x="11" y="4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0" y="1"/>
                  </a:cxn>
                  <a:cxn ang="0">
                    <a:pos x="2" y="4"/>
                  </a:cxn>
                </a:cxnLst>
                <a:rect l="0" t="0" r="r" b="b"/>
                <a:pathLst>
                  <a:path w="12" h="6">
                    <a:moveTo>
                      <a:pt x="2" y="4"/>
                    </a:move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7" y="5"/>
                      <a:pt x="9" y="5"/>
                    </a:cubicBezTo>
                    <a:cubicBezTo>
                      <a:pt x="10" y="6"/>
                      <a:pt x="11" y="5"/>
                      <a:pt x="11" y="4"/>
                    </a:cubicBezTo>
                    <a:cubicBezTo>
                      <a:pt x="12" y="4"/>
                      <a:pt x="8" y="2"/>
                      <a:pt x="7" y="1"/>
                    </a:cubicBezTo>
                    <a:cubicBezTo>
                      <a:pt x="6" y="0"/>
                      <a:pt x="5" y="2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1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2952717" y="1579034"/>
                <a:ext cx="59267" cy="5503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4" y="9"/>
                  </a:cxn>
                  <a:cxn ang="0">
                    <a:pos x="7" y="10"/>
                  </a:cxn>
                  <a:cxn ang="0">
                    <a:pos x="11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" y="3"/>
                  </a:cxn>
                </a:cxnLst>
                <a:rect l="0" t="0" r="r" b="b"/>
                <a:pathLst>
                  <a:path w="12" h="11">
                    <a:moveTo>
                      <a:pt x="1" y="3"/>
                    </a:move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3"/>
                      <a:pt x="4" y="3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6"/>
                      <a:pt x="3" y="8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1"/>
                      <a:pt x="10" y="10"/>
                      <a:pt x="11" y="10"/>
                    </a:cubicBezTo>
                    <a:cubicBezTo>
                      <a:pt x="11" y="10"/>
                      <a:pt x="11" y="8"/>
                      <a:pt x="11" y="8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2" y="5"/>
                      <a:pt x="12" y="3"/>
                      <a:pt x="12" y="3"/>
                    </a:cubicBezTo>
                    <a:cubicBezTo>
                      <a:pt x="11" y="3"/>
                      <a:pt x="11" y="0"/>
                      <a:pt x="11" y="0"/>
                    </a:cubicBezTo>
                    <a:cubicBezTo>
                      <a:pt x="10" y="0"/>
                      <a:pt x="8" y="0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2482817" y="3655484"/>
                <a:ext cx="25400" cy="25400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2" y="3"/>
                  </a:cxn>
                  <a:cxn ang="0">
                    <a:pos x="2" y="5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4" y="4"/>
                      <a:pt x="5" y="3"/>
                    </a:cubicBezTo>
                    <a:cubicBezTo>
                      <a:pt x="5" y="3"/>
                      <a:pt x="4" y="1"/>
                      <a:pt x="3" y="0"/>
                    </a:cubicBezTo>
                    <a:cubicBezTo>
                      <a:pt x="2" y="0"/>
                      <a:pt x="2" y="2"/>
                      <a:pt x="2" y="3"/>
                    </a:cubicBezTo>
                    <a:cubicBezTo>
                      <a:pt x="3" y="3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4178267" y="2004485"/>
                <a:ext cx="205317" cy="116417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9" y="8"/>
                  </a:cxn>
                  <a:cxn ang="0">
                    <a:pos x="9" y="9"/>
                  </a:cxn>
                  <a:cxn ang="0">
                    <a:pos x="9" y="10"/>
                  </a:cxn>
                  <a:cxn ang="0">
                    <a:pos x="10" y="11"/>
                  </a:cxn>
                  <a:cxn ang="0">
                    <a:pos x="2" y="12"/>
                  </a:cxn>
                  <a:cxn ang="0">
                    <a:pos x="6" y="13"/>
                  </a:cxn>
                  <a:cxn ang="0">
                    <a:pos x="9" y="15"/>
                  </a:cxn>
                  <a:cxn ang="0">
                    <a:pos x="10" y="17"/>
                  </a:cxn>
                  <a:cxn ang="0">
                    <a:pos x="5" y="18"/>
                  </a:cxn>
                  <a:cxn ang="0">
                    <a:pos x="8" y="20"/>
                  </a:cxn>
                  <a:cxn ang="0">
                    <a:pos x="13" y="21"/>
                  </a:cxn>
                  <a:cxn ang="0">
                    <a:pos x="20" y="22"/>
                  </a:cxn>
                  <a:cxn ang="0">
                    <a:pos x="23" y="20"/>
                  </a:cxn>
                  <a:cxn ang="0">
                    <a:pos x="26" y="20"/>
                  </a:cxn>
                  <a:cxn ang="0">
                    <a:pos x="30" y="17"/>
                  </a:cxn>
                  <a:cxn ang="0">
                    <a:pos x="34" y="16"/>
                  </a:cxn>
                  <a:cxn ang="0">
                    <a:pos x="36" y="13"/>
                  </a:cxn>
                  <a:cxn ang="0">
                    <a:pos x="40" y="11"/>
                  </a:cxn>
                  <a:cxn ang="0">
                    <a:pos x="40" y="8"/>
                  </a:cxn>
                  <a:cxn ang="0">
                    <a:pos x="37" y="6"/>
                  </a:cxn>
                  <a:cxn ang="0">
                    <a:pos x="36" y="3"/>
                  </a:cxn>
                  <a:cxn ang="0">
                    <a:pos x="36" y="2"/>
                  </a:cxn>
                  <a:cxn ang="0">
                    <a:pos x="36" y="1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1" y="2"/>
                  </a:cxn>
                  <a:cxn ang="0">
                    <a:pos x="29" y="3"/>
                  </a:cxn>
                  <a:cxn ang="0">
                    <a:pos x="27" y="4"/>
                  </a:cxn>
                  <a:cxn ang="0">
                    <a:pos x="25" y="3"/>
                  </a:cxn>
                  <a:cxn ang="0">
                    <a:pos x="25" y="6"/>
                  </a:cxn>
                  <a:cxn ang="0">
                    <a:pos x="23" y="4"/>
                  </a:cxn>
                  <a:cxn ang="0">
                    <a:pos x="21" y="3"/>
                  </a:cxn>
                  <a:cxn ang="0">
                    <a:pos x="20" y="6"/>
                  </a:cxn>
                  <a:cxn ang="0">
                    <a:pos x="17" y="4"/>
                  </a:cxn>
                  <a:cxn ang="0">
                    <a:pos x="16" y="6"/>
                  </a:cxn>
                  <a:cxn ang="0">
                    <a:pos x="15" y="6"/>
                  </a:cxn>
                  <a:cxn ang="0">
                    <a:pos x="13" y="9"/>
                  </a:cxn>
                  <a:cxn ang="0">
                    <a:pos x="12" y="4"/>
                  </a:cxn>
                  <a:cxn ang="0">
                    <a:pos x="11" y="3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5" y="3"/>
                  </a:cxn>
                  <a:cxn ang="0">
                    <a:pos x="5" y="6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1" y="7"/>
                  </a:cxn>
                  <a:cxn ang="0">
                    <a:pos x="3" y="8"/>
                  </a:cxn>
                </a:cxnLst>
                <a:rect l="0" t="0" r="r" b="b"/>
                <a:pathLst>
                  <a:path w="41" h="23">
                    <a:moveTo>
                      <a:pt x="3" y="8"/>
                    </a:moveTo>
                    <a:cubicBezTo>
                      <a:pt x="5" y="8"/>
                      <a:pt x="8" y="8"/>
                      <a:pt x="9" y="8"/>
                    </a:cubicBezTo>
                    <a:cubicBezTo>
                      <a:pt x="11" y="9"/>
                      <a:pt x="10" y="9"/>
                      <a:pt x="9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2"/>
                      <a:pt x="4" y="11"/>
                      <a:pt x="2" y="12"/>
                    </a:cubicBezTo>
                    <a:cubicBezTo>
                      <a:pt x="1" y="13"/>
                      <a:pt x="5" y="13"/>
                      <a:pt x="6" y="13"/>
                    </a:cubicBezTo>
                    <a:cubicBezTo>
                      <a:pt x="7" y="13"/>
                      <a:pt x="8" y="15"/>
                      <a:pt x="9" y="15"/>
                    </a:cubicBezTo>
                    <a:cubicBezTo>
                      <a:pt x="10" y="15"/>
                      <a:pt x="9" y="15"/>
                      <a:pt x="10" y="17"/>
                    </a:cubicBezTo>
                    <a:cubicBezTo>
                      <a:pt x="10" y="19"/>
                      <a:pt x="7" y="18"/>
                      <a:pt x="5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0" y="20"/>
                      <a:pt x="12" y="20"/>
                      <a:pt x="13" y="21"/>
                    </a:cubicBezTo>
                    <a:cubicBezTo>
                      <a:pt x="14" y="22"/>
                      <a:pt x="17" y="23"/>
                      <a:pt x="20" y="22"/>
                    </a:cubicBezTo>
                    <a:cubicBezTo>
                      <a:pt x="21" y="22"/>
                      <a:pt x="22" y="21"/>
                      <a:pt x="23" y="20"/>
                    </a:cubicBezTo>
                    <a:cubicBezTo>
                      <a:pt x="23" y="20"/>
                      <a:pt x="25" y="20"/>
                      <a:pt x="26" y="20"/>
                    </a:cubicBezTo>
                    <a:cubicBezTo>
                      <a:pt x="28" y="20"/>
                      <a:pt x="29" y="18"/>
                      <a:pt x="30" y="17"/>
                    </a:cubicBezTo>
                    <a:cubicBezTo>
                      <a:pt x="31" y="16"/>
                      <a:pt x="33" y="16"/>
                      <a:pt x="34" y="16"/>
                    </a:cubicBezTo>
                    <a:cubicBezTo>
                      <a:pt x="35" y="16"/>
                      <a:pt x="36" y="14"/>
                      <a:pt x="36" y="13"/>
                    </a:cubicBezTo>
                    <a:cubicBezTo>
                      <a:pt x="37" y="12"/>
                      <a:pt x="39" y="11"/>
                      <a:pt x="40" y="11"/>
                    </a:cubicBezTo>
                    <a:cubicBezTo>
                      <a:pt x="41" y="10"/>
                      <a:pt x="40" y="9"/>
                      <a:pt x="40" y="8"/>
                    </a:cubicBezTo>
                    <a:cubicBezTo>
                      <a:pt x="40" y="6"/>
                      <a:pt x="39" y="6"/>
                      <a:pt x="37" y="6"/>
                    </a:cubicBezTo>
                    <a:cubicBezTo>
                      <a:pt x="36" y="5"/>
                      <a:pt x="37" y="4"/>
                      <a:pt x="36" y="3"/>
                    </a:cubicBezTo>
                    <a:cubicBezTo>
                      <a:pt x="35" y="3"/>
                      <a:pt x="36" y="2"/>
                      <a:pt x="36" y="2"/>
                    </a:cubicBezTo>
                    <a:cubicBezTo>
                      <a:pt x="37" y="1"/>
                      <a:pt x="37" y="0"/>
                      <a:pt x="36" y="1"/>
                    </a:cubicBezTo>
                    <a:cubicBezTo>
                      <a:pt x="35" y="1"/>
                      <a:pt x="35" y="2"/>
                      <a:pt x="34" y="2"/>
                    </a:cubicBezTo>
                    <a:cubicBezTo>
                      <a:pt x="33" y="2"/>
                      <a:pt x="33" y="0"/>
                      <a:pt x="32" y="0"/>
                    </a:cubicBezTo>
                    <a:cubicBezTo>
                      <a:pt x="31" y="0"/>
                      <a:pt x="30" y="1"/>
                      <a:pt x="31" y="2"/>
                    </a:cubicBezTo>
                    <a:cubicBezTo>
                      <a:pt x="31" y="2"/>
                      <a:pt x="30" y="3"/>
                      <a:pt x="29" y="3"/>
                    </a:cubicBezTo>
                    <a:cubicBezTo>
                      <a:pt x="28" y="3"/>
                      <a:pt x="28" y="3"/>
                      <a:pt x="27" y="4"/>
                    </a:cubicBezTo>
                    <a:cubicBezTo>
                      <a:pt x="27" y="5"/>
                      <a:pt x="26" y="3"/>
                      <a:pt x="25" y="3"/>
                    </a:cubicBezTo>
                    <a:cubicBezTo>
                      <a:pt x="24" y="3"/>
                      <a:pt x="25" y="5"/>
                      <a:pt x="25" y="6"/>
                    </a:cubicBezTo>
                    <a:cubicBezTo>
                      <a:pt x="25" y="6"/>
                      <a:pt x="24" y="6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9" y="7"/>
                      <a:pt x="18" y="4"/>
                      <a:pt x="17" y="4"/>
                    </a:cubicBezTo>
                    <a:cubicBezTo>
                      <a:pt x="16" y="4"/>
                      <a:pt x="16" y="5"/>
                      <a:pt x="16" y="6"/>
                    </a:cubicBezTo>
                    <a:cubicBezTo>
                      <a:pt x="16" y="7"/>
                      <a:pt x="15" y="6"/>
                      <a:pt x="15" y="6"/>
                    </a:cubicBezTo>
                    <a:cubicBezTo>
                      <a:pt x="14" y="7"/>
                      <a:pt x="14" y="9"/>
                      <a:pt x="13" y="9"/>
                    </a:cubicBezTo>
                    <a:cubicBezTo>
                      <a:pt x="12" y="9"/>
                      <a:pt x="13" y="5"/>
                      <a:pt x="12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0" y="2"/>
                      <a:pt x="8" y="1"/>
                      <a:pt x="7" y="2"/>
                    </a:cubicBezTo>
                    <a:cubicBezTo>
                      <a:pt x="5" y="2"/>
                      <a:pt x="9" y="4"/>
                      <a:pt x="9" y="5"/>
                    </a:cubicBezTo>
                    <a:cubicBezTo>
                      <a:pt x="9" y="6"/>
                      <a:pt x="6" y="3"/>
                      <a:pt x="5" y="3"/>
                    </a:cubicBezTo>
                    <a:cubicBezTo>
                      <a:pt x="4" y="4"/>
                      <a:pt x="6" y="5"/>
                      <a:pt x="5" y="6"/>
                    </a:cubicBezTo>
                    <a:cubicBezTo>
                      <a:pt x="5" y="7"/>
                      <a:pt x="4" y="5"/>
                      <a:pt x="3" y="5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7"/>
                      <a:pt x="2" y="7"/>
                      <a:pt x="1" y="7"/>
                    </a:cubicBezTo>
                    <a:cubicBezTo>
                      <a:pt x="0" y="8"/>
                      <a:pt x="2" y="8"/>
                      <a:pt x="3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4483067" y="2269067"/>
                <a:ext cx="160867" cy="251884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0" y="10"/>
                  </a:cxn>
                  <a:cxn ang="0">
                    <a:pos x="3" y="12"/>
                  </a:cxn>
                  <a:cxn ang="0">
                    <a:pos x="5" y="12"/>
                  </a:cxn>
                  <a:cxn ang="0">
                    <a:pos x="4" y="13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6" y="16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7" y="24"/>
                  </a:cxn>
                  <a:cxn ang="0">
                    <a:pos x="11" y="23"/>
                  </a:cxn>
                  <a:cxn ang="0">
                    <a:pos x="12" y="27"/>
                  </a:cxn>
                  <a:cxn ang="0">
                    <a:pos x="13" y="30"/>
                  </a:cxn>
                  <a:cxn ang="0">
                    <a:pos x="9" y="32"/>
                  </a:cxn>
                  <a:cxn ang="0">
                    <a:pos x="6" y="33"/>
                  </a:cxn>
                  <a:cxn ang="0">
                    <a:pos x="7" y="35"/>
                  </a:cxn>
                  <a:cxn ang="0">
                    <a:pos x="8" y="37"/>
                  </a:cxn>
                  <a:cxn ang="0">
                    <a:pos x="3" y="40"/>
                  </a:cxn>
                  <a:cxn ang="0">
                    <a:pos x="8" y="42"/>
                  </a:cxn>
                  <a:cxn ang="0">
                    <a:pos x="11" y="43"/>
                  </a:cxn>
                  <a:cxn ang="0">
                    <a:pos x="7" y="45"/>
                  </a:cxn>
                  <a:cxn ang="0">
                    <a:pos x="5" y="48"/>
                  </a:cxn>
                  <a:cxn ang="0">
                    <a:pos x="2" y="50"/>
                  </a:cxn>
                  <a:cxn ang="0">
                    <a:pos x="7" y="49"/>
                  </a:cxn>
                  <a:cxn ang="0">
                    <a:pos x="10" y="48"/>
                  </a:cxn>
                  <a:cxn ang="0">
                    <a:pos x="13" y="46"/>
                  </a:cxn>
                  <a:cxn ang="0">
                    <a:pos x="17" y="47"/>
                  </a:cxn>
                  <a:cxn ang="0">
                    <a:pos x="23" y="45"/>
                  </a:cxn>
                  <a:cxn ang="0">
                    <a:pos x="29" y="44"/>
                  </a:cxn>
                  <a:cxn ang="0">
                    <a:pos x="27" y="41"/>
                  </a:cxn>
                  <a:cxn ang="0">
                    <a:pos x="31" y="36"/>
                  </a:cxn>
                  <a:cxn ang="0">
                    <a:pos x="26" y="35"/>
                  </a:cxn>
                  <a:cxn ang="0">
                    <a:pos x="26" y="33"/>
                  </a:cxn>
                  <a:cxn ang="0">
                    <a:pos x="25" y="30"/>
                  </a:cxn>
                  <a:cxn ang="0">
                    <a:pos x="22" y="26"/>
                  </a:cxn>
                  <a:cxn ang="0">
                    <a:pos x="18" y="22"/>
                  </a:cxn>
                  <a:cxn ang="0">
                    <a:pos x="17" y="17"/>
                  </a:cxn>
                  <a:cxn ang="0">
                    <a:pos x="15" y="14"/>
                  </a:cxn>
                  <a:cxn ang="0">
                    <a:pos x="18" y="10"/>
                  </a:cxn>
                  <a:cxn ang="0">
                    <a:pos x="19" y="7"/>
                  </a:cxn>
                  <a:cxn ang="0">
                    <a:pos x="15" y="6"/>
                  </a:cxn>
                  <a:cxn ang="0">
                    <a:pos x="9" y="8"/>
                  </a:cxn>
                  <a:cxn ang="0">
                    <a:pos x="12" y="4"/>
                  </a:cxn>
                  <a:cxn ang="0">
                    <a:pos x="15" y="1"/>
                  </a:cxn>
                  <a:cxn ang="0">
                    <a:pos x="11" y="1"/>
                  </a:cxn>
                  <a:cxn ang="0">
                    <a:pos x="6" y="1"/>
                  </a:cxn>
                  <a:cxn ang="0">
                    <a:pos x="5" y="3"/>
                  </a:cxn>
                  <a:cxn ang="0">
                    <a:pos x="6" y="5"/>
                  </a:cxn>
                  <a:cxn ang="0">
                    <a:pos x="4" y="7"/>
                  </a:cxn>
                  <a:cxn ang="0">
                    <a:pos x="3" y="9"/>
                  </a:cxn>
                  <a:cxn ang="0">
                    <a:pos x="2" y="8"/>
                  </a:cxn>
                </a:cxnLst>
                <a:rect l="0" t="0" r="r" b="b"/>
                <a:pathLst>
                  <a:path w="32" h="50">
                    <a:moveTo>
                      <a:pt x="2" y="8"/>
                    </a:moveTo>
                    <a:cubicBezTo>
                      <a:pt x="1" y="9"/>
                      <a:pt x="0" y="9"/>
                      <a:pt x="0" y="10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3" y="11"/>
                      <a:pt x="5" y="11"/>
                      <a:pt x="5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3" y="13"/>
                      <a:pt x="2" y="15"/>
                      <a:pt x="2" y="15"/>
                    </a:cubicBezTo>
                    <a:cubicBezTo>
                      <a:pt x="3" y="15"/>
                      <a:pt x="6" y="14"/>
                      <a:pt x="5" y="14"/>
                    </a:cubicBezTo>
                    <a:cubicBezTo>
                      <a:pt x="5" y="15"/>
                      <a:pt x="6" y="15"/>
                      <a:pt x="6" y="16"/>
                    </a:cubicBezTo>
                    <a:cubicBezTo>
                      <a:pt x="6" y="16"/>
                      <a:pt x="6" y="18"/>
                      <a:pt x="6" y="18"/>
                    </a:cubicBezTo>
                    <a:cubicBezTo>
                      <a:pt x="6" y="19"/>
                      <a:pt x="6" y="21"/>
                      <a:pt x="6" y="22"/>
                    </a:cubicBezTo>
                    <a:cubicBezTo>
                      <a:pt x="5" y="22"/>
                      <a:pt x="6" y="24"/>
                      <a:pt x="7" y="24"/>
                    </a:cubicBezTo>
                    <a:cubicBezTo>
                      <a:pt x="8" y="24"/>
                      <a:pt x="11" y="23"/>
                      <a:pt x="11" y="23"/>
                    </a:cubicBezTo>
                    <a:cubicBezTo>
                      <a:pt x="11" y="24"/>
                      <a:pt x="11" y="26"/>
                      <a:pt x="12" y="27"/>
                    </a:cubicBezTo>
                    <a:cubicBezTo>
                      <a:pt x="13" y="28"/>
                      <a:pt x="13" y="29"/>
                      <a:pt x="13" y="30"/>
                    </a:cubicBezTo>
                    <a:cubicBezTo>
                      <a:pt x="12" y="31"/>
                      <a:pt x="10" y="32"/>
                      <a:pt x="9" y="32"/>
                    </a:cubicBezTo>
                    <a:cubicBezTo>
                      <a:pt x="9" y="32"/>
                      <a:pt x="7" y="32"/>
                      <a:pt x="6" y="33"/>
                    </a:cubicBezTo>
                    <a:cubicBezTo>
                      <a:pt x="6" y="34"/>
                      <a:pt x="6" y="36"/>
                      <a:pt x="7" y="35"/>
                    </a:cubicBezTo>
                    <a:cubicBezTo>
                      <a:pt x="8" y="35"/>
                      <a:pt x="9" y="35"/>
                      <a:pt x="8" y="37"/>
                    </a:cubicBezTo>
                    <a:cubicBezTo>
                      <a:pt x="6" y="38"/>
                      <a:pt x="3" y="39"/>
                      <a:pt x="3" y="40"/>
                    </a:cubicBezTo>
                    <a:cubicBezTo>
                      <a:pt x="3" y="41"/>
                      <a:pt x="6" y="41"/>
                      <a:pt x="8" y="42"/>
                    </a:cubicBezTo>
                    <a:cubicBezTo>
                      <a:pt x="9" y="42"/>
                      <a:pt x="12" y="42"/>
                      <a:pt x="11" y="43"/>
                    </a:cubicBezTo>
                    <a:cubicBezTo>
                      <a:pt x="11" y="43"/>
                      <a:pt x="7" y="44"/>
                      <a:pt x="7" y="45"/>
                    </a:cubicBezTo>
                    <a:cubicBezTo>
                      <a:pt x="6" y="45"/>
                      <a:pt x="5" y="47"/>
                      <a:pt x="5" y="48"/>
                    </a:cubicBezTo>
                    <a:cubicBezTo>
                      <a:pt x="4" y="48"/>
                      <a:pt x="1" y="50"/>
                      <a:pt x="2" y="50"/>
                    </a:cubicBezTo>
                    <a:cubicBezTo>
                      <a:pt x="3" y="50"/>
                      <a:pt x="6" y="49"/>
                      <a:pt x="7" y="49"/>
                    </a:cubicBezTo>
                    <a:cubicBezTo>
                      <a:pt x="8" y="49"/>
                      <a:pt x="9" y="50"/>
                      <a:pt x="10" y="48"/>
                    </a:cubicBezTo>
                    <a:cubicBezTo>
                      <a:pt x="11" y="47"/>
                      <a:pt x="12" y="46"/>
                      <a:pt x="13" y="46"/>
                    </a:cubicBezTo>
                    <a:cubicBezTo>
                      <a:pt x="14" y="47"/>
                      <a:pt x="15" y="48"/>
                      <a:pt x="17" y="47"/>
                    </a:cubicBezTo>
                    <a:cubicBezTo>
                      <a:pt x="19" y="45"/>
                      <a:pt x="21" y="46"/>
                      <a:pt x="23" y="45"/>
                    </a:cubicBezTo>
                    <a:cubicBezTo>
                      <a:pt x="25" y="45"/>
                      <a:pt x="30" y="44"/>
                      <a:pt x="29" y="44"/>
                    </a:cubicBezTo>
                    <a:cubicBezTo>
                      <a:pt x="28" y="43"/>
                      <a:pt x="26" y="42"/>
                      <a:pt x="27" y="41"/>
                    </a:cubicBezTo>
                    <a:cubicBezTo>
                      <a:pt x="28" y="40"/>
                      <a:pt x="32" y="37"/>
                      <a:pt x="31" y="36"/>
                    </a:cubicBezTo>
                    <a:cubicBezTo>
                      <a:pt x="30" y="34"/>
                      <a:pt x="27" y="34"/>
                      <a:pt x="26" y="35"/>
                    </a:cubicBezTo>
                    <a:cubicBezTo>
                      <a:pt x="24" y="35"/>
                      <a:pt x="26" y="34"/>
                      <a:pt x="26" y="33"/>
                    </a:cubicBezTo>
                    <a:cubicBezTo>
                      <a:pt x="25" y="32"/>
                      <a:pt x="25" y="31"/>
                      <a:pt x="25" y="30"/>
                    </a:cubicBezTo>
                    <a:cubicBezTo>
                      <a:pt x="25" y="29"/>
                      <a:pt x="24" y="26"/>
                      <a:pt x="22" y="26"/>
                    </a:cubicBezTo>
                    <a:cubicBezTo>
                      <a:pt x="21" y="25"/>
                      <a:pt x="19" y="24"/>
                      <a:pt x="18" y="22"/>
                    </a:cubicBezTo>
                    <a:cubicBezTo>
                      <a:pt x="18" y="20"/>
                      <a:pt x="18" y="18"/>
                      <a:pt x="17" y="17"/>
                    </a:cubicBezTo>
                    <a:cubicBezTo>
                      <a:pt x="15" y="16"/>
                      <a:pt x="13" y="16"/>
                      <a:pt x="15" y="14"/>
                    </a:cubicBezTo>
                    <a:cubicBezTo>
                      <a:pt x="16" y="13"/>
                      <a:pt x="17" y="11"/>
                      <a:pt x="18" y="10"/>
                    </a:cubicBezTo>
                    <a:cubicBezTo>
                      <a:pt x="19" y="9"/>
                      <a:pt x="20" y="7"/>
                      <a:pt x="19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4" y="6"/>
                      <a:pt x="9" y="8"/>
                      <a:pt x="9" y="8"/>
                    </a:cubicBezTo>
                    <a:cubicBezTo>
                      <a:pt x="10" y="7"/>
                      <a:pt x="12" y="5"/>
                      <a:pt x="12" y="4"/>
                    </a:cubicBezTo>
                    <a:cubicBezTo>
                      <a:pt x="13" y="3"/>
                      <a:pt x="14" y="2"/>
                      <a:pt x="15" y="1"/>
                    </a:cubicBezTo>
                    <a:cubicBezTo>
                      <a:pt x="15" y="0"/>
                      <a:pt x="13" y="1"/>
                      <a:pt x="11" y="1"/>
                    </a:cubicBezTo>
                    <a:cubicBezTo>
                      <a:pt x="10" y="1"/>
                      <a:pt x="6" y="0"/>
                      <a:pt x="6" y="1"/>
                    </a:cubicBezTo>
                    <a:cubicBezTo>
                      <a:pt x="6" y="1"/>
                      <a:pt x="5" y="3"/>
                      <a:pt x="5" y="3"/>
                    </a:cubicBezTo>
                    <a:cubicBezTo>
                      <a:pt x="4" y="3"/>
                      <a:pt x="6" y="4"/>
                      <a:pt x="6" y="5"/>
                    </a:cubicBezTo>
                    <a:cubicBezTo>
                      <a:pt x="5" y="6"/>
                      <a:pt x="3" y="7"/>
                      <a:pt x="4" y="7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2" y="9"/>
                      <a:pt x="2" y="8"/>
                      <a:pt x="2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4392051" y="2379133"/>
                <a:ext cx="101600" cy="101600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12" y="17"/>
                  </a:cxn>
                  <a:cxn ang="0">
                    <a:pos x="17" y="16"/>
                  </a:cxn>
                  <a:cxn ang="0">
                    <a:pos x="20" y="1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5"/>
                  </a:cxn>
                  <a:cxn ang="0">
                    <a:pos x="20" y="5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20" y="3"/>
                  </a:cxn>
                  <a:cxn ang="0">
                    <a:pos x="20" y="3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9" y="2"/>
                  </a:cxn>
                  <a:cxn ang="0">
                    <a:pos x="10" y="5"/>
                  </a:cxn>
                  <a:cxn ang="0">
                    <a:pos x="5" y="5"/>
                  </a:cxn>
                  <a:cxn ang="0">
                    <a:pos x="6" y="7"/>
                  </a:cxn>
                  <a:cxn ang="0">
                    <a:pos x="5" y="9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6" y="14"/>
                  </a:cxn>
                  <a:cxn ang="0">
                    <a:pos x="6" y="15"/>
                  </a:cxn>
                  <a:cxn ang="0">
                    <a:pos x="2" y="16"/>
                  </a:cxn>
                  <a:cxn ang="0">
                    <a:pos x="6" y="20"/>
                  </a:cxn>
                </a:cxnLst>
                <a:rect l="0" t="0" r="r" b="b"/>
                <a:pathLst>
                  <a:path w="20" h="20">
                    <a:moveTo>
                      <a:pt x="6" y="20"/>
                    </a:moveTo>
                    <a:cubicBezTo>
                      <a:pt x="8" y="20"/>
                      <a:pt x="11" y="18"/>
                      <a:pt x="12" y="17"/>
                    </a:cubicBezTo>
                    <a:cubicBezTo>
                      <a:pt x="13" y="16"/>
                      <a:pt x="16" y="16"/>
                      <a:pt x="17" y="16"/>
                    </a:cubicBezTo>
                    <a:cubicBezTo>
                      <a:pt x="18" y="16"/>
                      <a:pt x="20" y="11"/>
                      <a:pt x="20" y="10"/>
                    </a:cubicBezTo>
                    <a:cubicBezTo>
                      <a:pt x="20" y="9"/>
                      <a:pt x="19" y="7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2"/>
                      <a:pt x="9" y="2"/>
                    </a:cubicBezTo>
                    <a:cubicBezTo>
                      <a:pt x="9" y="3"/>
                      <a:pt x="11" y="4"/>
                      <a:pt x="10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3" y="5"/>
                      <a:pt x="5" y="6"/>
                      <a:pt x="6" y="7"/>
                    </a:cubicBezTo>
                    <a:cubicBezTo>
                      <a:pt x="7" y="8"/>
                      <a:pt x="6" y="8"/>
                      <a:pt x="5" y="9"/>
                    </a:cubicBezTo>
                    <a:cubicBezTo>
                      <a:pt x="3" y="10"/>
                      <a:pt x="4" y="10"/>
                      <a:pt x="6" y="10"/>
                    </a:cubicBezTo>
                    <a:cubicBezTo>
                      <a:pt x="8" y="10"/>
                      <a:pt x="8" y="10"/>
                      <a:pt x="7" y="11"/>
                    </a:cubicBezTo>
                    <a:cubicBezTo>
                      <a:pt x="6" y="12"/>
                      <a:pt x="5" y="14"/>
                      <a:pt x="6" y="14"/>
                    </a:cubicBezTo>
                    <a:cubicBezTo>
                      <a:pt x="7" y="14"/>
                      <a:pt x="7" y="14"/>
                      <a:pt x="6" y="15"/>
                    </a:cubicBezTo>
                    <a:cubicBezTo>
                      <a:pt x="5" y="15"/>
                      <a:pt x="4" y="15"/>
                      <a:pt x="2" y="16"/>
                    </a:cubicBezTo>
                    <a:cubicBezTo>
                      <a:pt x="0" y="17"/>
                      <a:pt x="4" y="20"/>
                      <a:pt x="6" y="2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4478834" y="2279651"/>
                <a:ext cx="23284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2" y="4"/>
                      <a:pt x="5" y="0"/>
                      <a:pt x="4" y="0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4758233" y="2700867"/>
                <a:ext cx="25400" cy="44451"/>
              </a:xfrm>
              <a:custGeom>
                <a:avLst/>
                <a:gdLst/>
                <a:ahLst/>
                <a:cxnLst>
                  <a:cxn ang="0">
                    <a:pos x="4" y="5"/>
                  </a:cxn>
                  <a:cxn ang="0">
                    <a:pos x="4" y="1"/>
                  </a:cxn>
                  <a:cxn ang="0">
                    <a:pos x="1" y="3"/>
                  </a:cxn>
                  <a:cxn ang="0">
                    <a:pos x="2" y="9"/>
                  </a:cxn>
                  <a:cxn ang="0">
                    <a:pos x="4" y="5"/>
                  </a:cxn>
                </a:cxnLst>
                <a:rect l="0" t="0" r="r" b="b"/>
                <a:pathLst>
                  <a:path w="5" h="9">
                    <a:moveTo>
                      <a:pt x="4" y="5"/>
                    </a:moveTo>
                    <a:cubicBezTo>
                      <a:pt x="4" y="3"/>
                      <a:pt x="5" y="0"/>
                      <a:pt x="4" y="1"/>
                    </a:cubicBezTo>
                    <a:cubicBezTo>
                      <a:pt x="3" y="1"/>
                      <a:pt x="1" y="2"/>
                      <a:pt x="1" y="3"/>
                    </a:cubicBezTo>
                    <a:cubicBezTo>
                      <a:pt x="0" y="5"/>
                      <a:pt x="1" y="9"/>
                      <a:pt x="2" y="9"/>
                    </a:cubicBezTo>
                    <a:cubicBezTo>
                      <a:pt x="3" y="9"/>
                      <a:pt x="4" y="7"/>
                      <a:pt x="4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4747652" y="2741085"/>
                <a:ext cx="40217" cy="635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6" y="10"/>
                  </a:cxn>
                  <a:cxn ang="0">
                    <a:pos x="5" y="2"/>
                  </a:cxn>
                  <a:cxn ang="0">
                    <a:pos x="2" y="6"/>
                  </a:cxn>
                  <a:cxn ang="0">
                    <a:pos x="2" y="12"/>
                  </a:cxn>
                </a:cxnLst>
                <a:rect l="0" t="0" r="r" b="b"/>
                <a:pathLst>
                  <a:path w="8" h="13">
                    <a:moveTo>
                      <a:pt x="2" y="12"/>
                    </a:moveTo>
                    <a:cubicBezTo>
                      <a:pt x="3" y="13"/>
                      <a:pt x="6" y="11"/>
                      <a:pt x="6" y="10"/>
                    </a:cubicBezTo>
                    <a:cubicBezTo>
                      <a:pt x="6" y="8"/>
                      <a:pt x="8" y="0"/>
                      <a:pt x="5" y="2"/>
                    </a:cubicBezTo>
                    <a:cubicBezTo>
                      <a:pt x="4" y="3"/>
                      <a:pt x="2" y="6"/>
                      <a:pt x="2" y="6"/>
                    </a:cubicBezTo>
                    <a:cubicBezTo>
                      <a:pt x="2" y="7"/>
                      <a:pt x="0" y="11"/>
                      <a:pt x="2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4832317" y="2819401"/>
                <a:ext cx="61384" cy="40217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3" y="1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10" y="7"/>
                  </a:cxn>
                  <a:cxn ang="0">
                    <a:pos x="11" y="4"/>
                  </a:cxn>
                  <a:cxn ang="0">
                    <a:pos x="12" y="1"/>
                  </a:cxn>
                  <a:cxn ang="0">
                    <a:pos x="8" y="2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7" y="2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4" y="4"/>
                      <a:pt x="5" y="4"/>
                    </a:cubicBezTo>
                    <a:cubicBezTo>
                      <a:pt x="6" y="5"/>
                      <a:pt x="8" y="6"/>
                      <a:pt x="10" y="7"/>
                    </a:cubicBezTo>
                    <a:cubicBezTo>
                      <a:pt x="12" y="8"/>
                      <a:pt x="12" y="5"/>
                      <a:pt x="11" y="4"/>
                    </a:cubicBezTo>
                    <a:cubicBezTo>
                      <a:pt x="11" y="3"/>
                      <a:pt x="12" y="2"/>
                      <a:pt x="12" y="1"/>
                    </a:cubicBezTo>
                    <a:cubicBezTo>
                      <a:pt x="12" y="1"/>
                      <a:pt x="9" y="1"/>
                      <a:pt x="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058800" y="2880784"/>
                <a:ext cx="69851" cy="846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11" y="2"/>
                  </a:cxn>
                </a:cxnLst>
                <a:rect l="0" t="0" r="r" b="b"/>
                <a:pathLst>
                  <a:path w="14" h="2">
                    <a:moveTo>
                      <a:pt x="11" y="2"/>
                    </a:moveTo>
                    <a:cubicBezTo>
                      <a:pt x="14" y="2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3" y="1"/>
                      <a:pt x="5" y="2"/>
                    </a:cubicBezTo>
                    <a:cubicBezTo>
                      <a:pt x="6" y="2"/>
                      <a:pt x="8" y="2"/>
                      <a:pt x="11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4171917" y="1481675"/>
                <a:ext cx="3937000" cy="3090333"/>
              </a:xfrm>
              <a:custGeom>
                <a:avLst/>
                <a:gdLst/>
                <a:ahLst/>
                <a:cxnLst>
                  <a:cxn ang="0">
                    <a:pos x="529" y="432"/>
                  </a:cxn>
                  <a:cxn ang="0">
                    <a:pos x="505" y="390"/>
                  </a:cxn>
                  <a:cxn ang="0">
                    <a:pos x="527" y="358"/>
                  </a:cxn>
                  <a:cxn ang="0">
                    <a:pos x="578" y="327"/>
                  </a:cxn>
                  <a:cxn ang="0">
                    <a:pos x="581" y="264"/>
                  </a:cxn>
                  <a:cxn ang="0">
                    <a:pos x="605" y="287"/>
                  </a:cxn>
                  <a:cxn ang="0">
                    <a:pos x="628" y="190"/>
                  </a:cxn>
                  <a:cxn ang="0">
                    <a:pos x="677" y="160"/>
                  </a:cxn>
                  <a:cxn ang="0">
                    <a:pos x="689" y="194"/>
                  </a:cxn>
                  <a:cxn ang="0">
                    <a:pos x="715" y="153"/>
                  </a:cxn>
                  <a:cxn ang="0">
                    <a:pos x="751" y="108"/>
                  </a:cxn>
                  <a:cxn ang="0">
                    <a:pos x="749" y="92"/>
                  </a:cxn>
                  <a:cxn ang="0">
                    <a:pos x="649" y="70"/>
                  </a:cxn>
                  <a:cxn ang="0">
                    <a:pos x="588" y="69"/>
                  </a:cxn>
                  <a:cxn ang="0">
                    <a:pos x="533" y="44"/>
                  </a:cxn>
                  <a:cxn ang="0">
                    <a:pos x="490" y="18"/>
                  </a:cxn>
                  <a:cxn ang="0">
                    <a:pos x="435" y="21"/>
                  </a:cxn>
                  <a:cxn ang="0">
                    <a:pos x="373" y="54"/>
                  </a:cxn>
                  <a:cxn ang="0">
                    <a:pos x="373" y="93"/>
                  </a:cxn>
                  <a:cxn ang="0">
                    <a:pos x="334" y="78"/>
                  </a:cxn>
                  <a:cxn ang="0">
                    <a:pos x="291" y="86"/>
                  </a:cxn>
                  <a:cxn ang="0">
                    <a:pos x="230" y="117"/>
                  </a:cxn>
                  <a:cxn ang="0">
                    <a:pos x="233" y="91"/>
                  </a:cxn>
                  <a:cxn ang="0">
                    <a:pos x="196" y="69"/>
                  </a:cxn>
                  <a:cxn ang="0">
                    <a:pos x="169" y="79"/>
                  </a:cxn>
                  <a:cxn ang="0">
                    <a:pos x="139" y="108"/>
                  </a:cxn>
                  <a:cxn ang="0">
                    <a:pos x="108" y="148"/>
                  </a:cxn>
                  <a:cxn ang="0">
                    <a:pos x="131" y="164"/>
                  </a:cxn>
                  <a:cxn ang="0">
                    <a:pos x="174" y="113"/>
                  </a:cxn>
                  <a:cxn ang="0">
                    <a:pos x="194" y="156"/>
                  </a:cxn>
                  <a:cxn ang="0">
                    <a:pos x="162" y="187"/>
                  </a:cxn>
                  <a:cxn ang="0">
                    <a:pos x="124" y="182"/>
                  </a:cxn>
                  <a:cxn ang="0">
                    <a:pos x="112" y="192"/>
                  </a:cxn>
                  <a:cxn ang="0">
                    <a:pos x="76" y="228"/>
                  </a:cxn>
                  <a:cxn ang="0">
                    <a:pos x="49" y="276"/>
                  </a:cxn>
                  <a:cxn ang="0">
                    <a:pos x="112" y="245"/>
                  </a:cxn>
                  <a:cxn ang="0">
                    <a:pos x="134" y="238"/>
                  </a:cxn>
                  <a:cxn ang="0">
                    <a:pos x="160" y="253"/>
                  </a:cxn>
                  <a:cxn ang="0">
                    <a:pos x="179" y="268"/>
                  </a:cxn>
                  <a:cxn ang="0">
                    <a:pos x="197" y="244"/>
                  </a:cxn>
                  <a:cxn ang="0">
                    <a:pos x="237" y="226"/>
                  </a:cxn>
                  <a:cxn ang="0">
                    <a:pos x="210" y="254"/>
                  </a:cxn>
                  <a:cxn ang="0">
                    <a:pos x="228" y="280"/>
                  </a:cxn>
                  <a:cxn ang="0">
                    <a:pos x="172" y="295"/>
                  </a:cxn>
                  <a:cxn ang="0">
                    <a:pos x="85" y="280"/>
                  </a:cxn>
                  <a:cxn ang="0">
                    <a:pos x="6" y="344"/>
                  </a:cxn>
                  <a:cxn ang="0">
                    <a:pos x="8" y="391"/>
                  </a:cxn>
                  <a:cxn ang="0">
                    <a:pos x="53" y="415"/>
                  </a:cxn>
                  <a:cxn ang="0">
                    <a:pos x="80" y="412"/>
                  </a:cxn>
                  <a:cxn ang="0">
                    <a:pos x="115" y="429"/>
                  </a:cxn>
                  <a:cxn ang="0">
                    <a:pos x="123" y="461"/>
                  </a:cxn>
                  <a:cxn ang="0">
                    <a:pos x="134" y="570"/>
                  </a:cxn>
                  <a:cxn ang="0">
                    <a:pos x="207" y="591"/>
                  </a:cxn>
                  <a:cxn ang="0">
                    <a:pos x="248" y="479"/>
                  </a:cxn>
                  <a:cxn ang="0">
                    <a:pos x="262" y="387"/>
                  </a:cxn>
                  <a:cxn ang="0">
                    <a:pos x="221" y="317"/>
                  </a:cxn>
                  <a:cxn ang="0">
                    <a:pos x="300" y="366"/>
                  </a:cxn>
                  <a:cxn ang="0">
                    <a:pos x="315" y="332"/>
                  </a:cxn>
                  <a:cxn ang="0">
                    <a:pos x="278" y="311"/>
                  </a:cxn>
                  <a:cxn ang="0">
                    <a:pos x="340" y="329"/>
                  </a:cxn>
                  <a:cxn ang="0">
                    <a:pos x="420" y="384"/>
                  </a:cxn>
                  <a:cxn ang="0">
                    <a:pos x="466" y="347"/>
                  </a:cxn>
                </a:cxnLst>
                <a:rect l="0" t="0" r="r" b="b"/>
                <a:pathLst>
                  <a:path w="787" h="618">
                    <a:moveTo>
                      <a:pt x="491" y="366"/>
                    </a:moveTo>
                    <a:cubicBezTo>
                      <a:pt x="491" y="367"/>
                      <a:pt x="494" y="373"/>
                      <a:pt x="496" y="377"/>
                    </a:cubicBezTo>
                    <a:cubicBezTo>
                      <a:pt x="497" y="380"/>
                      <a:pt x="498" y="381"/>
                      <a:pt x="499" y="383"/>
                    </a:cubicBezTo>
                    <a:cubicBezTo>
                      <a:pt x="500" y="384"/>
                      <a:pt x="499" y="388"/>
                      <a:pt x="499" y="389"/>
                    </a:cubicBezTo>
                    <a:cubicBezTo>
                      <a:pt x="499" y="390"/>
                      <a:pt x="499" y="391"/>
                      <a:pt x="499" y="392"/>
                    </a:cubicBezTo>
                    <a:cubicBezTo>
                      <a:pt x="499" y="393"/>
                      <a:pt x="498" y="393"/>
                      <a:pt x="498" y="394"/>
                    </a:cubicBezTo>
                    <a:cubicBezTo>
                      <a:pt x="498" y="394"/>
                      <a:pt x="498" y="394"/>
                      <a:pt x="498" y="395"/>
                    </a:cubicBezTo>
                    <a:cubicBezTo>
                      <a:pt x="498" y="395"/>
                      <a:pt x="498" y="395"/>
                      <a:pt x="498" y="395"/>
                    </a:cubicBezTo>
                    <a:cubicBezTo>
                      <a:pt x="498" y="395"/>
                      <a:pt x="498" y="395"/>
                      <a:pt x="498" y="395"/>
                    </a:cubicBezTo>
                    <a:cubicBezTo>
                      <a:pt x="498" y="395"/>
                      <a:pt x="498" y="395"/>
                      <a:pt x="498" y="396"/>
                    </a:cubicBezTo>
                    <a:cubicBezTo>
                      <a:pt x="499" y="397"/>
                      <a:pt x="500" y="401"/>
                      <a:pt x="500" y="402"/>
                    </a:cubicBezTo>
                    <a:cubicBezTo>
                      <a:pt x="501" y="403"/>
                      <a:pt x="502" y="403"/>
                      <a:pt x="503" y="403"/>
                    </a:cubicBezTo>
                    <a:cubicBezTo>
                      <a:pt x="503" y="404"/>
                      <a:pt x="503" y="404"/>
                      <a:pt x="503" y="404"/>
                    </a:cubicBezTo>
                    <a:cubicBezTo>
                      <a:pt x="503" y="404"/>
                      <a:pt x="504" y="404"/>
                      <a:pt x="504" y="404"/>
                    </a:cubicBezTo>
                    <a:cubicBezTo>
                      <a:pt x="504" y="404"/>
                      <a:pt x="504" y="405"/>
                      <a:pt x="504" y="405"/>
                    </a:cubicBezTo>
                    <a:cubicBezTo>
                      <a:pt x="504" y="405"/>
                      <a:pt x="505" y="405"/>
                      <a:pt x="505" y="405"/>
                    </a:cubicBezTo>
                    <a:cubicBezTo>
                      <a:pt x="505" y="405"/>
                      <a:pt x="505" y="406"/>
                      <a:pt x="505" y="406"/>
                    </a:cubicBezTo>
                    <a:cubicBezTo>
                      <a:pt x="506" y="406"/>
                      <a:pt x="506" y="406"/>
                      <a:pt x="506" y="406"/>
                    </a:cubicBezTo>
                    <a:cubicBezTo>
                      <a:pt x="506" y="406"/>
                      <a:pt x="506" y="407"/>
                      <a:pt x="507" y="407"/>
                    </a:cubicBezTo>
                    <a:cubicBezTo>
                      <a:pt x="507" y="407"/>
                      <a:pt x="507" y="407"/>
                      <a:pt x="507" y="408"/>
                    </a:cubicBezTo>
                    <a:cubicBezTo>
                      <a:pt x="508" y="408"/>
                      <a:pt x="508" y="408"/>
                      <a:pt x="508" y="408"/>
                    </a:cubicBezTo>
                    <a:cubicBezTo>
                      <a:pt x="508" y="408"/>
                      <a:pt x="508" y="409"/>
                      <a:pt x="509" y="409"/>
                    </a:cubicBezTo>
                    <a:cubicBezTo>
                      <a:pt x="509" y="409"/>
                      <a:pt x="509" y="409"/>
                      <a:pt x="509" y="409"/>
                    </a:cubicBezTo>
                    <a:cubicBezTo>
                      <a:pt x="509" y="410"/>
                      <a:pt x="510" y="410"/>
                      <a:pt x="510" y="410"/>
                    </a:cubicBezTo>
                    <a:cubicBezTo>
                      <a:pt x="510" y="411"/>
                      <a:pt x="510" y="411"/>
                      <a:pt x="511" y="411"/>
                    </a:cubicBezTo>
                    <a:cubicBezTo>
                      <a:pt x="511" y="411"/>
                      <a:pt x="511" y="412"/>
                      <a:pt x="511" y="412"/>
                    </a:cubicBezTo>
                    <a:cubicBezTo>
                      <a:pt x="512" y="414"/>
                      <a:pt x="511" y="414"/>
                      <a:pt x="512" y="416"/>
                    </a:cubicBezTo>
                    <a:cubicBezTo>
                      <a:pt x="513" y="418"/>
                      <a:pt x="514" y="421"/>
                      <a:pt x="515" y="422"/>
                    </a:cubicBezTo>
                    <a:cubicBezTo>
                      <a:pt x="516" y="424"/>
                      <a:pt x="517" y="426"/>
                      <a:pt x="519" y="427"/>
                    </a:cubicBezTo>
                    <a:cubicBezTo>
                      <a:pt x="521" y="428"/>
                      <a:pt x="525" y="431"/>
                      <a:pt x="527" y="432"/>
                    </a:cubicBezTo>
                    <a:cubicBezTo>
                      <a:pt x="528" y="432"/>
                      <a:pt x="528" y="432"/>
                      <a:pt x="529" y="432"/>
                    </a:cubicBezTo>
                    <a:cubicBezTo>
                      <a:pt x="529" y="432"/>
                      <a:pt x="529" y="432"/>
                      <a:pt x="529" y="432"/>
                    </a:cubicBezTo>
                    <a:cubicBezTo>
                      <a:pt x="529" y="432"/>
                      <a:pt x="530" y="432"/>
                      <a:pt x="530" y="432"/>
                    </a:cubicBezTo>
                    <a:cubicBezTo>
                      <a:pt x="530" y="432"/>
                      <a:pt x="530" y="432"/>
                      <a:pt x="530" y="432"/>
                    </a:cubicBezTo>
                    <a:cubicBezTo>
                      <a:pt x="531" y="432"/>
                      <a:pt x="531" y="432"/>
                      <a:pt x="531" y="432"/>
                    </a:cubicBezTo>
                    <a:cubicBezTo>
                      <a:pt x="531" y="433"/>
                      <a:pt x="531" y="433"/>
                      <a:pt x="532" y="433"/>
                    </a:cubicBezTo>
                    <a:cubicBezTo>
                      <a:pt x="532" y="433"/>
                      <a:pt x="532" y="432"/>
                      <a:pt x="532" y="432"/>
                    </a:cubicBezTo>
                    <a:cubicBezTo>
                      <a:pt x="532" y="432"/>
                      <a:pt x="532" y="432"/>
                      <a:pt x="532" y="432"/>
                    </a:cubicBezTo>
                    <a:cubicBezTo>
                      <a:pt x="532" y="432"/>
                      <a:pt x="532" y="432"/>
                      <a:pt x="532" y="432"/>
                    </a:cubicBezTo>
                    <a:cubicBezTo>
                      <a:pt x="532" y="432"/>
                      <a:pt x="531" y="431"/>
                      <a:pt x="531" y="431"/>
                    </a:cubicBezTo>
                    <a:cubicBezTo>
                      <a:pt x="531" y="431"/>
                      <a:pt x="531" y="431"/>
                      <a:pt x="531" y="431"/>
                    </a:cubicBezTo>
                    <a:cubicBezTo>
                      <a:pt x="531" y="431"/>
                      <a:pt x="531" y="430"/>
                      <a:pt x="531" y="430"/>
                    </a:cubicBezTo>
                    <a:cubicBezTo>
                      <a:pt x="531" y="430"/>
                      <a:pt x="531" y="430"/>
                      <a:pt x="531" y="430"/>
                    </a:cubicBezTo>
                    <a:cubicBezTo>
                      <a:pt x="531" y="430"/>
                      <a:pt x="531" y="430"/>
                      <a:pt x="531" y="430"/>
                    </a:cubicBezTo>
                    <a:cubicBezTo>
                      <a:pt x="531" y="429"/>
                      <a:pt x="531" y="429"/>
                      <a:pt x="530" y="429"/>
                    </a:cubicBezTo>
                    <a:cubicBezTo>
                      <a:pt x="530" y="429"/>
                      <a:pt x="530" y="429"/>
                      <a:pt x="530" y="429"/>
                    </a:cubicBezTo>
                    <a:cubicBezTo>
                      <a:pt x="530" y="428"/>
                      <a:pt x="530" y="428"/>
                      <a:pt x="530" y="428"/>
                    </a:cubicBezTo>
                    <a:cubicBezTo>
                      <a:pt x="530" y="428"/>
                      <a:pt x="530" y="428"/>
                      <a:pt x="530" y="427"/>
                    </a:cubicBez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9" y="426"/>
                      <a:pt x="529" y="426"/>
                      <a:pt x="528" y="426"/>
                    </a:cubicBezTo>
                    <a:cubicBezTo>
                      <a:pt x="527" y="424"/>
                      <a:pt x="526" y="419"/>
                      <a:pt x="526" y="418"/>
                    </a:cubicBezTo>
                    <a:cubicBezTo>
                      <a:pt x="526" y="417"/>
                      <a:pt x="521" y="414"/>
                      <a:pt x="519" y="412"/>
                    </a:cubicBezTo>
                    <a:cubicBezTo>
                      <a:pt x="518" y="411"/>
                      <a:pt x="518" y="411"/>
                      <a:pt x="517" y="411"/>
                    </a:cubicBezTo>
                    <a:cubicBezTo>
                      <a:pt x="517" y="410"/>
                      <a:pt x="517" y="410"/>
                      <a:pt x="517" y="410"/>
                    </a:cubicBezTo>
                    <a:cubicBezTo>
                      <a:pt x="517" y="410"/>
                      <a:pt x="517" y="410"/>
                      <a:pt x="517" y="410"/>
                    </a:cubicBezTo>
                    <a:cubicBezTo>
                      <a:pt x="516" y="410"/>
                      <a:pt x="516" y="410"/>
                      <a:pt x="516" y="410"/>
                    </a:cubicBezTo>
                    <a:cubicBezTo>
                      <a:pt x="516" y="410"/>
                      <a:pt x="516" y="409"/>
                      <a:pt x="515" y="409"/>
                    </a:cubicBezTo>
                    <a:cubicBezTo>
                      <a:pt x="515" y="409"/>
                      <a:pt x="515" y="409"/>
                      <a:pt x="515" y="409"/>
                    </a:cubicBezTo>
                    <a:cubicBezTo>
                      <a:pt x="514" y="409"/>
                      <a:pt x="514" y="409"/>
                      <a:pt x="513" y="408"/>
                    </a:cubicBezTo>
                    <a:cubicBezTo>
                      <a:pt x="511" y="407"/>
                      <a:pt x="508" y="400"/>
                      <a:pt x="507" y="399"/>
                    </a:cubicBezTo>
                    <a:cubicBezTo>
                      <a:pt x="506" y="398"/>
                      <a:pt x="506" y="398"/>
                      <a:pt x="505" y="398"/>
                    </a:cubicBezTo>
                    <a:cubicBezTo>
                      <a:pt x="504" y="399"/>
                      <a:pt x="503" y="395"/>
                      <a:pt x="504" y="394"/>
                    </a:cubicBezTo>
                    <a:cubicBezTo>
                      <a:pt x="504" y="393"/>
                      <a:pt x="504" y="392"/>
                      <a:pt x="505" y="390"/>
                    </a:cubicBezTo>
                    <a:cubicBezTo>
                      <a:pt x="505" y="388"/>
                      <a:pt x="506" y="381"/>
                      <a:pt x="506" y="380"/>
                    </a:cubicBezTo>
                    <a:cubicBezTo>
                      <a:pt x="507" y="379"/>
                      <a:pt x="508" y="381"/>
                      <a:pt x="509" y="382"/>
                    </a:cubicBezTo>
                    <a:cubicBezTo>
                      <a:pt x="510" y="383"/>
                      <a:pt x="510" y="382"/>
                      <a:pt x="511" y="382"/>
                    </a:cubicBezTo>
                    <a:cubicBezTo>
                      <a:pt x="512" y="382"/>
                      <a:pt x="513" y="384"/>
                      <a:pt x="514" y="386"/>
                    </a:cubicBezTo>
                    <a:cubicBezTo>
                      <a:pt x="515" y="387"/>
                      <a:pt x="515" y="386"/>
                      <a:pt x="516" y="386"/>
                    </a:cubicBezTo>
                    <a:cubicBezTo>
                      <a:pt x="516" y="386"/>
                      <a:pt x="517" y="386"/>
                      <a:pt x="517" y="386"/>
                    </a:cubicBezTo>
                    <a:cubicBezTo>
                      <a:pt x="517" y="386"/>
                      <a:pt x="517" y="386"/>
                      <a:pt x="517" y="386"/>
                    </a:cubicBezTo>
                    <a:cubicBezTo>
                      <a:pt x="517" y="387"/>
                      <a:pt x="517" y="387"/>
                      <a:pt x="517" y="387"/>
                    </a:cubicBezTo>
                    <a:cubicBezTo>
                      <a:pt x="517" y="387"/>
                      <a:pt x="518" y="387"/>
                      <a:pt x="518" y="388"/>
                    </a:cubicBezTo>
                    <a:cubicBezTo>
                      <a:pt x="518" y="388"/>
                      <a:pt x="518" y="388"/>
                      <a:pt x="518" y="388"/>
                    </a:cubicBezTo>
                    <a:cubicBezTo>
                      <a:pt x="518" y="388"/>
                      <a:pt x="518" y="389"/>
                      <a:pt x="519" y="389"/>
                    </a:cubicBezTo>
                    <a:cubicBezTo>
                      <a:pt x="519" y="389"/>
                      <a:pt x="519" y="389"/>
                      <a:pt x="519" y="389"/>
                    </a:cubicBezTo>
                    <a:cubicBezTo>
                      <a:pt x="519" y="389"/>
                      <a:pt x="519" y="390"/>
                      <a:pt x="519" y="390"/>
                    </a:cubicBezTo>
                    <a:cubicBezTo>
                      <a:pt x="520" y="391"/>
                      <a:pt x="520" y="391"/>
                      <a:pt x="520" y="391"/>
                    </a:cubicBezTo>
                    <a:cubicBezTo>
                      <a:pt x="521" y="392"/>
                      <a:pt x="523" y="390"/>
                      <a:pt x="524" y="392"/>
                    </a:cubicBezTo>
                    <a:cubicBezTo>
                      <a:pt x="525" y="392"/>
                      <a:pt x="525" y="392"/>
                      <a:pt x="525" y="393"/>
                    </a:cubicBezTo>
                    <a:cubicBezTo>
                      <a:pt x="525" y="393"/>
                      <a:pt x="526" y="393"/>
                      <a:pt x="526" y="393"/>
                    </a:cubicBezTo>
                    <a:cubicBezTo>
                      <a:pt x="526" y="393"/>
                      <a:pt x="526" y="393"/>
                      <a:pt x="526" y="393"/>
                    </a:cubicBezTo>
                    <a:cubicBezTo>
                      <a:pt x="526" y="393"/>
                      <a:pt x="526" y="394"/>
                      <a:pt x="526" y="394"/>
                    </a:cubicBezTo>
                    <a:cubicBezTo>
                      <a:pt x="527" y="394"/>
                      <a:pt x="527" y="394"/>
                      <a:pt x="528" y="395"/>
                    </a:cubicBezTo>
                    <a:cubicBezTo>
                      <a:pt x="528" y="395"/>
                      <a:pt x="528" y="395"/>
                      <a:pt x="529" y="395"/>
                    </a:cubicBezTo>
                    <a:cubicBezTo>
                      <a:pt x="530" y="396"/>
                      <a:pt x="528" y="401"/>
                      <a:pt x="529" y="402"/>
                    </a:cubicBezTo>
                    <a:cubicBezTo>
                      <a:pt x="529" y="403"/>
                      <a:pt x="531" y="400"/>
                      <a:pt x="532" y="399"/>
                    </a:cubicBezTo>
                    <a:cubicBezTo>
                      <a:pt x="532" y="398"/>
                      <a:pt x="534" y="398"/>
                      <a:pt x="535" y="397"/>
                    </a:cubicBezTo>
                    <a:cubicBezTo>
                      <a:pt x="535" y="397"/>
                      <a:pt x="535" y="395"/>
                      <a:pt x="536" y="394"/>
                    </a:cubicBezTo>
                    <a:cubicBezTo>
                      <a:pt x="536" y="392"/>
                      <a:pt x="538" y="393"/>
                      <a:pt x="539" y="393"/>
                    </a:cubicBezTo>
                    <a:cubicBezTo>
                      <a:pt x="540" y="393"/>
                      <a:pt x="543" y="390"/>
                      <a:pt x="545" y="389"/>
                    </a:cubicBezTo>
                    <a:cubicBezTo>
                      <a:pt x="546" y="387"/>
                      <a:pt x="545" y="382"/>
                      <a:pt x="545" y="380"/>
                    </a:cubicBezTo>
                    <a:cubicBezTo>
                      <a:pt x="544" y="378"/>
                      <a:pt x="542" y="374"/>
                      <a:pt x="541" y="372"/>
                    </a:cubicBezTo>
                    <a:cubicBezTo>
                      <a:pt x="540" y="370"/>
                      <a:pt x="536" y="368"/>
                      <a:pt x="535" y="367"/>
                    </a:cubicBezTo>
                    <a:cubicBezTo>
                      <a:pt x="534" y="366"/>
                      <a:pt x="533" y="365"/>
                      <a:pt x="531" y="362"/>
                    </a:cubicBezTo>
                    <a:cubicBezTo>
                      <a:pt x="529" y="359"/>
                      <a:pt x="528" y="359"/>
                      <a:pt x="527" y="358"/>
                    </a:cubicBezTo>
                    <a:cubicBezTo>
                      <a:pt x="525" y="357"/>
                      <a:pt x="526" y="356"/>
                      <a:pt x="526" y="355"/>
                    </a:cubicBezTo>
                    <a:cubicBezTo>
                      <a:pt x="526" y="354"/>
                      <a:pt x="526" y="353"/>
                      <a:pt x="526" y="352"/>
                    </a:cubicBezTo>
                    <a:cubicBezTo>
                      <a:pt x="527" y="351"/>
                      <a:pt x="527" y="351"/>
                      <a:pt x="528" y="349"/>
                    </a:cubicBezTo>
                    <a:cubicBezTo>
                      <a:pt x="528" y="349"/>
                      <a:pt x="528" y="349"/>
                      <a:pt x="528" y="349"/>
                    </a:cubicBezTo>
                    <a:cubicBezTo>
                      <a:pt x="528" y="349"/>
                      <a:pt x="528" y="349"/>
                      <a:pt x="529" y="349"/>
                    </a:cubicBezTo>
                    <a:cubicBezTo>
                      <a:pt x="529" y="349"/>
                      <a:pt x="529" y="348"/>
                      <a:pt x="529" y="348"/>
                    </a:cubicBezTo>
                    <a:cubicBezTo>
                      <a:pt x="529" y="348"/>
                      <a:pt x="529" y="348"/>
                      <a:pt x="529" y="348"/>
                    </a:cubicBezTo>
                    <a:cubicBezTo>
                      <a:pt x="530" y="348"/>
                      <a:pt x="530" y="348"/>
                      <a:pt x="530" y="348"/>
                    </a:cubicBezTo>
                    <a:cubicBezTo>
                      <a:pt x="530" y="348"/>
                      <a:pt x="530" y="348"/>
                      <a:pt x="530" y="348"/>
                    </a:cubicBezTo>
                    <a:cubicBezTo>
                      <a:pt x="531" y="347"/>
                      <a:pt x="531" y="347"/>
                      <a:pt x="531" y="347"/>
                    </a:cubicBezTo>
                    <a:cubicBezTo>
                      <a:pt x="531" y="347"/>
                      <a:pt x="531" y="347"/>
                      <a:pt x="531" y="347"/>
                    </a:cubicBezTo>
                    <a:cubicBezTo>
                      <a:pt x="532" y="347"/>
                      <a:pt x="533" y="346"/>
                      <a:pt x="533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5" y="345"/>
                      <a:pt x="535" y="347"/>
                      <a:pt x="537" y="347"/>
                    </a:cubicBezTo>
                    <a:cubicBezTo>
                      <a:pt x="538" y="347"/>
                      <a:pt x="538" y="346"/>
                      <a:pt x="539" y="346"/>
                    </a:cubicBezTo>
                    <a:cubicBezTo>
                      <a:pt x="540" y="345"/>
                      <a:pt x="540" y="346"/>
                      <a:pt x="541" y="348"/>
                    </a:cubicBezTo>
                    <a:cubicBezTo>
                      <a:pt x="541" y="350"/>
                      <a:pt x="544" y="350"/>
                      <a:pt x="543" y="349"/>
                    </a:cubicBezTo>
                    <a:cubicBezTo>
                      <a:pt x="543" y="348"/>
                      <a:pt x="544" y="347"/>
                      <a:pt x="544" y="347"/>
                    </a:cubicBezTo>
                    <a:cubicBezTo>
                      <a:pt x="545" y="346"/>
                      <a:pt x="548" y="346"/>
                      <a:pt x="549" y="346"/>
                    </a:cubicBezTo>
                    <a:cubicBezTo>
                      <a:pt x="551" y="346"/>
                      <a:pt x="555" y="344"/>
                      <a:pt x="555" y="344"/>
                    </a:cubicBezTo>
                    <a:cubicBezTo>
                      <a:pt x="556" y="343"/>
                      <a:pt x="556" y="342"/>
                      <a:pt x="556" y="341"/>
                    </a:cubicBezTo>
                    <a:cubicBezTo>
                      <a:pt x="556" y="341"/>
                      <a:pt x="557" y="342"/>
                      <a:pt x="559" y="342"/>
                    </a:cubicBezTo>
                    <a:cubicBezTo>
                      <a:pt x="560" y="342"/>
                      <a:pt x="560" y="340"/>
                      <a:pt x="561" y="339"/>
                    </a:cubicBezTo>
                    <a:cubicBezTo>
                      <a:pt x="561" y="339"/>
                      <a:pt x="563" y="340"/>
                      <a:pt x="564" y="340"/>
                    </a:cubicBezTo>
                    <a:cubicBezTo>
                      <a:pt x="566" y="340"/>
                      <a:pt x="567" y="339"/>
                      <a:pt x="567" y="338"/>
                    </a:cubicBezTo>
                    <a:cubicBezTo>
                      <a:pt x="567" y="338"/>
                      <a:pt x="568" y="337"/>
                      <a:pt x="569" y="337"/>
                    </a:cubicBezTo>
                    <a:cubicBezTo>
                      <a:pt x="570" y="337"/>
                      <a:pt x="572" y="335"/>
                      <a:pt x="573" y="334"/>
                    </a:cubicBezTo>
                    <a:cubicBezTo>
                      <a:pt x="573" y="333"/>
                      <a:pt x="573" y="332"/>
                      <a:pt x="574" y="332"/>
                    </a:cubicBezTo>
                    <a:cubicBezTo>
                      <a:pt x="576" y="331"/>
                      <a:pt x="575" y="330"/>
                      <a:pt x="575" y="329"/>
                    </a:cubicBezTo>
                    <a:cubicBezTo>
                      <a:pt x="575" y="329"/>
                      <a:pt x="577" y="328"/>
                      <a:pt x="578" y="327"/>
                    </a:cubicBezTo>
                    <a:cubicBezTo>
                      <a:pt x="579" y="326"/>
                      <a:pt x="578" y="325"/>
                      <a:pt x="578" y="325"/>
                    </a:cubicBezTo>
                    <a:cubicBezTo>
                      <a:pt x="578" y="324"/>
                      <a:pt x="579" y="321"/>
                      <a:pt x="579" y="319"/>
                    </a:cubicBezTo>
                    <a:cubicBezTo>
                      <a:pt x="579" y="318"/>
                      <a:pt x="581" y="317"/>
                      <a:pt x="582" y="317"/>
                    </a:cubicBezTo>
                    <a:cubicBezTo>
                      <a:pt x="584" y="317"/>
                      <a:pt x="584" y="317"/>
                      <a:pt x="584" y="315"/>
                    </a:cubicBezTo>
                    <a:cubicBezTo>
                      <a:pt x="584" y="313"/>
                      <a:pt x="584" y="312"/>
                      <a:pt x="585" y="312"/>
                    </a:cubicBezTo>
                    <a:cubicBezTo>
                      <a:pt x="585" y="311"/>
                      <a:pt x="584" y="310"/>
                      <a:pt x="584" y="309"/>
                    </a:cubicBezTo>
                    <a:cubicBezTo>
                      <a:pt x="584" y="308"/>
                      <a:pt x="581" y="308"/>
                      <a:pt x="580" y="307"/>
                    </a:cubicBezTo>
                    <a:cubicBezTo>
                      <a:pt x="579" y="307"/>
                      <a:pt x="582" y="304"/>
                      <a:pt x="582" y="303"/>
                    </a:cubicBezTo>
                    <a:cubicBezTo>
                      <a:pt x="583" y="303"/>
                      <a:pt x="581" y="301"/>
                      <a:pt x="580" y="301"/>
                    </a:cubicBezTo>
                    <a:cubicBezTo>
                      <a:pt x="580" y="301"/>
                      <a:pt x="580" y="301"/>
                      <a:pt x="581" y="300"/>
                    </a:cubicBezTo>
                    <a:cubicBezTo>
                      <a:pt x="581" y="300"/>
                      <a:pt x="579" y="297"/>
                      <a:pt x="578" y="297"/>
                    </a:cubicBezTo>
                    <a:cubicBezTo>
                      <a:pt x="577" y="296"/>
                      <a:pt x="575" y="294"/>
                      <a:pt x="574" y="293"/>
                    </a:cubicBezTo>
                    <a:cubicBezTo>
                      <a:pt x="573" y="291"/>
                      <a:pt x="571" y="288"/>
                      <a:pt x="569" y="287"/>
                    </a:cubicBezTo>
                    <a:cubicBezTo>
                      <a:pt x="568" y="286"/>
                      <a:pt x="568" y="285"/>
                      <a:pt x="569" y="284"/>
                    </a:cubicBezTo>
                    <a:cubicBezTo>
                      <a:pt x="569" y="283"/>
                      <a:pt x="571" y="282"/>
                      <a:pt x="571" y="281"/>
                    </a:cubicBezTo>
                    <a:cubicBezTo>
                      <a:pt x="571" y="280"/>
                      <a:pt x="572" y="278"/>
                      <a:pt x="574" y="278"/>
                    </a:cubicBezTo>
                    <a:cubicBezTo>
                      <a:pt x="575" y="278"/>
                      <a:pt x="578" y="277"/>
                      <a:pt x="580" y="277"/>
                    </a:cubicBezTo>
                    <a:cubicBezTo>
                      <a:pt x="581" y="276"/>
                      <a:pt x="581" y="275"/>
                      <a:pt x="579" y="275"/>
                    </a:cubicBezTo>
                    <a:cubicBezTo>
                      <a:pt x="576" y="275"/>
                      <a:pt x="574" y="274"/>
                      <a:pt x="572" y="274"/>
                    </a:cubicBezTo>
                    <a:cubicBezTo>
                      <a:pt x="571" y="273"/>
                      <a:pt x="568" y="275"/>
                      <a:pt x="567" y="276"/>
                    </a:cubicBezTo>
                    <a:cubicBezTo>
                      <a:pt x="566" y="276"/>
                      <a:pt x="564" y="275"/>
                      <a:pt x="563" y="273"/>
                    </a:cubicBezTo>
                    <a:cubicBezTo>
                      <a:pt x="562" y="272"/>
                      <a:pt x="559" y="270"/>
                      <a:pt x="558" y="269"/>
                    </a:cubicBezTo>
                    <a:cubicBezTo>
                      <a:pt x="557" y="267"/>
                      <a:pt x="557" y="267"/>
                      <a:pt x="558" y="266"/>
                    </a:cubicBezTo>
                    <a:cubicBezTo>
                      <a:pt x="560" y="266"/>
                      <a:pt x="562" y="266"/>
                      <a:pt x="563" y="266"/>
                    </a:cubicBezTo>
                    <a:cubicBezTo>
                      <a:pt x="565" y="266"/>
                      <a:pt x="563" y="264"/>
                      <a:pt x="564" y="263"/>
                    </a:cubicBezTo>
                    <a:cubicBezTo>
                      <a:pt x="565" y="262"/>
                      <a:pt x="570" y="259"/>
                      <a:pt x="570" y="258"/>
                    </a:cubicBezTo>
                    <a:cubicBezTo>
                      <a:pt x="571" y="258"/>
                      <a:pt x="571" y="258"/>
                      <a:pt x="572" y="258"/>
                    </a:cubicBezTo>
                    <a:cubicBezTo>
                      <a:pt x="573" y="258"/>
                      <a:pt x="573" y="258"/>
                      <a:pt x="574" y="260"/>
                    </a:cubicBezTo>
                    <a:cubicBezTo>
                      <a:pt x="574" y="261"/>
                      <a:pt x="573" y="262"/>
                      <a:pt x="573" y="263"/>
                    </a:cubicBezTo>
                    <a:cubicBezTo>
                      <a:pt x="572" y="263"/>
                      <a:pt x="572" y="264"/>
                      <a:pt x="573" y="265"/>
                    </a:cubicBezTo>
                    <a:cubicBezTo>
                      <a:pt x="573" y="266"/>
                      <a:pt x="573" y="267"/>
                      <a:pt x="574" y="267"/>
                    </a:cubicBezTo>
                    <a:cubicBezTo>
                      <a:pt x="574" y="268"/>
                      <a:pt x="578" y="264"/>
                      <a:pt x="581" y="264"/>
                    </a:cubicBezTo>
                    <a:cubicBezTo>
                      <a:pt x="581" y="264"/>
                      <a:pt x="581" y="264"/>
                      <a:pt x="582" y="264"/>
                    </a:cubicBezTo>
                    <a:cubicBezTo>
                      <a:pt x="582" y="264"/>
                      <a:pt x="582" y="264"/>
                      <a:pt x="582" y="264"/>
                    </a:cubicBezTo>
                    <a:cubicBezTo>
                      <a:pt x="582" y="264"/>
                      <a:pt x="582" y="264"/>
                      <a:pt x="583" y="264"/>
                    </a:cubicBezTo>
                    <a:cubicBezTo>
                      <a:pt x="583" y="264"/>
                      <a:pt x="583" y="263"/>
                      <a:pt x="583" y="263"/>
                    </a:cubicBezTo>
                    <a:cubicBezTo>
                      <a:pt x="583" y="263"/>
                      <a:pt x="583" y="263"/>
                      <a:pt x="583" y="263"/>
                    </a:cubicBezTo>
                    <a:cubicBezTo>
                      <a:pt x="583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4"/>
                      <a:pt x="584" y="264"/>
                      <a:pt x="585" y="264"/>
                    </a:cubicBezTo>
                    <a:cubicBezTo>
                      <a:pt x="585" y="265"/>
                      <a:pt x="587" y="264"/>
                      <a:pt x="587" y="264"/>
                    </a:cubicBezTo>
                    <a:cubicBezTo>
                      <a:pt x="588" y="264"/>
                      <a:pt x="587" y="266"/>
                      <a:pt x="588" y="267"/>
                    </a:cubicBezTo>
                    <a:cubicBezTo>
                      <a:pt x="588" y="269"/>
                      <a:pt x="587" y="271"/>
                      <a:pt x="587" y="271"/>
                    </a:cubicBezTo>
                    <a:cubicBezTo>
                      <a:pt x="587" y="271"/>
                      <a:pt x="587" y="271"/>
                      <a:pt x="587" y="271"/>
                    </a:cubicBezTo>
                    <a:cubicBezTo>
                      <a:pt x="587" y="272"/>
                      <a:pt x="587" y="272"/>
                      <a:pt x="587" y="272"/>
                    </a:cubicBezTo>
                    <a:cubicBezTo>
                      <a:pt x="587" y="272"/>
                      <a:pt x="588" y="272"/>
                      <a:pt x="588" y="272"/>
                    </a:cubicBezTo>
                    <a:cubicBezTo>
                      <a:pt x="588" y="272"/>
                      <a:pt x="588" y="272"/>
                      <a:pt x="588" y="272"/>
                    </a:cubicBezTo>
                    <a:cubicBezTo>
                      <a:pt x="588" y="272"/>
                      <a:pt x="589" y="272"/>
                      <a:pt x="589" y="272"/>
                    </a:cubicBezTo>
                    <a:cubicBezTo>
                      <a:pt x="589" y="272"/>
                      <a:pt x="589" y="272"/>
                      <a:pt x="589" y="272"/>
                    </a:cubicBezTo>
                    <a:cubicBezTo>
                      <a:pt x="590" y="272"/>
                      <a:pt x="590" y="272"/>
                      <a:pt x="591" y="272"/>
                    </a:cubicBezTo>
                    <a:cubicBezTo>
                      <a:pt x="591" y="272"/>
                      <a:pt x="591" y="272"/>
                      <a:pt x="591" y="272"/>
                    </a:cubicBezTo>
                    <a:cubicBezTo>
                      <a:pt x="592" y="273"/>
                      <a:pt x="593" y="273"/>
                      <a:pt x="594" y="273"/>
                    </a:cubicBezTo>
                    <a:cubicBezTo>
                      <a:pt x="594" y="273"/>
                      <a:pt x="594" y="273"/>
                      <a:pt x="594" y="273"/>
                    </a:cubicBezTo>
                    <a:cubicBezTo>
                      <a:pt x="594" y="273"/>
                      <a:pt x="594" y="273"/>
                      <a:pt x="594" y="273"/>
                    </a:cubicBezTo>
                    <a:cubicBezTo>
                      <a:pt x="595" y="273"/>
                      <a:pt x="595" y="273"/>
                      <a:pt x="595" y="273"/>
                    </a:cubicBezTo>
                    <a:cubicBezTo>
                      <a:pt x="595" y="274"/>
                      <a:pt x="597" y="276"/>
                      <a:pt x="597" y="277"/>
                    </a:cubicBezTo>
                    <a:cubicBezTo>
                      <a:pt x="597" y="277"/>
                      <a:pt x="595" y="276"/>
                      <a:pt x="595" y="277"/>
                    </a:cubicBezTo>
                    <a:cubicBezTo>
                      <a:pt x="594" y="277"/>
                      <a:pt x="596" y="281"/>
                      <a:pt x="597" y="281"/>
                    </a:cubicBezTo>
                    <a:cubicBezTo>
                      <a:pt x="597" y="282"/>
                      <a:pt x="596" y="284"/>
                      <a:pt x="596" y="285"/>
                    </a:cubicBezTo>
                    <a:cubicBezTo>
                      <a:pt x="596" y="287"/>
                      <a:pt x="597" y="289"/>
                      <a:pt x="598" y="289"/>
                    </a:cubicBezTo>
                    <a:cubicBezTo>
                      <a:pt x="599" y="289"/>
                      <a:pt x="601" y="287"/>
                      <a:pt x="602" y="287"/>
                    </a:cubicBezTo>
                    <a:cubicBezTo>
                      <a:pt x="603" y="286"/>
                      <a:pt x="604" y="287"/>
                      <a:pt x="605" y="287"/>
                    </a:cubicBezTo>
                    <a:cubicBezTo>
                      <a:pt x="606" y="287"/>
                      <a:pt x="607" y="285"/>
                      <a:pt x="608" y="284"/>
                    </a:cubicBezTo>
                    <a:cubicBezTo>
                      <a:pt x="609" y="282"/>
                      <a:pt x="607" y="281"/>
                      <a:pt x="607" y="279"/>
                    </a:cubicBezTo>
                    <a:cubicBezTo>
                      <a:pt x="606" y="278"/>
                      <a:pt x="605" y="274"/>
                      <a:pt x="604" y="273"/>
                    </a:cubicBezTo>
                    <a:cubicBezTo>
                      <a:pt x="604" y="273"/>
                      <a:pt x="604" y="272"/>
                      <a:pt x="604" y="272"/>
                    </a:cubicBezTo>
                    <a:cubicBezTo>
                      <a:pt x="604" y="272"/>
                      <a:pt x="604" y="272"/>
                      <a:pt x="604" y="272"/>
                    </a:cubicBezTo>
                    <a:cubicBezTo>
                      <a:pt x="603" y="271"/>
                      <a:pt x="602" y="269"/>
                      <a:pt x="600" y="268"/>
                    </a:cubicBezTo>
                    <a:cubicBezTo>
                      <a:pt x="600" y="268"/>
                      <a:pt x="600" y="268"/>
                      <a:pt x="600" y="268"/>
                    </a:cubicBezTo>
                    <a:cubicBezTo>
                      <a:pt x="599" y="267"/>
                      <a:pt x="599" y="267"/>
                      <a:pt x="598" y="267"/>
                    </a:cubicBezTo>
                    <a:cubicBezTo>
                      <a:pt x="596" y="265"/>
                      <a:pt x="596" y="264"/>
                      <a:pt x="597" y="264"/>
                    </a:cubicBezTo>
                    <a:cubicBezTo>
                      <a:pt x="597" y="263"/>
                      <a:pt x="599" y="262"/>
                      <a:pt x="600" y="261"/>
                    </a:cubicBezTo>
                    <a:cubicBezTo>
                      <a:pt x="601" y="261"/>
                      <a:pt x="603" y="256"/>
                      <a:pt x="604" y="256"/>
                    </a:cubicBezTo>
                    <a:cubicBezTo>
                      <a:pt x="604" y="255"/>
                      <a:pt x="605" y="251"/>
                      <a:pt x="605" y="250"/>
                    </a:cubicBezTo>
                    <a:cubicBezTo>
                      <a:pt x="605" y="250"/>
                      <a:pt x="605" y="250"/>
                      <a:pt x="606" y="250"/>
                    </a:cubicBezTo>
                    <a:cubicBezTo>
                      <a:pt x="606" y="250"/>
                      <a:pt x="607" y="249"/>
                      <a:pt x="608" y="249"/>
                    </a:cubicBezTo>
                    <a:cubicBezTo>
                      <a:pt x="608" y="249"/>
                      <a:pt x="608" y="249"/>
                      <a:pt x="608" y="249"/>
                    </a:cubicBezTo>
                    <a:cubicBezTo>
                      <a:pt x="608" y="249"/>
                      <a:pt x="608" y="249"/>
                      <a:pt x="608" y="249"/>
                    </a:cubicBezTo>
                    <a:cubicBezTo>
                      <a:pt x="609" y="249"/>
                      <a:pt x="609" y="247"/>
                      <a:pt x="610" y="246"/>
                    </a:cubicBezTo>
                    <a:cubicBezTo>
                      <a:pt x="610" y="246"/>
                      <a:pt x="612" y="248"/>
                      <a:pt x="613" y="249"/>
                    </a:cubicBezTo>
                    <a:cubicBezTo>
                      <a:pt x="615" y="250"/>
                      <a:pt x="618" y="248"/>
                      <a:pt x="620" y="248"/>
                    </a:cubicBezTo>
                    <a:cubicBezTo>
                      <a:pt x="621" y="247"/>
                      <a:pt x="623" y="243"/>
                      <a:pt x="623" y="243"/>
                    </a:cubicBezTo>
                    <a:cubicBezTo>
                      <a:pt x="624" y="242"/>
                      <a:pt x="625" y="240"/>
                      <a:pt x="626" y="239"/>
                    </a:cubicBezTo>
                    <a:cubicBezTo>
                      <a:pt x="627" y="238"/>
                      <a:pt x="628" y="237"/>
                      <a:pt x="630" y="236"/>
                    </a:cubicBezTo>
                    <a:cubicBezTo>
                      <a:pt x="631" y="235"/>
                      <a:pt x="632" y="231"/>
                      <a:pt x="632" y="230"/>
                    </a:cubicBezTo>
                    <a:cubicBezTo>
                      <a:pt x="632" y="229"/>
                      <a:pt x="634" y="226"/>
                      <a:pt x="634" y="224"/>
                    </a:cubicBezTo>
                    <a:cubicBezTo>
                      <a:pt x="635" y="223"/>
                      <a:pt x="636" y="222"/>
                      <a:pt x="637" y="221"/>
                    </a:cubicBezTo>
                    <a:cubicBezTo>
                      <a:pt x="637" y="220"/>
                      <a:pt x="636" y="215"/>
                      <a:pt x="636" y="212"/>
                    </a:cubicBezTo>
                    <a:cubicBezTo>
                      <a:pt x="636" y="208"/>
                      <a:pt x="635" y="208"/>
                      <a:pt x="635" y="206"/>
                    </a:cubicBezTo>
                    <a:cubicBezTo>
                      <a:pt x="635" y="204"/>
                      <a:pt x="636" y="201"/>
                      <a:pt x="636" y="200"/>
                    </a:cubicBezTo>
                    <a:cubicBezTo>
                      <a:pt x="636" y="199"/>
                      <a:pt x="635" y="198"/>
                      <a:pt x="635" y="198"/>
                    </a:cubicBezTo>
                    <a:cubicBezTo>
                      <a:pt x="634" y="198"/>
                      <a:pt x="632" y="195"/>
                      <a:pt x="632" y="194"/>
                    </a:cubicBezTo>
                    <a:cubicBezTo>
                      <a:pt x="631" y="194"/>
                      <a:pt x="632" y="194"/>
                      <a:pt x="632" y="193"/>
                    </a:cubicBezTo>
                    <a:cubicBezTo>
                      <a:pt x="633" y="193"/>
                      <a:pt x="629" y="191"/>
                      <a:pt x="628" y="190"/>
                    </a:cubicBezTo>
                    <a:cubicBezTo>
                      <a:pt x="627" y="190"/>
                      <a:pt x="627" y="188"/>
                      <a:pt x="625" y="188"/>
                    </a:cubicBezTo>
                    <a:cubicBezTo>
                      <a:pt x="624" y="187"/>
                      <a:pt x="621" y="186"/>
                      <a:pt x="620" y="186"/>
                    </a:cubicBezTo>
                    <a:cubicBezTo>
                      <a:pt x="618" y="186"/>
                      <a:pt x="622" y="189"/>
                      <a:pt x="621" y="189"/>
                    </a:cubicBezTo>
                    <a:cubicBezTo>
                      <a:pt x="620" y="189"/>
                      <a:pt x="619" y="190"/>
                      <a:pt x="617" y="190"/>
                    </a:cubicBezTo>
                    <a:cubicBezTo>
                      <a:pt x="615" y="190"/>
                      <a:pt x="617" y="189"/>
                      <a:pt x="617" y="188"/>
                    </a:cubicBezTo>
                    <a:cubicBezTo>
                      <a:pt x="617" y="188"/>
                      <a:pt x="614" y="189"/>
                      <a:pt x="613" y="189"/>
                    </a:cubicBezTo>
                    <a:cubicBezTo>
                      <a:pt x="612" y="189"/>
                      <a:pt x="614" y="187"/>
                      <a:pt x="613" y="187"/>
                    </a:cubicBezTo>
                    <a:cubicBezTo>
                      <a:pt x="613" y="186"/>
                      <a:pt x="612" y="186"/>
                      <a:pt x="612" y="187"/>
                    </a:cubicBezTo>
                    <a:cubicBezTo>
                      <a:pt x="611" y="187"/>
                      <a:pt x="608" y="185"/>
                      <a:pt x="607" y="185"/>
                    </a:cubicBezTo>
                    <a:cubicBezTo>
                      <a:pt x="606" y="186"/>
                      <a:pt x="605" y="184"/>
                      <a:pt x="607" y="183"/>
                    </a:cubicBezTo>
                    <a:cubicBezTo>
                      <a:pt x="610" y="181"/>
                      <a:pt x="615" y="176"/>
                      <a:pt x="615" y="175"/>
                    </a:cubicBezTo>
                    <a:cubicBezTo>
                      <a:pt x="615" y="174"/>
                      <a:pt x="619" y="172"/>
                      <a:pt x="620" y="171"/>
                    </a:cubicBezTo>
                    <a:cubicBezTo>
                      <a:pt x="621" y="170"/>
                      <a:pt x="622" y="167"/>
                      <a:pt x="623" y="165"/>
                    </a:cubicBezTo>
                    <a:cubicBezTo>
                      <a:pt x="625" y="163"/>
                      <a:pt x="624" y="162"/>
                      <a:pt x="627" y="160"/>
                    </a:cubicBezTo>
                    <a:cubicBezTo>
                      <a:pt x="629" y="157"/>
                      <a:pt x="638" y="158"/>
                      <a:pt x="640" y="158"/>
                    </a:cubicBezTo>
                    <a:cubicBezTo>
                      <a:pt x="642" y="159"/>
                      <a:pt x="645" y="159"/>
                      <a:pt x="646" y="159"/>
                    </a:cubicBezTo>
                    <a:cubicBezTo>
                      <a:pt x="648" y="159"/>
                      <a:pt x="651" y="160"/>
                      <a:pt x="652" y="159"/>
                    </a:cubicBezTo>
                    <a:cubicBezTo>
                      <a:pt x="653" y="159"/>
                      <a:pt x="652" y="159"/>
                      <a:pt x="650" y="158"/>
                    </a:cubicBezTo>
                    <a:cubicBezTo>
                      <a:pt x="648" y="158"/>
                      <a:pt x="652" y="157"/>
                      <a:pt x="652" y="157"/>
                    </a:cubicBezTo>
                    <a:cubicBezTo>
                      <a:pt x="653" y="157"/>
                      <a:pt x="653" y="157"/>
                      <a:pt x="652" y="156"/>
                    </a:cubicBezTo>
                    <a:cubicBezTo>
                      <a:pt x="651" y="156"/>
                      <a:pt x="655" y="156"/>
                      <a:pt x="656" y="156"/>
                    </a:cubicBezTo>
                    <a:cubicBezTo>
                      <a:pt x="657" y="156"/>
                      <a:pt x="657" y="157"/>
                      <a:pt x="657" y="157"/>
                    </a:cubicBezTo>
                    <a:cubicBezTo>
                      <a:pt x="658" y="157"/>
                      <a:pt x="659" y="156"/>
                      <a:pt x="659" y="156"/>
                    </a:cubicBezTo>
                    <a:cubicBezTo>
                      <a:pt x="660" y="156"/>
                      <a:pt x="660" y="157"/>
                      <a:pt x="660" y="158"/>
                    </a:cubicBezTo>
                    <a:cubicBezTo>
                      <a:pt x="660" y="158"/>
                      <a:pt x="662" y="159"/>
                      <a:pt x="663" y="159"/>
                    </a:cubicBezTo>
                    <a:cubicBezTo>
                      <a:pt x="664" y="160"/>
                      <a:pt x="661" y="160"/>
                      <a:pt x="661" y="161"/>
                    </a:cubicBezTo>
                    <a:cubicBezTo>
                      <a:pt x="660" y="161"/>
                      <a:pt x="662" y="162"/>
                      <a:pt x="663" y="163"/>
                    </a:cubicBezTo>
                    <a:cubicBezTo>
                      <a:pt x="663" y="163"/>
                      <a:pt x="667" y="161"/>
                      <a:pt x="668" y="160"/>
                    </a:cubicBezTo>
                    <a:cubicBezTo>
                      <a:pt x="669" y="160"/>
                      <a:pt x="669" y="160"/>
                      <a:pt x="671" y="160"/>
                    </a:cubicBezTo>
                    <a:cubicBezTo>
                      <a:pt x="672" y="160"/>
                      <a:pt x="672" y="161"/>
                      <a:pt x="673" y="160"/>
                    </a:cubicBezTo>
                    <a:cubicBezTo>
                      <a:pt x="673" y="160"/>
                      <a:pt x="674" y="160"/>
                      <a:pt x="675" y="160"/>
                    </a:cubicBezTo>
                    <a:cubicBezTo>
                      <a:pt x="676" y="161"/>
                      <a:pt x="676" y="160"/>
                      <a:pt x="677" y="160"/>
                    </a:cubicBezTo>
                    <a:cubicBezTo>
                      <a:pt x="678" y="159"/>
                      <a:pt x="679" y="159"/>
                      <a:pt x="678" y="158"/>
                    </a:cubicBezTo>
                    <a:cubicBezTo>
                      <a:pt x="678" y="157"/>
                      <a:pt x="675" y="157"/>
                      <a:pt x="674" y="158"/>
                    </a:cubicBezTo>
                    <a:cubicBezTo>
                      <a:pt x="673" y="158"/>
                      <a:pt x="673" y="157"/>
                      <a:pt x="674" y="156"/>
                    </a:cubicBezTo>
                    <a:cubicBezTo>
                      <a:pt x="675" y="156"/>
                      <a:pt x="675" y="154"/>
                      <a:pt x="676" y="153"/>
                    </a:cubicBezTo>
                    <a:cubicBezTo>
                      <a:pt x="676" y="152"/>
                      <a:pt x="678" y="152"/>
                      <a:pt x="679" y="151"/>
                    </a:cubicBezTo>
                    <a:cubicBezTo>
                      <a:pt x="680" y="151"/>
                      <a:pt x="680" y="145"/>
                      <a:pt x="681" y="144"/>
                    </a:cubicBezTo>
                    <a:cubicBezTo>
                      <a:pt x="682" y="143"/>
                      <a:pt x="685" y="142"/>
                      <a:pt x="686" y="142"/>
                    </a:cubicBezTo>
                    <a:cubicBezTo>
                      <a:pt x="686" y="141"/>
                      <a:pt x="687" y="142"/>
                      <a:pt x="688" y="142"/>
                    </a:cubicBezTo>
                    <a:cubicBezTo>
                      <a:pt x="690" y="141"/>
                      <a:pt x="690" y="139"/>
                      <a:pt x="690" y="139"/>
                    </a:cubicBezTo>
                    <a:cubicBezTo>
                      <a:pt x="691" y="138"/>
                      <a:pt x="690" y="141"/>
                      <a:pt x="690" y="143"/>
                    </a:cubicBezTo>
                    <a:cubicBezTo>
                      <a:pt x="690" y="144"/>
                      <a:pt x="689" y="145"/>
                      <a:pt x="689" y="146"/>
                    </a:cubicBezTo>
                    <a:cubicBezTo>
                      <a:pt x="689" y="147"/>
                      <a:pt x="691" y="148"/>
                      <a:pt x="692" y="148"/>
                    </a:cubicBezTo>
                    <a:cubicBezTo>
                      <a:pt x="693" y="148"/>
                      <a:pt x="693" y="148"/>
                      <a:pt x="694" y="147"/>
                    </a:cubicBezTo>
                    <a:cubicBezTo>
                      <a:pt x="694" y="146"/>
                      <a:pt x="696" y="143"/>
                      <a:pt x="697" y="143"/>
                    </a:cubicBezTo>
                    <a:cubicBezTo>
                      <a:pt x="697" y="142"/>
                      <a:pt x="696" y="141"/>
                      <a:pt x="695" y="139"/>
                    </a:cubicBezTo>
                    <a:cubicBezTo>
                      <a:pt x="695" y="138"/>
                      <a:pt x="696" y="137"/>
                      <a:pt x="697" y="137"/>
                    </a:cubicBezTo>
                    <a:cubicBezTo>
                      <a:pt x="698" y="137"/>
                      <a:pt x="698" y="136"/>
                      <a:pt x="699" y="136"/>
                    </a:cubicBezTo>
                    <a:cubicBezTo>
                      <a:pt x="699" y="135"/>
                      <a:pt x="699" y="137"/>
                      <a:pt x="700" y="138"/>
                    </a:cubicBezTo>
                    <a:cubicBezTo>
                      <a:pt x="700" y="138"/>
                      <a:pt x="700" y="138"/>
                      <a:pt x="699" y="139"/>
                    </a:cubicBezTo>
                    <a:cubicBezTo>
                      <a:pt x="699" y="140"/>
                      <a:pt x="699" y="143"/>
                      <a:pt x="699" y="143"/>
                    </a:cubicBezTo>
                    <a:cubicBezTo>
                      <a:pt x="699" y="144"/>
                      <a:pt x="700" y="145"/>
                      <a:pt x="701" y="145"/>
                    </a:cubicBezTo>
                    <a:cubicBezTo>
                      <a:pt x="701" y="146"/>
                      <a:pt x="700" y="146"/>
                      <a:pt x="700" y="147"/>
                    </a:cubicBezTo>
                    <a:cubicBezTo>
                      <a:pt x="699" y="147"/>
                      <a:pt x="700" y="148"/>
                      <a:pt x="701" y="148"/>
                    </a:cubicBezTo>
                    <a:cubicBezTo>
                      <a:pt x="702" y="149"/>
                      <a:pt x="698" y="151"/>
                      <a:pt x="698" y="152"/>
                    </a:cubicBezTo>
                    <a:cubicBezTo>
                      <a:pt x="698" y="153"/>
                      <a:pt x="697" y="153"/>
                      <a:pt x="696" y="154"/>
                    </a:cubicBezTo>
                    <a:cubicBezTo>
                      <a:pt x="695" y="155"/>
                      <a:pt x="692" y="158"/>
                      <a:pt x="691" y="160"/>
                    </a:cubicBezTo>
                    <a:cubicBezTo>
                      <a:pt x="690" y="161"/>
                      <a:pt x="689" y="165"/>
                      <a:pt x="689" y="166"/>
                    </a:cubicBezTo>
                    <a:cubicBezTo>
                      <a:pt x="689" y="167"/>
                      <a:pt x="686" y="167"/>
                      <a:pt x="686" y="167"/>
                    </a:cubicBezTo>
                    <a:cubicBezTo>
                      <a:pt x="685" y="168"/>
                      <a:pt x="685" y="168"/>
                      <a:pt x="685" y="170"/>
                    </a:cubicBezTo>
                    <a:cubicBezTo>
                      <a:pt x="686" y="171"/>
                      <a:pt x="683" y="175"/>
                      <a:pt x="682" y="176"/>
                    </a:cubicBezTo>
                    <a:cubicBezTo>
                      <a:pt x="682" y="177"/>
                      <a:pt x="684" y="183"/>
                      <a:pt x="685" y="186"/>
                    </a:cubicBezTo>
                    <a:cubicBezTo>
                      <a:pt x="687" y="188"/>
                      <a:pt x="688" y="192"/>
                      <a:pt x="689" y="194"/>
                    </a:cubicBezTo>
                    <a:cubicBezTo>
                      <a:pt x="689" y="196"/>
                      <a:pt x="691" y="198"/>
                      <a:pt x="692" y="198"/>
                    </a:cubicBezTo>
                    <a:cubicBezTo>
                      <a:pt x="692" y="199"/>
                      <a:pt x="694" y="200"/>
                      <a:pt x="694" y="202"/>
                    </a:cubicBezTo>
                    <a:cubicBezTo>
                      <a:pt x="695" y="203"/>
                      <a:pt x="696" y="205"/>
                      <a:pt x="697" y="207"/>
                    </a:cubicBezTo>
                    <a:cubicBezTo>
                      <a:pt x="699" y="208"/>
                      <a:pt x="699" y="204"/>
                      <a:pt x="700" y="204"/>
                    </a:cubicBezTo>
                    <a:cubicBezTo>
                      <a:pt x="701" y="203"/>
                      <a:pt x="701" y="201"/>
                      <a:pt x="701" y="200"/>
                    </a:cubicBezTo>
                    <a:cubicBezTo>
                      <a:pt x="702" y="199"/>
                      <a:pt x="700" y="199"/>
                      <a:pt x="700" y="198"/>
                    </a:cubicBezTo>
                    <a:cubicBezTo>
                      <a:pt x="700" y="198"/>
                      <a:pt x="700" y="197"/>
                      <a:pt x="699" y="196"/>
                    </a:cubicBezTo>
                    <a:cubicBezTo>
                      <a:pt x="699" y="196"/>
                      <a:pt x="700" y="194"/>
                      <a:pt x="700" y="194"/>
                    </a:cubicBezTo>
                    <a:cubicBezTo>
                      <a:pt x="701" y="193"/>
                      <a:pt x="703" y="194"/>
                      <a:pt x="703" y="194"/>
                    </a:cubicBezTo>
                    <a:cubicBezTo>
                      <a:pt x="704" y="194"/>
                      <a:pt x="702" y="191"/>
                      <a:pt x="702" y="190"/>
                    </a:cubicBezTo>
                    <a:cubicBezTo>
                      <a:pt x="702" y="188"/>
                      <a:pt x="703" y="188"/>
                      <a:pt x="703" y="187"/>
                    </a:cubicBezTo>
                    <a:cubicBezTo>
                      <a:pt x="704" y="186"/>
                      <a:pt x="706" y="185"/>
                      <a:pt x="707" y="185"/>
                    </a:cubicBezTo>
                    <a:cubicBezTo>
                      <a:pt x="708" y="185"/>
                      <a:pt x="710" y="185"/>
                      <a:pt x="710" y="184"/>
                    </a:cubicBezTo>
                    <a:cubicBezTo>
                      <a:pt x="710" y="184"/>
                      <a:pt x="709" y="183"/>
                      <a:pt x="709" y="182"/>
                    </a:cubicBezTo>
                    <a:cubicBezTo>
                      <a:pt x="708" y="182"/>
                      <a:pt x="707" y="181"/>
                      <a:pt x="708" y="180"/>
                    </a:cubicBezTo>
                    <a:cubicBezTo>
                      <a:pt x="708" y="180"/>
                      <a:pt x="708" y="179"/>
                      <a:pt x="708" y="179"/>
                    </a:cubicBezTo>
                    <a:cubicBezTo>
                      <a:pt x="707" y="178"/>
                      <a:pt x="708" y="177"/>
                      <a:pt x="709" y="176"/>
                    </a:cubicBezTo>
                    <a:cubicBezTo>
                      <a:pt x="710" y="176"/>
                      <a:pt x="711" y="177"/>
                      <a:pt x="712" y="177"/>
                    </a:cubicBezTo>
                    <a:cubicBezTo>
                      <a:pt x="712" y="177"/>
                      <a:pt x="712" y="175"/>
                      <a:pt x="712" y="174"/>
                    </a:cubicBezTo>
                    <a:cubicBezTo>
                      <a:pt x="712" y="174"/>
                      <a:pt x="710" y="173"/>
                      <a:pt x="709" y="173"/>
                    </a:cubicBezTo>
                    <a:cubicBezTo>
                      <a:pt x="708" y="174"/>
                      <a:pt x="708" y="172"/>
                      <a:pt x="707" y="171"/>
                    </a:cubicBezTo>
                    <a:cubicBezTo>
                      <a:pt x="706" y="169"/>
                      <a:pt x="708" y="169"/>
                      <a:pt x="708" y="168"/>
                    </a:cubicBezTo>
                    <a:cubicBezTo>
                      <a:pt x="709" y="168"/>
                      <a:pt x="707" y="166"/>
                      <a:pt x="706" y="166"/>
                    </a:cubicBezTo>
                    <a:cubicBezTo>
                      <a:pt x="705" y="166"/>
                      <a:pt x="705" y="165"/>
                      <a:pt x="705" y="165"/>
                    </a:cubicBezTo>
                    <a:cubicBezTo>
                      <a:pt x="705" y="164"/>
                      <a:pt x="704" y="162"/>
                      <a:pt x="704" y="162"/>
                    </a:cubicBezTo>
                    <a:cubicBezTo>
                      <a:pt x="704" y="161"/>
                      <a:pt x="705" y="158"/>
                      <a:pt x="706" y="157"/>
                    </a:cubicBezTo>
                    <a:cubicBezTo>
                      <a:pt x="707" y="157"/>
                      <a:pt x="707" y="156"/>
                      <a:pt x="707" y="155"/>
                    </a:cubicBezTo>
                    <a:cubicBezTo>
                      <a:pt x="706" y="154"/>
                      <a:pt x="707" y="154"/>
                      <a:pt x="708" y="154"/>
                    </a:cubicBezTo>
                    <a:cubicBezTo>
                      <a:pt x="709" y="153"/>
                      <a:pt x="709" y="154"/>
                      <a:pt x="710" y="154"/>
                    </a:cubicBezTo>
                    <a:cubicBezTo>
                      <a:pt x="711" y="154"/>
                      <a:pt x="710" y="153"/>
                      <a:pt x="711" y="152"/>
                    </a:cubicBezTo>
                    <a:cubicBezTo>
                      <a:pt x="711" y="151"/>
                      <a:pt x="713" y="151"/>
                      <a:pt x="714" y="151"/>
                    </a:cubicBezTo>
                    <a:cubicBezTo>
                      <a:pt x="715" y="151"/>
                      <a:pt x="714" y="152"/>
                      <a:pt x="715" y="153"/>
                    </a:cubicBezTo>
                    <a:cubicBezTo>
                      <a:pt x="716" y="153"/>
                      <a:pt x="717" y="151"/>
                      <a:pt x="718" y="150"/>
                    </a:cubicBezTo>
                    <a:cubicBezTo>
                      <a:pt x="719" y="150"/>
                      <a:pt x="719" y="149"/>
                      <a:pt x="719" y="149"/>
                    </a:cubicBezTo>
                    <a:cubicBezTo>
                      <a:pt x="719" y="148"/>
                      <a:pt x="721" y="148"/>
                      <a:pt x="722" y="148"/>
                    </a:cubicBezTo>
                    <a:cubicBezTo>
                      <a:pt x="723" y="148"/>
                      <a:pt x="724" y="150"/>
                      <a:pt x="725" y="151"/>
                    </a:cubicBezTo>
                    <a:cubicBezTo>
                      <a:pt x="726" y="153"/>
                      <a:pt x="727" y="152"/>
                      <a:pt x="727" y="151"/>
                    </a:cubicBezTo>
                    <a:cubicBezTo>
                      <a:pt x="727" y="150"/>
                      <a:pt x="728" y="149"/>
                      <a:pt x="728" y="148"/>
                    </a:cubicBezTo>
                    <a:cubicBezTo>
                      <a:pt x="729" y="148"/>
                      <a:pt x="730" y="148"/>
                      <a:pt x="730" y="148"/>
                    </a:cubicBezTo>
                    <a:cubicBezTo>
                      <a:pt x="731" y="148"/>
                      <a:pt x="730" y="146"/>
                      <a:pt x="730" y="145"/>
                    </a:cubicBezTo>
                    <a:cubicBezTo>
                      <a:pt x="730" y="145"/>
                      <a:pt x="731" y="146"/>
                      <a:pt x="732" y="146"/>
                    </a:cubicBezTo>
                    <a:cubicBezTo>
                      <a:pt x="733" y="145"/>
                      <a:pt x="731" y="144"/>
                      <a:pt x="731" y="144"/>
                    </a:cubicBezTo>
                    <a:cubicBezTo>
                      <a:pt x="731" y="143"/>
                      <a:pt x="732" y="144"/>
                      <a:pt x="732" y="144"/>
                    </a:cubicBezTo>
                    <a:cubicBezTo>
                      <a:pt x="732" y="144"/>
                      <a:pt x="734" y="143"/>
                      <a:pt x="734" y="142"/>
                    </a:cubicBezTo>
                    <a:cubicBezTo>
                      <a:pt x="734" y="142"/>
                      <a:pt x="735" y="143"/>
                      <a:pt x="735" y="143"/>
                    </a:cubicBezTo>
                    <a:cubicBezTo>
                      <a:pt x="736" y="143"/>
                      <a:pt x="736" y="140"/>
                      <a:pt x="740" y="137"/>
                    </a:cubicBezTo>
                    <a:cubicBezTo>
                      <a:pt x="743" y="134"/>
                      <a:pt x="748" y="134"/>
                      <a:pt x="749" y="134"/>
                    </a:cubicBezTo>
                    <a:cubicBezTo>
                      <a:pt x="750" y="134"/>
                      <a:pt x="751" y="134"/>
                      <a:pt x="753" y="135"/>
                    </a:cubicBezTo>
                    <a:cubicBezTo>
                      <a:pt x="754" y="135"/>
                      <a:pt x="754" y="135"/>
                      <a:pt x="755" y="134"/>
                    </a:cubicBezTo>
                    <a:cubicBezTo>
                      <a:pt x="755" y="134"/>
                      <a:pt x="755" y="133"/>
                      <a:pt x="755" y="132"/>
                    </a:cubicBezTo>
                    <a:cubicBezTo>
                      <a:pt x="755" y="131"/>
                      <a:pt x="753" y="129"/>
                      <a:pt x="752" y="129"/>
                    </a:cubicBezTo>
                    <a:cubicBezTo>
                      <a:pt x="751" y="129"/>
                      <a:pt x="751" y="127"/>
                      <a:pt x="750" y="127"/>
                    </a:cubicBezTo>
                    <a:cubicBezTo>
                      <a:pt x="748" y="127"/>
                      <a:pt x="748" y="126"/>
                      <a:pt x="748" y="125"/>
                    </a:cubicBezTo>
                    <a:cubicBezTo>
                      <a:pt x="748" y="124"/>
                      <a:pt x="748" y="125"/>
                      <a:pt x="747" y="125"/>
                    </a:cubicBezTo>
                    <a:cubicBezTo>
                      <a:pt x="746" y="126"/>
                      <a:pt x="747" y="126"/>
                      <a:pt x="744" y="126"/>
                    </a:cubicBezTo>
                    <a:cubicBezTo>
                      <a:pt x="742" y="125"/>
                      <a:pt x="742" y="122"/>
                      <a:pt x="742" y="121"/>
                    </a:cubicBezTo>
                    <a:cubicBezTo>
                      <a:pt x="742" y="120"/>
                      <a:pt x="742" y="120"/>
                      <a:pt x="740" y="120"/>
                    </a:cubicBezTo>
                    <a:cubicBezTo>
                      <a:pt x="738" y="119"/>
                      <a:pt x="740" y="118"/>
                      <a:pt x="740" y="118"/>
                    </a:cubicBezTo>
                    <a:cubicBezTo>
                      <a:pt x="741" y="118"/>
                      <a:pt x="743" y="119"/>
                      <a:pt x="744" y="119"/>
                    </a:cubicBezTo>
                    <a:cubicBezTo>
                      <a:pt x="745" y="119"/>
                      <a:pt x="746" y="120"/>
                      <a:pt x="747" y="119"/>
                    </a:cubicBezTo>
                    <a:cubicBezTo>
                      <a:pt x="748" y="119"/>
                      <a:pt x="750" y="118"/>
                      <a:pt x="752" y="118"/>
                    </a:cubicBezTo>
                    <a:cubicBezTo>
                      <a:pt x="753" y="117"/>
                      <a:pt x="753" y="114"/>
                      <a:pt x="753" y="114"/>
                    </a:cubicBezTo>
                    <a:cubicBezTo>
                      <a:pt x="753" y="113"/>
                      <a:pt x="752" y="113"/>
                      <a:pt x="752" y="112"/>
                    </a:cubicBezTo>
                    <a:cubicBezTo>
                      <a:pt x="751" y="112"/>
                      <a:pt x="751" y="109"/>
                      <a:pt x="751" y="108"/>
                    </a:cubicBezTo>
                    <a:cubicBezTo>
                      <a:pt x="751" y="108"/>
                      <a:pt x="752" y="108"/>
                      <a:pt x="753" y="109"/>
                    </a:cubicBezTo>
                    <a:cubicBezTo>
                      <a:pt x="754" y="109"/>
                      <a:pt x="754" y="110"/>
                      <a:pt x="754" y="110"/>
                    </a:cubicBezTo>
                    <a:cubicBezTo>
                      <a:pt x="753" y="111"/>
                      <a:pt x="754" y="111"/>
                      <a:pt x="754" y="112"/>
                    </a:cubicBezTo>
                    <a:cubicBezTo>
                      <a:pt x="755" y="113"/>
                      <a:pt x="756" y="113"/>
                      <a:pt x="757" y="114"/>
                    </a:cubicBezTo>
                    <a:cubicBezTo>
                      <a:pt x="758" y="114"/>
                      <a:pt x="763" y="114"/>
                      <a:pt x="764" y="114"/>
                    </a:cubicBezTo>
                    <a:cubicBezTo>
                      <a:pt x="765" y="114"/>
                      <a:pt x="768" y="117"/>
                      <a:pt x="767" y="117"/>
                    </a:cubicBezTo>
                    <a:cubicBezTo>
                      <a:pt x="766" y="118"/>
                      <a:pt x="768" y="119"/>
                      <a:pt x="769" y="119"/>
                    </a:cubicBezTo>
                    <a:cubicBezTo>
                      <a:pt x="770" y="120"/>
                      <a:pt x="773" y="120"/>
                      <a:pt x="774" y="120"/>
                    </a:cubicBezTo>
                    <a:cubicBezTo>
                      <a:pt x="776" y="121"/>
                      <a:pt x="777" y="122"/>
                      <a:pt x="778" y="122"/>
                    </a:cubicBezTo>
                    <a:cubicBezTo>
                      <a:pt x="780" y="122"/>
                      <a:pt x="782" y="121"/>
                      <a:pt x="782" y="121"/>
                    </a:cubicBezTo>
                    <a:cubicBezTo>
                      <a:pt x="781" y="120"/>
                      <a:pt x="780" y="120"/>
                      <a:pt x="780" y="120"/>
                    </a:cubicBezTo>
                    <a:cubicBezTo>
                      <a:pt x="779" y="120"/>
                      <a:pt x="779" y="120"/>
                      <a:pt x="778" y="119"/>
                    </a:cubicBezTo>
                    <a:cubicBezTo>
                      <a:pt x="778" y="118"/>
                      <a:pt x="779" y="118"/>
                      <a:pt x="780" y="118"/>
                    </a:cubicBezTo>
                    <a:cubicBezTo>
                      <a:pt x="781" y="118"/>
                      <a:pt x="779" y="116"/>
                      <a:pt x="779" y="115"/>
                    </a:cubicBezTo>
                    <a:cubicBezTo>
                      <a:pt x="778" y="114"/>
                      <a:pt x="778" y="113"/>
                      <a:pt x="778" y="113"/>
                    </a:cubicBezTo>
                    <a:cubicBezTo>
                      <a:pt x="779" y="113"/>
                      <a:pt x="781" y="114"/>
                      <a:pt x="782" y="114"/>
                    </a:cubicBezTo>
                    <a:cubicBezTo>
                      <a:pt x="783" y="114"/>
                      <a:pt x="782" y="113"/>
                      <a:pt x="781" y="112"/>
                    </a:cubicBezTo>
                    <a:cubicBezTo>
                      <a:pt x="781" y="111"/>
                      <a:pt x="783" y="113"/>
                      <a:pt x="784" y="113"/>
                    </a:cubicBezTo>
                    <a:cubicBezTo>
                      <a:pt x="786" y="114"/>
                      <a:pt x="785" y="113"/>
                      <a:pt x="785" y="112"/>
                    </a:cubicBezTo>
                    <a:cubicBezTo>
                      <a:pt x="785" y="111"/>
                      <a:pt x="785" y="110"/>
                      <a:pt x="786" y="110"/>
                    </a:cubicBezTo>
                    <a:cubicBezTo>
                      <a:pt x="787" y="110"/>
                      <a:pt x="787" y="109"/>
                      <a:pt x="784" y="109"/>
                    </a:cubicBezTo>
                    <a:cubicBezTo>
                      <a:pt x="782" y="108"/>
                      <a:pt x="782" y="106"/>
                      <a:pt x="781" y="105"/>
                    </a:cubicBezTo>
                    <a:cubicBezTo>
                      <a:pt x="780" y="105"/>
                      <a:pt x="780" y="105"/>
                      <a:pt x="779" y="105"/>
                    </a:cubicBezTo>
                    <a:cubicBezTo>
                      <a:pt x="779" y="106"/>
                      <a:pt x="778" y="103"/>
                      <a:pt x="777" y="103"/>
                    </a:cubicBezTo>
                    <a:cubicBezTo>
                      <a:pt x="776" y="103"/>
                      <a:pt x="774" y="102"/>
                      <a:pt x="774" y="102"/>
                    </a:cubicBezTo>
                    <a:cubicBezTo>
                      <a:pt x="773" y="102"/>
                      <a:pt x="770" y="102"/>
                      <a:pt x="770" y="102"/>
                    </a:cubicBezTo>
                    <a:cubicBezTo>
                      <a:pt x="769" y="103"/>
                      <a:pt x="771" y="107"/>
                      <a:pt x="770" y="107"/>
                    </a:cubicBezTo>
                    <a:cubicBezTo>
                      <a:pt x="769" y="107"/>
                      <a:pt x="767" y="101"/>
                      <a:pt x="767" y="100"/>
                    </a:cubicBezTo>
                    <a:cubicBezTo>
                      <a:pt x="767" y="99"/>
                      <a:pt x="766" y="97"/>
                      <a:pt x="765" y="97"/>
                    </a:cubicBezTo>
                    <a:cubicBezTo>
                      <a:pt x="764" y="97"/>
                      <a:pt x="761" y="97"/>
                      <a:pt x="759" y="97"/>
                    </a:cubicBezTo>
                    <a:cubicBezTo>
                      <a:pt x="757" y="97"/>
                      <a:pt x="756" y="94"/>
                      <a:pt x="754" y="94"/>
                    </a:cubicBezTo>
                    <a:cubicBezTo>
                      <a:pt x="753" y="93"/>
                      <a:pt x="751" y="93"/>
                      <a:pt x="749" y="92"/>
                    </a:cubicBezTo>
                    <a:cubicBezTo>
                      <a:pt x="747" y="91"/>
                      <a:pt x="747" y="91"/>
                      <a:pt x="744" y="90"/>
                    </a:cubicBezTo>
                    <a:cubicBezTo>
                      <a:pt x="741" y="89"/>
                      <a:pt x="741" y="88"/>
                      <a:pt x="740" y="87"/>
                    </a:cubicBezTo>
                    <a:cubicBezTo>
                      <a:pt x="739" y="86"/>
                      <a:pt x="738" y="87"/>
                      <a:pt x="737" y="86"/>
                    </a:cubicBezTo>
                    <a:cubicBezTo>
                      <a:pt x="736" y="86"/>
                      <a:pt x="735" y="84"/>
                      <a:pt x="734" y="84"/>
                    </a:cubicBezTo>
                    <a:cubicBezTo>
                      <a:pt x="733" y="83"/>
                      <a:pt x="730" y="82"/>
                      <a:pt x="729" y="82"/>
                    </a:cubicBezTo>
                    <a:cubicBezTo>
                      <a:pt x="727" y="82"/>
                      <a:pt x="727" y="80"/>
                      <a:pt x="724" y="79"/>
                    </a:cubicBezTo>
                    <a:cubicBezTo>
                      <a:pt x="722" y="78"/>
                      <a:pt x="714" y="79"/>
                      <a:pt x="711" y="79"/>
                    </a:cubicBezTo>
                    <a:cubicBezTo>
                      <a:pt x="708" y="78"/>
                      <a:pt x="707" y="77"/>
                      <a:pt x="706" y="78"/>
                    </a:cubicBezTo>
                    <a:cubicBezTo>
                      <a:pt x="705" y="78"/>
                      <a:pt x="706" y="79"/>
                      <a:pt x="707" y="79"/>
                    </a:cubicBezTo>
                    <a:cubicBezTo>
                      <a:pt x="708" y="80"/>
                      <a:pt x="705" y="80"/>
                      <a:pt x="705" y="81"/>
                    </a:cubicBezTo>
                    <a:cubicBezTo>
                      <a:pt x="705" y="81"/>
                      <a:pt x="706" y="82"/>
                      <a:pt x="708" y="82"/>
                    </a:cubicBezTo>
                    <a:cubicBezTo>
                      <a:pt x="709" y="83"/>
                      <a:pt x="708" y="83"/>
                      <a:pt x="708" y="84"/>
                    </a:cubicBezTo>
                    <a:cubicBezTo>
                      <a:pt x="708" y="85"/>
                      <a:pt x="709" y="85"/>
                      <a:pt x="709" y="86"/>
                    </a:cubicBezTo>
                    <a:cubicBezTo>
                      <a:pt x="710" y="86"/>
                      <a:pt x="710" y="87"/>
                      <a:pt x="709" y="87"/>
                    </a:cubicBezTo>
                    <a:cubicBezTo>
                      <a:pt x="708" y="87"/>
                      <a:pt x="709" y="89"/>
                      <a:pt x="708" y="90"/>
                    </a:cubicBezTo>
                    <a:cubicBezTo>
                      <a:pt x="707" y="90"/>
                      <a:pt x="706" y="88"/>
                      <a:pt x="706" y="88"/>
                    </a:cubicBezTo>
                    <a:cubicBezTo>
                      <a:pt x="705" y="88"/>
                      <a:pt x="706" y="90"/>
                      <a:pt x="706" y="90"/>
                    </a:cubicBezTo>
                    <a:cubicBezTo>
                      <a:pt x="706" y="90"/>
                      <a:pt x="703" y="87"/>
                      <a:pt x="703" y="87"/>
                    </a:cubicBezTo>
                    <a:cubicBezTo>
                      <a:pt x="703" y="86"/>
                      <a:pt x="700" y="85"/>
                      <a:pt x="699" y="84"/>
                    </a:cubicBezTo>
                    <a:cubicBezTo>
                      <a:pt x="698" y="83"/>
                      <a:pt x="698" y="81"/>
                      <a:pt x="697" y="80"/>
                    </a:cubicBezTo>
                    <a:cubicBezTo>
                      <a:pt x="696" y="80"/>
                      <a:pt x="696" y="80"/>
                      <a:pt x="696" y="81"/>
                    </a:cubicBezTo>
                    <a:cubicBezTo>
                      <a:pt x="696" y="82"/>
                      <a:pt x="689" y="82"/>
                      <a:pt x="687" y="81"/>
                    </a:cubicBezTo>
                    <a:cubicBezTo>
                      <a:pt x="685" y="80"/>
                      <a:pt x="680" y="80"/>
                      <a:pt x="679" y="80"/>
                    </a:cubicBezTo>
                    <a:cubicBezTo>
                      <a:pt x="677" y="81"/>
                      <a:pt x="676" y="82"/>
                      <a:pt x="676" y="83"/>
                    </a:cubicBezTo>
                    <a:cubicBezTo>
                      <a:pt x="676" y="84"/>
                      <a:pt x="677" y="87"/>
                      <a:pt x="676" y="87"/>
                    </a:cubicBezTo>
                    <a:cubicBezTo>
                      <a:pt x="676" y="88"/>
                      <a:pt x="674" y="85"/>
                      <a:pt x="675" y="84"/>
                    </a:cubicBezTo>
                    <a:cubicBezTo>
                      <a:pt x="675" y="83"/>
                      <a:pt x="673" y="83"/>
                      <a:pt x="672" y="82"/>
                    </a:cubicBezTo>
                    <a:cubicBezTo>
                      <a:pt x="671" y="81"/>
                      <a:pt x="670" y="80"/>
                      <a:pt x="668" y="80"/>
                    </a:cubicBezTo>
                    <a:cubicBezTo>
                      <a:pt x="667" y="79"/>
                      <a:pt x="668" y="79"/>
                      <a:pt x="668" y="78"/>
                    </a:cubicBezTo>
                    <a:cubicBezTo>
                      <a:pt x="668" y="77"/>
                      <a:pt x="667" y="77"/>
                      <a:pt x="666" y="75"/>
                    </a:cubicBezTo>
                    <a:cubicBezTo>
                      <a:pt x="665" y="74"/>
                      <a:pt x="663" y="71"/>
                      <a:pt x="661" y="70"/>
                    </a:cubicBezTo>
                    <a:cubicBezTo>
                      <a:pt x="658" y="69"/>
                      <a:pt x="652" y="70"/>
                      <a:pt x="649" y="70"/>
                    </a:cubicBezTo>
                    <a:cubicBezTo>
                      <a:pt x="646" y="71"/>
                      <a:pt x="642" y="72"/>
                      <a:pt x="640" y="72"/>
                    </a:cubicBezTo>
                    <a:cubicBezTo>
                      <a:pt x="639" y="72"/>
                      <a:pt x="637" y="70"/>
                      <a:pt x="635" y="70"/>
                    </a:cubicBezTo>
                    <a:cubicBezTo>
                      <a:pt x="634" y="69"/>
                      <a:pt x="631" y="66"/>
                      <a:pt x="630" y="65"/>
                    </a:cubicBezTo>
                    <a:cubicBezTo>
                      <a:pt x="629" y="64"/>
                      <a:pt x="627" y="64"/>
                      <a:pt x="627" y="63"/>
                    </a:cubicBezTo>
                    <a:cubicBezTo>
                      <a:pt x="627" y="63"/>
                      <a:pt x="629" y="63"/>
                      <a:pt x="629" y="63"/>
                    </a:cubicBezTo>
                    <a:cubicBezTo>
                      <a:pt x="630" y="63"/>
                      <a:pt x="629" y="61"/>
                      <a:pt x="628" y="61"/>
                    </a:cubicBezTo>
                    <a:cubicBezTo>
                      <a:pt x="628" y="60"/>
                      <a:pt x="625" y="59"/>
                      <a:pt x="623" y="59"/>
                    </a:cubicBezTo>
                    <a:cubicBezTo>
                      <a:pt x="622" y="59"/>
                      <a:pt x="621" y="58"/>
                      <a:pt x="619" y="58"/>
                    </a:cubicBezTo>
                    <a:cubicBezTo>
                      <a:pt x="617" y="58"/>
                      <a:pt x="618" y="58"/>
                      <a:pt x="617" y="58"/>
                    </a:cubicBezTo>
                    <a:cubicBezTo>
                      <a:pt x="617" y="58"/>
                      <a:pt x="615" y="58"/>
                      <a:pt x="614" y="58"/>
                    </a:cubicBezTo>
                    <a:cubicBezTo>
                      <a:pt x="613" y="58"/>
                      <a:pt x="613" y="59"/>
                      <a:pt x="612" y="60"/>
                    </a:cubicBezTo>
                    <a:cubicBezTo>
                      <a:pt x="611" y="60"/>
                      <a:pt x="609" y="60"/>
                      <a:pt x="608" y="60"/>
                    </a:cubicBezTo>
                    <a:cubicBezTo>
                      <a:pt x="606" y="60"/>
                      <a:pt x="607" y="59"/>
                      <a:pt x="608" y="59"/>
                    </a:cubicBezTo>
                    <a:cubicBezTo>
                      <a:pt x="608" y="58"/>
                      <a:pt x="608" y="57"/>
                      <a:pt x="608" y="57"/>
                    </a:cubicBezTo>
                    <a:cubicBezTo>
                      <a:pt x="607" y="57"/>
                      <a:pt x="608" y="56"/>
                      <a:pt x="609" y="56"/>
                    </a:cubicBezTo>
                    <a:cubicBezTo>
                      <a:pt x="610" y="56"/>
                      <a:pt x="615" y="58"/>
                      <a:pt x="616" y="58"/>
                    </a:cubicBezTo>
                    <a:cubicBezTo>
                      <a:pt x="617" y="57"/>
                      <a:pt x="610" y="55"/>
                      <a:pt x="607" y="55"/>
                    </a:cubicBezTo>
                    <a:cubicBezTo>
                      <a:pt x="604" y="55"/>
                      <a:pt x="598" y="54"/>
                      <a:pt x="597" y="55"/>
                    </a:cubicBezTo>
                    <a:cubicBezTo>
                      <a:pt x="596" y="55"/>
                      <a:pt x="591" y="56"/>
                      <a:pt x="591" y="56"/>
                    </a:cubicBezTo>
                    <a:cubicBezTo>
                      <a:pt x="590" y="56"/>
                      <a:pt x="590" y="58"/>
                      <a:pt x="590" y="59"/>
                    </a:cubicBezTo>
                    <a:cubicBezTo>
                      <a:pt x="591" y="60"/>
                      <a:pt x="591" y="59"/>
                      <a:pt x="592" y="59"/>
                    </a:cubicBezTo>
                    <a:cubicBezTo>
                      <a:pt x="592" y="58"/>
                      <a:pt x="593" y="59"/>
                      <a:pt x="594" y="60"/>
                    </a:cubicBezTo>
                    <a:cubicBezTo>
                      <a:pt x="595" y="60"/>
                      <a:pt x="593" y="60"/>
                      <a:pt x="593" y="60"/>
                    </a:cubicBezTo>
                    <a:cubicBezTo>
                      <a:pt x="593" y="61"/>
                      <a:pt x="593" y="60"/>
                      <a:pt x="592" y="61"/>
                    </a:cubicBezTo>
                    <a:cubicBezTo>
                      <a:pt x="592" y="62"/>
                      <a:pt x="595" y="64"/>
                      <a:pt x="595" y="65"/>
                    </a:cubicBezTo>
                    <a:cubicBezTo>
                      <a:pt x="595" y="66"/>
                      <a:pt x="595" y="65"/>
                      <a:pt x="594" y="65"/>
                    </a:cubicBezTo>
                    <a:cubicBezTo>
                      <a:pt x="593" y="65"/>
                      <a:pt x="593" y="66"/>
                      <a:pt x="592" y="66"/>
                    </a:cubicBezTo>
                    <a:cubicBezTo>
                      <a:pt x="592" y="66"/>
                      <a:pt x="590" y="64"/>
                      <a:pt x="591" y="64"/>
                    </a:cubicBezTo>
                    <a:cubicBezTo>
                      <a:pt x="591" y="64"/>
                      <a:pt x="589" y="64"/>
                      <a:pt x="588" y="64"/>
                    </a:cubicBezTo>
                    <a:cubicBezTo>
                      <a:pt x="587" y="65"/>
                      <a:pt x="589" y="66"/>
                      <a:pt x="589" y="67"/>
                    </a:cubicBezTo>
                    <a:cubicBezTo>
                      <a:pt x="590" y="67"/>
                      <a:pt x="589" y="67"/>
                      <a:pt x="588" y="67"/>
                    </a:cubicBezTo>
                    <a:cubicBezTo>
                      <a:pt x="587" y="67"/>
                      <a:pt x="588" y="69"/>
                      <a:pt x="588" y="69"/>
                    </a:cubicBezTo>
                    <a:cubicBezTo>
                      <a:pt x="587" y="69"/>
                      <a:pt x="585" y="67"/>
                      <a:pt x="584" y="66"/>
                    </a:cubicBezTo>
                    <a:cubicBezTo>
                      <a:pt x="582" y="65"/>
                      <a:pt x="582" y="65"/>
                      <a:pt x="581" y="65"/>
                    </a:cubicBezTo>
                    <a:cubicBezTo>
                      <a:pt x="579" y="65"/>
                      <a:pt x="579" y="64"/>
                      <a:pt x="577" y="64"/>
                    </a:cubicBezTo>
                    <a:cubicBezTo>
                      <a:pt x="575" y="64"/>
                      <a:pt x="575" y="65"/>
                      <a:pt x="574" y="65"/>
                    </a:cubicBezTo>
                    <a:cubicBezTo>
                      <a:pt x="574" y="66"/>
                      <a:pt x="573" y="66"/>
                      <a:pt x="572" y="66"/>
                    </a:cubicBezTo>
                    <a:cubicBezTo>
                      <a:pt x="571" y="66"/>
                      <a:pt x="569" y="63"/>
                      <a:pt x="568" y="62"/>
                    </a:cubicBezTo>
                    <a:cubicBezTo>
                      <a:pt x="567" y="61"/>
                      <a:pt x="568" y="62"/>
                      <a:pt x="567" y="63"/>
                    </a:cubicBezTo>
                    <a:cubicBezTo>
                      <a:pt x="566" y="65"/>
                      <a:pt x="566" y="66"/>
                      <a:pt x="567" y="68"/>
                    </a:cubicBezTo>
                    <a:cubicBezTo>
                      <a:pt x="567" y="70"/>
                      <a:pt x="565" y="72"/>
                      <a:pt x="565" y="72"/>
                    </a:cubicBezTo>
                    <a:cubicBezTo>
                      <a:pt x="564" y="73"/>
                      <a:pt x="564" y="71"/>
                      <a:pt x="563" y="71"/>
                    </a:cubicBezTo>
                    <a:cubicBezTo>
                      <a:pt x="563" y="70"/>
                      <a:pt x="562" y="70"/>
                      <a:pt x="561" y="70"/>
                    </a:cubicBezTo>
                    <a:cubicBezTo>
                      <a:pt x="561" y="70"/>
                      <a:pt x="560" y="69"/>
                      <a:pt x="560" y="68"/>
                    </a:cubicBezTo>
                    <a:cubicBezTo>
                      <a:pt x="560" y="67"/>
                      <a:pt x="559" y="67"/>
                      <a:pt x="559" y="66"/>
                    </a:cubicBezTo>
                    <a:cubicBezTo>
                      <a:pt x="558" y="66"/>
                      <a:pt x="558" y="65"/>
                      <a:pt x="556" y="65"/>
                    </a:cubicBezTo>
                    <a:cubicBezTo>
                      <a:pt x="555" y="64"/>
                      <a:pt x="556" y="64"/>
                      <a:pt x="555" y="63"/>
                    </a:cubicBezTo>
                    <a:cubicBezTo>
                      <a:pt x="554" y="62"/>
                      <a:pt x="554" y="62"/>
                      <a:pt x="553" y="62"/>
                    </a:cubicBezTo>
                    <a:cubicBezTo>
                      <a:pt x="553" y="63"/>
                      <a:pt x="553" y="62"/>
                      <a:pt x="552" y="61"/>
                    </a:cubicBezTo>
                    <a:cubicBezTo>
                      <a:pt x="552" y="61"/>
                      <a:pt x="552" y="61"/>
                      <a:pt x="551" y="61"/>
                    </a:cubicBezTo>
                    <a:cubicBezTo>
                      <a:pt x="551" y="61"/>
                      <a:pt x="550" y="59"/>
                      <a:pt x="549" y="58"/>
                    </a:cubicBezTo>
                    <a:cubicBezTo>
                      <a:pt x="548" y="58"/>
                      <a:pt x="547" y="58"/>
                      <a:pt x="546" y="58"/>
                    </a:cubicBezTo>
                    <a:cubicBezTo>
                      <a:pt x="545" y="58"/>
                      <a:pt x="543" y="56"/>
                      <a:pt x="543" y="56"/>
                    </a:cubicBezTo>
                    <a:cubicBezTo>
                      <a:pt x="543" y="55"/>
                      <a:pt x="547" y="57"/>
                      <a:pt x="549" y="57"/>
                    </a:cubicBezTo>
                    <a:cubicBezTo>
                      <a:pt x="550" y="58"/>
                      <a:pt x="550" y="59"/>
                      <a:pt x="552" y="60"/>
                    </a:cubicBezTo>
                    <a:cubicBezTo>
                      <a:pt x="553" y="61"/>
                      <a:pt x="554" y="61"/>
                      <a:pt x="554" y="60"/>
                    </a:cubicBezTo>
                    <a:cubicBezTo>
                      <a:pt x="554" y="59"/>
                      <a:pt x="553" y="54"/>
                      <a:pt x="553" y="53"/>
                    </a:cubicBezTo>
                    <a:cubicBezTo>
                      <a:pt x="553" y="52"/>
                      <a:pt x="551" y="52"/>
                      <a:pt x="550" y="51"/>
                    </a:cubicBezTo>
                    <a:cubicBezTo>
                      <a:pt x="548" y="50"/>
                      <a:pt x="549" y="48"/>
                      <a:pt x="547" y="48"/>
                    </a:cubicBezTo>
                    <a:cubicBezTo>
                      <a:pt x="546" y="48"/>
                      <a:pt x="547" y="47"/>
                      <a:pt x="545" y="47"/>
                    </a:cubicBezTo>
                    <a:cubicBezTo>
                      <a:pt x="544" y="47"/>
                      <a:pt x="543" y="46"/>
                      <a:pt x="542" y="47"/>
                    </a:cubicBezTo>
                    <a:cubicBezTo>
                      <a:pt x="542" y="47"/>
                      <a:pt x="541" y="47"/>
                      <a:pt x="539" y="47"/>
                    </a:cubicBezTo>
                    <a:cubicBezTo>
                      <a:pt x="537" y="46"/>
                      <a:pt x="536" y="46"/>
                      <a:pt x="535" y="46"/>
                    </a:cubicBezTo>
                    <a:cubicBezTo>
                      <a:pt x="535" y="45"/>
                      <a:pt x="534" y="44"/>
                      <a:pt x="533" y="44"/>
                    </a:cubicBezTo>
                    <a:cubicBezTo>
                      <a:pt x="532" y="44"/>
                      <a:pt x="531" y="43"/>
                      <a:pt x="530" y="43"/>
                    </a:cubicBezTo>
                    <a:cubicBezTo>
                      <a:pt x="529" y="43"/>
                      <a:pt x="528" y="45"/>
                      <a:pt x="528" y="45"/>
                    </a:cubicBezTo>
                    <a:cubicBezTo>
                      <a:pt x="528" y="46"/>
                      <a:pt x="530" y="47"/>
                      <a:pt x="531" y="48"/>
                    </a:cubicBezTo>
                    <a:cubicBezTo>
                      <a:pt x="531" y="48"/>
                      <a:pt x="531" y="49"/>
                      <a:pt x="531" y="49"/>
                    </a:cubicBezTo>
                    <a:cubicBezTo>
                      <a:pt x="530" y="49"/>
                      <a:pt x="530" y="49"/>
                      <a:pt x="531" y="51"/>
                    </a:cubicBezTo>
                    <a:cubicBezTo>
                      <a:pt x="532" y="52"/>
                      <a:pt x="530" y="51"/>
                      <a:pt x="530" y="52"/>
                    </a:cubicBezTo>
                    <a:cubicBezTo>
                      <a:pt x="531" y="53"/>
                      <a:pt x="528" y="53"/>
                      <a:pt x="526" y="52"/>
                    </a:cubicBezTo>
                    <a:cubicBezTo>
                      <a:pt x="523" y="51"/>
                      <a:pt x="521" y="52"/>
                      <a:pt x="520" y="52"/>
                    </a:cubicBezTo>
                    <a:cubicBezTo>
                      <a:pt x="519" y="52"/>
                      <a:pt x="518" y="49"/>
                      <a:pt x="518" y="48"/>
                    </a:cubicBezTo>
                    <a:cubicBezTo>
                      <a:pt x="518" y="48"/>
                      <a:pt x="515" y="48"/>
                      <a:pt x="513" y="48"/>
                    </a:cubicBezTo>
                    <a:cubicBezTo>
                      <a:pt x="511" y="48"/>
                      <a:pt x="508" y="46"/>
                      <a:pt x="508" y="46"/>
                    </a:cubicBezTo>
                    <a:cubicBezTo>
                      <a:pt x="507" y="46"/>
                      <a:pt x="507" y="46"/>
                      <a:pt x="506" y="47"/>
                    </a:cubicBezTo>
                    <a:cubicBezTo>
                      <a:pt x="506" y="47"/>
                      <a:pt x="502" y="45"/>
                      <a:pt x="500" y="45"/>
                    </a:cubicBezTo>
                    <a:cubicBezTo>
                      <a:pt x="499" y="45"/>
                      <a:pt x="497" y="44"/>
                      <a:pt x="497" y="45"/>
                    </a:cubicBezTo>
                    <a:cubicBezTo>
                      <a:pt x="496" y="46"/>
                      <a:pt x="499" y="48"/>
                      <a:pt x="499" y="50"/>
                    </a:cubicBezTo>
                    <a:cubicBezTo>
                      <a:pt x="500" y="51"/>
                      <a:pt x="498" y="52"/>
                      <a:pt x="497" y="52"/>
                    </a:cubicBezTo>
                    <a:cubicBezTo>
                      <a:pt x="496" y="53"/>
                      <a:pt x="497" y="51"/>
                      <a:pt x="497" y="50"/>
                    </a:cubicBezTo>
                    <a:cubicBezTo>
                      <a:pt x="497" y="49"/>
                      <a:pt x="494" y="43"/>
                      <a:pt x="494" y="43"/>
                    </a:cubicBezTo>
                    <a:cubicBezTo>
                      <a:pt x="494" y="41"/>
                      <a:pt x="492" y="42"/>
                      <a:pt x="491" y="42"/>
                    </a:cubicBezTo>
                    <a:cubicBezTo>
                      <a:pt x="489" y="42"/>
                      <a:pt x="489" y="39"/>
                      <a:pt x="489" y="38"/>
                    </a:cubicBezTo>
                    <a:cubicBezTo>
                      <a:pt x="489" y="38"/>
                      <a:pt x="488" y="39"/>
                      <a:pt x="487" y="39"/>
                    </a:cubicBezTo>
                    <a:cubicBezTo>
                      <a:pt x="486" y="40"/>
                      <a:pt x="486" y="40"/>
                      <a:pt x="484" y="41"/>
                    </a:cubicBezTo>
                    <a:cubicBezTo>
                      <a:pt x="483" y="42"/>
                      <a:pt x="482" y="42"/>
                      <a:pt x="481" y="43"/>
                    </a:cubicBezTo>
                    <a:cubicBezTo>
                      <a:pt x="479" y="44"/>
                      <a:pt x="476" y="49"/>
                      <a:pt x="475" y="50"/>
                    </a:cubicBezTo>
                    <a:cubicBezTo>
                      <a:pt x="473" y="51"/>
                      <a:pt x="474" y="48"/>
                      <a:pt x="474" y="45"/>
                    </a:cubicBezTo>
                    <a:cubicBezTo>
                      <a:pt x="474" y="43"/>
                      <a:pt x="473" y="42"/>
                      <a:pt x="473" y="42"/>
                    </a:cubicBezTo>
                    <a:cubicBezTo>
                      <a:pt x="473" y="41"/>
                      <a:pt x="475" y="42"/>
                      <a:pt x="476" y="42"/>
                    </a:cubicBezTo>
                    <a:cubicBezTo>
                      <a:pt x="477" y="41"/>
                      <a:pt x="481" y="36"/>
                      <a:pt x="482" y="35"/>
                    </a:cubicBezTo>
                    <a:cubicBezTo>
                      <a:pt x="483" y="35"/>
                      <a:pt x="484" y="34"/>
                      <a:pt x="485" y="33"/>
                    </a:cubicBezTo>
                    <a:cubicBezTo>
                      <a:pt x="487" y="33"/>
                      <a:pt x="488" y="33"/>
                      <a:pt x="490" y="31"/>
                    </a:cubicBezTo>
                    <a:cubicBezTo>
                      <a:pt x="492" y="30"/>
                      <a:pt x="492" y="24"/>
                      <a:pt x="491" y="22"/>
                    </a:cubicBezTo>
                    <a:cubicBezTo>
                      <a:pt x="491" y="20"/>
                      <a:pt x="491" y="18"/>
                      <a:pt x="490" y="18"/>
                    </a:cubicBezTo>
                    <a:cubicBezTo>
                      <a:pt x="489" y="17"/>
                      <a:pt x="490" y="16"/>
                      <a:pt x="489" y="15"/>
                    </a:cubicBezTo>
                    <a:cubicBezTo>
                      <a:pt x="488" y="13"/>
                      <a:pt x="487" y="13"/>
                      <a:pt x="486" y="13"/>
                    </a:cubicBezTo>
                    <a:cubicBezTo>
                      <a:pt x="485" y="13"/>
                      <a:pt x="484" y="12"/>
                      <a:pt x="483" y="12"/>
                    </a:cubicBezTo>
                    <a:cubicBezTo>
                      <a:pt x="483" y="12"/>
                      <a:pt x="482" y="13"/>
                      <a:pt x="481" y="13"/>
                    </a:cubicBezTo>
                    <a:cubicBezTo>
                      <a:pt x="480" y="13"/>
                      <a:pt x="472" y="12"/>
                      <a:pt x="469" y="12"/>
                    </a:cubicBezTo>
                    <a:cubicBezTo>
                      <a:pt x="466" y="13"/>
                      <a:pt x="467" y="14"/>
                      <a:pt x="466" y="14"/>
                    </a:cubicBezTo>
                    <a:cubicBezTo>
                      <a:pt x="465" y="15"/>
                      <a:pt x="464" y="16"/>
                      <a:pt x="463" y="16"/>
                    </a:cubicBezTo>
                    <a:cubicBezTo>
                      <a:pt x="462" y="17"/>
                      <a:pt x="463" y="14"/>
                      <a:pt x="463" y="13"/>
                    </a:cubicBezTo>
                    <a:cubicBezTo>
                      <a:pt x="463" y="13"/>
                      <a:pt x="464" y="10"/>
                      <a:pt x="464" y="9"/>
                    </a:cubicBezTo>
                    <a:cubicBezTo>
                      <a:pt x="464" y="9"/>
                      <a:pt x="462" y="9"/>
                      <a:pt x="461" y="9"/>
                    </a:cubicBezTo>
                    <a:cubicBezTo>
                      <a:pt x="460" y="9"/>
                      <a:pt x="462" y="7"/>
                      <a:pt x="462" y="7"/>
                    </a:cubicBezTo>
                    <a:cubicBezTo>
                      <a:pt x="463" y="6"/>
                      <a:pt x="463" y="6"/>
                      <a:pt x="463" y="5"/>
                    </a:cubicBezTo>
                    <a:cubicBezTo>
                      <a:pt x="463" y="3"/>
                      <a:pt x="463" y="3"/>
                      <a:pt x="461" y="3"/>
                    </a:cubicBezTo>
                    <a:cubicBezTo>
                      <a:pt x="460" y="2"/>
                      <a:pt x="459" y="1"/>
                      <a:pt x="458" y="1"/>
                    </a:cubicBezTo>
                    <a:cubicBezTo>
                      <a:pt x="456" y="0"/>
                      <a:pt x="456" y="0"/>
                      <a:pt x="455" y="0"/>
                    </a:cubicBezTo>
                    <a:cubicBezTo>
                      <a:pt x="454" y="0"/>
                      <a:pt x="454" y="0"/>
                      <a:pt x="453" y="1"/>
                    </a:cubicBezTo>
                    <a:cubicBezTo>
                      <a:pt x="452" y="1"/>
                      <a:pt x="450" y="2"/>
                      <a:pt x="449" y="3"/>
                    </a:cubicBezTo>
                    <a:cubicBezTo>
                      <a:pt x="449" y="4"/>
                      <a:pt x="449" y="5"/>
                      <a:pt x="448" y="7"/>
                    </a:cubicBezTo>
                    <a:cubicBezTo>
                      <a:pt x="446" y="8"/>
                      <a:pt x="448" y="9"/>
                      <a:pt x="448" y="12"/>
                    </a:cubicBezTo>
                    <a:cubicBezTo>
                      <a:pt x="448" y="14"/>
                      <a:pt x="447" y="14"/>
                      <a:pt x="444" y="15"/>
                    </a:cubicBezTo>
                    <a:cubicBezTo>
                      <a:pt x="441" y="15"/>
                      <a:pt x="441" y="14"/>
                      <a:pt x="440" y="15"/>
                    </a:cubicBezTo>
                    <a:cubicBezTo>
                      <a:pt x="439" y="17"/>
                      <a:pt x="441" y="18"/>
                      <a:pt x="444" y="20"/>
                    </a:cubicBezTo>
                    <a:cubicBezTo>
                      <a:pt x="448" y="22"/>
                      <a:pt x="447" y="21"/>
                      <a:pt x="447" y="22"/>
                    </a:cubicBezTo>
                    <a:cubicBezTo>
                      <a:pt x="447" y="22"/>
                      <a:pt x="445" y="22"/>
                      <a:pt x="444" y="22"/>
                    </a:cubicBezTo>
                    <a:cubicBezTo>
                      <a:pt x="443" y="22"/>
                      <a:pt x="445" y="23"/>
                      <a:pt x="446" y="23"/>
                    </a:cubicBezTo>
                    <a:cubicBezTo>
                      <a:pt x="447" y="23"/>
                      <a:pt x="447" y="23"/>
                      <a:pt x="448" y="25"/>
                    </a:cubicBezTo>
                    <a:cubicBezTo>
                      <a:pt x="449" y="26"/>
                      <a:pt x="448" y="27"/>
                      <a:pt x="447" y="28"/>
                    </a:cubicBezTo>
                    <a:cubicBezTo>
                      <a:pt x="447" y="28"/>
                      <a:pt x="447" y="26"/>
                      <a:pt x="447" y="25"/>
                    </a:cubicBezTo>
                    <a:cubicBezTo>
                      <a:pt x="446" y="24"/>
                      <a:pt x="445" y="24"/>
                      <a:pt x="444" y="25"/>
                    </a:cubicBezTo>
                    <a:cubicBezTo>
                      <a:pt x="443" y="25"/>
                      <a:pt x="442" y="24"/>
                      <a:pt x="441" y="23"/>
                    </a:cubicBezTo>
                    <a:cubicBezTo>
                      <a:pt x="441" y="22"/>
                      <a:pt x="440" y="21"/>
                      <a:pt x="438" y="20"/>
                    </a:cubicBezTo>
                    <a:cubicBezTo>
                      <a:pt x="436" y="20"/>
                      <a:pt x="436" y="20"/>
                      <a:pt x="435" y="21"/>
                    </a:cubicBezTo>
                    <a:cubicBezTo>
                      <a:pt x="433" y="21"/>
                      <a:pt x="434" y="20"/>
                      <a:pt x="433" y="19"/>
                    </a:cubicBezTo>
                    <a:cubicBezTo>
                      <a:pt x="432" y="18"/>
                      <a:pt x="432" y="18"/>
                      <a:pt x="431" y="18"/>
                    </a:cubicBezTo>
                    <a:cubicBezTo>
                      <a:pt x="430" y="18"/>
                      <a:pt x="429" y="19"/>
                      <a:pt x="428" y="18"/>
                    </a:cubicBezTo>
                    <a:cubicBezTo>
                      <a:pt x="426" y="18"/>
                      <a:pt x="426" y="19"/>
                      <a:pt x="424" y="19"/>
                    </a:cubicBezTo>
                    <a:cubicBezTo>
                      <a:pt x="423" y="19"/>
                      <a:pt x="424" y="18"/>
                      <a:pt x="424" y="18"/>
                    </a:cubicBezTo>
                    <a:cubicBezTo>
                      <a:pt x="424" y="17"/>
                      <a:pt x="422" y="19"/>
                      <a:pt x="421" y="19"/>
                    </a:cubicBezTo>
                    <a:cubicBezTo>
                      <a:pt x="419" y="19"/>
                      <a:pt x="418" y="20"/>
                      <a:pt x="417" y="21"/>
                    </a:cubicBezTo>
                    <a:cubicBezTo>
                      <a:pt x="416" y="22"/>
                      <a:pt x="412" y="23"/>
                      <a:pt x="409" y="24"/>
                    </a:cubicBezTo>
                    <a:cubicBezTo>
                      <a:pt x="407" y="25"/>
                      <a:pt x="406" y="28"/>
                      <a:pt x="405" y="29"/>
                    </a:cubicBezTo>
                    <a:cubicBezTo>
                      <a:pt x="403" y="30"/>
                      <a:pt x="404" y="30"/>
                      <a:pt x="402" y="31"/>
                    </a:cubicBezTo>
                    <a:cubicBezTo>
                      <a:pt x="401" y="32"/>
                      <a:pt x="399" y="32"/>
                      <a:pt x="398" y="33"/>
                    </a:cubicBezTo>
                    <a:cubicBezTo>
                      <a:pt x="397" y="34"/>
                      <a:pt x="398" y="34"/>
                      <a:pt x="396" y="35"/>
                    </a:cubicBezTo>
                    <a:cubicBezTo>
                      <a:pt x="394" y="36"/>
                      <a:pt x="395" y="37"/>
                      <a:pt x="395" y="38"/>
                    </a:cubicBezTo>
                    <a:cubicBezTo>
                      <a:pt x="396" y="39"/>
                      <a:pt x="397" y="39"/>
                      <a:pt x="397" y="40"/>
                    </a:cubicBezTo>
                    <a:cubicBezTo>
                      <a:pt x="396" y="41"/>
                      <a:pt x="396" y="42"/>
                      <a:pt x="394" y="42"/>
                    </a:cubicBezTo>
                    <a:cubicBezTo>
                      <a:pt x="392" y="42"/>
                      <a:pt x="392" y="43"/>
                      <a:pt x="389" y="44"/>
                    </a:cubicBezTo>
                    <a:cubicBezTo>
                      <a:pt x="386" y="45"/>
                      <a:pt x="384" y="44"/>
                      <a:pt x="382" y="45"/>
                    </a:cubicBezTo>
                    <a:cubicBezTo>
                      <a:pt x="381" y="46"/>
                      <a:pt x="382" y="49"/>
                      <a:pt x="382" y="50"/>
                    </a:cubicBezTo>
                    <a:cubicBezTo>
                      <a:pt x="382" y="52"/>
                      <a:pt x="382" y="52"/>
                      <a:pt x="383" y="54"/>
                    </a:cubicBezTo>
                    <a:cubicBezTo>
                      <a:pt x="384" y="56"/>
                      <a:pt x="385" y="57"/>
                      <a:pt x="386" y="57"/>
                    </a:cubicBezTo>
                    <a:cubicBezTo>
                      <a:pt x="387" y="57"/>
                      <a:pt x="389" y="59"/>
                      <a:pt x="390" y="60"/>
                    </a:cubicBezTo>
                    <a:cubicBezTo>
                      <a:pt x="391" y="61"/>
                      <a:pt x="392" y="61"/>
                      <a:pt x="393" y="62"/>
                    </a:cubicBezTo>
                    <a:cubicBezTo>
                      <a:pt x="394" y="62"/>
                      <a:pt x="394" y="65"/>
                      <a:pt x="394" y="66"/>
                    </a:cubicBezTo>
                    <a:cubicBezTo>
                      <a:pt x="394" y="67"/>
                      <a:pt x="394" y="71"/>
                      <a:pt x="394" y="72"/>
                    </a:cubicBezTo>
                    <a:cubicBezTo>
                      <a:pt x="393" y="73"/>
                      <a:pt x="392" y="70"/>
                      <a:pt x="392" y="70"/>
                    </a:cubicBezTo>
                    <a:cubicBezTo>
                      <a:pt x="392" y="69"/>
                      <a:pt x="391" y="69"/>
                      <a:pt x="390" y="70"/>
                    </a:cubicBezTo>
                    <a:cubicBezTo>
                      <a:pt x="389" y="70"/>
                      <a:pt x="391" y="68"/>
                      <a:pt x="391" y="67"/>
                    </a:cubicBezTo>
                    <a:cubicBezTo>
                      <a:pt x="392" y="66"/>
                      <a:pt x="392" y="64"/>
                      <a:pt x="392" y="64"/>
                    </a:cubicBezTo>
                    <a:cubicBezTo>
                      <a:pt x="393" y="63"/>
                      <a:pt x="387" y="62"/>
                      <a:pt x="385" y="61"/>
                    </a:cubicBezTo>
                    <a:cubicBezTo>
                      <a:pt x="383" y="61"/>
                      <a:pt x="380" y="55"/>
                      <a:pt x="379" y="53"/>
                    </a:cubicBezTo>
                    <a:cubicBezTo>
                      <a:pt x="378" y="52"/>
                      <a:pt x="376" y="52"/>
                      <a:pt x="376" y="52"/>
                    </a:cubicBezTo>
                    <a:cubicBezTo>
                      <a:pt x="375" y="52"/>
                      <a:pt x="373" y="54"/>
                      <a:pt x="373" y="54"/>
                    </a:cubicBezTo>
                    <a:cubicBezTo>
                      <a:pt x="372" y="55"/>
                      <a:pt x="374" y="55"/>
                      <a:pt x="375" y="55"/>
                    </a:cubicBezTo>
                    <a:cubicBezTo>
                      <a:pt x="376" y="56"/>
                      <a:pt x="376" y="57"/>
                      <a:pt x="375" y="57"/>
                    </a:cubicBezTo>
                    <a:cubicBezTo>
                      <a:pt x="375" y="58"/>
                      <a:pt x="374" y="56"/>
                      <a:pt x="373" y="57"/>
                    </a:cubicBezTo>
                    <a:cubicBezTo>
                      <a:pt x="373" y="57"/>
                      <a:pt x="371" y="56"/>
                      <a:pt x="370" y="56"/>
                    </a:cubicBezTo>
                    <a:cubicBezTo>
                      <a:pt x="369" y="56"/>
                      <a:pt x="367" y="56"/>
                      <a:pt x="367" y="56"/>
                    </a:cubicBezTo>
                    <a:cubicBezTo>
                      <a:pt x="368" y="57"/>
                      <a:pt x="367" y="58"/>
                      <a:pt x="368" y="59"/>
                    </a:cubicBezTo>
                    <a:cubicBezTo>
                      <a:pt x="368" y="60"/>
                      <a:pt x="370" y="62"/>
                      <a:pt x="371" y="62"/>
                    </a:cubicBezTo>
                    <a:cubicBezTo>
                      <a:pt x="372" y="62"/>
                      <a:pt x="374" y="63"/>
                      <a:pt x="375" y="63"/>
                    </a:cubicBezTo>
                    <a:cubicBezTo>
                      <a:pt x="375" y="64"/>
                      <a:pt x="376" y="66"/>
                      <a:pt x="375" y="67"/>
                    </a:cubicBezTo>
                    <a:cubicBezTo>
                      <a:pt x="375" y="67"/>
                      <a:pt x="373" y="65"/>
                      <a:pt x="371" y="66"/>
                    </a:cubicBezTo>
                    <a:cubicBezTo>
                      <a:pt x="370" y="66"/>
                      <a:pt x="368" y="66"/>
                      <a:pt x="367" y="66"/>
                    </a:cubicBezTo>
                    <a:cubicBezTo>
                      <a:pt x="366" y="66"/>
                      <a:pt x="365" y="65"/>
                      <a:pt x="365" y="64"/>
                    </a:cubicBezTo>
                    <a:cubicBezTo>
                      <a:pt x="366" y="63"/>
                      <a:pt x="365" y="55"/>
                      <a:pt x="364" y="54"/>
                    </a:cubicBezTo>
                    <a:cubicBezTo>
                      <a:pt x="363" y="53"/>
                      <a:pt x="362" y="52"/>
                      <a:pt x="362" y="52"/>
                    </a:cubicBezTo>
                    <a:cubicBezTo>
                      <a:pt x="362" y="52"/>
                      <a:pt x="362" y="56"/>
                      <a:pt x="362" y="58"/>
                    </a:cubicBezTo>
                    <a:cubicBezTo>
                      <a:pt x="362" y="59"/>
                      <a:pt x="358" y="60"/>
                      <a:pt x="358" y="62"/>
                    </a:cubicBezTo>
                    <a:cubicBezTo>
                      <a:pt x="358" y="63"/>
                      <a:pt x="357" y="64"/>
                      <a:pt x="357" y="65"/>
                    </a:cubicBezTo>
                    <a:cubicBezTo>
                      <a:pt x="356" y="67"/>
                      <a:pt x="360" y="70"/>
                      <a:pt x="361" y="70"/>
                    </a:cubicBezTo>
                    <a:cubicBezTo>
                      <a:pt x="362" y="71"/>
                      <a:pt x="361" y="72"/>
                      <a:pt x="361" y="73"/>
                    </a:cubicBezTo>
                    <a:cubicBezTo>
                      <a:pt x="361" y="73"/>
                      <a:pt x="360" y="80"/>
                      <a:pt x="361" y="82"/>
                    </a:cubicBezTo>
                    <a:cubicBezTo>
                      <a:pt x="361" y="84"/>
                      <a:pt x="361" y="85"/>
                      <a:pt x="362" y="86"/>
                    </a:cubicBezTo>
                    <a:cubicBezTo>
                      <a:pt x="363" y="86"/>
                      <a:pt x="363" y="86"/>
                      <a:pt x="364" y="85"/>
                    </a:cubicBezTo>
                    <a:cubicBezTo>
                      <a:pt x="365" y="85"/>
                      <a:pt x="366" y="84"/>
                      <a:pt x="367" y="84"/>
                    </a:cubicBezTo>
                    <a:cubicBezTo>
                      <a:pt x="368" y="84"/>
                      <a:pt x="371" y="84"/>
                      <a:pt x="373" y="84"/>
                    </a:cubicBezTo>
                    <a:cubicBezTo>
                      <a:pt x="375" y="85"/>
                      <a:pt x="375" y="86"/>
                      <a:pt x="376" y="88"/>
                    </a:cubicBezTo>
                    <a:cubicBezTo>
                      <a:pt x="376" y="89"/>
                      <a:pt x="378" y="91"/>
                      <a:pt x="379" y="92"/>
                    </a:cubicBezTo>
                    <a:cubicBezTo>
                      <a:pt x="380" y="94"/>
                      <a:pt x="377" y="93"/>
                      <a:pt x="377" y="96"/>
                    </a:cubicBezTo>
                    <a:cubicBezTo>
                      <a:pt x="377" y="99"/>
                      <a:pt x="379" y="99"/>
                      <a:pt x="380" y="100"/>
                    </a:cubicBezTo>
                    <a:cubicBezTo>
                      <a:pt x="382" y="101"/>
                      <a:pt x="380" y="101"/>
                      <a:pt x="379" y="101"/>
                    </a:cubicBezTo>
                    <a:cubicBezTo>
                      <a:pt x="378" y="101"/>
                      <a:pt x="377" y="102"/>
                      <a:pt x="376" y="102"/>
                    </a:cubicBezTo>
                    <a:cubicBezTo>
                      <a:pt x="376" y="103"/>
                      <a:pt x="375" y="102"/>
                      <a:pt x="374" y="101"/>
                    </a:cubicBezTo>
                    <a:cubicBezTo>
                      <a:pt x="374" y="100"/>
                      <a:pt x="374" y="95"/>
                      <a:pt x="373" y="93"/>
                    </a:cubicBezTo>
                    <a:cubicBezTo>
                      <a:pt x="373" y="91"/>
                      <a:pt x="372" y="89"/>
                      <a:pt x="370" y="88"/>
                    </a:cubicBezTo>
                    <a:cubicBezTo>
                      <a:pt x="369" y="87"/>
                      <a:pt x="364" y="91"/>
                      <a:pt x="363" y="92"/>
                    </a:cubicBezTo>
                    <a:cubicBezTo>
                      <a:pt x="363" y="93"/>
                      <a:pt x="364" y="93"/>
                      <a:pt x="365" y="94"/>
                    </a:cubicBezTo>
                    <a:cubicBezTo>
                      <a:pt x="365" y="96"/>
                      <a:pt x="364" y="98"/>
                      <a:pt x="363" y="101"/>
                    </a:cubicBezTo>
                    <a:cubicBezTo>
                      <a:pt x="362" y="104"/>
                      <a:pt x="359" y="107"/>
                      <a:pt x="358" y="108"/>
                    </a:cubicBezTo>
                    <a:cubicBezTo>
                      <a:pt x="357" y="108"/>
                      <a:pt x="360" y="110"/>
                      <a:pt x="361" y="111"/>
                    </a:cubicBezTo>
                    <a:cubicBezTo>
                      <a:pt x="362" y="113"/>
                      <a:pt x="362" y="114"/>
                      <a:pt x="361" y="115"/>
                    </a:cubicBezTo>
                    <a:cubicBezTo>
                      <a:pt x="361" y="116"/>
                      <a:pt x="358" y="110"/>
                      <a:pt x="357" y="109"/>
                    </a:cubicBezTo>
                    <a:cubicBezTo>
                      <a:pt x="356" y="108"/>
                      <a:pt x="353" y="109"/>
                      <a:pt x="351" y="109"/>
                    </a:cubicBezTo>
                    <a:cubicBezTo>
                      <a:pt x="349" y="109"/>
                      <a:pt x="347" y="107"/>
                      <a:pt x="346" y="106"/>
                    </a:cubicBezTo>
                    <a:cubicBezTo>
                      <a:pt x="344" y="105"/>
                      <a:pt x="344" y="106"/>
                      <a:pt x="343" y="106"/>
                    </a:cubicBezTo>
                    <a:cubicBezTo>
                      <a:pt x="342" y="107"/>
                      <a:pt x="342" y="105"/>
                      <a:pt x="343" y="105"/>
                    </a:cubicBezTo>
                    <a:cubicBezTo>
                      <a:pt x="344" y="104"/>
                      <a:pt x="348" y="104"/>
                      <a:pt x="351" y="104"/>
                    </a:cubicBezTo>
                    <a:cubicBezTo>
                      <a:pt x="353" y="104"/>
                      <a:pt x="353" y="104"/>
                      <a:pt x="355" y="103"/>
                    </a:cubicBezTo>
                    <a:cubicBezTo>
                      <a:pt x="357" y="102"/>
                      <a:pt x="359" y="93"/>
                      <a:pt x="359" y="92"/>
                    </a:cubicBezTo>
                    <a:cubicBezTo>
                      <a:pt x="360" y="91"/>
                      <a:pt x="359" y="90"/>
                      <a:pt x="358" y="89"/>
                    </a:cubicBezTo>
                    <a:cubicBezTo>
                      <a:pt x="357" y="88"/>
                      <a:pt x="355" y="84"/>
                      <a:pt x="355" y="80"/>
                    </a:cubicBezTo>
                    <a:cubicBezTo>
                      <a:pt x="355" y="77"/>
                      <a:pt x="355" y="74"/>
                      <a:pt x="355" y="72"/>
                    </a:cubicBezTo>
                    <a:cubicBezTo>
                      <a:pt x="355" y="71"/>
                      <a:pt x="352" y="68"/>
                      <a:pt x="352" y="67"/>
                    </a:cubicBezTo>
                    <a:cubicBezTo>
                      <a:pt x="351" y="66"/>
                      <a:pt x="352" y="65"/>
                      <a:pt x="353" y="64"/>
                    </a:cubicBezTo>
                    <a:cubicBezTo>
                      <a:pt x="353" y="63"/>
                      <a:pt x="354" y="57"/>
                      <a:pt x="354" y="56"/>
                    </a:cubicBezTo>
                    <a:cubicBezTo>
                      <a:pt x="354" y="55"/>
                      <a:pt x="355" y="54"/>
                      <a:pt x="355" y="53"/>
                    </a:cubicBezTo>
                    <a:cubicBezTo>
                      <a:pt x="355" y="53"/>
                      <a:pt x="353" y="52"/>
                      <a:pt x="352" y="52"/>
                    </a:cubicBezTo>
                    <a:cubicBezTo>
                      <a:pt x="351" y="52"/>
                      <a:pt x="349" y="52"/>
                      <a:pt x="347" y="52"/>
                    </a:cubicBezTo>
                    <a:cubicBezTo>
                      <a:pt x="345" y="52"/>
                      <a:pt x="345" y="52"/>
                      <a:pt x="344" y="52"/>
                    </a:cubicBezTo>
                    <a:cubicBezTo>
                      <a:pt x="343" y="51"/>
                      <a:pt x="343" y="52"/>
                      <a:pt x="342" y="53"/>
                    </a:cubicBezTo>
                    <a:cubicBezTo>
                      <a:pt x="341" y="53"/>
                      <a:pt x="342" y="55"/>
                      <a:pt x="340" y="60"/>
                    </a:cubicBezTo>
                    <a:cubicBezTo>
                      <a:pt x="338" y="66"/>
                      <a:pt x="334" y="66"/>
                      <a:pt x="334" y="67"/>
                    </a:cubicBezTo>
                    <a:cubicBezTo>
                      <a:pt x="334" y="68"/>
                      <a:pt x="333" y="69"/>
                      <a:pt x="333" y="70"/>
                    </a:cubicBezTo>
                    <a:cubicBezTo>
                      <a:pt x="332" y="71"/>
                      <a:pt x="333" y="71"/>
                      <a:pt x="334" y="71"/>
                    </a:cubicBezTo>
                    <a:cubicBezTo>
                      <a:pt x="335" y="71"/>
                      <a:pt x="335" y="77"/>
                      <a:pt x="335" y="78"/>
                    </a:cubicBezTo>
                    <a:cubicBezTo>
                      <a:pt x="335" y="78"/>
                      <a:pt x="334" y="78"/>
                      <a:pt x="334" y="78"/>
                    </a:cubicBezTo>
                    <a:cubicBezTo>
                      <a:pt x="334" y="78"/>
                      <a:pt x="334" y="81"/>
                      <a:pt x="335" y="82"/>
                    </a:cubicBezTo>
                    <a:cubicBezTo>
                      <a:pt x="336" y="83"/>
                      <a:pt x="336" y="82"/>
                      <a:pt x="336" y="82"/>
                    </a:cubicBezTo>
                    <a:cubicBezTo>
                      <a:pt x="337" y="82"/>
                      <a:pt x="337" y="85"/>
                      <a:pt x="339" y="86"/>
                    </a:cubicBezTo>
                    <a:cubicBezTo>
                      <a:pt x="340" y="87"/>
                      <a:pt x="341" y="88"/>
                      <a:pt x="342" y="87"/>
                    </a:cubicBezTo>
                    <a:cubicBezTo>
                      <a:pt x="343" y="87"/>
                      <a:pt x="342" y="92"/>
                      <a:pt x="342" y="93"/>
                    </a:cubicBezTo>
                    <a:cubicBezTo>
                      <a:pt x="341" y="94"/>
                      <a:pt x="340" y="90"/>
                      <a:pt x="338" y="89"/>
                    </a:cubicBezTo>
                    <a:cubicBezTo>
                      <a:pt x="336" y="87"/>
                      <a:pt x="333" y="86"/>
                      <a:pt x="332" y="85"/>
                    </a:cubicBezTo>
                    <a:cubicBezTo>
                      <a:pt x="331" y="85"/>
                      <a:pt x="327" y="81"/>
                      <a:pt x="325" y="81"/>
                    </a:cubicBezTo>
                    <a:cubicBezTo>
                      <a:pt x="323" y="81"/>
                      <a:pt x="321" y="80"/>
                      <a:pt x="318" y="80"/>
                    </a:cubicBezTo>
                    <a:cubicBezTo>
                      <a:pt x="316" y="80"/>
                      <a:pt x="315" y="79"/>
                      <a:pt x="314" y="79"/>
                    </a:cubicBezTo>
                    <a:cubicBezTo>
                      <a:pt x="314" y="78"/>
                      <a:pt x="313" y="79"/>
                      <a:pt x="313" y="80"/>
                    </a:cubicBezTo>
                    <a:cubicBezTo>
                      <a:pt x="313" y="80"/>
                      <a:pt x="311" y="81"/>
                      <a:pt x="312" y="83"/>
                    </a:cubicBezTo>
                    <a:cubicBezTo>
                      <a:pt x="313" y="85"/>
                      <a:pt x="314" y="86"/>
                      <a:pt x="314" y="87"/>
                    </a:cubicBezTo>
                    <a:cubicBezTo>
                      <a:pt x="315" y="89"/>
                      <a:pt x="313" y="89"/>
                      <a:pt x="312" y="89"/>
                    </a:cubicBezTo>
                    <a:cubicBezTo>
                      <a:pt x="310" y="89"/>
                      <a:pt x="311" y="90"/>
                      <a:pt x="311" y="92"/>
                    </a:cubicBezTo>
                    <a:cubicBezTo>
                      <a:pt x="311" y="93"/>
                      <a:pt x="310" y="92"/>
                      <a:pt x="309" y="91"/>
                    </a:cubicBezTo>
                    <a:cubicBezTo>
                      <a:pt x="308" y="91"/>
                      <a:pt x="308" y="91"/>
                      <a:pt x="309" y="91"/>
                    </a:cubicBezTo>
                    <a:cubicBezTo>
                      <a:pt x="309" y="90"/>
                      <a:pt x="309" y="90"/>
                      <a:pt x="309" y="89"/>
                    </a:cubicBezTo>
                    <a:cubicBezTo>
                      <a:pt x="310" y="89"/>
                      <a:pt x="309" y="88"/>
                      <a:pt x="308" y="87"/>
                    </a:cubicBezTo>
                    <a:cubicBezTo>
                      <a:pt x="307" y="87"/>
                      <a:pt x="306" y="87"/>
                      <a:pt x="305" y="89"/>
                    </a:cubicBezTo>
                    <a:cubicBezTo>
                      <a:pt x="303" y="90"/>
                      <a:pt x="303" y="90"/>
                      <a:pt x="300" y="90"/>
                    </a:cubicBezTo>
                    <a:cubicBezTo>
                      <a:pt x="298" y="90"/>
                      <a:pt x="298" y="89"/>
                      <a:pt x="296" y="90"/>
                    </a:cubicBezTo>
                    <a:cubicBezTo>
                      <a:pt x="295" y="91"/>
                      <a:pt x="294" y="91"/>
                      <a:pt x="294" y="92"/>
                    </a:cubicBezTo>
                    <a:cubicBezTo>
                      <a:pt x="293" y="92"/>
                      <a:pt x="294" y="93"/>
                      <a:pt x="293" y="93"/>
                    </a:cubicBezTo>
                    <a:cubicBezTo>
                      <a:pt x="292" y="94"/>
                      <a:pt x="292" y="92"/>
                      <a:pt x="291" y="94"/>
                    </a:cubicBezTo>
                    <a:cubicBezTo>
                      <a:pt x="291" y="95"/>
                      <a:pt x="290" y="95"/>
                      <a:pt x="289" y="95"/>
                    </a:cubicBezTo>
                    <a:cubicBezTo>
                      <a:pt x="288" y="96"/>
                      <a:pt x="288" y="95"/>
                      <a:pt x="287" y="95"/>
                    </a:cubicBezTo>
                    <a:cubicBezTo>
                      <a:pt x="286" y="96"/>
                      <a:pt x="287" y="94"/>
                      <a:pt x="286" y="95"/>
                    </a:cubicBezTo>
                    <a:cubicBezTo>
                      <a:pt x="285" y="95"/>
                      <a:pt x="286" y="94"/>
                      <a:pt x="286" y="94"/>
                    </a:cubicBezTo>
                    <a:cubicBezTo>
                      <a:pt x="286" y="93"/>
                      <a:pt x="289" y="92"/>
                      <a:pt x="289" y="92"/>
                    </a:cubicBezTo>
                    <a:cubicBezTo>
                      <a:pt x="290" y="91"/>
                      <a:pt x="290" y="89"/>
                      <a:pt x="290" y="88"/>
                    </a:cubicBezTo>
                    <a:cubicBezTo>
                      <a:pt x="289" y="87"/>
                      <a:pt x="291" y="87"/>
                      <a:pt x="291" y="86"/>
                    </a:cubicBezTo>
                    <a:cubicBezTo>
                      <a:pt x="292" y="86"/>
                      <a:pt x="289" y="87"/>
                      <a:pt x="288" y="88"/>
                    </a:cubicBezTo>
                    <a:cubicBezTo>
                      <a:pt x="287" y="88"/>
                      <a:pt x="285" y="90"/>
                      <a:pt x="284" y="90"/>
                    </a:cubicBezTo>
                    <a:cubicBezTo>
                      <a:pt x="283" y="91"/>
                      <a:pt x="282" y="91"/>
                      <a:pt x="279" y="92"/>
                    </a:cubicBezTo>
                    <a:cubicBezTo>
                      <a:pt x="277" y="92"/>
                      <a:pt x="276" y="95"/>
                      <a:pt x="275" y="95"/>
                    </a:cubicBezTo>
                    <a:cubicBezTo>
                      <a:pt x="274" y="95"/>
                      <a:pt x="273" y="95"/>
                      <a:pt x="272" y="95"/>
                    </a:cubicBezTo>
                    <a:cubicBezTo>
                      <a:pt x="271" y="95"/>
                      <a:pt x="272" y="96"/>
                      <a:pt x="273" y="96"/>
                    </a:cubicBezTo>
                    <a:cubicBezTo>
                      <a:pt x="273" y="97"/>
                      <a:pt x="270" y="97"/>
                      <a:pt x="269" y="98"/>
                    </a:cubicBezTo>
                    <a:cubicBezTo>
                      <a:pt x="269" y="98"/>
                      <a:pt x="270" y="100"/>
                      <a:pt x="269" y="102"/>
                    </a:cubicBezTo>
                    <a:cubicBezTo>
                      <a:pt x="269" y="104"/>
                      <a:pt x="265" y="103"/>
                      <a:pt x="263" y="103"/>
                    </a:cubicBezTo>
                    <a:cubicBezTo>
                      <a:pt x="261" y="104"/>
                      <a:pt x="261" y="102"/>
                      <a:pt x="261" y="101"/>
                    </a:cubicBezTo>
                    <a:cubicBezTo>
                      <a:pt x="260" y="100"/>
                      <a:pt x="259" y="100"/>
                      <a:pt x="258" y="100"/>
                    </a:cubicBezTo>
                    <a:cubicBezTo>
                      <a:pt x="258" y="99"/>
                      <a:pt x="258" y="98"/>
                      <a:pt x="259" y="97"/>
                    </a:cubicBezTo>
                    <a:cubicBezTo>
                      <a:pt x="260" y="96"/>
                      <a:pt x="263" y="95"/>
                      <a:pt x="263" y="95"/>
                    </a:cubicBezTo>
                    <a:cubicBezTo>
                      <a:pt x="264" y="94"/>
                      <a:pt x="262" y="93"/>
                      <a:pt x="261" y="92"/>
                    </a:cubicBezTo>
                    <a:cubicBezTo>
                      <a:pt x="261" y="91"/>
                      <a:pt x="259" y="90"/>
                      <a:pt x="257" y="90"/>
                    </a:cubicBezTo>
                    <a:cubicBezTo>
                      <a:pt x="255" y="90"/>
                      <a:pt x="254" y="90"/>
                      <a:pt x="252" y="89"/>
                    </a:cubicBezTo>
                    <a:cubicBezTo>
                      <a:pt x="251" y="89"/>
                      <a:pt x="252" y="90"/>
                      <a:pt x="252" y="90"/>
                    </a:cubicBezTo>
                    <a:cubicBezTo>
                      <a:pt x="253" y="91"/>
                      <a:pt x="254" y="92"/>
                      <a:pt x="255" y="94"/>
                    </a:cubicBezTo>
                    <a:cubicBezTo>
                      <a:pt x="255" y="95"/>
                      <a:pt x="252" y="100"/>
                      <a:pt x="252" y="101"/>
                    </a:cubicBezTo>
                    <a:cubicBezTo>
                      <a:pt x="252" y="102"/>
                      <a:pt x="255" y="102"/>
                      <a:pt x="256" y="104"/>
                    </a:cubicBezTo>
                    <a:cubicBezTo>
                      <a:pt x="257" y="105"/>
                      <a:pt x="254" y="108"/>
                      <a:pt x="254" y="109"/>
                    </a:cubicBezTo>
                    <a:cubicBezTo>
                      <a:pt x="253" y="110"/>
                      <a:pt x="252" y="109"/>
                      <a:pt x="252" y="109"/>
                    </a:cubicBezTo>
                    <a:cubicBezTo>
                      <a:pt x="252" y="108"/>
                      <a:pt x="250" y="107"/>
                      <a:pt x="250" y="108"/>
                    </a:cubicBezTo>
                    <a:cubicBezTo>
                      <a:pt x="249" y="108"/>
                      <a:pt x="248" y="107"/>
                      <a:pt x="248" y="107"/>
                    </a:cubicBezTo>
                    <a:cubicBezTo>
                      <a:pt x="248" y="106"/>
                      <a:pt x="246" y="108"/>
                      <a:pt x="245" y="109"/>
                    </a:cubicBezTo>
                    <a:cubicBezTo>
                      <a:pt x="245" y="110"/>
                      <a:pt x="242" y="110"/>
                      <a:pt x="241" y="111"/>
                    </a:cubicBezTo>
                    <a:cubicBezTo>
                      <a:pt x="241" y="112"/>
                      <a:pt x="239" y="113"/>
                      <a:pt x="238" y="114"/>
                    </a:cubicBezTo>
                    <a:cubicBezTo>
                      <a:pt x="238" y="115"/>
                      <a:pt x="241" y="118"/>
                      <a:pt x="241" y="119"/>
                    </a:cubicBezTo>
                    <a:cubicBezTo>
                      <a:pt x="242" y="119"/>
                      <a:pt x="242" y="120"/>
                      <a:pt x="241" y="121"/>
                    </a:cubicBezTo>
                    <a:cubicBezTo>
                      <a:pt x="240" y="122"/>
                      <a:pt x="237" y="120"/>
                      <a:pt x="235" y="119"/>
                    </a:cubicBezTo>
                    <a:cubicBezTo>
                      <a:pt x="234" y="119"/>
                      <a:pt x="234" y="119"/>
                      <a:pt x="233" y="119"/>
                    </a:cubicBezTo>
                    <a:cubicBezTo>
                      <a:pt x="232" y="120"/>
                      <a:pt x="231" y="118"/>
                      <a:pt x="230" y="117"/>
                    </a:cubicBezTo>
                    <a:cubicBezTo>
                      <a:pt x="230" y="116"/>
                      <a:pt x="229" y="117"/>
                      <a:pt x="228" y="117"/>
                    </a:cubicBezTo>
                    <a:cubicBezTo>
                      <a:pt x="227" y="116"/>
                      <a:pt x="227" y="117"/>
                      <a:pt x="227" y="117"/>
                    </a:cubicBezTo>
                    <a:cubicBezTo>
                      <a:pt x="227" y="118"/>
                      <a:pt x="227" y="118"/>
                      <a:pt x="226" y="118"/>
                    </a:cubicBezTo>
                    <a:cubicBezTo>
                      <a:pt x="225" y="119"/>
                      <a:pt x="226" y="120"/>
                      <a:pt x="228" y="122"/>
                    </a:cubicBezTo>
                    <a:cubicBezTo>
                      <a:pt x="229" y="124"/>
                      <a:pt x="229" y="123"/>
                      <a:pt x="231" y="122"/>
                    </a:cubicBezTo>
                    <a:cubicBezTo>
                      <a:pt x="232" y="122"/>
                      <a:pt x="231" y="125"/>
                      <a:pt x="232" y="126"/>
                    </a:cubicBezTo>
                    <a:cubicBezTo>
                      <a:pt x="233" y="126"/>
                      <a:pt x="231" y="126"/>
                      <a:pt x="230" y="127"/>
                    </a:cubicBezTo>
                    <a:cubicBezTo>
                      <a:pt x="229" y="127"/>
                      <a:pt x="227" y="126"/>
                      <a:pt x="225" y="125"/>
                    </a:cubicBezTo>
                    <a:cubicBezTo>
                      <a:pt x="224" y="124"/>
                      <a:pt x="224" y="123"/>
                      <a:pt x="223" y="123"/>
                    </a:cubicBezTo>
                    <a:cubicBezTo>
                      <a:pt x="222" y="123"/>
                      <a:pt x="221" y="123"/>
                      <a:pt x="221" y="122"/>
                    </a:cubicBezTo>
                    <a:cubicBezTo>
                      <a:pt x="220" y="121"/>
                      <a:pt x="219" y="121"/>
                      <a:pt x="220" y="120"/>
                    </a:cubicBezTo>
                    <a:cubicBezTo>
                      <a:pt x="220" y="120"/>
                      <a:pt x="220" y="117"/>
                      <a:pt x="219" y="116"/>
                    </a:cubicBezTo>
                    <a:cubicBezTo>
                      <a:pt x="219" y="115"/>
                      <a:pt x="218" y="115"/>
                      <a:pt x="219" y="115"/>
                    </a:cubicBezTo>
                    <a:cubicBezTo>
                      <a:pt x="220" y="115"/>
                      <a:pt x="220" y="112"/>
                      <a:pt x="219" y="112"/>
                    </a:cubicBezTo>
                    <a:cubicBezTo>
                      <a:pt x="219" y="111"/>
                      <a:pt x="216" y="109"/>
                      <a:pt x="215" y="109"/>
                    </a:cubicBezTo>
                    <a:cubicBezTo>
                      <a:pt x="215" y="109"/>
                      <a:pt x="214" y="107"/>
                      <a:pt x="214" y="107"/>
                    </a:cubicBezTo>
                    <a:cubicBezTo>
                      <a:pt x="214" y="107"/>
                      <a:pt x="213" y="105"/>
                      <a:pt x="212" y="105"/>
                    </a:cubicBezTo>
                    <a:cubicBezTo>
                      <a:pt x="211" y="105"/>
                      <a:pt x="210" y="105"/>
                      <a:pt x="209" y="105"/>
                    </a:cubicBezTo>
                    <a:cubicBezTo>
                      <a:pt x="208" y="104"/>
                      <a:pt x="209" y="104"/>
                      <a:pt x="210" y="103"/>
                    </a:cubicBezTo>
                    <a:cubicBezTo>
                      <a:pt x="210" y="103"/>
                      <a:pt x="210" y="102"/>
                      <a:pt x="211" y="102"/>
                    </a:cubicBezTo>
                    <a:cubicBezTo>
                      <a:pt x="211" y="102"/>
                      <a:pt x="212" y="104"/>
                      <a:pt x="214" y="105"/>
                    </a:cubicBezTo>
                    <a:cubicBezTo>
                      <a:pt x="215" y="105"/>
                      <a:pt x="219" y="107"/>
                      <a:pt x="220" y="107"/>
                    </a:cubicBezTo>
                    <a:cubicBezTo>
                      <a:pt x="221" y="108"/>
                      <a:pt x="226" y="109"/>
                      <a:pt x="228" y="109"/>
                    </a:cubicBezTo>
                    <a:cubicBezTo>
                      <a:pt x="229" y="109"/>
                      <a:pt x="232" y="110"/>
                      <a:pt x="234" y="110"/>
                    </a:cubicBezTo>
                    <a:cubicBezTo>
                      <a:pt x="235" y="110"/>
                      <a:pt x="237" y="109"/>
                      <a:pt x="238" y="109"/>
                    </a:cubicBezTo>
                    <a:cubicBezTo>
                      <a:pt x="240" y="109"/>
                      <a:pt x="241" y="108"/>
                      <a:pt x="242" y="106"/>
                    </a:cubicBezTo>
                    <a:cubicBezTo>
                      <a:pt x="244" y="104"/>
                      <a:pt x="244" y="101"/>
                      <a:pt x="243" y="101"/>
                    </a:cubicBezTo>
                    <a:cubicBezTo>
                      <a:pt x="243" y="101"/>
                      <a:pt x="243" y="97"/>
                      <a:pt x="242" y="96"/>
                    </a:cubicBezTo>
                    <a:cubicBezTo>
                      <a:pt x="241" y="96"/>
                      <a:pt x="241" y="95"/>
                      <a:pt x="240" y="94"/>
                    </a:cubicBezTo>
                    <a:cubicBezTo>
                      <a:pt x="239" y="93"/>
                      <a:pt x="238" y="93"/>
                      <a:pt x="237" y="93"/>
                    </a:cubicBezTo>
                    <a:cubicBezTo>
                      <a:pt x="237" y="94"/>
                      <a:pt x="237" y="93"/>
                      <a:pt x="235" y="92"/>
                    </a:cubicBezTo>
                    <a:cubicBezTo>
                      <a:pt x="234" y="91"/>
                      <a:pt x="234" y="92"/>
                      <a:pt x="233" y="91"/>
                    </a:cubicBezTo>
                    <a:cubicBezTo>
                      <a:pt x="231" y="91"/>
                      <a:pt x="231" y="91"/>
                      <a:pt x="230" y="90"/>
                    </a:cubicBezTo>
                    <a:cubicBezTo>
                      <a:pt x="229" y="89"/>
                      <a:pt x="224" y="86"/>
                      <a:pt x="223" y="85"/>
                    </a:cubicBezTo>
                    <a:cubicBezTo>
                      <a:pt x="222" y="85"/>
                      <a:pt x="220" y="84"/>
                      <a:pt x="219" y="84"/>
                    </a:cubicBezTo>
                    <a:cubicBezTo>
                      <a:pt x="218" y="85"/>
                      <a:pt x="217" y="84"/>
                      <a:pt x="216" y="84"/>
                    </a:cubicBezTo>
                    <a:cubicBezTo>
                      <a:pt x="215" y="84"/>
                      <a:pt x="214" y="84"/>
                      <a:pt x="214" y="83"/>
                    </a:cubicBezTo>
                    <a:cubicBezTo>
                      <a:pt x="214" y="83"/>
                      <a:pt x="213" y="83"/>
                      <a:pt x="212" y="84"/>
                    </a:cubicBezTo>
                    <a:cubicBezTo>
                      <a:pt x="211" y="85"/>
                      <a:pt x="212" y="83"/>
                      <a:pt x="212" y="83"/>
                    </a:cubicBezTo>
                    <a:cubicBezTo>
                      <a:pt x="211" y="83"/>
                      <a:pt x="209" y="82"/>
                      <a:pt x="210" y="82"/>
                    </a:cubicBezTo>
                    <a:cubicBezTo>
                      <a:pt x="211" y="82"/>
                      <a:pt x="214" y="81"/>
                      <a:pt x="212" y="80"/>
                    </a:cubicBezTo>
                    <a:cubicBezTo>
                      <a:pt x="211" y="79"/>
                      <a:pt x="208" y="79"/>
                      <a:pt x="208" y="79"/>
                    </a:cubicBezTo>
                    <a:cubicBezTo>
                      <a:pt x="208" y="80"/>
                      <a:pt x="208" y="80"/>
                      <a:pt x="207" y="80"/>
                    </a:cubicBezTo>
                    <a:cubicBezTo>
                      <a:pt x="207" y="80"/>
                      <a:pt x="207" y="80"/>
                      <a:pt x="207" y="80"/>
                    </a:cubicBezTo>
                    <a:cubicBezTo>
                      <a:pt x="207" y="80"/>
                      <a:pt x="207" y="80"/>
                      <a:pt x="207" y="80"/>
                    </a:cubicBezTo>
                    <a:cubicBezTo>
                      <a:pt x="206" y="80"/>
                      <a:pt x="206" y="80"/>
                      <a:pt x="206" y="80"/>
                    </a:cubicBezTo>
                    <a:cubicBezTo>
                      <a:pt x="206" y="80"/>
                      <a:pt x="206" y="80"/>
                      <a:pt x="205" y="80"/>
                    </a:cubicBezTo>
                    <a:cubicBezTo>
                      <a:pt x="205" y="80"/>
                      <a:pt x="205" y="80"/>
                      <a:pt x="205" y="80"/>
                    </a:cubicBezTo>
                    <a:cubicBezTo>
                      <a:pt x="204" y="80"/>
                      <a:pt x="204" y="80"/>
                      <a:pt x="204" y="80"/>
                    </a:cubicBezTo>
                    <a:cubicBezTo>
                      <a:pt x="202" y="80"/>
                      <a:pt x="200" y="79"/>
                      <a:pt x="200" y="79"/>
                    </a:cubicBezTo>
                    <a:cubicBezTo>
                      <a:pt x="200" y="78"/>
                      <a:pt x="198" y="78"/>
                      <a:pt x="197" y="77"/>
                    </a:cubicBezTo>
                    <a:cubicBezTo>
                      <a:pt x="196" y="77"/>
                      <a:pt x="198" y="77"/>
                      <a:pt x="200" y="77"/>
                    </a:cubicBezTo>
                    <a:cubicBezTo>
                      <a:pt x="202" y="78"/>
                      <a:pt x="202" y="77"/>
                      <a:pt x="203" y="77"/>
                    </a:cubicBezTo>
                    <a:cubicBezTo>
                      <a:pt x="203" y="77"/>
                      <a:pt x="205" y="76"/>
                      <a:pt x="205" y="75"/>
                    </a:cubicBezTo>
                    <a:cubicBezTo>
                      <a:pt x="205" y="75"/>
                      <a:pt x="205" y="74"/>
                      <a:pt x="204" y="74"/>
                    </a:cubicBezTo>
                    <a:cubicBezTo>
                      <a:pt x="203" y="74"/>
                      <a:pt x="203" y="73"/>
                      <a:pt x="202" y="72"/>
                    </a:cubicBezTo>
                    <a:cubicBezTo>
                      <a:pt x="200" y="72"/>
                      <a:pt x="201" y="72"/>
                      <a:pt x="200" y="72"/>
                    </a:cubicBezTo>
                    <a:cubicBezTo>
                      <a:pt x="199" y="72"/>
                      <a:pt x="199" y="71"/>
                      <a:pt x="198" y="70"/>
                    </a:cubicBezTo>
                    <a:cubicBezTo>
                      <a:pt x="198" y="69"/>
                      <a:pt x="197" y="70"/>
                      <a:pt x="196" y="71"/>
                    </a:cubicBezTo>
                    <a:cubicBezTo>
                      <a:pt x="196" y="72"/>
                      <a:pt x="196" y="73"/>
                      <a:pt x="195" y="73"/>
                    </a:cubicBezTo>
                    <a:cubicBezTo>
                      <a:pt x="194" y="74"/>
                      <a:pt x="195" y="73"/>
                      <a:pt x="195" y="72"/>
                    </a:cubicBezTo>
                    <a:cubicBezTo>
                      <a:pt x="195" y="72"/>
                      <a:pt x="195" y="72"/>
                      <a:pt x="194" y="72"/>
                    </a:cubicBezTo>
                    <a:cubicBezTo>
                      <a:pt x="193" y="72"/>
                      <a:pt x="193" y="72"/>
                      <a:pt x="194" y="71"/>
                    </a:cubicBezTo>
                    <a:cubicBezTo>
                      <a:pt x="195" y="71"/>
                      <a:pt x="196" y="70"/>
                      <a:pt x="196" y="69"/>
                    </a:cubicBezTo>
                    <a:cubicBezTo>
                      <a:pt x="196" y="69"/>
                      <a:pt x="195" y="68"/>
                      <a:pt x="194" y="68"/>
                    </a:cubicBezTo>
                    <a:cubicBezTo>
                      <a:pt x="194" y="69"/>
                      <a:pt x="193" y="68"/>
                      <a:pt x="192" y="68"/>
                    </a:cubicBezTo>
                    <a:cubicBezTo>
                      <a:pt x="191" y="69"/>
                      <a:pt x="191" y="71"/>
                      <a:pt x="191" y="72"/>
                    </a:cubicBezTo>
                    <a:cubicBezTo>
                      <a:pt x="191" y="73"/>
                      <a:pt x="190" y="73"/>
                      <a:pt x="189" y="73"/>
                    </a:cubicBezTo>
                    <a:cubicBezTo>
                      <a:pt x="189" y="73"/>
                      <a:pt x="190" y="69"/>
                      <a:pt x="190" y="68"/>
                    </a:cubicBezTo>
                    <a:cubicBezTo>
                      <a:pt x="190" y="68"/>
                      <a:pt x="189" y="69"/>
                      <a:pt x="188" y="69"/>
                    </a:cubicBezTo>
                    <a:cubicBezTo>
                      <a:pt x="187" y="70"/>
                      <a:pt x="186" y="72"/>
                      <a:pt x="186" y="73"/>
                    </a:cubicBezTo>
                    <a:cubicBezTo>
                      <a:pt x="185" y="74"/>
                      <a:pt x="185" y="76"/>
                      <a:pt x="184" y="77"/>
                    </a:cubicBezTo>
                    <a:cubicBezTo>
                      <a:pt x="183" y="78"/>
                      <a:pt x="183" y="75"/>
                      <a:pt x="184" y="74"/>
                    </a:cubicBezTo>
                    <a:cubicBezTo>
                      <a:pt x="184" y="74"/>
                      <a:pt x="184" y="72"/>
                      <a:pt x="185" y="71"/>
                    </a:cubicBezTo>
                    <a:cubicBezTo>
                      <a:pt x="186" y="71"/>
                      <a:pt x="187" y="70"/>
                      <a:pt x="186" y="70"/>
                    </a:cubicBezTo>
                    <a:cubicBezTo>
                      <a:pt x="185" y="70"/>
                      <a:pt x="184" y="69"/>
                      <a:pt x="183" y="69"/>
                    </a:cubicBezTo>
                    <a:cubicBezTo>
                      <a:pt x="183" y="69"/>
                      <a:pt x="183" y="69"/>
                      <a:pt x="182" y="68"/>
                    </a:cubicBezTo>
                    <a:cubicBezTo>
                      <a:pt x="181" y="68"/>
                      <a:pt x="181" y="70"/>
                      <a:pt x="182" y="70"/>
                    </a:cubicBezTo>
                    <a:cubicBezTo>
                      <a:pt x="182" y="71"/>
                      <a:pt x="181" y="71"/>
                      <a:pt x="181" y="72"/>
                    </a:cubicBezTo>
                    <a:cubicBezTo>
                      <a:pt x="181" y="72"/>
                      <a:pt x="180" y="72"/>
                      <a:pt x="180" y="72"/>
                    </a:cubicBezTo>
                    <a:cubicBezTo>
                      <a:pt x="179" y="71"/>
                      <a:pt x="180" y="73"/>
                      <a:pt x="180" y="73"/>
                    </a:cubicBezTo>
                    <a:cubicBezTo>
                      <a:pt x="180" y="74"/>
                      <a:pt x="179" y="73"/>
                      <a:pt x="179" y="73"/>
                    </a:cubicBezTo>
                    <a:cubicBezTo>
                      <a:pt x="178" y="72"/>
                      <a:pt x="178" y="73"/>
                      <a:pt x="177" y="73"/>
                    </a:cubicBezTo>
                    <a:cubicBezTo>
                      <a:pt x="176" y="73"/>
                      <a:pt x="176" y="73"/>
                      <a:pt x="176" y="74"/>
                    </a:cubicBezTo>
                    <a:cubicBezTo>
                      <a:pt x="176" y="75"/>
                      <a:pt x="178" y="76"/>
                      <a:pt x="178" y="76"/>
                    </a:cubicBezTo>
                    <a:cubicBezTo>
                      <a:pt x="177" y="76"/>
                      <a:pt x="177" y="77"/>
                      <a:pt x="177" y="78"/>
                    </a:cubicBezTo>
                    <a:cubicBezTo>
                      <a:pt x="177" y="80"/>
                      <a:pt x="176" y="77"/>
                      <a:pt x="176" y="78"/>
                    </a:cubicBezTo>
                    <a:cubicBezTo>
                      <a:pt x="175" y="78"/>
                      <a:pt x="175" y="76"/>
                      <a:pt x="175" y="76"/>
                    </a:cubicBezTo>
                    <a:cubicBezTo>
                      <a:pt x="176" y="76"/>
                      <a:pt x="175" y="74"/>
                      <a:pt x="174" y="75"/>
                    </a:cubicBezTo>
                    <a:cubicBezTo>
                      <a:pt x="173" y="76"/>
                      <a:pt x="174" y="74"/>
                      <a:pt x="172" y="75"/>
                    </a:cubicBezTo>
                    <a:cubicBezTo>
                      <a:pt x="170" y="75"/>
                      <a:pt x="169" y="76"/>
                      <a:pt x="169" y="76"/>
                    </a:cubicBezTo>
                    <a:cubicBezTo>
                      <a:pt x="169" y="77"/>
                      <a:pt x="171" y="77"/>
                      <a:pt x="172" y="78"/>
                    </a:cubicBezTo>
                    <a:cubicBezTo>
                      <a:pt x="173" y="78"/>
                      <a:pt x="172" y="79"/>
                      <a:pt x="173" y="80"/>
                    </a:cubicBezTo>
                    <a:cubicBezTo>
                      <a:pt x="173" y="80"/>
                      <a:pt x="171" y="78"/>
                      <a:pt x="170" y="78"/>
                    </a:cubicBezTo>
                    <a:cubicBezTo>
                      <a:pt x="169" y="78"/>
                      <a:pt x="170" y="79"/>
                      <a:pt x="170" y="80"/>
                    </a:cubicBezTo>
                    <a:cubicBezTo>
                      <a:pt x="170" y="80"/>
                      <a:pt x="169" y="79"/>
                      <a:pt x="169" y="79"/>
                    </a:cubicBezTo>
                    <a:cubicBezTo>
                      <a:pt x="168" y="78"/>
                      <a:pt x="168" y="81"/>
                      <a:pt x="167" y="81"/>
                    </a:cubicBezTo>
                    <a:cubicBezTo>
                      <a:pt x="166" y="81"/>
                      <a:pt x="167" y="79"/>
                      <a:pt x="167" y="79"/>
                    </a:cubicBezTo>
                    <a:cubicBezTo>
                      <a:pt x="167" y="78"/>
                      <a:pt x="167" y="79"/>
                      <a:pt x="166" y="80"/>
                    </a:cubicBezTo>
                    <a:cubicBezTo>
                      <a:pt x="165" y="81"/>
                      <a:pt x="165" y="80"/>
                      <a:pt x="165" y="79"/>
                    </a:cubicBezTo>
                    <a:cubicBezTo>
                      <a:pt x="166" y="79"/>
                      <a:pt x="165" y="78"/>
                      <a:pt x="163" y="78"/>
                    </a:cubicBezTo>
                    <a:cubicBezTo>
                      <a:pt x="162" y="78"/>
                      <a:pt x="163" y="77"/>
                      <a:pt x="163" y="76"/>
                    </a:cubicBezTo>
                    <a:cubicBezTo>
                      <a:pt x="163" y="76"/>
                      <a:pt x="162" y="76"/>
                      <a:pt x="161" y="77"/>
                    </a:cubicBezTo>
                    <a:cubicBezTo>
                      <a:pt x="160" y="78"/>
                      <a:pt x="160" y="78"/>
                      <a:pt x="161" y="80"/>
                    </a:cubicBezTo>
                    <a:cubicBezTo>
                      <a:pt x="162" y="81"/>
                      <a:pt x="159" y="80"/>
                      <a:pt x="159" y="81"/>
                    </a:cubicBezTo>
                    <a:cubicBezTo>
                      <a:pt x="159" y="82"/>
                      <a:pt x="159" y="82"/>
                      <a:pt x="160" y="82"/>
                    </a:cubicBezTo>
                    <a:cubicBezTo>
                      <a:pt x="162" y="83"/>
                      <a:pt x="161" y="84"/>
                      <a:pt x="161" y="84"/>
                    </a:cubicBezTo>
                    <a:cubicBezTo>
                      <a:pt x="161" y="85"/>
                      <a:pt x="159" y="84"/>
                      <a:pt x="159" y="85"/>
                    </a:cubicBezTo>
                    <a:cubicBezTo>
                      <a:pt x="158" y="86"/>
                      <a:pt x="158" y="86"/>
                      <a:pt x="157" y="86"/>
                    </a:cubicBezTo>
                    <a:cubicBezTo>
                      <a:pt x="156" y="86"/>
                      <a:pt x="156" y="87"/>
                      <a:pt x="157" y="87"/>
                    </a:cubicBezTo>
                    <a:cubicBezTo>
                      <a:pt x="158" y="88"/>
                      <a:pt x="157" y="88"/>
                      <a:pt x="156" y="88"/>
                    </a:cubicBezTo>
                    <a:cubicBezTo>
                      <a:pt x="156" y="88"/>
                      <a:pt x="155" y="88"/>
                      <a:pt x="154" y="89"/>
                    </a:cubicBezTo>
                    <a:cubicBezTo>
                      <a:pt x="153" y="89"/>
                      <a:pt x="152" y="89"/>
                      <a:pt x="152" y="89"/>
                    </a:cubicBezTo>
                    <a:cubicBezTo>
                      <a:pt x="151" y="88"/>
                      <a:pt x="150" y="88"/>
                      <a:pt x="150" y="89"/>
                    </a:cubicBezTo>
                    <a:cubicBezTo>
                      <a:pt x="150" y="90"/>
                      <a:pt x="148" y="91"/>
                      <a:pt x="148" y="91"/>
                    </a:cubicBezTo>
                    <a:cubicBezTo>
                      <a:pt x="148" y="92"/>
                      <a:pt x="150" y="92"/>
                      <a:pt x="151" y="92"/>
                    </a:cubicBezTo>
                    <a:cubicBezTo>
                      <a:pt x="152" y="91"/>
                      <a:pt x="150" y="93"/>
                      <a:pt x="150" y="93"/>
                    </a:cubicBezTo>
                    <a:cubicBezTo>
                      <a:pt x="149" y="94"/>
                      <a:pt x="150" y="94"/>
                      <a:pt x="151" y="94"/>
                    </a:cubicBezTo>
                    <a:cubicBezTo>
                      <a:pt x="152" y="93"/>
                      <a:pt x="152" y="95"/>
                      <a:pt x="151" y="95"/>
                    </a:cubicBezTo>
                    <a:cubicBezTo>
                      <a:pt x="150" y="95"/>
                      <a:pt x="149" y="95"/>
                      <a:pt x="148" y="96"/>
                    </a:cubicBezTo>
                    <a:cubicBezTo>
                      <a:pt x="147" y="97"/>
                      <a:pt x="149" y="97"/>
                      <a:pt x="151" y="97"/>
                    </a:cubicBezTo>
                    <a:cubicBezTo>
                      <a:pt x="152" y="98"/>
                      <a:pt x="146" y="97"/>
                      <a:pt x="146" y="98"/>
                    </a:cubicBezTo>
                    <a:cubicBezTo>
                      <a:pt x="147" y="99"/>
                      <a:pt x="145" y="99"/>
                      <a:pt x="145" y="100"/>
                    </a:cubicBezTo>
                    <a:cubicBezTo>
                      <a:pt x="145" y="101"/>
                      <a:pt x="147" y="101"/>
                      <a:pt x="148" y="100"/>
                    </a:cubicBezTo>
                    <a:cubicBezTo>
                      <a:pt x="148" y="100"/>
                      <a:pt x="146" y="102"/>
                      <a:pt x="145" y="102"/>
                    </a:cubicBezTo>
                    <a:cubicBezTo>
                      <a:pt x="144" y="102"/>
                      <a:pt x="142" y="103"/>
                      <a:pt x="143" y="104"/>
                    </a:cubicBezTo>
                    <a:cubicBezTo>
                      <a:pt x="143" y="105"/>
                      <a:pt x="142" y="105"/>
                      <a:pt x="141" y="106"/>
                    </a:cubicBezTo>
                    <a:cubicBezTo>
                      <a:pt x="140" y="106"/>
                      <a:pt x="139" y="108"/>
                      <a:pt x="139" y="108"/>
                    </a:cubicBezTo>
                    <a:cubicBezTo>
                      <a:pt x="139" y="109"/>
                      <a:pt x="140" y="109"/>
                      <a:pt x="142" y="110"/>
                    </a:cubicBezTo>
                    <a:cubicBezTo>
                      <a:pt x="143" y="111"/>
                      <a:pt x="140" y="110"/>
                      <a:pt x="139" y="110"/>
                    </a:cubicBezTo>
                    <a:cubicBezTo>
                      <a:pt x="138" y="110"/>
                      <a:pt x="137" y="111"/>
                      <a:pt x="138" y="111"/>
                    </a:cubicBezTo>
                    <a:cubicBezTo>
                      <a:pt x="139" y="112"/>
                      <a:pt x="138" y="112"/>
                      <a:pt x="138" y="113"/>
                    </a:cubicBezTo>
                    <a:cubicBezTo>
                      <a:pt x="138" y="115"/>
                      <a:pt x="137" y="116"/>
                      <a:pt x="136" y="116"/>
                    </a:cubicBezTo>
                    <a:cubicBezTo>
                      <a:pt x="135" y="117"/>
                      <a:pt x="137" y="117"/>
                      <a:pt x="138" y="117"/>
                    </a:cubicBezTo>
                    <a:cubicBezTo>
                      <a:pt x="139" y="116"/>
                      <a:pt x="136" y="118"/>
                      <a:pt x="136" y="119"/>
                    </a:cubicBezTo>
                    <a:cubicBezTo>
                      <a:pt x="135" y="119"/>
                      <a:pt x="134" y="119"/>
                      <a:pt x="134" y="120"/>
                    </a:cubicBezTo>
                    <a:cubicBezTo>
                      <a:pt x="134" y="122"/>
                      <a:pt x="133" y="120"/>
                      <a:pt x="132" y="121"/>
                    </a:cubicBezTo>
                    <a:cubicBezTo>
                      <a:pt x="130" y="121"/>
                      <a:pt x="129" y="124"/>
                      <a:pt x="128" y="124"/>
                    </a:cubicBezTo>
                    <a:cubicBezTo>
                      <a:pt x="128" y="125"/>
                      <a:pt x="127" y="126"/>
                      <a:pt x="126" y="127"/>
                    </a:cubicBezTo>
                    <a:cubicBezTo>
                      <a:pt x="126" y="127"/>
                      <a:pt x="128" y="128"/>
                      <a:pt x="129" y="128"/>
                    </a:cubicBezTo>
                    <a:cubicBezTo>
                      <a:pt x="130" y="128"/>
                      <a:pt x="131" y="127"/>
                      <a:pt x="132" y="127"/>
                    </a:cubicBezTo>
                    <a:cubicBezTo>
                      <a:pt x="133" y="126"/>
                      <a:pt x="130" y="129"/>
                      <a:pt x="129" y="129"/>
                    </a:cubicBezTo>
                    <a:cubicBezTo>
                      <a:pt x="128" y="130"/>
                      <a:pt x="127" y="128"/>
                      <a:pt x="127" y="128"/>
                    </a:cubicBezTo>
                    <a:cubicBezTo>
                      <a:pt x="126" y="128"/>
                      <a:pt x="126" y="129"/>
                      <a:pt x="126" y="130"/>
                    </a:cubicBezTo>
                    <a:cubicBezTo>
                      <a:pt x="125" y="130"/>
                      <a:pt x="123" y="130"/>
                      <a:pt x="123" y="130"/>
                    </a:cubicBezTo>
                    <a:cubicBezTo>
                      <a:pt x="122" y="131"/>
                      <a:pt x="121" y="131"/>
                      <a:pt x="122" y="132"/>
                    </a:cubicBezTo>
                    <a:cubicBezTo>
                      <a:pt x="122" y="133"/>
                      <a:pt x="122" y="133"/>
                      <a:pt x="122" y="134"/>
                    </a:cubicBezTo>
                    <a:cubicBezTo>
                      <a:pt x="122" y="135"/>
                      <a:pt x="121" y="134"/>
                      <a:pt x="120" y="133"/>
                    </a:cubicBezTo>
                    <a:cubicBezTo>
                      <a:pt x="119" y="133"/>
                      <a:pt x="119" y="134"/>
                      <a:pt x="118" y="135"/>
                    </a:cubicBezTo>
                    <a:cubicBezTo>
                      <a:pt x="117" y="135"/>
                      <a:pt x="115" y="135"/>
                      <a:pt x="114" y="135"/>
                    </a:cubicBezTo>
                    <a:cubicBezTo>
                      <a:pt x="113" y="136"/>
                      <a:pt x="114" y="136"/>
                      <a:pt x="115" y="136"/>
                    </a:cubicBezTo>
                    <a:cubicBezTo>
                      <a:pt x="116" y="137"/>
                      <a:pt x="115" y="137"/>
                      <a:pt x="113" y="137"/>
                    </a:cubicBezTo>
                    <a:cubicBezTo>
                      <a:pt x="112" y="137"/>
                      <a:pt x="112" y="137"/>
                      <a:pt x="112" y="138"/>
                    </a:cubicBezTo>
                    <a:cubicBezTo>
                      <a:pt x="112" y="139"/>
                      <a:pt x="110" y="138"/>
                      <a:pt x="110" y="139"/>
                    </a:cubicBezTo>
                    <a:cubicBezTo>
                      <a:pt x="109" y="139"/>
                      <a:pt x="111" y="140"/>
                      <a:pt x="110" y="140"/>
                    </a:cubicBezTo>
                    <a:cubicBezTo>
                      <a:pt x="109" y="140"/>
                      <a:pt x="107" y="140"/>
                      <a:pt x="108" y="141"/>
                    </a:cubicBezTo>
                    <a:cubicBezTo>
                      <a:pt x="109" y="142"/>
                      <a:pt x="109" y="142"/>
                      <a:pt x="110" y="144"/>
                    </a:cubicBezTo>
                    <a:cubicBezTo>
                      <a:pt x="111" y="146"/>
                      <a:pt x="112" y="145"/>
                      <a:pt x="110" y="145"/>
                    </a:cubicBezTo>
                    <a:cubicBezTo>
                      <a:pt x="108" y="145"/>
                      <a:pt x="109" y="146"/>
                      <a:pt x="109" y="147"/>
                    </a:cubicBezTo>
                    <a:cubicBezTo>
                      <a:pt x="110" y="148"/>
                      <a:pt x="110" y="147"/>
                      <a:pt x="108" y="148"/>
                    </a:cubicBezTo>
                    <a:cubicBezTo>
                      <a:pt x="106" y="149"/>
                      <a:pt x="108" y="149"/>
                      <a:pt x="109" y="149"/>
                    </a:cubicBezTo>
                    <a:cubicBezTo>
                      <a:pt x="110" y="150"/>
                      <a:pt x="108" y="150"/>
                      <a:pt x="109" y="151"/>
                    </a:cubicBezTo>
                    <a:cubicBezTo>
                      <a:pt x="110" y="151"/>
                      <a:pt x="108" y="152"/>
                      <a:pt x="109" y="153"/>
                    </a:cubicBezTo>
                    <a:cubicBezTo>
                      <a:pt x="110" y="154"/>
                      <a:pt x="110" y="153"/>
                      <a:pt x="111" y="152"/>
                    </a:cubicBezTo>
                    <a:cubicBezTo>
                      <a:pt x="112" y="151"/>
                      <a:pt x="111" y="153"/>
                      <a:pt x="111" y="154"/>
                    </a:cubicBezTo>
                    <a:cubicBezTo>
                      <a:pt x="110" y="156"/>
                      <a:pt x="110" y="154"/>
                      <a:pt x="108" y="154"/>
                    </a:cubicBezTo>
                    <a:cubicBezTo>
                      <a:pt x="107" y="155"/>
                      <a:pt x="108" y="155"/>
                      <a:pt x="109" y="157"/>
                    </a:cubicBezTo>
                    <a:cubicBezTo>
                      <a:pt x="109" y="158"/>
                      <a:pt x="109" y="158"/>
                      <a:pt x="110" y="158"/>
                    </a:cubicBezTo>
                    <a:cubicBezTo>
                      <a:pt x="111" y="158"/>
                      <a:pt x="111" y="158"/>
                      <a:pt x="112" y="157"/>
                    </a:cubicBezTo>
                    <a:cubicBezTo>
                      <a:pt x="113" y="156"/>
                      <a:pt x="111" y="158"/>
                      <a:pt x="112" y="159"/>
                    </a:cubicBezTo>
                    <a:cubicBezTo>
                      <a:pt x="112" y="160"/>
                      <a:pt x="111" y="159"/>
                      <a:pt x="110" y="160"/>
                    </a:cubicBezTo>
                    <a:cubicBezTo>
                      <a:pt x="109" y="160"/>
                      <a:pt x="109" y="162"/>
                      <a:pt x="110" y="162"/>
                    </a:cubicBezTo>
                    <a:cubicBezTo>
                      <a:pt x="111" y="163"/>
                      <a:pt x="112" y="164"/>
                      <a:pt x="113" y="165"/>
                    </a:cubicBezTo>
                    <a:cubicBezTo>
                      <a:pt x="114" y="166"/>
                      <a:pt x="116" y="165"/>
                      <a:pt x="118" y="165"/>
                    </a:cubicBezTo>
                    <a:cubicBezTo>
                      <a:pt x="119" y="165"/>
                      <a:pt x="119" y="166"/>
                      <a:pt x="120" y="165"/>
                    </a:cubicBezTo>
                    <a:cubicBezTo>
                      <a:pt x="121" y="164"/>
                      <a:pt x="123" y="163"/>
                      <a:pt x="124" y="160"/>
                    </a:cubicBezTo>
                    <a:cubicBezTo>
                      <a:pt x="126" y="158"/>
                      <a:pt x="126" y="158"/>
                      <a:pt x="128" y="158"/>
                    </a:cubicBezTo>
                    <a:cubicBezTo>
                      <a:pt x="129" y="158"/>
                      <a:pt x="129" y="157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7"/>
                      <a:pt x="129" y="157"/>
                      <a:pt x="129" y="157"/>
                    </a:cubicBezTo>
                    <a:cubicBezTo>
                      <a:pt x="129" y="157"/>
                      <a:pt x="129" y="157"/>
                      <a:pt x="130" y="157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9"/>
                      <a:pt x="130" y="159"/>
                      <a:pt x="130" y="159"/>
                    </a:cubicBezTo>
                    <a:cubicBezTo>
                      <a:pt x="130" y="159"/>
                      <a:pt x="130" y="159"/>
                      <a:pt x="130" y="160"/>
                    </a:cubicBezTo>
                    <a:cubicBezTo>
                      <a:pt x="131" y="161"/>
                      <a:pt x="131" y="163"/>
                      <a:pt x="131" y="164"/>
                    </a:cubicBezTo>
                    <a:cubicBezTo>
                      <a:pt x="132" y="165"/>
                      <a:pt x="132" y="165"/>
                      <a:pt x="134" y="164"/>
                    </a:cubicBezTo>
                    <a:cubicBezTo>
                      <a:pt x="135" y="164"/>
                      <a:pt x="133" y="167"/>
                      <a:pt x="133" y="169"/>
                    </a:cubicBezTo>
                    <a:cubicBezTo>
                      <a:pt x="133" y="170"/>
                      <a:pt x="135" y="172"/>
                      <a:pt x="135" y="173"/>
                    </a:cubicBezTo>
                    <a:cubicBezTo>
                      <a:pt x="136" y="174"/>
                      <a:pt x="136" y="176"/>
                      <a:pt x="137" y="177"/>
                    </a:cubicBezTo>
                    <a:cubicBezTo>
                      <a:pt x="137" y="178"/>
                      <a:pt x="136" y="181"/>
                      <a:pt x="136" y="181"/>
                    </a:cubicBezTo>
                    <a:cubicBezTo>
                      <a:pt x="137" y="181"/>
                      <a:pt x="138" y="182"/>
                      <a:pt x="140" y="182"/>
                    </a:cubicBezTo>
                    <a:cubicBezTo>
                      <a:pt x="141" y="182"/>
                      <a:pt x="142" y="181"/>
                      <a:pt x="142" y="180"/>
                    </a:cubicBezTo>
                    <a:cubicBezTo>
                      <a:pt x="143" y="179"/>
                      <a:pt x="143" y="179"/>
                      <a:pt x="145" y="177"/>
                    </a:cubicBezTo>
                    <a:cubicBezTo>
                      <a:pt x="147" y="176"/>
                      <a:pt x="147" y="177"/>
                      <a:pt x="148" y="177"/>
                    </a:cubicBezTo>
                    <a:cubicBezTo>
                      <a:pt x="149" y="176"/>
                      <a:pt x="151" y="171"/>
                      <a:pt x="152" y="169"/>
                    </a:cubicBezTo>
                    <a:cubicBezTo>
                      <a:pt x="152" y="167"/>
                      <a:pt x="152" y="165"/>
                      <a:pt x="152" y="164"/>
                    </a:cubicBezTo>
                    <a:cubicBezTo>
                      <a:pt x="152" y="164"/>
                      <a:pt x="155" y="160"/>
                      <a:pt x="156" y="160"/>
                    </a:cubicBezTo>
                    <a:cubicBezTo>
                      <a:pt x="156" y="159"/>
                      <a:pt x="157" y="160"/>
                      <a:pt x="157" y="160"/>
                    </a:cubicBezTo>
                    <a:cubicBezTo>
                      <a:pt x="157" y="160"/>
                      <a:pt x="159" y="157"/>
                      <a:pt x="159" y="156"/>
                    </a:cubicBezTo>
                    <a:cubicBezTo>
                      <a:pt x="160" y="156"/>
                      <a:pt x="161" y="155"/>
                      <a:pt x="161" y="154"/>
                    </a:cubicBezTo>
                    <a:cubicBezTo>
                      <a:pt x="161" y="154"/>
                      <a:pt x="160" y="152"/>
                      <a:pt x="160" y="151"/>
                    </a:cubicBezTo>
                    <a:cubicBezTo>
                      <a:pt x="159" y="150"/>
                      <a:pt x="158" y="149"/>
                      <a:pt x="156" y="149"/>
                    </a:cubicBezTo>
                    <a:cubicBezTo>
                      <a:pt x="155" y="149"/>
                      <a:pt x="155" y="148"/>
                      <a:pt x="154" y="147"/>
                    </a:cubicBezTo>
                    <a:cubicBezTo>
                      <a:pt x="153" y="145"/>
                      <a:pt x="154" y="143"/>
                      <a:pt x="155" y="143"/>
                    </a:cubicBezTo>
                    <a:cubicBezTo>
                      <a:pt x="155" y="142"/>
                      <a:pt x="155" y="139"/>
                      <a:pt x="155" y="138"/>
                    </a:cubicBezTo>
                    <a:cubicBezTo>
                      <a:pt x="156" y="137"/>
                      <a:pt x="154" y="136"/>
                      <a:pt x="154" y="136"/>
                    </a:cubicBezTo>
                    <a:cubicBezTo>
                      <a:pt x="154" y="135"/>
                      <a:pt x="155" y="136"/>
                      <a:pt x="156" y="136"/>
                    </a:cubicBezTo>
                    <a:cubicBezTo>
                      <a:pt x="157" y="136"/>
                      <a:pt x="159" y="133"/>
                      <a:pt x="160" y="132"/>
                    </a:cubicBezTo>
                    <a:cubicBezTo>
                      <a:pt x="161" y="131"/>
                      <a:pt x="161" y="129"/>
                      <a:pt x="162" y="129"/>
                    </a:cubicBezTo>
                    <a:cubicBezTo>
                      <a:pt x="162" y="129"/>
                      <a:pt x="165" y="128"/>
                      <a:pt x="165" y="127"/>
                    </a:cubicBezTo>
                    <a:cubicBezTo>
                      <a:pt x="166" y="127"/>
                      <a:pt x="168" y="126"/>
                      <a:pt x="168" y="125"/>
                    </a:cubicBezTo>
                    <a:cubicBezTo>
                      <a:pt x="168" y="124"/>
                      <a:pt x="170" y="122"/>
                      <a:pt x="171" y="121"/>
                    </a:cubicBezTo>
                    <a:cubicBezTo>
                      <a:pt x="172" y="121"/>
                      <a:pt x="170" y="120"/>
                      <a:pt x="170" y="119"/>
                    </a:cubicBezTo>
                    <a:cubicBezTo>
                      <a:pt x="169" y="118"/>
                      <a:pt x="170" y="118"/>
                      <a:pt x="170" y="118"/>
                    </a:cubicBezTo>
                    <a:cubicBezTo>
                      <a:pt x="171" y="117"/>
                      <a:pt x="171" y="117"/>
                      <a:pt x="171" y="116"/>
                    </a:cubicBezTo>
                    <a:cubicBezTo>
                      <a:pt x="171" y="116"/>
                      <a:pt x="172" y="115"/>
                      <a:pt x="173" y="115"/>
                    </a:cubicBezTo>
                    <a:cubicBezTo>
                      <a:pt x="174" y="114"/>
                      <a:pt x="173" y="114"/>
                      <a:pt x="174" y="113"/>
                    </a:cubicBezTo>
                    <a:cubicBezTo>
                      <a:pt x="174" y="112"/>
                      <a:pt x="176" y="113"/>
                      <a:pt x="177" y="113"/>
                    </a:cubicBezTo>
                    <a:cubicBezTo>
                      <a:pt x="177" y="113"/>
                      <a:pt x="178" y="113"/>
                      <a:pt x="178" y="113"/>
                    </a:cubicBez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78" y="113"/>
                      <a:pt x="179" y="113"/>
                      <a:pt x="179" y="113"/>
                    </a:cubicBezTo>
                    <a:cubicBezTo>
                      <a:pt x="179" y="113"/>
                      <a:pt x="179" y="113"/>
                      <a:pt x="179" y="113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80" y="113"/>
                      <a:pt x="181" y="113"/>
                      <a:pt x="181" y="113"/>
                    </a:cubicBezTo>
                    <a:cubicBezTo>
                      <a:pt x="182" y="112"/>
                      <a:pt x="183" y="114"/>
                      <a:pt x="184" y="115"/>
                    </a:cubicBezTo>
                    <a:cubicBezTo>
                      <a:pt x="184" y="116"/>
                      <a:pt x="184" y="118"/>
                      <a:pt x="183" y="118"/>
                    </a:cubicBezTo>
                    <a:cubicBezTo>
                      <a:pt x="182" y="119"/>
                      <a:pt x="180" y="122"/>
                      <a:pt x="179" y="123"/>
                    </a:cubicBezTo>
                    <a:cubicBezTo>
                      <a:pt x="179" y="124"/>
                      <a:pt x="175" y="127"/>
                      <a:pt x="174" y="128"/>
                    </a:cubicBezTo>
                    <a:cubicBezTo>
                      <a:pt x="174" y="130"/>
                      <a:pt x="170" y="133"/>
                      <a:pt x="169" y="134"/>
                    </a:cubicBezTo>
                    <a:cubicBezTo>
                      <a:pt x="168" y="135"/>
                      <a:pt x="169" y="135"/>
                      <a:pt x="169" y="136"/>
                    </a:cubicBezTo>
                    <a:cubicBezTo>
                      <a:pt x="170" y="138"/>
                      <a:pt x="171" y="143"/>
                      <a:pt x="171" y="143"/>
                    </a:cubicBezTo>
                    <a:cubicBezTo>
                      <a:pt x="170" y="144"/>
                      <a:pt x="170" y="146"/>
                      <a:pt x="170" y="147"/>
                    </a:cubicBezTo>
                    <a:cubicBezTo>
                      <a:pt x="170" y="148"/>
                      <a:pt x="170" y="149"/>
                      <a:pt x="171" y="149"/>
                    </a:cubicBezTo>
                    <a:cubicBezTo>
                      <a:pt x="172" y="149"/>
                      <a:pt x="174" y="150"/>
                      <a:pt x="174" y="151"/>
                    </a:cubicBezTo>
                    <a:cubicBezTo>
                      <a:pt x="174" y="152"/>
                      <a:pt x="174" y="152"/>
                      <a:pt x="175" y="153"/>
                    </a:cubicBezTo>
                    <a:cubicBezTo>
                      <a:pt x="177" y="153"/>
                      <a:pt x="179" y="153"/>
                      <a:pt x="180" y="153"/>
                    </a:cubicBezTo>
                    <a:cubicBezTo>
                      <a:pt x="181" y="152"/>
                      <a:pt x="181" y="152"/>
                      <a:pt x="184" y="151"/>
                    </a:cubicBezTo>
                    <a:cubicBezTo>
                      <a:pt x="186" y="151"/>
                      <a:pt x="188" y="151"/>
                      <a:pt x="189" y="150"/>
                    </a:cubicBezTo>
                    <a:cubicBezTo>
                      <a:pt x="190" y="149"/>
                      <a:pt x="191" y="150"/>
                      <a:pt x="192" y="150"/>
                    </a:cubicBezTo>
                    <a:cubicBezTo>
                      <a:pt x="192" y="150"/>
                      <a:pt x="192" y="150"/>
                      <a:pt x="193" y="150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3" y="150"/>
                      <a:pt x="194" y="150"/>
                      <a:pt x="195" y="149"/>
                    </a:cubicBezTo>
                    <a:cubicBezTo>
                      <a:pt x="196" y="149"/>
                      <a:pt x="197" y="149"/>
                      <a:pt x="196" y="150"/>
                    </a:cubicBezTo>
                    <a:cubicBezTo>
                      <a:pt x="196" y="152"/>
                      <a:pt x="198" y="151"/>
                      <a:pt x="199" y="151"/>
                    </a:cubicBezTo>
                    <a:cubicBezTo>
                      <a:pt x="200" y="152"/>
                      <a:pt x="201" y="153"/>
                      <a:pt x="199" y="154"/>
                    </a:cubicBezTo>
                    <a:cubicBezTo>
                      <a:pt x="198" y="154"/>
                      <a:pt x="195" y="154"/>
                      <a:pt x="195" y="155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195" y="155"/>
                      <a:pt x="195" y="156"/>
                      <a:pt x="194" y="156"/>
                    </a:cubicBezTo>
                    <a:cubicBezTo>
                      <a:pt x="194" y="156"/>
                      <a:pt x="194" y="156"/>
                      <a:pt x="194" y="156"/>
                    </a:cubicBezTo>
                    <a:cubicBezTo>
                      <a:pt x="194" y="156"/>
                      <a:pt x="193" y="156"/>
                      <a:pt x="193" y="156"/>
                    </a:cubicBezTo>
                    <a:cubicBezTo>
                      <a:pt x="191" y="156"/>
                      <a:pt x="186" y="156"/>
                      <a:pt x="184" y="156"/>
                    </a:cubicBezTo>
                    <a:cubicBezTo>
                      <a:pt x="182" y="156"/>
                      <a:pt x="178" y="157"/>
                      <a:pt x="178" y="159"/>
                    </a:cubicBezTo>
                    <a:cubicBezTo>
                      <a:pt x="178" y="161"/>
                      <a:pt x="179" y="162"/>
                      <a:pt x="180" y="163"/>
                    </a:cubicBezTo>
                    <a:cubicBezTo>
                      <a:pt x="180" y="163"/>
                      <a:pt x="180" y="163"/>
                      <a:pt x="180" y="164"/>
                    </a:cubicBezTo>
                    <a:cubicBezTo>
                      <a:pt x="180" y="164"/>
                      <a:pt x="180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5"/>
                      <a:pt x="181" y="166"/>
                      <a:pt x="181" y="166"/>
                    </a:cubicBezTo>
                    <a:cubicBezTo>
                      <a:pt x="181" y="167"/>
                      <a:pt x="181" y="168"/>
                      <a:pt x="181" y="168"/>
                    </a:cubicBezTo>
                    <a:cubicBezTo>
                      <a:pt x="181" y="170"/>
                      <a:pt x="179" y="172"/>
                      <a:pt x="178" y="172"/>
                    </a:cubicBezTo>
                    <a:cubicBezTo>
                      <a:pt x="177" y="172"/>
                      <a:pt x="174" y="167"/>
                      <a:pt x="173" y="167"/>
                    </a:cubicBezTo>
                    <a:cubicBezTo>
                      <a:pt x="172" y="167"/>
                      <a:pt x="170" y="168"/>
                      <a:pt x="170" y="169"/>
                    </a:cubicBezTo>
                    <a:cubicBezTo>
                      <a:pt x="170" y="170"/>
                      <a:pt x="169" y="172"/>
                      <a:pt x="169" y="172"/>
                    </a:cubicBezTo>
                    <a:cubicBezTo>
                      <a:pt x="168" y="173"/>
                      <a:pt x="168" y="174"/>
                      <a:pt x="168" y="175"/>
                    </a:cubicBezTo>
                    <a:cubicBezTo>
                      <a:pt x="168" y="176"/>
                      <a:pt x="168" y="177"/>
                      <a:pt x="168" y="177"/>
                    </a:cubicBezTo>
                    <a:cubicBezTo>
                      <a:pt x="168" y="177"/>
                      <a:pt x="168" y="177"/>
                      <a:pt x="168" y="177"/>
                    </a:cubicBezTo>
                    <a:cubicBezTo>
                      <a:pt x="168" y="178"/>
                      <a:pt x="168" y="179"/>
                      <a:pt x="168" y="180"/>
                    </a:cubicBezTo>
                    <a:cubicBezTo>
                      <a:pt x="168" y="180"/>
                      <a:pt x="167" y="180"/>
                      <a:pt x="167" y="181"/>
                    </a:cubicBezTo>
                    <a:cubicBezTo>
                      <a:pt x="167" y="181"/>
                      <a:pt x="167" y="181"/>
                      <a:pt x="167" y="181"/>
                    </a:cubicBezTo>
                    <a:cubicBezTo>
                      <a:pt x="167" y="181"/>
                      <a:pt x="167" y="182"/>
                      <a:pt x="166" y="182"/>
                    </a:cubicBezTo>
                    <a:cubicBezTo>
                      <a:pt x="166" y="182"/>
                      <a:pt x="166" y="182"/>
                      <a:pt x="166" y="182"/>
                    </a:cubicBezTo>
                    <a:cubicBezTo>
                      <a:pt x="166" y="183"/>
                      <a:pt x="165" y="183"/>
                      <a:pt x="165" y="184"/>
                    </a:cubicBezTo>
                    <a:cubicBezTo>
                      <a:pt x="165" y="184"/>
                      <a:pt x="165" y="184"/>
                      <a:pt x="164" y="184"/>
                    </a:cubicBezTo>
                    <a:cubicBezTo>
                      <a:pt x="164" y="184"/>
                      <a:pt x="164" y="184"/>
                      <a:pt x="164" y="184"/>
                    </a:cubicBezTo>
                    <a:cubicBezTo>
                      <a:pt x="164" y="184"/>
                      <a:pt x="164" y="184"/>
                      <a:pt x="164" y="185"/>
                    </a:cubicBezTo>
                    <a:cubicBezTo>
                      <a:pt x="164" y="185"/>
                      <a:pt x="164" y="185"/>
                      <a:pt x="164" y="185"/>
                    </a:cubicBezTo>
                    <a:cubicBezTo>
                      <a:pt x="164" y="185"/>
                      <a:pt x="164" y="185"/>
                      <a:pt x="163" y="185"/>
                    </a:cubicBezTo>
                    <a:cubicBezTo>
                      <a:pt x="163" y="186"/>
                      <a:pt x="163" y="186"/>
                      <a:pt x="163" y="186"/>
                    </a:cubicBezTo>
                    <a:cubicBezTo>
                      <a:pt x="163" y="186"/>
                      <a:pt x="163" y="186"/>
                      <a:pt x="163" y="186"/>
                    </a:cubicBezTo>
                    <a:cubicBezTo>
                      <a:pt x="163" y="186"/>
                      <a:pt x="162" y="187"/>
                      <a:pt x="162" y="187"/>
                    </a:cubicBezTo>
                    <a:cubicBezTo>
                      <a:pt x="162" y="187"/>
                      <a:pt x="162" y="187"/>
                      <a:pt x="162" y="187"/>
                    </a:cubicBezTo>
                    <a:cubicBezTo>
                      <a:pt x="161" y="187"/>
                      <a:pt x="161" y="187"/>
                      <a:pt x="161" y="187"/>
                    </a:cubicBezTo>
                    <a:cubicBezTo>
                      <a:pt x="159" y="187"/>
                      <a:pt x="160" y="185"/>
                      <a:pt x="158" y="185"/>
                    </a:cubicBezTo>
                    <a:cubicBezTo>
                      <a:pt x="155" y="185"/>
                      <a:pt x="149" y="186"/>
                      <a:pt x="147" y="187"/>
                    </a:cubicBezTo>
                    <a:cubicBezTo>
                      <a:pt x="147" y="188"/>
                      <a:pt x="147" y="188"/>
                      <a:pt x="146" y="188"/>
                    </a:cubicBezTo>
                    <a:cubicBezTo>
                      <a:pt x="146" y="188"/>
                      <a:pt x="146" y="188"/>
                      <a:pt x="146" y="188"/>
                    </a:cubicBezTo>
                    <a:cubicBezTo>
                      <a:pt x="145" y="188"/>
                      <a:pt x="145" y="188"/>
                      <a:pt x="145" y="188"/>
                    </a:cubicBezTo>
                    <a:cubicBezTo>
                      <a:pt x="144" y="188"/>
                      <a:pt x="144" y="188"/>
                      <a:pt x="144" y="188"/>
                    </a:cubicBezTo>
                    <a:cubicBezTo>
                      <a:pt x="144" y="189"/>
                      <a:pt x="144" y="189"/>
                      <a:pt x="143" y="189"/>
                    </a:cubicBezTo>
                    <a:cubicBezTo>
                      <a:pt x="143" y="189"/>
                      <a:pt x="143" y="189"/>
                      <a:pt x="143" y="189"/>
                    </a:cubicBezTo>
                    <a:cubicBezTo>
                      <a:pt x="142" y="189"/>
                      <a:pt x="142" y="189"/>
                      <a:pt x="142" y="189"/>
                    </a:cubicBezTo>
                    <a:cubicBezTo>
                      <a:pt x="140" y="189"/>
                      <a:pt x="140" y="187"/>
                      <a:pt x="140" y="186"/>
                    </a:cubicBezTo>
                    <a:cubicBezTo>
                      <a:pt x="140" y="186"/>
                      <a:pt x="139" y="187"/>
                      <a:pt x="139" y="188"/>
                    </a:cubicBezTo>
                    <a:cubicBezTo>
                      <a:pt x="138" y="189"/>
                      <a:pt x="137" y="187"/>
                      <a:pt x="136" y="187"/>
                    </a:cubicBezTo>
                    <a:cubicBezTo>
                      <a:pt x="134" y="187"/>
                      <a:pt x="132" y="188"/>
                      <a:pt x="131" y="189"/>
                    </a:cubicBezTo>
                    <a:cubicBezTo>
                      <a:pt x="130" y="189"/>
                      <a:pt x="131" y="187"/>
                      <a:pt x="130" y="187"/>
                    </a:cubicBezTo>
                    <a:cubicBezTo>
                      <a:pt x="130" y="186"/>
                      <a:pt x="127" y="188"/>
                      <a:pt x="127" y="188"/>
                    </a:cubicBezTo>
                    <a:cubicBezTo>
                      <a:pt x="126" y="187"/>
                      <a:pt x="125" y="186"/>
                      <a:pt x="126" y="186"/>
                    </a:cubicBezTo>
                    <a:cubicBezTo>
                      <a:pt x="126" y="186"/>
                      <a:pt x="126" y="186"/>
                      <a:pt x="126" y="186"/>
                    </a:cubicBezTo>
                    <a:cubicBezTo>
                      <a:pt x="126" y="186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4"/>
                      <a:pt x="126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3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5" y="183"/>
                      <a:pt x="124" y="183"/>
                      <a:pt x="124" y="183"/>
                    </a:cubicBezTo>
                    <a:cubicBezTo>
                      <a:pt x="124" y="183"/>
                      <a:pt x="124" y="182"/>
                      <a:pt x="124" y="182"/>
                    </a:cubicBezTo>
                    <a:cubicBezTo>
                      <a:pt x="125" y="182"/>
                      <a:pt x="127" y="183"/>
                      <a:pt x="128" y="182"/>
                    </a:cubicBezTo>
                    <a:cubicBezTo>
                      <a:pt x="129" y="181"/>
                      <a:pt x="126" y="181"/>
                      <a:pt x="125" y="180"/>
                    </a:cubicBezTo>
                    <a:cubicBezTo>
                      <a:pt x="124" y="180"/>
                      <a:pt x="126" y="179"/>
                      <a:pt x="127" y="177"/>
                    </a:cubicBezTo>
                    <a:cubicBezTo>
                      <a:pt x="128" y="176"/>
                      <a:pt x="129" y="176"/>
                      <a:pt x="129" y="175"/>
                    </a:cubicBezTo>
                    <a:cubicBezTo>
                      <a:pt x="130" y="175"/>
                      <a:pt x="128" y="175"/>
                      <a:pt x="127" y="175"/>
                    </a:cubicBezTo>
                    <a:cubicBezTo>
                      <a:pt x="126" y="176"/>
                      <a:pt x="126" y="172"/>
                      <a:pt x="127" y="172"/>
                    </a:cubicBezTo>
                    <a:cubicBezTo>
                      <a:pt x="128" y="171"/>
                      <a:pt x="128" y="169"/>
                      <a:pt x="128" y="168"/>
                    </a:cubicBezTo>
                    <a:cubicBezTo>
                      <a:pt x="128" y="167"/>
                      <a:pt x="126" y="169"/>
                      <a:pt x="125" y="169"/>
                    </a:cubicBezTo>
                    <a:cubicBezTo>
                      <a:pt x="124" y="170"/>
                      <a:pt x="123" y="171"/>
                      <a:pt x="124" y="172"/>
                    </a:cubicBezTo>
                    <a:cubicBezTo>
                      <a:pt x="125" y="172"/>
                      <a:pt x="123" y="174"/>
                      <a:pt x="123" y="174"/>
                    </a:cubicBezTo>
                    <a:cubicBezTo>
                      <a:pt x="122" y="174"/>
                      <a:pt x="122" y="172"/>
                      <a:pt x="121" y="172"/>
                    </a:cubicBezTo>
                    <a:cubicBezTo>
                      <a:pt x="121" y="171"/>
                      <a:pt x="120" y="173"/>
                      <a:pt x="120" y="173"/>
                    </a:cubicBezTo>
                    <a:cubicBezTo>
                      <a:pt x="119" y="174"/>
                      <a:pt x="119" y="177"/>
                      <a:pt x="119" y="178"/>
                    </a:cubicBezTo>
                    <a:cubicBezTo>
                      <a:pt x="118" y="179"/>
                      <a:pt x="119" y="180"/>
                      <a:pt x="120" y="181"/>
                    </a:cubicBezTo>
                    <a:cubicBezTo>
                      <a:pt x="120" y="182"/>
                      <a:pt x="120" y="182"/>
                      <a:pt x="120" y="182"/>
                    </a:cubicBezTo>
                    <a:cubicBezTo>
                      <a:pt x="120" y="182"/>
                      <a:pt x="120" y="182"/>
                      <a:pt x="120" y="182"/>
                    </a:cubicBezTo>
                    <a:cubicBezTo>
                      <a:pt x="120" y="182"/>
                      <a:pt x="120" y="183"/>
                      <a:pt x="120" y="183"/>
                    </a:cubicBezTo>
                    <a:cubicBezTo>
                      <a:pt x="120" y="183"/>
                      <a:pt x="120" y="184"/>
                      <a:pt x="120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0" y="185"/>
                      <a:pt x="120" y="185"/>
                      <a:pt x="120" y="185"/>
                    </a:cubicBezTo>
                    <a:cubicBezTo>
                      <a:pt x="120" y="186"/>
                      <a:pt x="120" y="186"/>
                      <a:pt x="120" y="186"/>
                    </a:cubicBezTo>
                    <a:cubicBezTo>
                      <a:pt x="120" y="186"/>
                      <a:pt x="121" y="186"/>
                      <a:pt x="121" y="187"/>
                    </a:cubicBezTo>
                    <a:cubicBezTo>
                      <a:pt x="121" y="187"/>
                      <a:pt x="121" y="187"/>
                      <a:pt x="121" y="187"/>
                    </a:cubicBezTo>
                    <a:cubicBezTo>
                      <a:pt x="121" y="187"/>
                      <a:pt x="121" y="188"/>
                      <a:pt x="121" y="188"/>
                    </a:cubicBezTo>
                    <a:cubicBezTo>
                      <a:pt x="121" y="188"/>
                      <a:pt x="121" y="188"/>
                      <a:pt x="121" y="188"/>
                    </a:cubicBezTo>
                    <a:cubicBezTo>
                      <a:pt x="121" y="188"/>
                      <a:pt x="121" y="189"/>
                      <a:pt x="121" y="189"/>
                    </a:cubicBezTo>
                    <a:cubicBezTo>
                      <a:pt x="121" y="190"/>
                      <a:pt x="120" y="191"/>
                      <a:pt x="120" y="191"/>
                    </a:cubicBezTo>
                    <a:cubicBezTo>
                      <a:pt x="119" y="192"/>
                      <a:pt x="116" y="189"/>
                      <a:pt x="115" y="191"/>
                    </a:cubicBezTo>
                    <a:cubicBezTo>
                      <a:pt x="114" y="191"/>
                      <a:pt x="114" y="191"/>
                      <a:pt x="114" y="191"/>
                    </a:cubicBezTo>
                    <a:cubicBezTo>
                      <a:pt x="114" y="192"/>
                      <a:pt x="113" y="192"/>
                      <a:pt x="113" y="192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12" y="192"/>
                      <a:pt x="111" y="192"/>
                      <a:pt x="111" y="192"/>
                    </a:cubicBezTo>
                    <a:cubicBezTo>
                      <a:pt x="110" y="192"/>
                      <a:pt x="109" y="193"/>
                      <a:pt x="108" y="194"/>
                    </a:cubicBezTo>
                    <a:cubicBezTo>
                      <a:pt x="106" y="195"/>
                      <a:pt x="106" y="195"/>
                      <a:pt x="106" y="195"/>
                    </a:cubicBezTo>
                    <a:cubicBezTo>
                      <a:pt x="105" y="195"/>
                      <a:pt x="102" y="199"/>
                      <a:pt x="102" y="201"/>
                    </a:cubicBezTo>
                    <a:cubicBezTo>
                      <a:pt x="101" y="202"/>
                      <a:pt x="101" y="202"/>
                      <a:pt x="101" y="202"/>
                    </a:cubicBezTo>
                    <a:cubicBezTo>
                      <a:pt x="101" y="202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0" y="203"/>
                    </a:cubicBezTo>
                    <a:cubicBezTo>
                      <a:pt x="100" y="203"/>
                      <a:pt x="100" y="203"/>
                      <a:pt x="100" y="203"/>
                    </a:cubicBezTo>
                    <a:cubicBezTo>
                      <a:pt x="100" y="203"/>
                      <a:pt x="100" y="203"/>
                      <a:pt x="100" y="204"/>
                    </a:cubicBezTo>
                    <a:cubicBezTo>
                      <a:pt x="100" y="204"/>
                      <a:pt x="99" y="204"/>
                      <a:pt x="99" y="204"/>
                    </a:cubicBezTo>
                    <a:cubicBezTo>
                      <a:pt x="99" y="204"/>
                      <a:pt x="99" y="204"/>
                      <a:pt x="99" y="204"/>
                    </a:cubicBezTo>
                    <a:cubicBezTo>
                      <a:pt x="99" y="204"/>
                      <a:pt x="99" y="204"/>
                      <a:pt x="99" y="204"/>
                    </a:cubicBezTo>
                    <a:cubicBezTo>
                      <a:pt x="99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7" y="204"/>
                      <a:pt x="96" y="204"/>
                      <a:pt x="95" y="204"/>
                    </a:cubicBezTo>
                    <a:cubicBezTo>
                      <a:pt x="95" y="204"/>
                      <a:pt x="94" y="204"/>
                      <a:pt x="94" y="204"/>
                    </a:cubicBezTo>
                    <a:cubicBezTo>
                      <a:pt x="93" y="204"/>
                      <a:pt x="93" y="204"/>
                      <a:pt x="93" y="205"/>
                    </a:cubicBezTo>
                    <a:cubicBezTo>
                      <a:pt x="93" y="205"/>
                      <a:pt x="93" y="205"/>
                      <a:pt x="93" y="205"/>
                    </a:cubicBezTo>
                    <a:cubicBezTo>
                      <a:pt x="92" y="206"/>
                      <a:pt x="92" y="209"/>
                      <a:pt x="92" y="209"/>
                    </a:cubicBezTo>
                    <a:cubicBezTo>
                      <a:pt x="92" y="210"/>
                      <a:pt x="91" y="211"/>
                      <a:pt x="90" y="212"/>
                    </a:cubicBezTo>
                    <a:cubicBezTo>
                      <a:pt x="89" y="212"/>
                      <a:pt x="88" y="212"/>
                      <a:pt x="87" y="213"/>
                    </a:cubicBezTo>
                    <a:cubicBezTo>
                      <a:pt x="86" y="213"/>
                      <a:pt x="86" y="214"/>
                      <a:pt x="85" y="215"/>
                    </a:cubicBezTo>
                    <a:cubicBezTo>
                      <a:pt x="83" y="216"/>
                      <a:pt x="82" y="215"/>
                      <a:pt x="80" y="214"/>
                    </a:cubicBezTo>
                    <a:cubicBezTo>
                      <a:pt x="79" y="214"/>
                      <a:pt x="78" y="214"/>
                      <a:pt x="78" y="215"/>
                    </a:cubicBezTo>
                    <a:cubicBezTo>
                      <a:pt x="79" y="216"/>
                      <a:pt x="79" y="217"/>
                      <a:pt x="80" y="218"/>
                    </a:cubicBezTo>
                    <a:cubicBezTo>
                      <a:pt x="80" y="219"/>
                      <a:pt x="78" y="219"/>
                      <a:pt x="77" y="219"/>
                    </a:cubicBezTo>
                    <a:cubicBezTo>
                      <a:pt x="75" y="220"/>
                      <a:pt x="73" y="218"/>
                      <a:pt x="70" y="218"/>
                    </a:cubicBezTo>
                    <a:cubicBezTo>
                      <a:pt x="67" y="219"/>
                      <a:pt x="66" y="219"/>
                      <a:pt x="67" y="219"/>
                    </a:cubicBezTo>
                    <a:cubicBezTo>
                      <a:pt x="67" y="220"/>
                      <a:pt x="67" y="221"/>
                      <a:pt x="67" y="222"/>
                    </a:cubicBezTo>
                    <a:cubicBezTo>
                      <a:pt x="68" y="224"/>
                      <a:pt x="75" y="226"/>
                      <a:pt x="76" y="226"/>
                    </a:cubicBezTo>
                    <a:cubicBezTo>
                      <a:pt x="77" y="226"/>
                      <a:pt x="76" y="227"/>
                      <a:pt x="76" y="228"/>
                    </a:cubicBezTo>
                    <a:cubicBezTo>
                      <a:pt x="77" y="230"/>
                      <a:pt x="79" y="230"/>
                      <a:pt x="80" y="235"/>
                    </a:cubicBezTo>
                    <a:cubicBezTo>
                      <a:pt x="80" y="239"/>
                      <a:pt x="79" y="240"/>
                      <a:pt x="79" y="242"/>
                    </a:cubicBezTo>
                    <a:cubicBezTo>
                      <a:pt x="78" y="242"/>
                      <a:pt x="78" y="243"/>
                      <a:pt x="78" y="243"/>
                    </a:cubicBezTo>
                    <a:cubicBezTo>
                      <a:pt x="78" y="243"/>
                      <a:pt x="78" y="243"/>
                      <a:pt x="78" y="243"/>
                    </a:cubicBezTo>
                    <a:cubicBezTo>
                      <a:pt x="78" y="244"/>
                      <a:pt x="78" y="244"/>
                      <a:pt x="78" y="244"/>
                    </a:cubicBezTo>
                    <a:cubicBezTo>
                      <a:pt x="78" y="244"/>
                      <a:pt x="78" y="244"/>
                      <a:pt x="78" y="245"/>
                    </a:cubicBezTo>
                    <a:cubicBezTo>
                      <a:pt x="78" y="245"/>
                      <a:pt x="78" y="245"/>
                      <a:pt x="77" y="245"/>
                    </a:cubicBezTo>
                    <a:cubicBezTo>
                      <a:pt x="77" y="245"/>
                      <a:pt x="77" y="245"/>
                      <a:pt x="77" y="245"/>
                    </a:cubicBezTo>
                    <a:cubicBezTo>
                      <a:pt x="77" y="246"/>
                      <a:pt x="76" y="246"/>
                      <a:pt x="76" y="246"/>
                    </a:cubicBezTo>
                    <a:cubicBezTo>
                      <a:pt x="74" y="247"/>
                      <a:pt x="69" y="245"/>
                      <a:pt x="67" y="245"/>
                    </a:cubicBezTo>
                    <a:cubicBezTo>
                      <a:pt x="64" y="245"/>
                      <a:pt x="59" y="245"/>
                      <a:pt x="56" y="245"/>
                    </a:cubicBezTo>
                    <a:cubicBezTo>
                      <a:pt x="54" y="244"/>
                      <a:pt x="52" y="245"/>
                      <a:pt x="51" y="246"/>
                    </a:cubicBezTo>
                    <a:cubicBezTo>
                      <a:pt x="50" y="247"/>
                      <a:pt x="49" y="246"/>
                      <a:pt x="47" y="247"/>
                    </a:cubicBezTo>
                    <a:cubicBezTo>
                      <a:pt x="45" y="248"/>
                      <a:pt x="47" y="249"/>
                      <a:pt x="47" y="251"/>
                    </a:cubicBezTo>
                    <a:cubicBezTo>
                      <a:pt x="47" y="251"/>
                      <a:pt x="47" y="251"/>
                      <a:pt x="47" y="252"/>
                    </a:cubicBezTo>
                    <a:cubicBezTo>
                      <a:pt x="47" y="252"/>
                      <a:pt x="47" y="252"/>
                      <a:pt x="48" y="253"/>
                    </a:cubicBezTo>
                    <a:cubicBezTo>
                      <a:pt x="48" y="253"/>
                      <a:pt x="48" y="253"/>
                      <a:pt x="48" y="253"/>
                    </a:cubicBezTo>
                    <a:cubicBezTo>
                      <a:pt x="48" y="253"/>
                      <a:pt x="48" y="254"/>
                      <a:pt x="48" y="254"/>
                    </a:cubicBezTo>
                    <a:cubicBezTo>
                      <a:pt x="48" y="254"/>
                      <a:pt x="48" y="254"/>
                      <a:pt x="48" y="254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48" y="256"/>
                      <a:pt x="48" y="257"/>
                      <a:pt x="48" y="257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48" y="258"/>
                      <a:pt x="48" y="258"/>
                      <a:pt x="48" y="259"/>
                    </a:cubicBezTo>
                    <a:cubicBezTo>
                      <a:pt x="48" y="259"/>
                      <a:pt x="48" y="259"/>
                      <a:pt x="48" y="259"/>
                    </a:cubicBezTo>
                    <a:cubicBezTo>
                      <a:pt x="48" y="259"/>
                      <a:pt x="48" y="259"/>
                      <a:pt x="48" y="260"/>
                    </a:cubicBezTo>
                    <a:cubicBezTo>
                      <a:pt x="48" y="261"/>
                      <a:pt x="45" y="265"/>
                      <a:pt x="44" y="267"/>
                    </a:cubicBezTo>
                    <a:cubicBezTo>
                      <a:pt x="43" y="269"/>
                      <a:pt x="45" y="269"/>
                      <a:pt x="46" y="269"/>
                    </a:cubicBezTo>
                    <a:cubicBezTo>
                      <a:pt x="46" y="269"/>
                      <a:pt x="46" y="272"/>
                      <a:pt x="46" y="273"/>
                    </a:cubicBezTo>
                    <a:cubicBezTo>
                      <a:pt x="46" y="275"/>
                      <a:pt x="46" y="276"/>
                      <a:pt x="48" y="276"/>
                    </a:cubicBezTo>
                    <a:cubicBezTo>
                      <a:pt x="48" y="276"/>
                      <a:pt x="49" y="276"/>
                      <a:pt x="49" y="276"/>
                    </a:cubicBezTo>
                    <a:cubicBezTo>
                      <a:pt x="49" y="276"/>
                      <a:pt x="49" y="276"/>
                      <a:pt x="49" y="276"/>
                    </a:cubicBezTo>
                    <a:cubicBezTo>
                      <a:pt x="50" y="276"/>
                      <a:pt x="50" y="276"/>
                      <a:pt x="50" y="276"/>
                    </a:cubicBezTo>
                    <a:cubicBezTo>
                      <a:pt x="50" y="276"/>
                      <a:pt x="50" y="276"/>
                      <a:pt x="50" y="276"/>
                    </a:cubicBezTo>
                    <a:cubicBezTo>
                      <a:pt x="50" y="276"/>
                      <a:pt x="51" y="276"/>
                      <a:pt x="51" y="276"/>
                    </a:cubicBezTo>
                    <a:cubicBezTo>
                      <a:pt x="51" y="276"/>
                      <a:pt x="51" y="276"/>
                      <a:pt x="52" y="276"/>
                    </a:cubicBezTo>
                    <a:cubicBezTo>
                      <a:pt x="53" y="275"/>
                      <a:pt x="56" y="280"/>
                      <a:pt x="57" y="281"/>
                    </a:cubicBezTo>
                    <a:cubicBezTo>
                      <a:pt x="57" y="281"/>
                      <a:pt x="59" y="281"/>
                      <a:pt x="59" y="281"/>
                    </a:cubicBezTo>
                    <a:cubicBezTo>
                      <a:pt x="60" y="280"/>
                      <a:pt x="61" y="279"/>
                      <a:pt x="63" y="279"/>
                    </a:cubicBezTo>
                    <a:cubicBezTo>
                      <a:pt x="66" y="278"/>
                      <a:pt x="64" y="279"/>
                      <a:pt x="66" y="279"/>
                    </a:cubicBezTo>
                    <a:cubicBezTo>
                      <a:pt x="68" y="279"/>
                      <a:pt x="76" y="275"/>
                      <a:pt x="78" y="274"/>
                    </a:cubicBezTo>
                    <a:cubicBezTo>
                      <a:pt x="79" y="274"/>
                      <a:pt x="79" y="273"/>
                      <a:pt x="80" y="272"/>
                    </a:cubicBezTo>
                    <a:cubicBezTo>
                      <a:pt x="80" y="271"/>
                      <a:pt x="82" y="270"/>
                      <a:pt x="82" y="269"/>
                    </a:cubicBezTo>
                    <a:cubicBezTo>
                      <a:pt x="83" y="268"/>
                      <a:pt x="82" y="267"/>
                      <a:pt x="82" y="265"/>
                    </a:cubicBezTo>
                    <a:cubicBezTo>
                      <a:pt x="81" y="262"/>
                      <a:pt x="85" y="259"/>
                      <a:pt x="85" y="259"/>
                    </a:cubicBezTo>
                    <a:cubicBezTo>
                      <a:pt x="85" y="259"/>
                      <a:pt x="87" y="257"/>
                      <a:pt x="89" y="256"/>
                    </a:cubicBezTo>
                    <a:cubicBezTo>
                      <a:pt x="90" y="255"/>
                      <a:pt x="90" y="256"/>
                      <a:pt x="90" y="256"/>
                    </a:cubicBezTo>
                    <a:cubicBezTo>
                      <a:pt x="91" y="256"/>
                      <a:pt x="94" y="254"/>
                      <a:pt x="95" y="253"/>
                    </a:cubicBezTo>
                    <a:cubicBezTo>
                      <a:pt x="95" y="253"/>
                      <a:pt x="95" y="253"/>
                      <a:pt x="96" y="253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1"/>
                      <a:pt x="96" y="251"/>
                      <a:pt x="95" y="250"/>
                    </a:cubicBezTo>
                    <a:cubicBezTo>
                      <a:pt x="95" y="250"/>
                      <a:pt x="95" y="250"/>
                      <a:pt x="95" y="250"/>
                    </a:cubicBezTo>
                    <a:cubicBezTo>
                      <a:pt x="95" y="249"/>
                      <a:pt x="99" y="245"/>
                      <a:pt x="100" y="245"/>
                    </a:cubicBezTo>
                    <a:cubicBezTo>
                      <a:pt x="101" y="245"/>
                      <a:pt x="105" y="247"/>
                      <a:pt x="108" y="247"/>
                    </a:cubicBezTo>
                    <a:cubicBezTo>
                      <a:pt x="108" y="247"/>
                      <a:pt x="109" y="247"/>
                      <a:pt x="109" y="246"/>
                    </a:cubicBezTo>
                    <a:cubicBezTo>
                      <a:pt x="110" y="246"/>
                      <a:pt x="110" y="246"/>
                      <a:pt x="110" y="246"/>
                    </a:cubicBezTo>
                    <a:cubicBezTo>
                      <a:pt x="111" y="246"/>
                      <a:pt x="111" y="246"/>
                      <a:pt x="111" y="246"/>
                    </a:cubicBezTo>
                    <a:cubicBezTo>
                      <a:pt x="111" y="246"/>
                      <a:pt x="111" y="245"/>
                      <a:pt x="111" y="245"/>
                    </a:cubicBezTo>
                    <a:cubicBezTo>
                      <a:pt x="112" y="245"/>
                      <a:pt x="112" y="245"/>
                      <a:pt x="112" y="245"/>
                    </a:cubicBezTo>
                    <a:cubicBezTo>
                      <a:pt x="112" y="245"/>
                      <a:pt x="112" y="245"/>
                      <a:pt x="113" y="245"/>
                    </a:cubicBezTo>
                    <a:cubicBezTo>
                      <a:pt x="113" y="245"/>
                      <a:pt x="113" y="245"/>
                      <a:pt x="113" y="245"/>
                    </a:cubicBezTo>
                    <a:cubicBezTo>
                      <a:pt x="113" y="244"/>
                      <a:pt x="113" y="244"/>
                      <a:pt x="113" y="244"/>
                    </a:cubicBezTo>
                    <a:cubicBezTo>
                      <a:pt x="114" y="244"/>
                      <a:pt x="114" y="244"/>
                      <a:pt x="114" y="243"/>
                    </a:cubicBezTo>
                    <a:cubicBezTo>
                      <a:pt x="115" y="243"/>
                      <a:pt x="115" y="243"/>
                      <a:pt x="115" y="243"/>
                    </a:cubicBezTo>
                    <a:cubicBezTo>
                      <a:pt x="115" y="243"/>
                      <a:pt x="116" y="242"/>
                      <a:pt x="116" y="242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7" y="241"/>
                      <a:pt x="117" y="241"/>
                      <a:pt x="118" y="241"/>
                    </a:cubicBezTo>
                    <a:cubicBezTo>
                      <a:pt x="118" y="241"/>
                      <a:pt x="118" y="240"/>
                      <a:pt x="118" y="240"/>
                    </a:cubicBezTo>
                    <a:cubicBezTo>
                      <a:pt x="119" y="240"/>
                      <a:pt x="122" y="241"/>
                      <a:pt x="124" y="242"/>
                    </a:cubicBezTo>
                    <a:cubicBezTo>
                      <a:pt x="125" y="242"/>
                      <a:pt x="125" y="244"/>
                      <a:pt x="126" y="247"/>
                    </a:cubicBezTo>
                    <a:cubicBezTo>
                      <a:pt x="128" y="249"/>
                      <a:pt x="131" y="252"/>
                      <a:pt x="132" y="253"/>
                    </a:cubicBezTo>
                    <a:cubicBezTo>
                      <a:pt x="133" y="254"/>
                      <a:pt x="140" y="258"/>
                      <a:pt x="141" y="259"/>
                    </a:cubicBezTo>
                    <a:cubicBezTo>
                      <a:pt x="143" y="259"/>
                      <a:pt x="144" y="262"/>
                      <a:pt x="144" y="262"/>
                    </a:cubicBezTo>
                    <a:cubicBezTo>
                      <a:pt x="145" y="263"/>
                      <a:pt x="146" y="263"/>
                      <a:pt x="147" y="264"/>
                    </a:cubicBezTo>
                    <a:cubicBezTo>
                      <a:pt x="147" y="265"/>
                      <a:pt x="148" y="267"/>
                      <a:pt x="148" y="268"/>
                    </a:cubicBezTo>
                    <a:cubicBezTo>
                      <a:pt x="148" y="269"/>
                      <a:pt x="146" y="272"/>
                      <a:pt x="146" y="273"/>
                    </a:cubicBezTo>
                    <a:cubicBezTo>
                      <a:pt x="147" y="273"/>
                      <a:pt x="149" y="270"/>
                      <a:pt x="149" y="270"/>
                    </a:cubicBezTo>
                    <a:cubicBezTo>
                      <a:pt x="150" y="269"/>
                      <a:pt x="151" y="267"/>
                      <a:pt x="151" y="266"/>
                    </a:cubicBezTo>
                    <a:cubicBezTo>
                      <a:pt x="151" y="264"/>
                      <a:pt x="150" y="264"/>
                      <a:pt x="149" y="263"/>
                    </a:cubicBezTo>
                    <a:cubicBezTo>
                      <a:pt x="149" y="263"/>
                      <a:pt x="150" y="261"/>
                      <a:pt x="151" y="261"/>
                    </a:cubicBezTo>
                    <a:cubicBezTo>
                      <a:pt x="151" y="260"/>
                      <a:pt x="153" y="261"/>
                      <a:pt x="154" y="262"/>
                    </a:cubicBezTo>
                    <a:cubicBezTo>
                      <a:pt x="156" y="262"/>
                      <a:pt x="157" y="262"/>
                      <a:pt x="157" y="261"/>
                    </a:cubicBezTo>
                    <a:cubicBezTo>
                      <a:pt x="157" y="261"/>
                      <a:pt x="155" y="258"/>
                      <a:pt x="154" y="257"/>
                    </a:cubicBezTo>
                    <a:cubicBezTo>
                      <a:pt x="153" y="256"/>
                      <a:pt x="149" y="256"/>
                      <a:pt x="148" y="255"/>
                    </a:cubicBezTo>
                    <a:cubicBezTo>
                      <a:pt x="147" y="255"/>
                      <a:pt x="147" y="253"/>
                      <a:pt x="147" y="253"/>
                    </a:cubicBezTo>
                    <a:cubicBezTo>
                      <a:pt x="147" y="252"/>
                      <a:pt x="146" y="252"/>
                      <a:pt x="144" y="252"/>
                    </a:cubicBezTo>
                    <a:cubicBezTo>
                      <a:pt x="143" y="252"/>
                      <a:pt x="143" y="252"/>
                      <a:pt x="141" y="250"/>
                    </a:cubicBezTo>
                    <a:cubicBezTo>
                      <a:pt x="140" y="249"/>
                      <a:pt x="138" y="246"/>
                      <a:pt x="138" y="245"/>
                    </a:cubicBezTo>
                    <a:cubicBezTo>
                      <a:pt x="138" y="244"/>
                      <a:pt x="136" y="243"/>
                      <a:pt x="135" y="243"/>
                    </a:cubicBezTo>
                    <a:cubicBezTo>
                      <a:pt x="134" y="243"/>
                      <a:pt x="134" y="240"/>
                      <a:pt x="133" y="240"/>
                    </a:cubicBezTo>
                    <a:cubicBezTo>
                      <a:pt x="132" y="240"/>
                      <a:pt x="133" y="239"/>
                      <a:pt x="134" y="238"/>
                    </a:cubicBezTo>
                    <a:cubicBezTo>
                      <a:pt x="135" y="237"/>
                      <a:pt x="134" y="237"/>
                      <a:pt x="133" y="237"/>
                    </a:cubicBezTo>
                    <a:cubicBezTo>
                      <a:pt x="132" y="236"/>
                      <a:pt x="133" y="236"/>
                      <a:pt x="134" y="236"/>
                    </a:cubicBezTo>
                    <a:cubicBezTo>
                      <a:pt x="135" y="235"/>
                      <a:pt x="137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5"/>
                      <a:pt x="138" y="235"/>
                      <a:pt x="138" y="236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8" y="236"/>
                      <a:pt x="139" y="236"/>
                      <a:pt x="139" y="237"/>
                    </a:cubicBezTo>
                    <a:cubicBezTo>
                      <a:pt x="139" y="237"/>
                      <a:pt x="139" y="237"/>
                      <a:pt x="139" y="237"/>
                    </a:cubicBezTo>
                    <a:cubicBezTo>
                      <a:pt x="139" y="237"/>
                      <a:pt x="139" y="237"/>
                      <a:pt x="139" y="237"/>
                    </a:cubicBezTo>
                    <a:cubicBezTo>
                      <a:pt x="140" y="239"/>
                      <a:pt x="141" y="237"/>
                      <a:pt x="141" y="237"/>
                    </a:cubicBezTo>
                    <a:cubicBezTo>
                      <a:pt x="142" y="236"/>
                      <a:pt x="142" y="238"/>
                      <a:pt x="142" y="239"/>
                    </a:cubicBezTo>
                    <a:cubicBezTo>
                      <a:pt x="142" y="241"/>
                      <a:pt x="142" y="240"/>
                      <a:pt x="144" y="241"/>
                    </a:cubicBezTo>
                    <a:cubicBezTo>
                      <a:pt x="145" y="242"/>
                      <a:pt x="144" y="242"/>
                      <a:pt x="145" y="243"/>
                    </a:cubicBezTo>
                    <a:cubicBezTo>
                      <a:pt x="146" y="245"/>
                      <a:pt x="148" y="245"/>
                      <a:pt x="149" y="245"/>
                    </a:cubicBezTo>
                    <a:cubicBezTo>
                      <a:pt x="150" y="246"/>
                      <a:pt x="151" y="247"/>
                      <a:pt x="152" y="248"/>
                    </a:cubicBezTo>
                    <a:cubicBezTo>
                      <a:pt x="152" y="248"/>
                      <a:pt x="152" y="248"/>
                      <a:pt x="153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3" y="248"/>
                      <a:pt x="153" y="248"/>
                      <a:pt x="154" y="248"/>
                    </a:cubicBezTo>
                    <a:cubicBezTo>
                      <a:pt x="154" y="248"/>
                      <a:pt x="154" y="248"/>
                      <a:pt x="155" y="248"/>
                    </a:cubicBezTo>
                    <a:cubicBezTo>
                      <a:pt x="155" y="249"/>
                      <a:pt x="155" y="249"/>
                      <a:pt x="156" y="249"/>
                    </a:cubicBezTo>
                    <a:cubicBezTo>
                      <a:pt x="156" y="249"/>
                      <a:pt x="157" y="250"/>
                      <a:pt x="157" y="250"/>
                    </a:cubicBezTo>
                    <a:cubicBezTo>
                      <a:pt x="157" y="250"/>
                      <a:pt x="157" y="250"/>
                      <a:pt x="157" y="250"/>
                    </a:cubicBezTo>
                    <a:cubicBezTo>
                      <a:pt x="157" y="251"/>
                      <a:pt x="158" y="251"/>
                      <a:pt x="158" y="251"/>
                    </a:cubicBezTo>
                    <a:cubicBezTo>
                      <a:pt x="158" y="252"/>
                      <a:pt x="158" y="252"/>
                      <a:pt x="159" y="252"/>
                    </a:cubicBezTo>
                    <a:cubicBezTo>
                      <a:pt x="159" y="252"/>
                      <a:pt x="159" y="252"/>
                      <a:pt x="159" y="252"/>
                    </a:cubicBezTo>
                    <a:cubicBezTo>
                      <a:pt x="159" y="252"/>
                      <a:pt x="159" y="252"/>
                      <a:pt x="160" y="252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60" y="253"/>
                      <a:pt x="160" y="253"/>
                      <a:pt x="161" y="253"/>
                    </a:cubicBezTo>
                    <a:cubicBezTo>
                      <a:pt x="161" y="253"/>
                      <a:pt x="161" y="253"/>
                      <a:pt x="161" y="254"/>
                    </a:cubicBezTo>
                    <a:cubicBezTo>
                      <a:pt x="162" y="255"/>
                      <a:pt x="160" y="259"/>
                      <a:pt x="161" y="261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1" y="262"/>
                      <a:pt x="162" y="263"/>
                      <a:pt x="162" y="263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2" y="263"/>
                      <a:pt x="162" y="264"/>
                      <a:pt x="162" y="264"/>
                    </a:cubicBezTo>
                    <a:cubicBezTo>
                      <a:pt x="162" y="264"/>
                      <a:pt x="162" y="264"/>
                      <a:pt x="162" y="264"/>
                    </a:cubicBezTo>
                    <a:cubicBezTo>
                      <a:pt x="162" y="264"/>
                      <a:pt x="162" y="264"/>
                      <a:pt x="162" y="264"/>
                    </a:cubicBezTo>
                    <a:cubicBezTo>
                      <a:pt x="162" y="264"/>
                      <a:pt x="163" y="264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4" y="267"/>
                      <a:pt x="164" y="265"/>
                      <a:pt x="165" y="266"/>
                    </a:cubicBezTo>
                    <a:cubicBezTo>
                      <a:pt x="165" y="266"/>
                      <a:pt x="166" y="266"/>
                      <a:pt x="167" y="267"/>
                    </a:cubicBezTo>
                    <a:cubicBezTo>
                      <a:pt x="168" y="268"/>
                      <a:pt x="166" y="268"/>
                      <a:pt x="167" y="269"/>
                    </a:cubicBezTo>
                    <a:cubicBezTo>
                      <a:pt x="169" y="270"/>
                      <a:pt x="174" y="270"/>
                      <a:pt x="175" y="270"/>
                    </a:cubicBezTo>
                    <a:cubicBezTo>
                      <a:pt x="175" y="270"/>
                      <a:pt x="175" y="271"/>
                      <a:pt x="175" y="271"/>
                    </a:cubicBezTo>
                    <a:cubicBezTo>
                      <a:pt x="174" y="272"/>
                      <a:pt x="171" y="271"/>
                      <a:pt x="170" y="271"/>
                    </a:cubicBezTo>
                    <a:cubicBezTo>
                      <a:pt x="169" y="270"/>
                      <a:pt x="169" y="271"/>
                      <a:pt x="168" y="272"/>
                    </a:cubicBezTo>
                    <a:cubicBezTo>
                      <a:pt x="167" y="272"/>
                      <a:pt x="169" y="274"/>
                      <a:pt x="169" y="275"/>
                    </a:cubicBezTo>
                    <a:cubicBezTo>
                      <a:pt x="169" y="276"/>
                      <a:pt x="170" y="276"/>
                      <a:pt x="171" y="276"/>
                    </a:cubicBezTo>
                    <a:cubicBezTo>
                      <a:pt x="172" y="276"/>
                      <a:pt x="172" y="277"/>
                      <a:pt x="173" y="278"/>
                    </a:cubicBezTo>
                    <a:cubicBezTo>
                      <a:pt x="173" y="280"/>
                      <a:pt x="174" y="277"/>
                      <a:pt x="175" y="277"/>
                    </a:cubicBezTo>
                    <a:cubicBezTo>
                      <a:pt x="175" y="277"/>
                      <a:pt x="175" y="276"/>
                      <a:pt x="175" y="275"/>
                    </a:cubicBezTo>
                    <a:cubicBezTo>
                      <a:pt x="175" y="273"/>
                      <a:pt x="176" y="273"/>
                      <a:pt x="177" y="273"/>
                    </a:cubicBezTo>
                    <a:cubicBezTo>
                      <a:pt x="177" y="273"/>
                      <a:pt x="177" y="272"/>
                      <a:pt x="177" y="271"/>
                    </a:cubicBezTo>
                    <a:cubicBezTo>
                      <a:pt x="177" y="270"/>
                      <a:pt x="178" y="271"/>
                      <a:pt x="178" y="272"/>
                    </a:cubicBezTo>
                    <a:cubicBezTo>
                      <a:pt x="179" y="272"/>
                      <a:pt x="178" y="271"/>
                      <a:pt x="178" y="271"/>
                    </a:cubicBezTo>
                    <a:cubicBezTo>
                      <a:pt x="179" y="270"/>
                      <a:pt x="181" y="271"/>
                      <a:pt x="181" y="272"/>
                    </a:cubicBezTo>
                    <a:cubicBezTo>
                      <a:pt x="182" y="272"/>
                      <a:pt x="182" y="271"/>
                      <a:pt x="181" y="270"/>
                    </a:cubicBezTo>
                    <a:cubicBezTo>
                      <a:pt x="181" y="269"/>
                      <a:pt x="181" y="269"/>
                      <a:pt x="179" y="268"/>
                    </a:cubicBezTo>
                    <a:cubicBezTo>
                      <a:pt x="178" y="268"/>
                      <a:pt x="177" y="266"/>
                      <a:pt x="176" y="264"/>
                    </a:cubicBezTo>
                    <a:cubicBezTo>
                      <a:pt x="174" y="263"/>
                      <a:pt x="174" y="261"/>
                      <a:pt x="174" y="260"/>
                    </a:cubicBezTo>
                    <a:cubicBezTo>
                      <a:pt x="175" y="259"/>
                      <a:pt x="176" y="261"/>
                      <a:pt x="177" y="261"/>
                    </a:cubicBezTo>
                    <a:cubicBezTo>
                      <a:pt x="178" y="261"/>
                      <a:pt x="179" y="260"/>
                      <a:pt x="178" y="259"/>
                    </a:cubicBezTo>
                    <a:cubicBezTo>
                      <a:pt x="178" y="258"/>
                      <a:pt x="180" y="258"/>
                      <a:pt x="182" y="258"/>
                    </a:cubicBezTo>
                    <a:cubicBezTo>
                      <a:pt x="184" y="258"/>
                      <a:pt x="184" y="258"/>
                      <a:pt x="185" y="257"/>
                    </a:cubicBezTo>
                    <a:cubicBezTo>
                      <a:pt x="185" y="257"/>
                      <a:pt x="186" y="257"/>
                      <a:pt x="186" y="257"/>
                    </a:cubicBezTo>
                    <a:cubicBezTo>
                      <a:pt x="186" y="257"/>
                      <a:pt x="186" y="257"/>
                      <a:pt x="186" y="257"/>
                    </a:cubicBezTo>
                    <a:cubicBezTo>
                      <a:pt x="186" y="257"/>
                      <a:pt x="187" y="258"/>
                      <a:pt x="187" y="258"/>
                    </a:cubicBezTo>
                    <a:cubicBezTo>
                      <a:pt x="187" y="258"/>
                      <a:pt x="187" y="258"/>
                      <a:pt x="187" y="258"/>
                    </a:cubicBezTo>
                    <a:cubicBezTo>
                      <a:pt x="187" y="258"/>
                      <a:pt x="187" y="258"/>
                      <a:pt x="187" y="258"/>
                    </a:cubicBezTo>
                    <a:cubicBezTo>
                      <a:pt x="188" y="258"/>
                      <a:pt x="188" y="258"/>
                      <a:pt x="189" y="259"/>
                    </a:cubicBezTo>
                    <a:cubicBezTo>
                      <a:pt x="189" y="259"/>
                      <a:pt x="189" y="259"/>
                      <a:pt x="189" y="259"/>
                    </a:cubicBezTo>
                    <a:cubicBezTo>
                      <a:pt x="189" y="259"/>
                      <a:pt x="189" y="259"/>
                      <a:pt x="189" y="259"/>
                    </a:cubicBezTo>
                    <a:cubicBezTo>
                      <a:pt x="189" y="259"/>
                      <a:pt x="189" y="259"/>
                      <a:pt x="190" y="259"/>
                    </a:cubicBezTo>
                    <a:cubicBezTo>
                      <a:pt x="191" y="259"/>
                      <a:pt x="192" y="258"/>
                      <a:pt x="193" y="258"/>
                    </a:cubicBezTo>
                    <a:cubicBezTo>
                      <a:pt x="194" y="258"/>
                      <a:pt x="194" y="258"/>
                      <a:pt x="196" y="257"/>
                    </a:cubicBezTo>
                    <a:cubicBezTo>
                      <a:pt x="198" y="255"/>
                      <a:pt x="198" y="256"/>
                      <a:pt x="197" y="255"/>
                    </a:cubicBezTo>
                    <a:cubicBezTo>
                      <a:pt x="196" y="255"/>
                      <a:pt x="196" y="255"/>
                      <a:pt x="196" y="255"/>
                    </a:cubicBezTo>
                    <a:cubicBezTo>
                      <a:pt x="196" y="255"/>
                      <a:pt x="196" y="255"/>
                      <a:pt x="196" y="255"/>
                    </a:cubicBezTo>
                    <a:cubicBezTo>
                      <a:pt x="196" y="255"/>
                      <a:pt x="196" y="255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3"/>
                      <a:pt x="196" y="252"/>
                      <a:pt x="196" y="251"/>
                    </a:cubicBezTo>
                    <a:cubicBezTo>
                      <a:pt x="196" y="250"/>
                      <a:pt x="194" y="250"/>
                      <a:pt x="194" y="249"/>
                    </a:cubicBezTo>
                    <a:cubicBezTo>
                      <a:pt x="195" y="247"/>
                      <a:pt x="195" y="247"/>
                      <a:pt x="195" y="246"/>
                    </a:cubicBezTo>
                    <a:cubicBezTo>
                      <a:pt x="195" y="246"/>
                      <a:pt x="195" y="246"/>
                      <a:pt x="196" y="246"/>
                    </a:cubicBezTo>
                    <a:cubicBezTo>
                      <a:pt x="196" y="246"/>
                      <a:pt x="196" y="246"/>
                      <a:pt x="196" y="246"/>
                    </a:cubicBezTo>
                    <a:cubicBezTo>
                      <a:pt x="196" y="246"/>
                      <a:pt x="196" y="245"/>
                      <a:pt x="196" y="245"/>
                    </a:cubicBezTo>
                    <a:cubicBezTo>
                      <a:pt x="196" y="245"/>
                      <a:pt x="196" y="245"/>
                      <a:pt x="196" y="245"/>
                    </a:cubicBezTo>
                    <a:cubicBezTo>
                      <a:pt x="196" y="245"/>
                      <a:pt x="197" y="245"/>
                      <a:pt x="197" y="244"/>
                    </a:cubicBezTo>
                    <a:cubicBezTo>
                      <a:pt x="197" y="244"/>
                      <a:pt x="198" y="242"/>
                      <a:pt x="198" y="241"/>
                    </a:cubicBezTo>
                    <a:cubicBezTo>
                      <a:pt x="198" y="239"/>
                      <a:pt x="199" y="238"/>
                      <a:pt x="201" y="237"/>
                    </a:cubicBezTo>
                    <a:cubicBezTo>
                      <a:pt x="203" y="237"/>
                      <a:pt x="203" y="235"/>
                      <a:pt x="203" y="234"/>
                    </a:cubicBezTo>
                    <a:cubicBezTo>
                      <a:pt x="202" y="234"/>
                      <a:pt x="203" y="234"/>
                      <a:pt x="203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3"/>
                      <a:pt x="204" y="233"/>
                      <a:pt x="204" y="232"/>
                    </a:cubicBezTo>
                    <a:cubicBezTo>
                      <a:pt x="205" y="231"/>
                      <a:pt x="206" y="230"/>
                      <a:pt x="206" y="229"/>
                    </a:cubicBezTo>
                    <a:cubicBezTo>
                      <a:pt x="207" y="227"/>
                      <a:pt x="211" y="228"/>
                      <a:pt x="211" y="228"/>
                    </a:cubicBezTo>
                    <a:cubicBezTo>
                      <a:pt x="212" y="228"/>
                      <a:pt x="212" y="230"/>
                      <a:pt x="212" y="230"/>
                    </a:cubicBezTo>
                    <a:cubicBezTo>
                      <a:pt x="213" y="231"/>
                      <a:pt x="217" y="230"/>
                      <a:pt x="218" y="230"/>
                    </a:cubicBezTo>
                    <a:cubicBezTo>
                      <a:pt x="219" y="230"/>
                      <a:pt x="217" y="232"/>
                      <a:pt x="215" y="233"/>
                    </a:cubicBezTo>
                    <a:cubicBezTo>
                      <a:pt x="213" y="233"/>
                      <a:pt x="213" y="234"/>
                      <a:pt x="214" y="234"/>
                    </a:cubicBezTo>
                    <a:cubicBezTo>
                      <a:pt x="214" y="235"/>
                      <a:pt x="216" y="237"/>
                      <a:pt x="217" y="238"/>
                    </a:cubicBezTo>
                    <a:cubicBezTo>
                      <a:pt x="218" y="239"/>
                      <a:pt x="218" y="240"/>
                      <a:pt x="220" y="240"/>
                    </a:cubicBezTo>
                    <a:cubicBezTo>
                      <a:pt x="221" y="240"/>
                      <a:pt x="221" y="238"/>
                      <a:pt x="222" y="238"/>
                    </a:cubicBezTo>
                    <a:cubicBezTo>
                      <a:pt x="223" y="237"/>
                      <a:pt x="224" y="237"/>
                      <a:pt x="225" y="237"/>
                    </a:cubicBezTo>
                    <a:cubicBezTo>
                      <a:pt x="225" y="236"/>
                      <a:pt x="225" y="238"/>
                      <a:pt x="226" y="238"/>
                    </a:cubicBezTo>
                    <a:cubicBezTo>
                      <a:pt x="228" y="238"/>
                      <a:pt x="228" y="237"/>
                      <a:pt x="229" y="238"/>
                    </a:cubicBezTo>
                    <a:cubicBezTo>
                      <a:pt x="230" y="238"/>
                      <a:pt x="229" y="237"/>
                      <a:pt x="229" y="236"/>
                    </a:cubicBezTo>
                    <a:cubicBezTo>
                      <a:pt x="228" y="235"/>
                      <a:pt x="228" y="235"/>
                      <a:pt x="228" y="234"/>
                    </a:cubicBezTo>
                    <a:cubicBezTo>
                      <a:pt x="227" y="233"/>
                      <a:pt x="226" y="234"/>
                      <a:pt x="224" y="234"/>
                    </a:cubicBezTo>
                    <a:cubicBezTo>
                      <a:pt x="223" y="234"/>
                      <a:pt x="223" y="232"/>
                      <a:pt x="222" y="231"/>
                    </a:cubicBezTo>
                    <a:cubicBezTo>
                      <a:pt x="222" y="231"/>
                      <a:pt x="223" y="230"/>
                      <a:pt x="224" y="230"/>
                    </a:cubicBezTo>
                    <a:cubicBezTo>
                      <a:pt x="225" y="230"/>
                      <a:pt x="226" y="228"/>
                      <a:pt x="227" y="228"/>
                    </a:cubicBezTo>
                    <a:cubicBezTo>
                      <a:pt x="228" y="227"/>
                      <a:pt x="229" y="228"/>
                      <a:pt x="230" y="228"/>
                    </a:cubicBezTo>
                    <a:cubicBezTo>
                      <a:pt x="231" y="228"/>
                      <a:pt x="232" y="226"/>
                      <a:pt x="234" y="226"/>
                    </a:cubicBezTo>
                    <a:cubicBezTo>
                      <a:pt x="234" y="226"/>
                      <a:pt x="234" y="226"/>
                      <a:pt x="235" y="226"/>
                    </a:cubicBezTo>
                    <a:cubicBezTo>
                      <a:pt x="235" y="226"/>
                      <a:pt x="235" y="226"/>
                      <a:pt x="235" y="226"/>
                    </a:cubicBezTo>
                    <a:cubicBezTo>
                      <a:pt x="235" y="226"/>
                      <a:pt x="236" y="226"/>
                      <a:pt x="236" y="226"/>
                    </a:cubicBezTo>
                    <a:cubicBezTo>
                      <a:pt x="236" y="226"/>
                      <a:pt x="236" y="226"/>
                      <a:pt x="236" y="226"/>
                    </a:cubicBezTo>
                    <a:cubicBezTo>
                      <a:pt x="236" y="226"/>
                      <a:pt x="237" y="226"/>
                      <a:pt x="237" y="226"/>
                    </a:cubicBezTo>
                    <a:cubicBezTo>
                      <a:pt x="237" y="226"/>
                      <a:pt x="237" y="226"/>
                      <a:pt x="237" y="225"/>
                    </a:cubicBezTo>
                    <a:cubicBezTo>
                      <a:pt x="237" y="225"/>
                      <a:pt x="237" y="225"/>
                      <a:pt x="237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39" y="225"/>
                      <a:pt x="240" y="225"/>
                      <a:pt x="240" y="226"/>
                    </a:cubicBezTo>
                    <a:cubicBezTo>
                      <a:pt x="240" y="226"/>
                      <a:pt x="237" y="228"/>
                      <a:pt x="236" y="228"/>
                    </a:cubicBezTo>
                    <a:cubicBezTo>
                      <a:pt x="235" y="229"/>
                      <a:pt x="234" y="228"/>
                      <a:pt x="234" y="230"/>
                    </a:cubicBezTo>
                    <a:cubicBezTo>
                      <a:pt x="235" y="231"/>
                      <a:pt x="234" y="234"/>
                      <a:pt x="233" y="235"/>
                    </a:cubicBezTo>
                    <a:cubicBezTo>
                      <a:pt x="232" y="236"/>
                      <a:pt x="232" y="235"/>
                      <a:pt x="231" y="236"/>
                    </a:cubicBezTo>
                    <a:cubicBezTo>
                      <a:pt x="229" y="236"/>
                      <a:pt x="232" y="237"/>
                      <a:pt x="233" y="238"/>
                    </a:cubicBezTo>
                    <a:cubicBezTo>
                      <a:pt x="235" y="239"/>
                      <a:pt x="236" y="239"/>
                      <a:pt x="237" y="239"/>
                    </a:cubicBezTo>
                    <a:cubicBezTo>
                      <a:pt x="239" y="240"/>
                      <a:pt x="242" y="243"/>
                      <a:pt x="243" y="245"/>
                    </a:cubicBezTo>
                    <a:cubicBezTo>
                      <a:pt x="243" y="245"/>
                      <a:pt x="243" y="245"/>
                      <a:pt x="243" y="245"/>
                    </a:cubicBezTo>
                    <a:cubicBezTo>
                      <a:pt x="243" y="245"/>
                      <a:pt x="244" y="246"/>
                      <a:pt x="244" y="246"/>
                    </a:cubicBezTo>
                    <a:cubicBezTo>
                      <a:pt x="244" y="246"/>
                      <a:pt x="244" y="246"/>
                      <a:pt x="244" y="246"/>
                    </a:cubicBezTo>
                    <a:cubicBezTo>
                      <a:pt x="244" y="246"/>
                      <a:pt x="245" y="246"/>
                      <a:pt x="245" y="246"/>
                    </a:cubicBezTo>
                    <a:cubicBezTo>
                      <a:pt x="246" y="246"/>
                      <a:pt x="246" y="246"/>
                      <a:pt x="246" y="246"/>
                    </a:cubicBezTo>
                    <a:cubicBezTo>
                      <a:pt x="249" y="246"/>
                      <a:pt x="248" y="247"/>
                      <a:pt x="249" y="249"/>
                    </a:cubicBezTo>
                    <a:cubicBezTo>
                      <a:pt x="250" y="251"/>
                      <a:pt x="251" y="252"/>
                      <a:pt x="251" y="253"/>
                    </a:cubicBezTo>
                    <a:cubicBezTo>
                      <a:pt x="251" y="253"/>
                      <a:pt x="251" y="253"/>
                      <a:pt x="251" y="254"/>
                    </a:cubicBezTo>
                    <a:cubicBezTo>
                      <a:pt x="250" y="254"/>
                      <a:pt x="250" y="254"/>
                      <a:pt x="250" y="254"/>
                    </a:cubicBezTo>
                    <a:cubicBezTo>
                      <a:pt x="250" y="254"/>
                      <a:pt x="250" y="254"/>
                      <a:pt x="250" y="254"/>
                    </a:cubicBezTo>
                    <a:cubicBezTo>
                      <a:pt x="250" y="254"/>
                      <a:pt x="250" y="255"/>
                      <a:pt x="249" y="255"/>
                    </a:cubicBezTo>
                    <a:cubicBezTo>
                      <a:pt x="249" y="255"/>
                      <a:pt x="249" y="255"/>
                      <a:pt x="249" y="255"/>
                    </a:cubicBezTo>
                    <a:cubicBezTo>
                      <a:pt x="249" y="255"/>
                      <a:pt x="248" y="256"/>
                      <a:pt x="247" y="256"/>
                    </a:cubicBezTo>
                    <a:cubicBezTo>
                      <a:pt x="247" y="256"/>
                      <a:pt x="247" y="256"/>
                      <a:pt x="247" y="256"/>
                    </a:cubicBezTo>
                    <a:cubicBezTo>
                      <a:pt x="246" y="256"/>
                      <a:pt x="246" y="257"/>
                      <a:pt x="245" y="257"/>
                    </a:cubicBezTo>
                    <a:cubicBezTo>
                      <a:pt x="243" y="257"/>
                      <a:pt x="243" y="257"/>
                      <a:pt x="242" y="257"/>
                    </a:cubicBezTo>
                    <a:cubicBezTo>
                      <a:pt x="240" y="257"/>
                      <a:pt x="239" y="257"/>
                      <a:pt x="237" y="257"/>
                    </a:cubicBezTo>
                    <a:cubicBezTo>
                      <a:pt x="235" y="257"/>
                      <a:pt x="231" y="256"/>
                      <a:pt x="229" y="255"/>
                    </a:cubicBezTo>
                    <a:cubicBezTo>
                      <a:pt x="228" y="255"/>
                      <a:pt x="228" y="253"/>
                      <a:pt x="226" y="253"/>
                    </a:cubicBezTo>
                    <a:cubicBezTo>
                      <a:pt x="223" y="253"/>
                      <a:pt x="222" y="252"/>
                      <a:pt x="218" y="252"/>
                    </a:cubicBezTo>
                    <a:cubicBezTo>
                      <a:pt x="213" y="252"/>
                      <a:pt x="213" y="252"/>
                      <a:pt x="210" y="254"/>
                    </a:cubicBezTo>
                    <a:cubicBezTo>
                      <a:pt x="207" y="256"/>
                      <a:pt x="203" y="256"/>
                      <a:pt x="201" y="256"/>
                    </a:cubicBezTo>
                    <a:cubicBezTo>
                      <a:pt x="199" y="256"/>
                      <a:pt x="201" y="257"/>
                      <a:pt x="201" y="258"/>
                    </a:cubicBezTo>
                    <a:cubicBezTo>
                      <a:pt x="202" y="259"/>
                      <a:pt x="201" y="258"/>
                      <a:pt x="200" y="258"/>
                    </a:cubicBezTo>
                    <a:cubicBezTo>
                      <a:pt x="198" y="259"/>
                      <a:pt x="200" y="259"/>
                      <a:pt x="199" y="259"/>
                    </a:cubicBezTo>
                    <a:cubicBezTo>
                      <a:pt x="198" y="260"/>
                      <a:pt x="194" y="260"/>
                      <a:pt x="192" y="260"/>
                    </a:cubicBezTo>
                    <a:cubicBezTo>
                      <a:pt x="191" y="260"/>
                      <a:pt x="190" y="261"/>
                      <a:pt x="189" y="262"/>
                    </a:cubicBezTo>
                    <a:cubicBezTo>
                      <a:pt x="189" y="263"/>
                      <a:pt x="189" y="264"/>
                      <a:pt x="190" y="265"/>
                    </a:cubicBezTo>
                    <a:cubicBezTo>
                      <a:pt x="191" y="267"/>
                      <a:pt x="191" y="268"/>
                      <a:pt x="190" y="268"/>
                    </a:cubicBezTo>
                    <a:cubicBezTo>
                      <a:pt x="189" y="269"/>
                      <a:pt x="188" y="268"/>
                      <a:pt x="187" y="268"/>
                    </a:cubicBezTo>
                    <a:cubicBezTo>
                      <a:pt x="186" y="268"/>
                      <a:pt x="187" y="269"/>
                      <a:pt x="188" y="270"/>
                    </a:cubicBezTo>
                    <a:cubicBezTo>
                      <a:pt x="190" y="271"/>
                      <a:pt x="190" y="270"/>
                      <a:pt x="191" y="270"/>
                    </a:cubicBezTo>
                    <a:cubicBezTo>
                      <a:pt x="192" y="270"/>
                      <a:pt x="192" y="271"/>
                      <a:pt x="192" y="272"/>
                    </a:cubicBezTo>
                    <a:cubicBezTo>
                      <a:pt x="191" y="272"/>
                      <a:pt x="191" y="273"/>
                      <a:pt x="192" y="274"/>
                    </a:cubicBezTo>
                    <a:cubicBezTo>
                      <a:pt x="193" y="274"/>
                      <a:pt x="193" y="275"/>
                      <a:pt x="194" y="276"/>
                    </a:cubicBezTo>
                    <a:cubicBezTo>
                      <a:pt x="195" y="276"/>
                      <a:pt x="196" y="276"/>
                      <a:pt x="197" y="277"/>
                    </a:cubicBezTo>
                    <a:cubicBezTo>
                      <a:pt x="199" y="277"/>
                      <a:pt x="199" y="277"/>
                      <a:pt x="200" y="278"/>
                    </a:cubicBezTo>
                    <a:cubicBezTo>
                      <a:pt x="202" y="279"/>
                      <a:pt x="203" y="280"/>
                      <a:pt x="205" y="280"/>
                    </a:cubicBezTo>
                    <a:cubicBezTo>
                      <a:pt x="206" y="280"/>
                      <a:pt x="206" y="278"/>
                      <a:pt x="206" y="277"/>
                    </a:cubicBezTo>
                    <a:cubicBezTo>
                      <a:pt x="206" y="277"/>
                      <a:pt x="211" y="278"/>
                      <a:pt x="213" y="279"/>
                    </a:cubicBezTo>
                    <a:cubicBezTo>
                      <a:pt x="214" y="280"/>
                      <a:pt x="217" y="280"/>
                      <a:pt x="219" y="280"/>
                    </a:cubicBezTo>
                    <a:cubicBezTo>
                      <a:pt x="221" y="279"/>
                      <a:pt x="222" y="277"/>
                      <a:pt x="223" y="277"/>
                    </a:cubicBezTo>
                    <a:cubicBezTo>
                      <a:pt x="223" y="276"/>
                      <a:pt x="224" y="277"/>
                      <a:pt x="225" y="277"/>
                    </a:cubicBezTo>
                    <a:cubicBezTo>
                      <a:pt x="226" y="276"/>
                      <a:pt x="225" y="277"/>
                      <a:pt x="227" y="277"/>
                    </a:cubicBezTo>
                    <a:cubicBezTo>
                      <a:pt x="228" y="278"/>
                      <a:pt x="228" y="277"/>
                      <a:pt x="228" y="277"/>
                    </a:cubicBezTo>
                    <a:cubicBezTo>
                      <a:pt x="228" y="277"/>
                      <a:pt x="228" y="277"/>
                      <a:pt x="228" y="277"/>
                    </a:cubicBezTo>
                    <a:cubicBezTo>
                      <a:pt x="228" y="277"/>
                      <a:pt x="228" y="277"/>
                      <a:pt x="228" y="277"/>
                    </a:cubicBezTo>
                    <a:cubicBezTo>
                      <a:pt x="228" y="277"/>
                      <a:pt x="228" y="278"/>
                      <a:pt x="228" y="278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28" y="279"/>
                      <a:pt x="228" y="279"/>
                      <a:pt x="228" y="280"/>
                    </a:cubicBezTo>
                    <a:cubicBezTo>
                      <a:pt x="228" y="280"/>
                      <a:pt x="228" y="280"/>
                      <a:pt x="228" y="280"/>
                    </a:cubicBezTo>
                    <a:cubicBezTo>
                      <a:pt x="228" y="280"/>
                      <a:pt x="228" y="280"/>
                      <a:pt x="228" y="280"/>
                    </a:cubicBezTo>
                    <a:cubicBezTo>
                      <a:pt x="228" y="281"/>
                      <a:pt x="228" y="285"/>
                      <a:pt x="228" y="286"/>
                    </a:cubicBezTo>
                    <a:cubicBezTo>
                      <a:pt x="228" y="286"/>
                      <a:pt x="228" y="287"/>
                      <a:pt x="227" y="287"/>
                    </a:cubicBezTo>
                    <a:cubicBezTo>
                      <a:pt x="227" y="287"/>
                      <a:pt x="227" y="287"/>
                      <a:pt x="227" y="287"/>
                    </a:cubicBezTo>
                    <a:cubicBezTo>
                      <a:pt x="227" y="287"/>
                      <a:pt x="227" y="287"/>
                      <a:pt x="227" y="288"/>
                    </a:cubicBezTo>
                    <a:cubicBezTo>
                      <a:pt x="227" y="288"/>
                      <a:pt x="226" y="288"/>
                      <a:pt x="226" y="288"/>
                    </a:cubicBezTo>
                    <a:cubicBezTo>
                      <a:pt x="226" y="288"/>
                      <a:pt x="226" y="288"/>
                      <a:pt x="226" y="288"/>
                    </a:cubicBezTo>
                    <a:cubicBezTo>
                      <a:pt x="226" y="288"/>
                      <a:pt x="226" y="289"/>
                      <a:pt x="226" y="289"/>
                    </a:cubicBezTo>
                    <a:cubicBezTo>
                      <a:pt x="226" y="289"/>
                      <a:pt x="226" y="289"/>
                      <a:pt x="226" y="290"/>
                    </a:cubicBezTo>
                    <a:cubicBezTo>
                      <a:pt x="226" y="290"/>
                      <a:pt x="226" y="290"/>
                      <a:pt x="226" y="290"/>
                    </a:cubicBezTo>
                    <a:cubicBezTo>
                      <a:pt x="226" y="291"/>
                      <a:pt x="225" y="292"/>
                      <a:pt x="225" y="293"/>
                    </a:cubicBezTo>
                    <a:cubicBezTo>
                      <a:pt x="225" y="293"/>
                      <a:pt x="225" y="293"/>
                      <a:pt x="225" y="293"/>
                    </a:cubicBezTo>
                    <a:cubicBezTo>
                      <a:pt x="225" y="293"/>
                      <a:pt x="225" y="294"/>
                      <a:pt x="224" y="294"/>
                    </a:cubicBezTo>
                    <a:cubicBezTo>
                      <a:pt x="224" y="295"/>
                      <a:pt x="224" y="296"/>
                      <a:pt x="223" y="297"/>
                    </a:cubicBezTo>
                    <a:cubicBezTo>
                      <a:pt x="223" y="297"/>
                      <a:pt x="223" y="298"/>
                      <a:pt x="222" y="298"/>
                    </a:cubicBezTo>
                    <a:cubicBezTo>
                      <a:pt x="222" y="299"/>
                      <a:pt x="222" y="299"/>
                      <a:pt x="222" y="299"/>
                    </a:cubicBezTo>
                    <a:cubicBezTo>
                      <a:pt x="222" y="299"/>
                      <a:pt x="222" y="300"/>
                      <a:pt x="222" y="300"/>
                    </a:cubicBezTo>
                    <a:cubicBezTo>
                      <a:pt x="222" y="301"/>
                      <a:pt x="221" y="301"/>
                      <a:pt x="221" y="301"/>
                    </a:cubicBezTo>
                    <a:cubicBezTo>
                      <a:pt x="221" y="301"/>
                      <a:pt x="221" y="301"/>
                      <a:pt x="221" y="302"/>
                    </a:cubicBezTo>
                    <a:cubicBezTo>
                      <a:pt x="221" y="302"/>
                      <a:pt x="221" y="302"/>
                      <a:pt x="220" y="302"/>
                    </a:cubicBezTo>
                    <a:cubicBezTo>
                      <a:pt x="219" y="304"/>
                      <a:pt x="214" y="303"/>
                      <a:pt x="213" y="303"/>
                    </a:cubicBezTo>
                    <a:cubicBezTo>
                      <a:pt x="211" y="303"/>
                      <a:pt x="211" y="302"/>
                      <a:pt x="210" y="301"/>
                    </a:cubicBezTo>
                    <a:cubicBezTo>
                      <a:pt x="209" y="300"/>
                      <a:pt x="209" y="302"/>
                      <a:pt x="208" y="301"/>
                    </a:cubicBezTo>
                    <a:cubicBezTo>
                      <a:pt x="207" y="300"/>
                      <a:pt x="207" y="301"/>
                      <a:pt x="206" y="301"/>
                    </a:cubicBezTo>
                    <a:cubicBezTo>
                      <a:pt x="204" y="302"/>
                      <a:pt x="202" y="304"/>
                      <a:pt x="201" y="304"/>
                    </a:cubicBezTo>
                    <a:cubicBezTo>
                      <a:pt x="200" y="305"/>
                      <a:pt x="194" y="303"/>
                      <a:pt x="193" y="303"/>
                    </a:cubicBezTo>
                    <a:cubicBezTo>
                      <a:pt x="191" y="302"/>
                      <a:pt x="186" y="301"/>
                      <a:pt x="185" y="301"/>
                    </a:cubicBezTo>
                    <a:cubicBezTo>
                      <a:pt x="185" y="301"/>
                      <a:pt x="185" y="301"/>
                      <a:pt x="185" y="301"/>
                    </a:cubicBezTo>
                    <a:cubicBezTo>
                      <a:pt x="184" y="301"/>
                      <a:pt x="183" y="300"/>
                      <a:pt x="181" y="300"/>
                    </a:cubicBezTo>
                    <a:cubicBezTo>
                      <a:pt x="181" y="300"/>
                      <a:pt x="181" y="300"/>
                      <a:pt x="180" y="300"/>
                    </a:cubicBezTo>
                    <a:cubicBezTo>
                      <a:pt x="180" y="300"/>
                      <a:pt x="179" y="299"/>
                      <a:pt x="178" y="299"/>
                    </a:cubicBezTo>
                    <a:cubicBezTo>
                      <a:pt x="175" y="299"/>
                      <a:pt x="176" y="299"/>
                      <a:pt x="175" y="298"/>
                    </a:cubicBezTo>
                    <a:cubicBezTo>
                      <a:pt x="174" y="297"/>
                      <a:pt x="173" y="296"/>
                      <a:pt x="172" y="295"/>
                    </a:cubicBezTo>
                    <a:cubicBezTo>
                      <a:pt x="170" y="295"/>
                      <a:pt x="165" y="297"/>
                      <a:pt x="164" y="298"/>
                    </a:cubicBezTo>
                    <a:cubicBezTo>
                      <a:pt x="163" y="298"/>
                      <a:pt x="162" y="299"/>
                      <a:pt x="162" y="301"/>
                    </a:cubicBezTo>
                    <a:cubicBezTo>
                      <a:pt x="163" y="303"/>
                      <a:pt x="163" y="306"/>
                      <a:pt x="161" y="307"/>
                    </a:cubicBezTo>
                    <a:cubicBezTo>
                      <a:pt x="158" y="308"/>
                      <a:pt x="157" y="307"/>
                      <a:pt x="155" y="306"/>
                    </a:cubicBezTo>
                    <a:cubicBezTo>
                      <a:pt x="152" y="304"/>
                      <a:pt x="150" y="303"/>
                      <a:pt x="148" y="303"/>
                    </a:cubicBezTo>
                    <a:cubicBezTo>
                      <a:pt x="146" y="303"/>
                      <a:pt x="144" y="301"/>
                      <a:pt x="144" y="300"/>
                    </a:cubicBezTo>
                    <a:cubicBezTo>
                      <a:pt x="143" y="299"/>
                      <a:pt x="143" y="297"/>
                      <a:pt x="141" y="297"/>
                    </a:cubicBezTo>
                    <a:cubicBezTo>
                      <a:pt x="140" y="297"/>
                      <a:pt x="139" y="296"/>
                      <a:pt x="136" y="296"/>
                    </a:cubicBezTo>
                    <a:cubicBezTo>
                      <a:pt x="134" y="295"/>
                      <a:pt x="132" y="296"/>
                      <a:pt x="131" y="295"/>
                    </a:cubicBezTo>
                    <a:cubicBezTo>
                      <a:pt x="130" y="295"/>
                      <a:pt x="130" y="295"/>
                      <a:pt x="130" y="294"/>
                    </a:cubicBezTo>
                    <a:cubicBezTo>
                      <a:pt x="129" y="294"/>
                      <a:pt x="129" y="294"/>
                      <a:pt x="129" y="294"/>
                    </a:cubicBezTo>
                    <a:cubicBezTo>
                      <a:pt x="129" y="294"/>
                      <a:pt x="129" y="294"/>
                      <a:pt x="129" y="294"/>
                    </a:cubicBezTo>
                    <a:cubicBezTo>
                      <a:pt x="129" y="294"/>
                      <a:pt x="129" y="294"/>
                      <a:pt x="128" y="294"/>
                    </a:cubicBezTo>
                    <a:cubicBezTo>
                      <a:pt x="128" y="294"/>
                      <a:pt x="128" y="294"/>
                      <a:pt x="128" y="294"/>
                    </a:cubicBezTo>
                    <a:cubicBezTo>
                      <a:pt x="128" y="294"/>
                      <a:pt x="128" y="294"/>
                      <a:pt x="127" y="294"/>
                    </a:cubicBezTo>
                    <a:cubicBezTo>
                      <a:pt x="126" y="295"/>
                      <a:pt x="126" y="294"/>
                      <a:pt x="127" y="293"/>
                    </a:cubicBezTo>
                    <a:cubicBezTo>
                      <a:pt x="127" y="292"/>
                      <a:pt x="125" y="293"/>
                      <a:pt x="124" y="292"/>
                    </a:cubicBezTo>
                    <a:cubicBezTo>
                      <a:pt x="122" y="291"/>
                      <a:pt x="124" y="289"/>
                      <a:pt x="125" y="288"/>
                    </a:cubicBezTo>
                    <a:cubicBezTo>
                      <a:pt x="126" y="287"/>
                      <a:pt x="127" y="284"/>
                      <a:pt x="126" y="283"/>
                    </a:cubicBezTo>
                    <a:cubicBezTo>
                      <a:pt x="125" y="282"/>
                      <a:pt x="125" y="280"/>
                      <a:pt x="126" y="279"/>
                    </a:cubicBezTo>
                    <a:cubicBezTo>
                      <a:pt x="126" y="278"/>
                      <a:pt x="127" y="277"/>
                      <a:pt x="126" y="277"/>
                    </a:cubicBezTo>
                    <a:cubicBezTo>
                      <a:pt x="125" y="277"/>
                      <a:pt x="124" y="276"/>
                      <a:pt x="123" y="275"/>
                    </a:cubicBezTo>
                    <a:cubicBezTo>
                      <a:pt x="122" y="274"/>
                      <a:pt x="119" y="276"/>
                      <a:pt x="118" y="276"/>
                    </a:cubicBezTo>
                    <a:cubicBezTo>
                      <a:pt x="117" y="277"/>
                      <a:pt x="117" y="277"/>
                      <a:pt x="117" y="277"/>
                    </a:cubicBezTo>
                    <a:cubicBezTo>
                      <a:pt x="116" y="277"/>
                      <a:pt x="116" y="277"/>
                      <a:pt x="115" y="276"/>
                    </a:cubicBezTo>
                    <a:cubicBezTo>
                      <a:pt x="114" y="276"/>
                      <a:pt x="114" y="276"/>
                      <a:pt x="113" y="276"/>
                    </a:cubicBezTo>
                    <a:cubicBezTo>
                      <a:pt x="110" y="276"/>
                      <a:pt x="107" y="277"/>
                      <a:pt x="105" y="278"/>
                    </a:cubicBezTo>
                    <a:cubicBezTo>
                      <a:pt x="103" y="278"/>
                      <a:pt x="102" y="278"/>
                      <a:pt x="101" y="277"/>
                    </a:cubicBezTo>
                    <a:cubicBezTo>
                      <a:pt x="101" y="277"/>
                      <a:pt x="98" y="277"/>
                      <a:pt x="95" y="277"/>
                    </a:cubicBezTo>
                    <a:cubicBezTo>
                      <a:pt x="93" y="277"/>
                      <a:pt x="94" y="277"/>
                      <a:pt x="93" y="276"/>
                    </a:cubicBezTo>
                    <a:cubicBezTo>
                      <a:pt x="92" y="276"/>
                      <a:pt x="91" y="277"/>
                      <a:pt x="90" y="278"/>
                    </a:cubicBezTo>
                    <a:cubicBezTo>
                      <a:pt x="90" y="279"/>
                      <a:pt x="87" y="279"/>
                      <a:pt x="85" y="280"/>
                    </a:cubicBezTo>
                    <a:cubicBezTo>
                      <a:pt x="83" y="280"/>
                      <a:pt x="82" y="281"/>
                      <a:pt x="81" y="282"/>
                    </a:cubicBezTo>
                    <a:cubicBezTo>
                      <a:pt x="80" y="282"/>
                      <a:pt x="79" y="282"/>
                      <a:pt x="77" y="283"/>
                    </a:cubicBezTo>
                    <a:cubicBezTo>
                      <a:pt x="77" y="283"/>
                      <a:pt x="76" y="283"/>
                      <a:pt x="76" y="283"/>
                    </a:cubicBezTo>
                    <a:cubicBezTo>
                      <a:pt x="76" y="284"/>
                      <a:pt x="76" y="284"/>
                      <a:pt x="76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4" y="285"/>
                      <a:pt x="74" y="285"/>
                      <a:pt x="74" y="285"/>
                    </a:cubicBezTo>
                    <a:cubicBezTo>
                      <a:pt x="74" y="285"/>
                      <a:pt x="74" y="285"/>
                      <a:pt x="73" y="285"/>
                    </a:cubicBezTo>
                    <a:cubicBezTo>
                      <a:pt x="72" y="286"/>
                      <a:pt x="72" y="285"/>
                      <a:pt x="71" y="285"/>
                    </a:cubicBezTo>
                    <a:cubicBezTo>
                      <a:pt x="69" y="284"/>
                      <a:pt x="65" y="285"/>
                      <a:pt x="63" y="285"/>
                    </a:cubicBezTo>
                    <a:cubicBezTo>
                      <a:pt x="62" y="285"/>
                      <a:pt x="60" y="282"/>
                      <a:pt x="59" y="282"/>
                    </a:cubicBezTo>
                    <a:cubicBezTo>
                      <a:pt x="58" y="282"/>
                      <a:pt x="56" y="284"/>
                      <a:pt x="56" y="286"/>
                    </a:cubicBezTo>
                    <a:cubicBezTo>
                      <a:pt x="55" y="287"/>
                      <a:pt x="53" y="290"/>
                      <a:pt x="51" y="292"/>
                    </a:cubicBezTo>
                    <a:cubicBezTo>
                      <a:pt x="49" y="293"/>
                      <a:pt x="46" y="293"/>
                      <a:pt x="46" y="294"/>
                    </a:cubicBezTo>
                    <a:cubicBezTo>
                      <a:pt x="45" y="295"/>
                      <a:pt x="43" y="296"/>
                      <a:pt x="42" y="298"/>
                    </a:cubicBezTo>
                    <a:cubicBezTo>
                      <a:pt x="42" y="300"/>
                      <a:pt x="41" y="299"/>
                      <a:pt x="40" y="301"/>
                    </a:cubicBezTo>
                    <a:cubicBezTo>
                      <a:pt x="38" y="303"/>
                      <a:pt x="39" y="305"/>
                      <a:pt x="39" y="309"/>
                    </a:cubicBezTo>
                    <a:cubicBezTo>
                      <a:pt x="39" y="313"/>
                      <a:pt x="33" y="315"/>
                      <a:pt x="30" y="316"/>
                    </a:cubicBezTo>
                    <a:cubicBezTo>
                      <a:pt x="29" y="316"/>
                      <a:pt x="29" y="316"/>
                      <a:pt x="28" y="317"/>
                    </a:cubicBezTo>
                    <a:cubicBezTo>
                      <a:pt x="28" y="317"/>
                      <a:pt x="28" y="317"/>
                      <a:pt x="28" y="317"/>
                    </a:cubicBezTo>
                    <a:cubicBezTo>
                      <a:pt x="27" y="317"/>
                      <a:pt x="27" y="317"/>
                      <a:pt x="27" y="318"/>
                    </a:cubicBezTo>
                    <a:cubicBezTo>
                      <a:pt x="26" y="318"/>
                      <a:pt x="26" y="318"/>
                      <a:pt x="26" y="318"/>
                    </a:cubicBezTo>
                    <a:cubicBezTo>
                      <a:pt x="26" y="318"/>
                      <a:pt x="25" y="318"/>
                      <a:pt x="25" y="319"/>
                    </a:cubicBezTo>
                    <a:cubicBezTo>
                      <a:pt x="25" y="319"/>
                      <a:pt x="25" y="319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4" y="320"/>
                      <a:pt x="24" y="320"/>
                      <a:pt x="24" y="320"/>
                    </a:cubicBezTo>
                    <a:cubicBezTo>
                      <a:pt x="22" y="321"/>
                      <a:pt x="22" y="323"/>
                      <a:pt x="20" y="324"/>
                    </a:cubicBezTo>
                    <a:cubicBezTo>
                      <a:pt x="18" y="325"/>
                      <a:pt x="16" y="330"/>
                      <a:pt x="16" y="331"/>
                    </a:cubicBezTo>
                    <a:cubicBezTo>
                      <a:pt x="16" y="332"/>
                      <a:pt x="10" y="336"/>
                      <a:pt x="10" y="338"/>
                    </a:cubicBezTo>
                    <a:cubicBezTo>
                      <a:pt x="9" y="340"/>
                      <a:pt x="7" y="343"/>
                      <a:pt x="6" y="343"/>
                    </a:cubicBezTo>
                    <a:cubicBezTo>
                      <a:pt x="6" y="343"/>
                      <a:pt x="6" y="343"/>
                      <a:pt x="6" y="344"/>
                    </a:cubicBezTo>
                    <a:cubicBezTo>
                      <a:pt x="6" y="344"/>
                      <a:pt x="6" y="344"/>
                      <a:pt x="6" y="344"/>
                    </a:cubicBezTo>
                    <a:cubicBezTo>
                      <a:pt x="5" y="344"/>
                      <a:pt x="5" y="344"/>
                      <a:pt x="5" y="345"/>
                    </a:cubicBezTo>
                    <a:cubicBezTo>
                      <a:pt x="5" y="345"/>
                      <a:pt x="5" y="345"/>
                      <a:pt x="5" y="345"/>
                    </a:cubicBezTo>
                    <a:cubicBezTo>
                      <a:pt x="5" y="345"/>
                      <a:pt x="5" y="345"/>
                      <a:pt x="5" y="346"/>
                    </a:cubicBezTo>
                    <a:cubicBezTo>
                      <a:pt x="5" y="346"/>
                      <a:pt x="5" y="346"/>
                      <a:pt x="5" y="346"/>
                    </a:cubicBezTo>
                    <a:cubicBezTo>
                      <a:pt x="5" y="347"/>
                      <a:pt x="5" y="347"/>
                      <a:pt x="5" y="348"/>
                    </a:cubicBezTo>
                    <a:cubicBezTo>
                      <a:pt x="5" y="348"/>
                      <a:pt x="5" y="348"/>
                      <a:pt x="5" y="348"/>
                    </a:cubicBezTo>
                    <a:cubicBezTo>
                      <a:pt x="5" y="349"/>
                      <a:pt x="7" y="351"/>
                      <a:pt x="8" y="352"/>
                    </a:cubicBezTo>
                    <a:cubicBezTo>
                      <a:pt x="8" y="353"/>
                      <a:pt x="7" y="353"/>
                      <a:pt x="7" y="355"/>
                    </a:cubicBezTo>
                    <a:cubicBezTo>
                      <a:pt x="6" y="357"/>
                      <a:pt x="8" y="357"/>
                      <a:pt x="8" y="360"/>
                    </a:cubicBezTo>
                    <a:cubicBezTo>
                      <a:pt x="9" y="362"/>
                      <a:pt x="6" y="364"/>
                      <a:pt x="6" y="366"/>
                    </a:cubicBezTo>
                    <a:cubicBezTo>
                      <a:pt x="6" y="367"/>
                      <a:pt x="6" y="367"/>
                      <a:pt x="6" y="368"/>
                    </a:cubicBezTo>
                    <a:cubicBezTo>
                      <a:pt x="6" y="368"/>
                      <a:pt x="6" y="369"/>
                      <a:pt x="6" y="369"/>
                    </a:cubicBezTo>
                    <a:cubicBezTo>
                      <a:pt x="5" y="370"/>
                      <a:pt x="5" y="370"/>
                      <a:pt x="5" y="370"/>
                    </a:cubicBezTo>
                    <a:cubicBezTo>
                      <a:pt x="5" y="370"/>
                      <a:pt x="5" y="370"/>
                      <a:pt x="5" y="371"/>
                    </a:cubicBezTo>
                    <a:cubicBezTo>
                      <a:pt x="5" y="371"/>
                      <a:pt x="5" y="371"/>
                      <a:pt x="5" y="371"/>
                    </a:cubicBezTo>
                    <a:cubicBezTo>
                      <a:pt x="4" y="371"/>
                      <a:pt x="4" y="372"/>
                      <a:pt x="4" y="372"/>
                    </a:cubicBezTo>
                    <a:cubicBezTo>
                      <a:pt x="3" y="373"/>
                      <a:pt x="0" y="375"/>
                      <a:pt x="2" y="376"/>
                    </a:cubicBezTo>
                    <a:cubicBezTo>
                      <a:pt x="3" y="377"/>
                      <a:pt x="2" y="377"/>
                      <a:pt x="3" y="380"/>
                    </a:cubicBezTo>
                    <a:cubicBezTo>
                      <a:pt x="3" y="380"/>
                      <a:pt x="3" y="380"/>
                      <a:pt x="3" y="380"/>
                    </a:cubicBezTo>
                    <a:cubicBezTo>
                      <a:pt x="4" y="381"/>
                      <a:pt x="4" y="382"/>
                      <a:pt x="3" y="382"/>
                    </a:cubicBezTo>
                    <a:cubicBezTo>
                      <a:pt x="3" y="382"/>
                      <a:pt x="3" y="382"/>
                      <a:pt x="3" y="382"/>
                    </a:cubicBezTo>
                    <a:cubicBezTo>
                      <a:pt x="3" y="382"/>
                      <a:pt x="3" y="383"/>
                      <a:pt x="3" y="383"/>
                    </a:cubicBezTo>
                    <a:cubicBezTo>
                      <a:pt x="3" y="383"/>
                      <a:pt x="3" y="384"/>
                      <a:pt x="2" y="384"/>
                    </a:cubicBezTo>
                    <a:cubicBezTo>
                      <a:pt x="2" y="384"/>
                      <a:pt x="2" y="385"/>
                      <a:pt x="2" y="385"/>
                    </a:cubicBezTo>
                    <a:cubicBezTo>
                      <a:pt x="2" y="385"/>
                      <a:pt x="2" y="385"/>
                      <a:pt x="2" y="385"/>
                    </a:cubicBezTo>
                    <a:cubicBezTo>
                      <a:pt x="3" y="385"/>
                      <a:pt x="3" y="386"/>
                      <a:pt x="3" y="386"/>
                    </a:cubicBezTo>
                    <a:cubicBezTo>
                      <a:pt x="3" y="386"/>
                      <a:pt x="3" y="386"/>
                      <a:pt x="3" y="386"/>
                    </a:cubicBezTo>
                    <a:cubicBezTo>
                      <a:pt x="3" y="386"/>
                      <a:pt x="3" y="386"/>
                      <a:pt x="3" y="386"/>
                    </a:cubicBezTo>
                    <a:cubicBezTo>
                      <a:pt x="3" y="386"/>
                      <a:pt x="4" y="386"/>
                      <a:pt x="5" y="387"/>
                    </a:cubicBezTo>
                    <a:cubicBezTo>
                      <a:pt x="5" y="387"/>
                      <a:pt x="6" y="387"/>
                      <a:pt x="6" y="388"/>
                    </a:cubicBezTo>
                    <a:cubicBezTo>
                      <a:pt x="8" y="389"/>
                      <a:pt x="7" y="390"/>
                      <a:pt x="8" y="390"/>
                    </a:cubicBezTo>
                    <a:cubicBezTo>
                      <a:pt x="8" y="390"/>
                      <a:pt x="8" y="391"/>
                      <a:pt x="8" y="391"/>
                    </a:cubicBezTo>
                    <a:cubicBezTo>
                      <a:pt x="8" y="391"/>
                      <a:pt x="8" y="391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10" y="393"/>
                      <a:pt x="10" y="393"/>
                      <a:pt x="11" y="393"/>
                    </a:cubicBezTo>
                    <a:cubicBezTo>
                      <a:pt x="13" y="394"/>
                      <a:pt x="13" y="395"/>
                      <a:pt x="13" y="396"/>
                    </a:cubicBezTo>
                    <a:cubicBezTo>
                      <a:pt x="14" y="397"/>
                      <a:pt x="15" y="398"/>
                      <a:pt x="15" y="399"/>
                    </a:cubicBezTo>
                    <a:cubicBezTo>
                      <a:pt x="15" y="399"/>
                      <a:pt x="15" y="399"/>
                      <a:pt x="16" y="399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6" y="399"/>
                      <a:pt x="16" y="399"/>
                      <a:pt x="16" y="400"/>
                    </a:cubicBezTo>
                    <a:cubicBezTo>
                      <a:pt x="16" y="400"/>
                      <a:pt x="16" y="400"/>
                      <a:pt x="16" y="400"/>
                    </a:cubicBezTo>
                    <a:cubicBezTo>
                      <a:pt x="16" y="400"/>
                      <a:pt x="16" y="400"/>
                      <a:pt x="16" y="400"/>
                    </a:cubicBezTo>
                    <a:cubicBezTo>
                      <a:pt x="16" y="401"/>
                      <a:pt x="16" y="402"/>
                      <a:pt x="17" y="402"/>
                    </a:cubicBezTo>
                    <a:cubicBezTo>
                      <a:pt x="17" y="402"/>
                      <a:pt x="17" y="402"/>
                      <a:pt x="17" y="403"/>
                    </a:cubicBezTo>
                    <a:cubicBezTo>
                      <a:pt x="17" y="403"/>
                      <a:pt x="17" y="403"/>
                      <a:pt x="17" y="403"/>
                    </a:cubicBezTo>
                    <a:cubicBezTo>
                      <a:pt x="17" y="404"/>
                      <a:pt x="18" y="405"/>
                      <a:pt x="19" y="406"/>
                    </a:cubicBezTo>
                    <a:cubicBezTo>
                      <a:pt x="19" y="406"/>
                      <a:pt x="19" y="407"/>
                      <a:pt x="19" y="407"/>
                    </a:cubicBezTo>
                    <a:cubicBezTo>
                      <a:pt x="20" y="407"/>
                      <a:pt x="20" y="407"/>
                      <a:pt x="20" y="407"/>
                    </a:cubicBezTo>
                    <a:cubicBezTo>
                      <a:pt x="20" y="408"/>
                      <a:pt x="20" y="408"/>
                      <a:pt x="21" y="408"/>
                    </a:cubicBezTo>
                    <a:cubicBezTo>
                      <a:pt x="21" y="408"/>
                      <a:pt x="21" y="408"/>
                      <a:pt x="21" y="408"/>
                    </a:cubicBezTo>
                    <a:cubicBezTo>
                      <a:pt x="22" y="408"/>
                      <a:pt x="22" y="409"/>
                      <a:pt x="23" y="409"/>
                    </a:cubicBezTo>
                    <a:cubicBezTo>
                      <a:pt x="23" y="409"/>
                      <a:pt x="23" y="410"/>
                      <a:pt x="24" y="410"/>
                    </a:cubicBezTo>
                    <a:cubicBezTo>
                      <a:pt x="26" y="411"/>
                      <a:pt x="31" y="415"/>
                      <a:pt x="32" y="416"/>
                    </a:cubicBezTo>
                    <a:cubicBezTo>
                      <a:pt x="33" y="417"/>
                      <a:pt x="33" y="417"/>
                      <a:pt x="34" y="417"/>
                    </a:cubicBezTo>
                    <a:cubicBezTo>
                      <a:pt x="34" y="417"/>
                      <a:pt x="34" y="417"/>
                      <a:pt x="35" y="417"/>
                    </a:cubicBezTo>
                    <a:cubicBezTo>
                      <a:pt x="35" y="418"/>
                      <a:pt x="35" y="418"/>
                      <a:pt x="36" y="418"/>
                    </a:cubicBezTo>
                    <a:cubicBezTo>
                      <a:pt x="36" y="418"/>
                      <a:pt x="37" y="418"/>
                      <a:pt x="37" y="418"/>
                    </a:cubicBezTo>
                    <a:cubicBezTo>
                      <a:pt x="37" y="418"/>
                      <a:pt x="37" y="419"/>
                      <a:pt x="38" y="419"/>
                    </a:cubicBezTo>
                    <a:cubicBezTo>
                      <a:pt x="38" y="419"/>
                      <a:pt x="39" y="419"/>
                      <a:pt x="39" y="419"/>
                    </a:cubicBezTo>
                    <a:cubicBezTo>
                      <a:pt x="39" y="419"/>
                      <a:pt x="39" y="419"/>
                      <a:pt x="39" y="419"/>
                    </a:cubicBezTo>
                    <a:cubicBezTo>
                      <a:pt x="39" y="419"/>
                      <a:pt x="39" y="419"/>
                      <a:pt x="40" y="419"/>
                    </a:cubicBezTo>
                    <a:cubicBezTo>
                      <a:pt x="42" y="419"/>
                      <a:pt x="51" y="416"/>
                      <a:pt x="53" y="415"/>
                    </a:cubicBezTo>
                    <a:cubicBezTo>
                      <a:pt x="54" y="415"/>
                      <a:pt x="54" y="415"/>
                      <a:pt x="55" y="415"/>
                    </a:cubicBezTo>
                    <a:cubicBezTo>
                      <a:pt x="55" y="415"/>
                      <a:pt x="55" y="416"/>
                      <a:pt x="55" y="416"/>
                    </a:cubicBezTo>
                    <a:cubicBezTo>
                      <a:pt x="55" y="416"/>
                      <a:pt x="56" y="416"/>
                      <a:pt x="56" y="416"/>
                    </a:cubicBezTo>
                    <a:cubicBezTo>
                      <a:pt x="56" y="416"/>
                      <a:pt x="56" y="416"/>
                      <a:pt x="57" y="416"/>
                    </a:cubicBezTo>
                    <a:cubicBezTo>
                      <a:pt x="57" y="416"/>
                      <a:pt x="57" y="416"/>
                      <a:pt x="58" y="416"/>
                    </a:cubicBezTo>
                    <a:cubicBezTo>
                      <a:pt x="58" y="416"/>
                      <a:pt x="58" y="416"/>
                      <a:pt x="58" y="416"/>
                    </a:cubicBezTo>
                    <a:cubicBezTo>
                      <a:pt x="59" y="416"/>
                      <a:pt x="59" y="416"/>
                      <a:pt x="59" y="417"/>
                    </a:cubicBezTo>
                    <a:cubicBezTo>
                      <a:pt x="59" y="417"/>
                      <a:pt x="60" y="417"/>
                      <a:pt x="60" y="417"/>
                    </a:cubicBezTo>
                    <a:cubicBezTo>
                      <a:pt x="61" y="417"/>
                      <a:pt x="62" y="417"/>
                      <a:pt x="63" y="418"/>
                    </a:cubicBezTo>
                    <a:cubicBezTo>
                      <a:pt x="63" y="418"/>
                      <a:pt x="63" y="418"/>
                      <a:pt x="63" y="418"/>
                    </a:cubicBezTo>
                    <a:cubicBezTo>
                      <a:pt x="64" y="418"/>
                      <a:pt x="64" y="418"/>
                      <a:pt x="64" y="418"/>
                    </a:cubicBezTo>
                    <a:cubicBezTo>
                      <a:pt x="64" y="418"/>
                      <a:pt x="65" y="418"/>
                      <a:pt x="65" y="418"/>
                    </a:cubicBezTo>
                    <a:cubicBezTo>
                      <a:pt x="65" y="418"/>
                      <a:pt x="65" y="418"/>
                      <a:pt x="65" y="418"/>
                    </a:cubicBezTo>
                    <a:cubicBezTo>
                      <a:pt x="66" y="418"/>
                      <a:pt x="66" y="418"/>
                      <a:pt x="66" y="418"/>
                    </a:cubicBezTo>
                    <a:cubicBezTo>
                      <a:pt x="66" y="418"/>
                      <a:pt x="66" y="418"/>
                      <a:pt x="66" y="418"/>
                    </a:cubicBezTo>
                    <a:cubicBezTo>
                      <a:pt x="67" y="417"/>
                      <a:pt x="67" y="417"/>
                      <a:pt x="68" y="417"/>
                    </a:cubicBezTo>
                    <a:cubicBezTo>
                      <a:pt x="68" y="417"/>
                      <a:pt x="68" y="417"/>
                      <a:pt x="68" y="417"/>
                    </a:cubicBezTo>
                    <a:cubicBezTo>
                      <a:pt x="68" y="417"/>
                      <a:pt x="69" y="417"/>
                      <a:pt x="69" y="417"/>
                    </a:cubicBezTo>
                    <a:cubicBezTo>
                      <a:pt x="69" y="417"/>
                      <a:pt x="70" y="417"/>
                      <a:pt x="70" y="416"/>
                    </a:cubicBezTo>
                    <a:cubicBezTo>
                      <a:pt x="70" y="416"/>
                      <a:pt x="70" y="416"/>
                      <a:pt x="71" y="416"/>
                    </a:cubicBezTo>
                    <a:cubicBezTo>
                      <a:pt x="71" y="416"/>
                      <a:pt x="71" y="416"/>
                      <a:pt x="71" y="416"/>
                    </a:cubicBezTo>
                    <a:cubicBezTo>
                      <a:pt x="72" y="415"/>
                      <a:pt x="74" y="415"/>
                      <a:pt x="75" y="414"/>
                    </a:cubicBezTo>
                    <a:cubicBezTo>
                      <a:pt x="75" y="414"/>
                      <a:pt x="75" y="414"/>
                      <a:pt x="75" y="414"/>
                    </a:cubicBezTo>
                    <a:cubicBezTo>
                      <a:pt x="76" y="414"/>
                      <a:pt x="77" y="414"/>
                      <a:pt x="77" y="413"/>
                    </a:cubicBezTo>
                    <a:cubicBezTo>
                      <a:pt x="77" y="413"/>
                      <a:pt x="77" y="413"/>
                      <a:pt x="78" y="413"/>
                    </a:cubicBezTo>
                    <a:cubicBezTo>
                      <a:pt x="78" y="413"/>
                      <a:pt x="78" y="413"/>
                      <a:pt x="78" y="413"/>
                    </a:cubicBezTo>
                    <a:cubicBezTo>
                      <a:pt x="78" y="413"/>
                      <a:pt x="78" y="413"/>
                      <a:pt x="79" y="413"/>
                    </a:cubicBezTo>
                    <a:cubicBezTo>
                      <a:pt x="79" y="412"/>
                      <a:pt x="79" y="412"/>
                      <a:pt x="79" y="412"/>
                    </a:cubicBezTo>
                    <a:cubicBezTo>
                      <a:pt x="79" y="412"/>
                      <a:pt x="79" y="412"/>
                      <a:pt x="79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1" y="412"/>
                    </a:cubicBezTo>
                    <a:cubicBezTo>
                      <a:pt x="81" y="411"/>
                      <a:pt x="81" y="411"/>
                      <a:pt x="81" y="411"/>
                    </a:cubicBezTo>
                    <a:cubicBezTo>
                      <a:pt x="81" y="411"/>
                      <a:pt x="81" y="411"/>
                      <a:pt x="82" y="411"/>
                    </a:cubicBezTo>
                    <a:cubicBezTo>
                      <a:pt x="82" y="411"/>
                      <a:pt x="82" y="411"/>
                      <a:pt x="82" y="411"/>
                    </a:cubicBezTo>
                    <a:cubicBezTo>
                      <a:pt x="83" y="411"/>
                      <a:pt x="84" y="411"/>
                      <a:pt x="85" y="411"/>
                    </a:cubicBezTo>
                    <a:cubicBezTo>
                      <a:pt x="85" y="411"/>
                      <a:pt x="86" y="411"/>
                      <a:pt x="87" y="411"/>
                    </a:cubicBezTo>
                    <a:cubicBezTo>
                      <a:pt x="87" y="411"/>
                      <a:pt x="87" y="411"/>
                      <a:pt x="87" y="411"/>
                    </a:cubicBezTo>
                    <a:cubicBezTo>
                      <a:pt x="87" y="411"/>
                      <a:pt x="88" y="411"/>
                      <a:pt x="88" y="411"/>
                    </a:cubicBezTo>
                    <a:cubicBezTo>
                      <a:pt x="88" y="411"/>
                      <a:pt x="88" y="411"/>
                      <a:pt x="88" y="411"/>
                    </a:cubicBezTo>
                    <a:cubicBezTo>
                      <a:pt x="88" y="411"/>
                      <a:pt x="89" y="411"/>
                      <a:pt x="89" y="411"/>
                    </a:cubicBezTo>
                    <a:cubicBezTo>
                      <a:pt x="89" y="411"/>
                      <a:pt x="89" y="411"/>
                      <a:pt x="89" y="411"/>
                    </a:cubicBezTo>
                    <a:cubicBezTo>
                      <a:pt x="89" y="411"/>
                      <a:pt x="90" y="411"/>
                      <a:pt x="90" y="411"/>
                    </a:cubicBezTo>
                    <a:cubicBezTo>
                      <a:pt x="90" y="411"/>
                      <a:pt x="90" y="411"/>
                      <a:pt x="90" y="411"/>
                    </a:cubicBezTo>
                    <a:cubicBezTo>
                      <a:pt x="90" y="411"/>
                      <a:pt x="90" y="411"/>
                      <a:pt x="90" y="411"/>
                    </a:cubicBezTo>
                    <a:cubicBezTo>
                      <a:pt x="91" y="411"/>
                      <a:pt x="91" y="411"/>
                      <a:pt x="91" y="411"/>
                    </a:cubicBezTo>
                    <a:cubicBezTo>
                      <a:pt x="91" y="411"/>
                      <a:pt x="91" y="411"/>
                      <a:pt x="91" y="411"/>
                    </a:cubicBezTo>
                    <a:cubicBezTo>
                      <a:pt x="91" y="411"/>
                      <a:pt x="92" y="411"/>
                      <a:pt x="92" y="411"/>
                    </a:cubicBezTo>
                    <a:cubicBezTo>
                      <a:pt x="93" y="411"/>
                      <a:pt x="95" y="414"/>
                      <a:pt x="96" y="415"/>
                    </a:cubicBezTo>
                    <a:cubicBezTo>
                      <a:pt x="96" y="415"/>
                      <a:pt x="97" y="420"/>
                      <a:pt x="98" y="420"/>
                    </a:cubicBezTo>
                    <a:cubicBezTo>
                      <a:pt x="99" y="420"/>
                      <a:pt x="99" y="421"/>
                      <a:pt x="99" y="421"/>
                    </a:cubicBezTo>
                    <a:cubicBezTo>
                      <a:pt x="99" y="421"/>
                      <a:pt x="99" y="421"/>
                      <a:pt x="100" y="421"/>
                    </a:cubicBezTo>
                    <a:cubicBezTo>
                      <a:pt x="100" y="421"/>
                      <a:pt x="100" y="421"/>
                      <a:pt x="101" y="421"/>
                    </a:cubicBezTo>
                    <a:cubicBezTo>
                      <a:pt x="101" y="421"/>
                      <a:pt x="101" y="421"/>
                      <a:pt x="101" y="421"/>
                    </a:cubicBezTo>
                    <a:cubicBezTo>
                      <a:pt x="101" y="421"/>
                      <a:pt x="102" y="421"/>
                      <a:pt x="102" y="421"/>
                    </a:cubicBezTo>
                    <a:cubicBezTo>
                      <a:pt x="102" y="421"/>
                      <a:pt x="102" y="421"/>
                      <a:pt x="102" y="421"/>
                    </a:cubicBezTo>
                    <a:cubicBezTo>
                      <a:pt x="104" y="420"/>
                      <a:pt x="107" y="420"/>
                      <a:pt x="108" y="420"/>
                    </a:cubicBezTo>
                    <a:cubicBezTo>
                      <a:pt x="108" y="420"/>
                      <a:pt x="109" y="420"/>
                      <a:pt x="109" y="420"/>
                    </a:cubicBezTo>
                    <a:cubicBezTo>
                      <a:pt x="109" y="420"/>
                      <a:pt x="109" y="420"/>
                      <a:pt x="110" y="420"/>
                    </a:cubicBezTo>
                    <a:cubicBezTo>
                      <a:pt x="110" y="420"/>
                      <a:pt x="110" y="420"/>
                      <a:pt x="110" y="420"/>
                    </a:cubicBezTo>
                    <a:cubicBezTo>
                      <a:pt x="113" y="420"/>
                      <a:pt x="113" y="421"/>
                      <a:pt x="114" y="422"/>
                    </a:cubicBezTo>
                    <a:cubicBezTo>
                      <a:pt x="115" y="423"/>
                      <a:pt x="116" y="426"/>
                      <a:pt x="115" y="427"/>
                    </a:cubicBezTo>
                    <a:cubicBezTo>
                      <a:pt x="115" y="428"/>
                      <a:pt x="115" y="428"/>
                      <a:pt x="115" y="429"/>
                    </a:cubicBezTo>
                    <a:cubicBezTo>
                      <a:pt x="115" y="429"/>
                      <a:pt x="115" y="429"/>
                      <a:pt x="115" y="429"/>
                    </a:cubicBezTo>
                    <a:cubicBezTo>
                      <a:pt x="115" y="430"/>
                      <a:pt x="114" y="430"/>
                      <a:pt x="114" y="430"/>
                    </a:cubicBezTo>
                    <a:cubicBezTo>
                      <a:pt x="114" y="431"/>
                      <a:pt x="114" y="431"/>
                      <a:pt x="114" y="432"/>
                    </a:cubicBezTo>
                    <a:cubicBezTo>
                      <a:pt x="114" y="432"/>
                      <a:pt x="114" y="432"/>
                      <a:pt x="114" y="432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34"/>
                      <a:pt x="113" y="434"/>
                      <a:pt x="113" y="434"/>
                    </a:cubicBezTo>
                    <a:cubicBezTo>
                      <a:pt x="113" y="434"/>
                      <a:pt x="113" y="434"/>
                      <a:pt x="113" y="434"/>
                    </a:cubicBezTo>
                    <a:cubicBezTo>
                      <a:pt x="113" y="435"/>
                      <a:pt x="113" y="435"/>
                      <a:pt x="113" y="435"/>
                    </a:cubicBezTo>
                    <a:cubicBezTo>
                      <a:pt x="113" y="435"/>
                      <a:pt x="113" y="435"/>
                      <a:pt x="113" y="435"/>
                    </a:cubicBezTo>
                    <a:cubicBezTo>
                      <a:pt x="113" y="436"/>
                      <a:pt x="113" y="437"/>
                      <a:pt x="113" y="438"/>
                    </a:cubicBezTo>
                    <a:cubicBezTo>
                      <a:pt x="113" y="438"/>
                      <a:pt x="113" y="438"/>
                      <a:pt x="113" y="438"/>
                    </a:cubicBezTo>
                    <a:cubicBezTo>
                      <a:pt x="113" y="439"/>
                      <a:pt x="113" y="439"/>
                      <a:pt x="113" y="439"/>
                    </a:cubicBezTo>
                    <a:cubicBezTo>
                      <a:pt x="112" y="439"/>
                      <a:pt x="112" y="439"/>
                      <a:pt x="112" y="439"/>
                    </a:cubicBezTo>
                    <a:cubicBezTo>
                      <a:pt x="112" y="440"/>
                      <a:pt x="112" y="440"/>
                      <a:pt x="112" y="440"/>
                    </a:cubicBezTo>
                    <a:cubicBezTo>
                      <a:pt x="112" y="441"/>
                      <a:pt x="112" y="442"/>
                      <a:pt x="110" y="442"/>
                    </a:cubicBezTo>
                    <a:cubicBezTo>
                      <a:pt x="109" y="443"/>
                      <a:pt x="110" y="444"/>
                      <a:pt x="112" y="446"/>
                    </a:cubicBezTo>
                    <a:cubicBezTo>
                      <a:pt x="113" y="447"/>
                      <a:pt x="112" y="447"/>
                      <a:pt x="113" y="449"/>
                    </a:cubicBezTo>
                    <a:cubicBezTo>
                      <a:pt x="113" y="449"/>
                      <a:pt x="113" y="449"/>
                      <a:pt x="113" y="449"/>
                    </a:cubicBezTo>
                    <a:cubicBezTo>
                      <a:pt x="113" y="449"/>
                      <a:pt x="113" y="449"/>
                      <a:pt x="113" y="450"/>
                    </a:cubicBezTo>
                    <a:cubicBezTo>
                      <a:pt x="113" y="450"/>
                      <a:pt x="114" y="450"/>
                      <a:pt x="114" y="451"/>
                    </a:cubicBezTo>
                    <a:cubicBezTo>
                      <a:pt x="114" y="451"/>
                      <a:pt x="114" y="451"/>
                      <a:pt x="114" y="451"/>
                    </a:cubicBezTo>
                    <a:cubicBezTo>
                      <a:pt x="114" y="451"/>
                      <a:pt x="115" y="452"/>
                      <a:pt x="115" y="452"/>
                    </a:cubicBezTo>
                    <a:cubicBezTo>
                      <a:pt x="115" y="452"/>
                      <a:pt x="115" y="452"/>
                      <a:pt x="115" y="452"/>
                    </a:cubicBezTo>
                    <a:cubicBezTo>
                      <a:pt x="117" y="454"/>
                      <a:pt x="119" y="456"/>
                      <a:pt x="121" y="458"/>
                    </a:cubicBezTo>
                    <a:cubicBezTo>
                      <a:pt x="121" y="458"/>
                      <a:pt x="121" y="458"/>
                      <a:pt x="121" y="458"/>
                    </a:cubicBezTo>
                    <a:cubicBezTo>
                      <a:pt x="121" y="458"/>
                      <a:pt x="121" y="459"/>
                      <a:pt x="121" y="459"/>
                    </a:cubicBezTo>
                    <a:cubicBezTo>
                      <a:pt x="121" y="459"/>
                      <a:pt x="121" y="459"/>
                      <a:pt x="121" y="459"/>
                    </a:cubicBezTo>
                    <a:cubicBezTo>
                      <a:pt x="122" y="459"/>
                      <a:pt x="122" y="459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3" y="461"/>
                      <a:pt x="123" y="461"/>
                      <a:pt x="123" y="461"/>
                    </a:cubicBezTo>
                    <a:cubicBezTo>
                      <a:pt x="123" y="462"/>
                      <a:pt x="123" y="463"/>
                      <a:pt x="123" y="464"/>
                    </a:cubicBezTo>
                    <a:cubicBezTo>
                      <a:pt x="123" y="465"/>
                      <a:pt x="123" y="465"/>
                      <a:pt x="123" y="465"/>
                    </a:cubicBezTo>
                    <a:cubicBezTo>
                      <a:pt x="123" y="466"/>
                      <a:pt x="123" y="466"/>
                      <a:pt x="124" y="466"/>
                    </a:cubicBezTo>
                    <a:cubicBezTo>
                      <a:pt x="124" y="466"/>
                      <a:pt x="124" y="466"/>
                      <a:pt x="124" y="466"/>
                    </a:cubicBezTo>
                    <a:cubicBezTo>
                      <a:pt x="124" y="467"/>
                      <a:pt x="125" y="468"/>
                      <a:pt x="126" y="469"/>
                    </a:cubicBezTo>
                    <a:cubicBezTo>
                      <a:pt x="126" y="469"/>
                      <a:pt x="126" y="469"/>
                      <a:pt x="126" y="469"/>
                    </a:cubicBezTo>
                    <a:cubicBezTo>
                      <a:pt x="126" y="470"/>
                      <a:pt x="127" y="473"/>
                      <a:pt x="128" y="475"/>
                    </a:cubicBezTo>
                    <a:cubicBezTo>
                      <a:pt x="128" y="477"/>
                      <a:pt x="127" y="483"/>
                      <a:pt x="128" y="485"/>
                    </a:cubicBezTo>
                    <a:cubicBezTo>
                      <a:pt x="129" y="486"/>
                      <a:pt x="130" y="491"/>
                      <a:pt x="130" y="493"/>
                    </a:cubicBezTo>
                    <a:cubicBezTo>
                      <a:pt x="130" y="495"/>
                      <a:pt x="130" y="495"/>
                      <a:pt x="129" y="496"/>
                    </a:cubicBezTo>
                    <a:cubicBezTo>
                      <a:pt x="127" y="498"/>
                      <a:pt x="126" y="498"/>
                      <a:pt x="125" y="499"/>
                    </a:cubicBezTo>
                    <a:cubicBezTo>
                      <a:pt x="125" y="500"/>
                      <a:pt x="122" y="511"/>
                      <a:pt x="122" y="513"/>
                    </a:cubicBezTo>
                    <a:cubicBezTo>
                      <a:pt x="122" y="513"/>
                      <a:pt x="122" y="513"/>
                      <a:pt x="122" y="514"/>
                    </a:cubicBezTo>
                    <a:cubicBezTo>
                      <a:pt x="122" y="514"/>
                      <a:pt x="122" y="514"/>
                      <a:pt x="122" y="514"/>
                    </a:cubicBezTo>
                    <a:cubicBezTo>
                      <a:pt x="121" y="514"/>
                      <a:pt x="121" y="515"/>
                      <a:pt x="121" y="515"/>
                    </a:cubicBezTo>
                    <a:cubicBezTo>
                      <a:pt x="121" y="515"/>
                      <a:pt x="121" y="515"/>
                      <a:pt x="121" y="515"/>
                    </a:cubicBezTo>
                    <a:cubicBezTo>
                      <a:pt x="121" y="516"/>
                      <a:pt x="121" y="516"/>
                      <a:pt x="121" y="517"/>
                    </a:cubicBezTo>
                    <a:cubicBezTo>
                      <a:pt x="121" y="517"/>
                      <a:pt x="121" y="517"/>
                      <a:pt x="121" y="517"/>
                    </a:cubicBezTo>
                    <a:cubicBezTo>
                      <a:pt x="121" y="518"/>
                      <a:pt x="121" y="518"/>
                      <a:pt x="121" y="519"/>
                    </a:cubicBezTo>
                    <a:cubicBezTo>
                      <a:pt x="121" y="519"/>
                      <a:pt x="121" y="519"/>
                      <a:pt x="121" y="519"/>
                    </a:cubicBezTo>
                    <a:cubicBezTo>
                      <a:pt x="121" y="519"/>
                      <a:pt x="121" y="519"/>
                      <a:pt x="121" y="520"/>
                    </a:cubicBezTo>
                    <a:cubicBezTo>
                      <a:pt x="121" y="520"/>
                      <a:pt x="121" y="520"/>
                      <a:pt x="121" y="520"/>
                    </a:cubicBezTo>
                    <a:cubicBezTo>
                      <a:pt x="121" y="521"/>
                      <a:pt x="121" y="521"/>
                      <a:pt x="121" y="521"/>
                    </a:cubicBezTo>
                    <a:cubicBezTo>
                      <a:pt x="121" y="521"/>
                      <a:pt x="121" y="522"/>
                      <a:pt x="121" y="522"/>
                    </a:cubicBezTo>
                    <a:cubicBezTo>
                      <a:pt x="121" y="522"/>
                      <a:pt x="121" y="523"/>
                      <a:pt x="122" y="523"/>
                    </a:cubicBezTo>
                    <a:cubicBezTo>
                      <a:pt x="122" y="523"/>
                      <a:pt x="122" y="523"/>
                      <a:pt x="122" y="523"/>
                    </a:cubicBezTo>
                    <a:cubicBezTo>
                      <a:pt x="122" y="524"/>
                      <a:pt x="122" y="524"/>
                      <a:pt x="122" y="524"/>
                    </a:cubicBezTo>
                    <a:cubicBezTo>
                      <a:pt x="124" y="527"/>
                      <a:pt x="127" y="532"/>
                      <a:pt x="127" y="535"/>
                    </a:cubicBezTo>
                    <a:cubicBezTo>
                      <a:pt x="127" y="539"/>
                      <a:pt x="130" y="541"/>
                      <a:pt x="131" y="544"/>
                    </a:cubicBezTo>
                    <a:cubicBezTo>
                      <a:pt x="133" y="548"/>
                      <a:pt x="132" y="554"/>
                      <a:pt x="133" y="558"/>
                    </a:cubicBezTo>
                    <a:cubicBezTo>
                      <a:pt x="134" y="561"/>
                      <a:pt x="134" y="565"/>
                      <a:pt x="134" y="569"/>
                    </a:cubicBezTo>
                    <a:cubicBezTo>
                      <a:pt x="134" y="569"/>
                      <a:pt x="134" y="570"/>
                      <a:pt x="134" y="570"/>
                    </a:cubicBezTo>
                    <a:cubicBezTo>
                      <a:pt x="134" y="571"/>
                      <a:pt x="135" y="571"/>
                      <a:pt x="135" y="571"/>
                    </a:cubicBezTo>
                    <a:cubicBezTo>
                      <a:pt x="135" y="571"/>
                      <a:pt x="135" y="572"/>
                      <a:pt x="135" y="572"/>
                    </a:cubicBezTo>
                    <a:cubicBezTo>
                      <a:pt x="135" y="572"/>
                      <a:pt x="135" y="572"/>
                      <a:pt x="135" y="573"/>
                    </a:cubicBezTo>
                    <a:cubicBezTo>
                      <a:pt x="135" y="573"/>
                      <a:pt x="135" y="573"/>
                      <a:pt x="136" y="574"/>
                    </a:cubicBezTo>
                    <a:cubicBezTo>
                      <a:pt x="136" y="574"/>
                      <a:pt x="136" y="574"/>
                      <a:pt x="136" y="574"/>
                    </a:cubicBezTo>
                    <a:cubicBezTo>
                      <a:pt x="136" y="574"/>
                      <a:pt x="136" y="575"/>
                      <a:pt x="137" y="575"/>
                    </a:cubicBezTo>
                    <a:cubicBezTo>
                      <a:pt x="137" y="575"/>
                      <a:pt x="137" y="576"/>
                      <a:pt x="137" y="576"/>
                    </a:cubicBezTo>
                    <a:cubicBezTo>
                      <a:pt x="137" y="576"/>
                      <a:pt x="137" y="576"/>
                      <a:pt x="138" y="577"/>
                    </a:cubicBezTo>
                    <a:cubicBezTo>
                      <a:pt x="138" y="577"/>
                      <a:pt x="138" y="577"/>
                      <a:pt x="138" y="577"/>
                    </a:cubicBezTo>
                    <a:cubicBezTo>
                      <a:pt x="138" y="577"/>
                      <a:pt x="138" y="578"/>
                      <a:pt x="139" y="578"/>
                    </a:cubicBezTo>
                    <a:cubicBezTo>
                      <a:pt x="139" y="578"/>
                      <a:pt x="139" y="578"/>
                      <a:pt x="139" y="578"/>
                    </a:cubicBezTo>
                    <a:cubicBezTo>
                      <a:pt x="139" y="579"/>
                      <a:pt x="139" y="579"/>
                      <a:pt x="140" y="579"/>
                    </a:cubicBezTo>
                    <a:cubicBezTo>
                      <a:pt x="140" y="580"/>
                      <a:pt x="140" y="580"/>
                      <a:pt x="141" y="580"/>
                    </a:cubicBezTo>
                    <a:cubicBezTo>
                      <a:pt x="143" y="583"/>
                      <a:pt x="144" y="584"/>
                      <a:pt x="144" y="587"/>
                    </a:cubicBezTo>
                    <a:cubicBezTo>
                      <a:pt x="145" y="590"/>
                      <a:pt x="143" y="588"/>
                      <a:pt x="142" y="589"/>
                    </a:cubicBezTo>
                    <a:cubicBezTo>
                      <a:pt x="141" y="591"/>
                      <a:pt x="143" y="594"/>
                      <a:pt x="144" y="597"/>
                    </a:cubicBezTo>
                    <a:cubicBezTo>
                      <a:pt x="145" y="600"/>
                      <a:pt x="146" y="603"/>
                      <a:pt x="144" y="605"/>
                    </a:cubicBezTo>
                    <a:cubicBezTo>
                      <a:pt x="143" y="606"/>
                      <a:pt x="144" y="607"/>
                      <a:pt x="145" y="609"/>
                    </a:cubicBezTo>
                    <a:cubicBezTo>
                      <a:pt x="146" y="611"/>
                      <a:pt x="146" y="612"/>
                      <a:pt x="146" y="614"/>
                    </a:cubicBezTo>
                    <a:cubicBezTo>
                      <a:pt x="146" y="616"/>
                      <a:pt x="148" y="615"/>
                      <a:pt x="149" y="615"/>
                    </a:cubicBezTo>
                    <a:cubicBezTo>
                      <a:pt x="150" y="615"/>
                      <a:pt x="150" y="617"/>
                      <a:pt x="153" y="618"/>
                    </a:cubicBezTo>
                    <a:cubicBezTo>
                      <a:pt x="155" y="618"/>
                      <a:pt x="155" y="617"/>
                      <a:pt x="156" y="616"/>
                    </a:cubicBezTo>
                    <a:cubicBezTo>
                      <a:pt x="156" y="615"/>
                      <a:pt x="159" y="616"/>
                      <a:pt x="160" y="616"/>
                    </a:cubicBezTo>
                    <a:cubicBezTo>
                      <a:pt x="161" y="616"/>
                      <a:pt x="161" y="615"/>
                      <a:pt x="163" y="614"/>
                    </a:cubicBezTo>
                    <a:cubicBezTo>
                      <a:pt x="164" y="612"/>
                      <a:pt x="165" y="612"/>
                      <a:pt x="167" y="613"/>
                    </a:cubicBezTo>
                    <a:cubicBezTo>
                      <a:pt x="170" y="613"/>
                      <a:pt x="172" y="612"/>
                      <a:pt x="173" y="612"/>
                    </a:cubicBezTo>
                    <a:cubicBezTo>
                      <a:pt x="175" y="613"/>
                      <a:pt x="176" y="613"/>
                      <a:pt x="177" y="613"/>
                    </a:cubicBezTo>
                    <a:cubicBezTo>
                      <a:pt x="178" y="612"/>
                      <a:pt x="181" y="612"/>
                      <a:pt x="183" y="612"/>
                    </a:cubicBezTo>
                    <a:cubicBezTo>
                      <a:pt x="184" y="611"/>
                      <a:pt x="186" y="611"/>
                      <a:pt x="188" y="609"/>
                    </a:cubicBezTo>
                    <a:cubicBezTo>
                      <a:pt x="190" y="608"/>
                      <a:pt x="196" y="602"/>
                      <a:pt x="197" y="601"/>
                    </a:cubicBezTo>
                    <a:cubicBezTo>
                      <a:pt x="197" y="601"/>
                      <a:pt x="203" y="594"/>
                      <a:pt x="204" y="592"/>
                    </a:cubicBezTo>
                    <a:cubicBezTo>
                      <a:pt x="204" y="591"/>
                      <a:pt x="206" y="591"/>
                      <a:pt x="207" y="591"/>
                    </a:cubicBezTo>
                    <a:cubicBezTo>
                      <a:pt x="208" y="591"/>
                      <a:pt x="211" y="586"/>
                      <a:pt x="211" y="585"/>
                    </a:cubicBezTo>
                    <a:cubicBezTo>
                      <a:pt x="212" y="583"/>
                      <a:pt x="214" y="581"/>
                      <a:pt x="215" y="580"/>
                    </a:cubicBezTo>
                    <a:cubicBezTo>
                      <a:pt x="216" y="579"/>
                      <a:pt x="217" y="576"/>
                      <a:pt x="218" y="574"/>
                    </a:cubicBezTo>
                    <a:cubicBezTo>
                      <a:pt x="218" y="573"/>
                      <a:pt x="218" y="573"/>
                      <a:pt x="218" y="572"/>
                    </a:cubicBezTo>
                    <a:cubicBezTo>
                      <a:pt x="218" y="572"/>
                      <a:pt x="218" y="572"/>
                      <a:pt x="218" y="572"/>
                    </a:cubicBezTo>
                    <a:cubicBezTo>
                      <a:pt x="218" y="571"/>
                      <a:pt x="218" y="571"/>
                      <a:pt x="218" y="570"/>
                    </a:cubicBezTo>
                    <a:cubicBezTo>
                      <a:pt x="218" y="570"/>
                      <a:pt x="218" y="570"/>
                      <a:pt x="218" y="570"/>
                    </a:cubicBezTo>
                    <a:cubicBezTo>
                      <a:pt x="218" y="570"/>
                      <a:pt x="218" y="570"/>
                      <a:pt x="218" y="570"/>
                    </a:cubicBezTo>
                    <a:cubicBezTo>
                      <a:pt x="218" y="569"/>
                      <a:pt x="218" y="569"/>
                      <a:pt x="218" y="569"/>
                    </a:cubicBezTo>
                    <a:cubicBezTo>
                      <a:pt x="218" y="569"/>
                      <a:pt x="218" y="569"/>
                      <a:pt x="218" y="569"/>
                    </a:cubicBezTo>
                    <a:cubicBezTo>
                      <a:pt x="218" y="568"/>
                      <a:pt x="218" y="567"/>
                      <a:pt x="218" y="567"/>
                    </a:cubicBezTo>
                    <a:cubicBezTo>
                      <a:pt x="218" y="567"/>
                      <a:pt x="218" y="567"/>
                      <a:pt x="218" y="567"/>
                    </a:cubicBezTo>
                    <a:cubicBezTo>
                      <a:pt x="218" y="566"/>
                      <a:pt x="218" y="566"/>
                      <a:pt x="218" y="566"/>
                    </a:cubicBezTo>
                    <a:cubicBezTo>
                      <a:pt x="218" y="565"/>
                      <a:pt x="219" y="562"/>
                      <a:pt x="221" y="561"/>
                    </a:cubicBezTo>
                    <a:cubicBezTo>
                      <a:pt x="224" y="559"/>
                      <a:pt x="230" y="557"/>
                      <a:pt x="231" y="554"/>
                    </a:cubicBezTo>
                    <a:cubicBezTo>
                      <a:pt x="231" y="551"/>
                      <a:pt x="230" y="543"/>
                      <a:pt x="230" y="542"/>
                    </a:cubicBezTo>
                    <a:cubicBezTo>
                      <a:pt x="229" y="541"/>
                      <a:pt x="229" y="535"/>
                      <a:pt x="228" y="535"/>
                    </a:cubicBezTo>
                    <a:cubicBezTo>
                      <a:pt x="227" y="535"/>
                      <a:pt x="227" y="534"/>
                      <a:pt x="228" y="531"/>
                    </a:cubicBezTo>
                    <a:cubicBezTo>
                      <a:pt x="229" y="529"/>
                      <a:pt x="238" y="521"/>
                      <a:pt x="241" y="519"/>
                    </a:cubicBezTo>
                    <a:cubicBezTo>
                      <a:pt x="244" y="517"/>
                      <a:pt x="247" y="516"/>
                      <a:pt x="248" y="515"/>
                    </a:cubicBezTo>
                    <a:cubicBezTo>
                      <a:pt x="249" y="515"/>
                      <a:pt x="254" y="509"/>
                      <a:pt x="255" y="508"/>
                    </a:cubicBezTo>
                    <a:cubicBezTo>
                      <a:pt x="256" y="508"/>
                      <a:pt x="254" y="505"/>
                      <a:pt x="253" y="503"/>
                    </a:cubicBezTo>
                    <a:cubicBezTo>
                      <a:pt x="253" y="501"/>
                      <a:pt x="252" y="493"/>
                      <a:pt x="252" y="491"/>
                    </a:cubicBezTo>
                    <a:cubicBezTo>
                      <a:pt x="252" y="491"/>
                      <a:pt x="252" y="490"/>
                      <a:pt x="252" y="490"/>
                    </a:cubicBezTo>
                    <a:cubicBezTo>
                      <a:pt x="252" y="490"/>
                      <a:pt x="252" y="490"/>
                      <a:pt x="252" y="489"/>
                    </a:cubicBezTo>
                    <a:cubicBezTo>
                      <a:pt x="252" y="489"/>
                      <a:pt x="252" y="489"/>
                      <a:pt x="252" y="488"/>
                    </a:cubicBezTo>
                    <a:cubicBezTo>
                      <a:pt x="252" y="488"/>
                      <a:pt x="252" y="488"/>
                      <a:pt x="252" y="488"/>
                    </a:cubicBezTo>
                    <a:cubicBezTo>
                      <a:pt x="252" y="487"/>
                      <a:pt x="252" y="487"/>
                      <a:pt x="252" y="487"/>
                    </a:cubicBezTo>
                    <a:cubicBezTo>
                      <a:pt x="252" y="486"/>
                      <a:pt x="252" y="486"/>
                      <a:pt x="252" y="486"/>
                    </a:cubicBezTo>
                    <a:cubicBezTo>
                      <a:pt x="252" y="486"/>
                      <a:pt x="252" y="486"/>
                      <a:pt x="252" y="486"/>
                    </a:cubicBezTo>
                    <a:cubicBezTo>
                      <a:pt x="252" y="485"/>
                      <a:pt x="252" y="485"/>
                      <a:pt x="252" y="485"/>
                    </a:cubicBezTo>
                    <a:cubicBezTo>
                      <a:pt x="251" y="483"/>
                      <a:pt x="249" y="481"/>
                      <a:pt x="248" y="479"/>
                    </a:cubicBezTo>
                    <a:cubicBezTo>
                      <a:pt x="247" y="478"/>
                      <a:pt x="247" y="471"/>
                      <a:pt x="247" y="469"/>
                    </a:cubicBezTo>
                    <a:cubicBezTo>
                      <a:pt x="247" y="468"/>
                      <a:pt x="245" y="465"/>
                      <a:pt x="245" y="463"/>
                    </a:cubicBezTo>
                    <a:cubicBezTo>
                      <a:pt x="245" y="462"/>
                      <a:pt x="245" y="460"/>
                      <a:pt x="246" y="460"/>
                    </a:cubicBezTo>
                    <a:cubicBezTo>
                      <a:pt x="246" y="460"/>
                      <a:pt x="246" y="460"/>
                      <a:pt x="246" y="460"/>
                    </a:cubicBezTo>
                    <a:cubicBezTo>
                      <a:pt x="246" y="460"/>
                      <a:pt x="246" y="460"/>
                      <a:pt x="246" y="460"/>
                    </a:cubicBezTo>
                    <a:cubicBezTo>
                      <a:pt x="246" y="459"/>
                      <a:pt x="246" y="459"/>
                      <a:pt x="246" y="459"/>
                    </a:cubicBezTo>
                    <a:cubicBezTo>
                      <a:pt x="246" y="459"/>
                      <a:pt x="246" y="459"/>
                      <a:pt x="246" y="459"/>
                    </a:cubicBezTo>
                    <a:cubicBezTo>
                      <a:pt x="247" y="458"/>
                      <a:pt x="247" y="457"/>
                      <a:pt x="248" y="456"/>
                    </a:cubicBezTo>
                    <a:cubicBezTo>
                      <a:pt x="248" y="456"/>
                      <a:pt x="248" y="456"/>
                      <a:pt x="248" y="456"/>
                    </a:cubicBezTo>
                    <a:cubicBezTo>
                      <a:pt x="248" y="456"/>
                      <a:pt x="248" y="455"/>
                      <a:pt x="248" y="455"/>
                    </a:cubicBezTo>
                    <a:cubicBezTo>
                      <a:pt x="249" y="453"/>
                      <a:pt x="252" y="448"/>
                      <a:pt x="253" y="447"/>
                    </a:cubicBezTo>
                    <a:cubicBezTo>
                      <a:pt x="253" y="447"/>
                      <a:pt x="253" y="447"/>
                      <a:pt x="253" y="446"/>
                    </a:cubicBezTo>
                    <a:cubicBezTo>
                      <a:pt x="254" y="446"/>
                      <a:pt x="254" y="446"/>
                      <a:pt x="254" y="446"/>
                    </a:cubicBezTo>
                    <a:cubicBezTo>
                      <a:pt x="254" y="446"/>
                      <a:pt x="254" y="446"/>
                      <a:pt x="254" y="446"/>
                    </a:cubicBezTo>
                    <a:cubicBezTo>
                      <a:pt x="254" y="446"/>
                      <a:pt x="255" y="446"/>
                      <a:pt x="255" y="446"/>
                    </a:cubicBezTo>
                    <a:cubicBezTo>
                      <a:pt x="255" y="446"/>
                      <a:pt x="256" y="446"/>
                      <a:pt x="256" y="446"/>
                    </a:cubicBezTo>
                    <a:cubicBezTo>
                      <a:pt x="257" y="445"/>
                      <a:pt x="263" y="438"/>
                      <a:pt x="265" y="434"/>
                    </a:cubicBezTo>
                    <a:cubicBezTo>
                      <a:pt x="267" y="431"/>
                      <a:pt x="272" y="428"/>
                      <a:pt x="274" y="427"/>
                    </a:cubicBezTo>
                    <a:cubicBezTo>
                      <a:pt x="277" y="426"/>
                      <a:pt x="275" y="426"/>
                      <a:pt x="276" y="425"/>
                    </a:cubicBezTo>
                    <a:cubicBezTo>
                      <a:pt x="277" y="424"/>
                      <a:pt x="278" y="423"/>
                      <a:pt x="280" y="422"/>
                    </a:cubicBezTo>
                    <a:cubicBezTo>
                      <a:pt x="282" y="421"/>
                      <a:pt x="287" y="411"/>
                      <a:pt x="288" y="409"/>
                    </a:cubicBezTo>
                    <a:cubicBezTo>
                      <a:pt x="289" y="406"/>
                      <a:pt x="292" y="400"/>
                      <a:pt x="293" y="398"/>
                    </a:cubicBezTo>
                    <a:cubicBezTo>
                      <a:pt x="295" y="396"/>
                      <a:pt x="295" y="390"/>
                      <a:pt x="295" y="388"/>
                    </a:cubicBezTo>
                    <a:cubicBezTo>
                      <a:pt x="295" y="386"/>
                      <a:pt x="295" y="385"/>
                      <a:pt x="293" y="386"/>
                    </a:cubicBezTo>
                    <a:cubicBezTo>
                      <a:pt x="292" y="386"/>
                      <a:pt x="289" y="388"/>
                      <a:pt x="287" y="389"/>
                    </a:cubicBezTo>
                    <a:cubicBezTo>
                      <a:pt x="286" y="390"/>
                      <a:pt x="282" y="389"/>
                      <a:pt x="280" y="389"/>
                    </a:cubicBezTo>
                    <a:cubicBezTo>
                      <a:pt x="278" y="390"/>
                      <a:pt x="278" y="390"/>
                      <a:pt x="277" y="391"/>
                    </a:cubicBezTo>
                    <a:cubicBezTo>
                      <a:pt x="275" y="392"/>
                      <a:pt x="276" y="390"/>
                      <a:pt x="274" y="390"/>
                    </a:cubicBezTo>
                    <a:cubicBezTo>
                      <a:pt x="272" y="390"/>
                      <a:pt x="268" y="392"/>
                      <a:pt x="267" y="393"/>
                    </a:cubicBezTo>
                    <a:cubicBezTo>
                      <a:pt x="266" y="393"/>
                      <a:pt x="263" y="389"/>
                      <a:pt x="263" y="388"/>
                    </a:cubicBezTo>
                    <a:cubicBezTo>
                      <a:pt x="263" y="388"/>
                      <a:pt x="262" y="387"/>
                      <a:pt x="262" y="387"/>
                    </a:cubicBezTo>
                    <a:cubicBezTo>
                      <a:pt x="262" y="387"/>
                      <a:pt x="262" y="387"/>
                      <a:pt x="262" y="387"/>
                    </a:cubicBezTo>
                    <a:cubicBezTo>
                      <a:pt x="262" y="387"/>
                      <a:pt x="262" y="387"/>
                      <a:pt x="262" y="387"/>
                    </a:cubicBezTo>
                    <a:cubicBezTo>
                      <a:pt x="262" y="387"/>
                      <a:pt x="262" y="386"/>
                      <a:pt x="261" y="386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1" y="386"/>
                      <a:pt x="261" y="385"/>
                      <a:pt x="261" y="385"/>
                    </a:cubicBezTo>
                    <a:cubicBezTo>
                      <a:pt x="261" y="384"/>
                      <a:pt x="261" y="384"/>
                      <a:pt x="261" y="383"/>
                    </a:cubicBezTo>
                    <a:cubicBezTo>
                      <a:pt x="261" y="383"/>
                      <a:pt x="260" y="382"/>
                      <a:pt x="260" y="382"/>
                    </a:cubicBezTo>
                    <a:cubicBezTo>
                      <a:pt x="260" y="381"/>
                      <a:pt x="260" y="381"/>
                      <a:pt x="260" y="381"/>
                    </a:cubicBezTo>
                    <a:cubicBezTo>
                      <a:pt x="260" y="381"/>
                      <a:pt x="259" y="381"/>
                      <a:pt x="259" y="381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7" y="379"/>
                      <a:pt x="256" y="378"/>
                      <a:pt x="254" y="377"/>
                    </a:cubicBezTo>
                    <a:cubicBezTo>
                      <a:pt x="253" y="376"/>
                      <a:pt x="253" y="374"/>
                      <a:pt x="252" y="374"/>
                    </a:cubicBezTo>
                    <a:cubicBezTo>
                      <a:pt x="251" y="374"/>
                      <a:pt x="247" y="371"/>
                      <a:pt x="246" y="370"/>
                    </a:cubicBezTo>
                    <a:cubicBezTo>
                      <a:pt x="244" y="370"/>
                      <a:pt x="243" y="365"/>
                      <a:pt x="243" y="363"/>
                    </a:cubicBezTo>
                    <a:cubicBezTo>
                      <a:pt x="242" y="363"/>
                      <a:pt x="242" y="362"/>
                      <a:pt x="242" y="362"/>
                    </a:cubicBezTo>
                    <a:cubicBezTo>
                      <a:pt x="242" y="362"/>
                      <a:pt x="242" y="362"/>
                      <a:pt x="242" y="362"/>
                    </a:cubicBezTo>
                    <a:cubicBezTo>
                      <a:pt x="241" y="361"/>
                      <a:pt x="241" y="360"/>
                      <a:pt x="240" y="359"/>
                    </a:cubicBezTo>
                    <a:cubicBezTo>
                      <a:pt x="240" y="359"/>
                      <a:pt x="240" y="359"/>
                      <a:pt x="240" y="359"/>
                    </a:cubicBezTo>
                    <a:cubicBezTo>
                      <a:pt x="240" y="359"/>
                      <a:pt x="239" y="359"/>
                      <a:pt x="239" y="358"/>
                    </a:cubicBezTo>
                    <a:cubicBezTo>
                      <a:pt x="239" y="358"/>
                      <a:pt x="239" y="358"/>
                      <a:pt x="239" y="358"/>
                    </a:cubicBezTo>
                    <a:cubicBezTo>
                      <a:pt x="239" y="358"/>
                      <a:pt x="239" y="358"/>
                      <a:pt x="238" y="358"/>
                    </a:cubicBezTo>
                    <a:cubicBezTo>
                      <a:pt x="238" y="358"/>
                      <a:pt x="238" y="358"/>
                      <a:pt x="238" y="358"/>
                    </a:cubicBezTo>
                    <a:cubicBezTo>
                      <a:pt x="238" y="357"/>
                      <a:pt x="238" y="357"/>
                      <a:pt x="238" y="357"/>
                    </a:cubicBezTo>
                    <a:cubicBezTo>
                      <a:pt x="237" y="357"/>
                      <a:pt x="234" y="353"/>
                      <a:pt x="234" y="350"/>
                    </a:cubicBezTo>
                    <a:cubicBezTo>
                      <a:pt x="233" y="348"/>
                      <a:pt x="233" y="345"/>
                      <a:pt x="233" y="343"/>
                    </a:cubicBezTo>
                    <a:cubicBezTo>
                      <a:pt x="233" y="342"/>
                      <a:pt x="233" y="341"/>
                      <a:pt x="231" y="341"/>
                    </a:cubicBezTo>
                    <a:cubicBezTo>
                      <a:pt x="229" y="340"/>
                      <a:pt x="227" y="337"/>
                      <a:pt x="227" y="337"/>
                    </a:cubicBezTo>
                    <a:cubicBezTo>
                      <a:pt x="226" y="336"/>
                      <a:pt x="228" y="335"/>
                      <a:pt x="227" y="334"/>
                    </a:cubicBezTo>
                    <a:cubicBezTo>
                      <a:pt x="227" y="333"/>
                      <a:pt x="221" y="322"/>
                      <a:pt x="220" y="320"/>
                    </a:cubicBezTo>
                    <a:cubicBezTo>
                      <a:pt x="218" y="318"/>
                      <a:pt x="219" y="318"/>
                      <a:pt x="219" y="317"/>
                    </a:cubicBezTo>
                    <a:cubicBezTo>
                      <a:pt x="219" y="316"/>
                      <a:pt x="217" y="315"/>
                      <a:pt x="216" y="314"/>
                    </a:cubicBezTo>
                    <a:cubicBezTo>
                      <a:pt x="215" y="313"/>
                      <a:pt x="220" y="316"/>
                      <a:pt x="221" y="317"/>
                    </a:cubicBezTo>
                    <a:cubicBezTo>
                      <a:pt x="221" y="317"/>
                      <a:pt x="221" y="317"/>
                      <a:pt x="221" y="317"/>
                    </a:cubicBezTo>
                    <a:cubicBezTo>
                      <a:pt x="222" y="317"/>
                      <a:pt x="222" y="317"/>
                      <a:pt x="222" y="317"/>
                    </a:cubicBezTo>
                    <a:cubicBezTo>
                      <a:pt x="222" y="317"/>
                      <a:pt x="222" y="317"/>
                      <a:pt x="222" y="317"/>
                    </a:cubicBezTo>
                    <a:cubicBezTo>
                      <a:pt x="222" y="316"/>
                      <a:pt x="223" y="316"/>
                      <a:pt x="224" y="316"/>
                    </a:cubicBezTo>
                    <a:cubicBezTo>
                      <a:pt x="224" y="316"/>
                      <a:pt x="224" y="316"/>
                      <a:pt x="224" y="316"/>
                    </a:cubicBezTo>
                    <a:cubicBezTo>
                      <a:pt x="226" y="316"/>
                      <a:pt x="228" y="321"/>
                      <a:pt x="229" y="323"/>
                    </a:cubicBezTo>
                    <a:cubicBezTo>
                      <a:pt x="230" y="325"/>
                      <a:pt x="233" y="327"/>
                      <a:pt x="234" y="328"/>
                    </a:cubicBezTo>
                    <a:cubicBezTo>
                      <a:pt x="235" y="329"/>
                      <a:pt x="233" y="329"/>
                      <a:pt x="233" y="330"/>
                    </a:cubicBezTo>
                    <a:cubicBezTo>
                      <a:pt x="233" y="331"/>
                      <a:pt x="235" y="332"/>
                      <a:pt x="236" y="333"/>
                    </a:cubicBezTo>
                    <a:cubicBezTo>
                      <a:pt x="238" y="333"/>
                      <a:pt x="242" y="340"/>
                      <a:pt x="243" y="341"/>
                    </a:cubicBezTo>
                    <a:cubicBezTo>
                      <a:pt x="243" y="342"/>
                      <a:pt x="242" y="342"/>
                      <a:pt x="242" y="343"/>
                    </a:cubicBezTo>
                    <a:cubicBezTo>
                      <a:pt x="241" y="344"/>
                      <a:pt x="244" y="348"/>
                      <a:pt x="245" y="350"/>
                    </a:cubicBezTo>
                    <a:cubicBezTo>
                      <a:pt x="245" y="351"/>
                      <a:pt x="247" y="352"/>
                      <a:pt x="248" y="352"/>
                    </a:cubicBezTo>
                    <a:cubicBezTo>
                      <a:pt x="250" y="353"/>
                      <a:pt x="251" y="355"/>
                      <a:pt x="252" y="357"/>
                    </a:cubicBezTo>
                    <a:cubicBezTo>
                      <a:pt x="253" y="359"/>
                      <a:pt x="256" y="363"/>
                      <a:pt x="257" y="365"/>
                    </a:cubicBezTo>
                    <a:cubicBezTo>
                      <a:pt x="257" y="365"/>
                      <a:pt x="257" y="366"/>
                      <a:pt x="257" y="366"/>
                    </a:cubicBezTo>
                    <a:cubicBezTo>
                      <a:pt x="257" y="366"/>
                      <a:pt x="257" y="366"/>
                      <a:pt x="257" y="366"/>
                    </a:cubicBezTo>
                    <a:cubicBezTo>
                      <a:pt x="257" y="366"/>
                      <a:pt x="257" y="366"/>
                      <a:pt x="257" y="366"/>
                    </a:cubicBezTo>
                    <a:cubicBezTo>
                      <a:pt x="257" y="366"/>
                      <a:pt x="257" y="367"/>
                      <a:pt x="257" y="367"/>
                    </a:cubicBezTo>
                    <a:cubicBezTo>
                      <a:pt x="257" y="367"/>
                      <a:pt x="257" y="367"/>
                      <a:pt x="257" y="367"/>
                    </a:cubicBezTo>
                    <a:cubicBezTo>
                      <a:pt x="257" y="367"/>
                      <a:pt x="257" y="368"/>
                      <a:pt x="257" y="368"/>
                    </a:cubicBezTo>
                    <a:cubicBezTo>
                      <a:pt x="257" y="368"/>
                      <a:pt x="257" y="368"/>
                      <a:pt x="257" y="368"/>
                    </a:cubicBezTo>
                    <a:cubicBezTo>
                      <a:pt x="257" y="368"/>
                      <a:pt x="257" y="368"/>
                      <a:pt x="257" y="369"/>
                    </a:cubicBezTo>
                    <a:cubicBezTo>
                      <a:pt x="258" y="370"/>
                      <a:pt x="261" y="377"/>
                      <a:pt x="261" y="379"/>
                    </a:cubicBezTo>
                    <a:cubicBezTo>
                      <a:pt x="261" y="381"/>
                      <a:pt x="262" y="382"/>
                      <a:pt x="263" y="382"/>
                    </a:cubicBezTo>
                    <a:cubicBezTo>
                      <a:pt x="265" y="382"/>
                      <a:pt x="268" y="381"/>
                      <a:pt x="269" y="380"/>
                    </a:cubicBezTo>
                    <a:cubicBezTo>
                      <a:pt x="270" y="379"/>
                      <a:pt x="274" y="379"/>
                      <a:pt x="277" y="379"/>
                    </a:cubicBezTo>
                    <a:cubicBezTo>
                      <a:pt x="279" y="379"/>
                      <a:pt x="286" y="375"/>
                      <a:pt x="288" y="374"/>
                    </a:cubicBezTo>
                    <a:cubicBezTo>
                      <a:pt x="290" y="372"/>
                      <a:pt x="297" y="371"/>
                      <a:pt x="298" y="370"/>
                    </a:cubicBezTo>
                    <a:cubicBezTo>
                      <a:pt x="299" y="370"/>
                      <a:pt x="299" y="367"/>
                      <a:pt x="300" y="367"/>
                    </a:cubicBezTo>
                    <a:cubicBezTo>
                      <a:pt x="300" y="367"/>
                      <a:pt x="300" y="366"/>
                      <a:pt x="300" y="366"/>
                    </a:cubicBezTo>
                    <a:cubicBezTo>
                      <a:pt x="300" y="366"/>
                      <a:pt x="300" y="366"/>
                      <a:pt x="300" y="366"/>
                    </a:cubicBezTo>
                    <a:cubicBezTo>
                      <a:pt x="301" y="366"/>
                      <a:pt x="301" y="366"/>
                      <a:pt x="301" y="366"/>
                    </a:cubicBezTo>
                    <a:cubicBezTo>
                      <a:pt x="301" y="366"/>
                      <a:pt x="301" y="366"/>
                      <a:pt x="301" y="366"/>
                    </a:cubicBezTo>
                    <a:cubicBezTo>
                      <a:pt x="302" y="366"/>
                      <a:pt x="302" y="366"/>
                      <a:pt x="302" y="366"/>
                    </a:cubicBezTo>
                    <a:cubicBezTo>
                      <a:pt x="302" y="365"/>
                      <a:pt x="302" y="365"/>
                      <a:pt x="302" y="365"/>
                    </a:cubicBezTo>
                    <a:cubicBezTo>
                      <a:pt x="303" y="365"/>
                      <a:pt x="303" y="365"/>
                      <a:pt x="303" y="365"/>
                    </a:cubicBezTo>
                    <a:cubicBezTo>
                      <a:pt x="303" y="365"/>
                      <a:pt x="303" y="365"/>
                      <a:pt x="303" y="365"/>
                    </a:cubicBezTo>
                    <a:cubicBezTo>
                      <a:pt x="304" y="365"/>
                      <a:pt x="304" y="365"/>
                      <a:pt x="305" y="365"/>
                    </a:cubicBezTo>
                    <a:cubicBezTo>
                      <a:pt x="305" y="365"/>
                      <a:pt x="305" y="365"/>
                      <a:pt x="305" y="364"/>
                    </a:cubicBezTo>
                    <a:cubicBezTo>
                      <a:pt x="305" y="364"/>
                      <a:pt x="305" y="364"/>
                      <a:pt x="306" y="364"/>
                    </a:cubicBezTo>
                    <a:cubicBezTo>
                      <a:pt x="306" y="364"/>
                      <a:pt x="306" y="364"/>
                      <a:pt x="306" y="364"/>
                    </a:cubicBezTo>
                    <a:cubicBezTo>
                      <a:pt x="306" y="364"/>
                      <a:pt x="306" y="364"/>
                      <a:pt x="307" y="364"/>
                    </a:cubicBezTo>
                    <a:cubicBezTo>
                      <a:pt x="307" y="364"/>
                      <a:pt x="307" y="364"/>
                      <a:pt x="307" y="364"/>
                    </a:cubicBezTo>
                    <a:cubicBezTo>
                      <a:pt x="307" y="364"/>
                      <a:pt x="307" y="364"/>
                      <a:pt x="308" y="364"/>
                    </a:cubicBezTo>
                    <a:cubicBezTo>
                      <a:pt x="309" y="364"/>
                      <a:pt x="312" y="364"/>
                      <a:pt x="312" y="362"/>
                    </a:cubicBezTo>
                    <a:cubicBezTo>
                      <a:pt x="312" y="361"/>
                      <a:pt x="313" y="360"/>
                      <a:pt x="314" y="360"/>
                    </a:cubicBezTo>
                    <a:cubicBezTo>
                      <a:pt x="316" y="360"/>
                      <a:pt x="316" y="358"/>
                      <a:pt x="316" y="357"/>
                    </a:cubicBezTo>
                    <a:cubicBezTo>
                      <a:pt x="317" y="357"/>
                      <a:pt x="319" y="356"/>
                      <a:pt x="320" y="356"/>
                    </a:cubicBezTo>
                    <a:cubicBezTo>
                      <a:pt x="322" y="356"/>
                      <a:pt x="321" y="354"/>
                      <a:pt x="321" y="353"/>
                    </a:cubicBezTo>
                    <a:cubicBezTo>
                      <a:pt x="321" y="352"/>
                      <a:pt x="321" y="351"/>
                      <a:pt x="322" y="349"/>
                    </a:cubicBezTo>
                    <a:cubicBezTo>
                      <a:pt x="322" y="347"/>
                      <a:pt x="322" y="349"/>
                      <a:pt x="323" y="349"/>
                    </a:cubicBezTo>
                    <a:cubicBezTo>
                      <a:pt x="324" y="350"/>
                      <a:pt x="325" y="347"/>
                      <a:pt x="326" y="346"/>
                    </a:cubicBezTo>
                    <a:cubicBezTo>
                      <a:pt x="326" y="346"/>
                      <a:pt x="327" y="343"/>
                      <a:pt x="328" y="342"/>
                    </a:cubicBezTo>
                    <a:cubicBezTo>
                      <a:pt x="328" y="341"/>
                      <a:pt x="329" y="340"/>
                      <a:pt x="327" y="340"/>
                    </a:cubicBezTo>
                    <a:cubicBezTo>
                      <a:pt x="326" y="339"/>
                      <a:pt x="325" y="338"/>
                      <a:pt x="324" y="336"/>
                    </a:cubicBezTo>
                    <a:cubicBezTo>
                      <a:pt x="323" y="335"/>
                      <a:pt x="320" y="335"/>
                      <a:pt x="318" y="335"/>
                    </a:cubicBezTo>
                    <a:cubicBezTo>
                      <a:pt x="318" y="335"/>
                      <a:pt x="318" y="335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7" y="334"/>
                      <a:pt x="317" y="334"/>
                      <a:pt x="317" y="334"/>
                    </a:cubicBezTo>
                    <a:cubicBezTo>
                      <a:pt x="317" y="334"/>
                      <a:pt x="317" y="334"/>
                      <a:pt x="317" y="334"/>
                    </a:cubicBezTo>
                    <a:cubicBezTo>
                      <a:pt x="316" y="334"/>
                      <a:pt x="316" y="334"/>
                      <a:pt x="316" y="333"/>
                    </a:cubicBezTo>
                    <a:cubicBezTo>
                      <a:pt x="316" y="333"/>
                      <a:pt x="316" y="333"/>
                      <a:pt x="316" y="333"/>
                    </a:cubicBezTo>
                    <a:cubicBezTo>
                      <a:pt x="316" y="333"/>
                      <a:pt x="316" y="333"/>
                      <a:pt x="315" y="332"/>
                    </a:cubicBezTo>
                    <a:cubicBezTo>
                      <a:pt x="315" y="332"/>
                      <a:pt x="315" y="332"/>
                      <a:pt x="315" y="332"/>
                    </a:cubicBezTo>
                    <a:cubicBezTo>
                      <a:pt x="315" y="332"/>
                      <a:pt x="315" y="332"/>
                      <a:pt x="315" y="332"/>
                    </a:cubicBezTo>
                    <a:cubicBezTo>
                      <a:pt x="315" y="331"/>
                      <a:pt x="315" y="331"/>
                      <a:pt x="315" y="331"/>
                    </a:cubicBezTo>
                    <a:cubicBezTo>
                      <a:pt x="314" y="330"/>
                      <a:pt x="314" y="329"/>
                      <a:pt x="314" y="329"/>
                    </a:cubicBezTo>
                    <a:cubicBezTo>
                      <a:pt x="313" y="327"/>
                      <a:pt x="315" y="325"/>
                      <a:pt x="314" y="325"/>
                    </a:cubicBezTo>
                    <a:cubicBezTo>
                      <a:pt x="313" y="325"/>
                      <a:pt x="307" y="331"/>
                      <a:pt x="306" y="333"/>
                    </a:cubicBezTo>
                    <a:cubicBezTo>
                      <a:pt x="306" y="334"/>
                      <a:pt x="301" y="333"/>
                      <a:pt x="300" y="333"/>
                    </a:cubicBezTo>
                    <a:cubicBezTo>
                      <a:pt x="298" y="333"/>
                      <a:pt x="297" y="334"/>
                      <a:pt x="296" y="333"/>
                    </a:cubicBezTo>
                    <a:cubicBezTo>
                      <a:pt x="295" y="333"/>
                      <a:pt x="295" y="333"/>
                      <a:pt x="295" y="333"/>
                    </a:cubicBezTo>
                    <a:cubicBezTo>
                      <a:pt x="295" y="333"/>
                      <a:pt x="295" y="333"/>
                      <a:pt x="294" y="333"/>
                    </a:cubicBezTo>
                    <a:cubicBezTo>
                      <a:pt x="294" y="333"/>
                      <a:pt x="294" y="333"/>
                      <a:pt x="294" y="332"/>
                    </a:cubicBezTo>
                    <a:cubicBezTo>
                      <a:pt x="294" y="332"/>
                      <a:pt x="294" y="332"/>
                      <a:pt x="294" y="332"/>
                    </a:cubicBezTo>
                    <a:cubicBezTo>
                      <a:pt x="294" y="332"/>
                      <a:pt x="294" y="332"/>
                      <a:pt x="293" y="332"/>
                    </a:cubicBezTo>
                    <a:cubicBezTo>
                      <a:pt x="293" y="332"/>
                      <a:pt x="293" y="332"/>
                      <a:pt x="293" y="331"/>
                    </a:cubicBezTo>
                    <a:cubicBezTo>
                      <a:pt x="293" y="331"/>
                      <a:pt x="293" y="331"/>
                      <a:pt x="293" y="331"/>
                    </a:cubicBezTo>
                    <a:cubicBezTo>
                      <a:pt x="293" y="330"/>
                      <a:pt x="295" y="329"/>
                      <a:pt x="295" y="328"/>
                    </a:cubicBezTo>
                    <a:cubicBezTo>
                      <a:pt x="295" y="328"/>
                      <a:pt x="294" y="325"/>
                      <a:pt x="293" y="325"/>
                    </a:cubicBezTo>
                    <a:cubicBezTo>
                      <a:pt x="292" y="324"/>
                      <a:pt x="292" y="327"/>
                      <a:pt x="291" y="327"/>
                    </a:cubicBezTo>
                    <a:cubicBezTo>
                      <a:pt x="291" y="327"/>
                      <a:pt x="291" y="327"/>
                      <a:pt x="291" y="327"/>
                    </a:cubicBezTo>
                    <a:cubicBezTo>
                      <a:pt x="291" y="327"/>
                      <a:pt x="290" y="327"/>
                      <a:pt x="290" y="327"/>
                    </a:cubicBezTo>
                    <a:cubicBezTo>
                      <a:pt x="290" y="327"/>
                      <a:pt x="290" y="327"/>
                      <a:pt x="290" y="327"/>
                    </a:cubicBezTo>
                    <a:cubicBezTo>
                      <a:pt x="290" y="327"/>
                      <a:pt x="290" y="327"/>
                      <a:pt x="290" y="327"/>
                    </a:cubicBezTo>
                    <a:cubicBezTo>
                      <a:pt x="290" y="327"/>
                      <a:pt x="289" y="326"/>
                      <a:pt x="289" y="326"/>
                    </a:cubicBezTo>
                    <a:cubicBezTo>
                      <a:pt x="289" y="326"/>
                      <a:pt x="289" y="326"/>
                      <a:pt x="289" y="326"/>
                    </a:cubicBezTo>
                    <a:cubicBezTo>
                      <a:pt x="289" y="326"/>
                      <a:pt x="288" y="323"/>
                      <a:pt x="288" y="322"/>
                    </a:cubicBezTo>
                    <a:cubicBezTo>
                      <a:pt x="288" y="321"/>
                      <a:pt x="286" y="319"/>
                      <a:pt x="285" y="319"/>
                    </a:cubicBezTo>
                    <a:cubicBezTo>
                      <a:pt x="284" y="318"/>
                      <a:pt x="282" y="317"/>
                      <a:pt x="282" y="315"/>
                    </a:cubicBezTo>
                    <a:cubicBezTo>
                      <a:pt x="281" y="315"/>
                      <a:pt x="281" y="315"/>
                      <a:pt x="281" y="314"/>
                    </a:cubicBezTo>
                    <a:cubicBezTo>
                      <a:pt x="281" y="314"/>
                      <a:pt x="281" y="314"/>
                      <a:pt x="281" y="314"/>
                    </a:cubicBezTo>
                    <a:cubicBezTo>
                      <a:pt x="281" y="314"/>
                      <a:pt x="280" y="313"/>
                      <a:pt x="280" y="313"/>
                    </a:cubicBezTo>
                    <a:cubicBezTo>
                      <a:pt x="279" y="312"/>
                      <a:pt x="279" y="312"/>
                      <a:pt x="278" y="311"/>
                    </a:cubicBezTo>
                    <a:cubicBezTo>
                      <a:pt x="278" y="311"/>
                      <a:pt x="278" y="311"/>
                      <a:pt x="278" y="311"/>
                    </a:cubicBezTo>
                    <a:cubicBezTo>
                      <a:pt x="278" y="311"/>
                      <a:pt x="278" y="311"/>
                      <a:pt x="278" y="311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9" y="310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8"/>
                      <a:pt x="280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7"/>
                    </a:cubicBezTo>
                    <a:cubicBezTo>
                      <a:pt x="283" y="307"/>
                      <a:pt x="284" y="308"/>
                      <a:pt x="285" y="308"/>
                    </a:cubicBezTo>
                    <a:cubicBezTo>
                      <a:pt x="285" y="309"/>
                      <a:pt x="286" y="309"/>
                      <a:pt x="287" y="309"/>
                    </a:cubicBezTo>
                    <a:cubicBezTo>
                      <a:pt x="288" y="309"/>
                      <a:pt x="290" y="312"/>
                      <a:pt x="291" y="314"/>
                    </a:cubicBezTo>
                    <a:cubicBezTo>
                      <a:pt x="292" y="316"/>
                      <a:pt x="293" y="317"/>
                      <a:pt x="295" y="317"/>
                    </a:cubicBezTo>
                    <a:cubicBezTo>
                      <a:pt x="297" y="317"/>
                      <a:pt x="297" y="319"/>
                      <a:pt x="298" y="320"/>
                    </a:cubicBezTo>
                    <a:cubicBezTo>
                      <a:pt x="299" y="321"/>
                      <a:pt x="302" y="322"/>
                      <a:pt x="304" y="322"/>
                    </a:cubicBezTo>
                    <a:cubicBezTo>
                      <a:pt x="305" y="322"/>
                      <a:pt x="307" y="323"/>
                      <a:pt x="308" y="323"/>
                    </a:cubicBezTo>
                    <a:cubicBezTo>
                      <a:pt x="309" y="323"/>
                      <a:pt x="312" y="320"/>
                      <a:pt x="313" y="320"/>
                    </a:cubicBezTo>
                    <a:cubicBezTo>
                      <a:pt x="313" y="319"/>
                      <a:pt x="315" y="322"/>
                      <a:pt x="315" y="323"/>
                    </a:cubicBezTo>
                    <a:cubicBezTo>
                      <a:pt x="316" y="325"/>
                      <a:pt x="316" y="326"/>
                      <a:pt x="319" y="327"/>
                    </a:cubicBezTo>
                    <a:cubicBezTo>
                      <a:pt x="322" y="328"/>
                      <a:pt x="330" y="328"/>
                      <a:pt x="332" y="328"/>
                    </a:cubicBezTo>
                    <a:cubicBezTo>
                      <a:pt x="332" y="328"/>
                      <a:pt x="332" y="328"/>
                      <a:pt x="332" y="329"/>
                    </a:cubicBezTo>
                    <a:cubicBezTo>
                      <a:pt x="332" y="329"/>
                      <a:pt x="332" y="329"/>
                      <a:pt x="332" y="329"/>
                    </a:cubicBezTo>
                    <a:cubicBezTo>
                      <a:pt x="334" y="329"/>
                      <a:pt x="336" y="329"/>
                      <a:pt x="338" y="329"/>
                    </a:cubicBezTo>
                    <a:cubicBezTo>
                      <a:pt x="338" y="329"/>
                      <a:pt x="338" y="329"/>
                      <a:pt x="338" y="329"/>
                    </a:cubicBezTo>
                    <a:cubicBezTo>
                      <a:pt x="338" y="329"/>
                      <a:pt x="339" y="329"/>
                      <a:pt x="340" y="329"/>
                    </a:cubicBezTo>
                    <a:cubicBezTo>
                      <a:pt x="342" y="329"/>
                      <a:pt x="343" y="329"/>
                      <a:pt x="344" y="328"/>
                    </a:cubicBezTo>
                    <a:cubicBezTo>
                      <a:pt x="345" y="328"/>
                      <a:pt x="345" y="329"/>
                      <a:pt x="347" y="329"/>
                    </a:cubicBezTo>
                    <a:cubicBezTo>
                      <a:pt x="349" y="329"/>
                      <a:pt x="355" y="328"/>
                      <a:pt x="356" y="328"/>
                    </a:cubicBezTo>
                    <a:cubicBezTo>
                      <a:pt x="357" y="328"/>
                      <a:pt x="358" y="331"/>
                      <a:pt x="359" y="332"/>
                    </a:cubicBezTo>
                    <a:cubicBezTo>
                      <a:pt x="360" y="332"/>
                      <a:pt x="359" y="334"/>
                      <a:pt x="361" y="335"/>
                    </a:cubicBezTo>
                    <a:cubicBezTo>
                      <a:pt x="361" y="335"/>
                      <a:pt x="362" y="335"/>
                      <a:pt x="362" y="335"/>
                    </a:cubicBezTo>
                    <a:cubicBezTo>
                      <a:pt x="362" y="335"/>
                      <a:pt x="362" y="335"/>
                      <a:pt x="363" y="335"/>
                    </a:cubicBezTo>
                    <a:cubicBezTo>
                      <a:pt x="363" y="335"/>
                      <a:pt x="363" y="335"/>
                      <a:pt x="363" y="335"/>
                    </a:cubicBezTo>
                    <a:cubicBezTo>
                      <a:pt x="363" y="335"/>
                      <a:pt x="363" y="335"/>
                      <a:pt x="363" y="335"/>
                    </a:cubicBezTo>
                    <a:cubicBezTo>
                      <a:pt x="364" y="335"/>
                      <a:pt x="364" y="335"/>
                      <a:pt x="364" y="335"/>
                    </a:cubicBezTo>
                    <a:cubicBezTo>
                      <a:pt x="364" y="335"/>
                      <a:pt x="365" y="335"/>
                      <a:pt x="365" y="335"/>
                    </a:cubicBezTo>
                    <a:cubicBezTo>
                      <a:pt x="366" y="335"/>
                      <a:pt x="365" y="335"/>
                      <a:pt x="366" y="337"/>
                    </a:cubicBezTo>
                    <a:cubicBezTo>
                      <a:pt x="366" y="339"/>
                      <a:pt x="371" y="339"/>
                      <a:pt x="373" y="340"/>
                    </a:cubicBezTo>
                    <a:cubicBezTo>
                      <a:pt x="374" y="340"/>
                      <a:pt x="372" y="341"/>
                      <a:pt x="371" y="341"/>
                    </a:cubicBezTo>
                    <a:cubicBezTo>
                      <a:pt x="369" y="342"/>
                      <a:pt x="367" y="340"/>
                      <a:pt x="367" y="341"/>
                    </a:cubicBezTo>
                    <a:cubicBezTo>
                      <a:pt x="367" y="341"/>
                      <a:pt x="374" y="349"/>
                      <a:pt x="375" y="350"/>
                    </a:cubicBezTo>
                    <a:cubicBezTo>
                      <a:pt x="377" y="350"/>
                      <a:pt x="379" y="349"/>
                      <a:pt x="380" y="348"/>
                    </a:cubicBezTo>
                    <a:cubicBezTo>
                      <a:pt x="381" y="347"/>
                      <a:pt x="381" y="342"/>
                      <a:pt x="381" y="343"/>
                    </a:cubicBezTo>
                    <a:cubicBezTo>
                      <a:pt x="382" y="343"/>
                      <a:pt x="383" y="346"/>
                      <a:pt x="383" y="347"/>
                    </a:cubicBezTo>
                    <a:cubicBezTo>
                      <a:pt x="383" y="347"/>
                      <a:pt x="384" y="353"/>
                      <a:pt x="384" y="354"/>
                    </a:cubicBezTo>
                    <a:cubicBezTo>
                      <a:pt x="384" y="355"/>
                      <a:pt x="386" y="358"/>
                      <a:pt x="387" y="361"/>
                    </a:cubicBezTo>
                    <a:cubicBezTo>
                      <a:pt x="388" y="364"/>
                      <a:pt x="391" y="372"/>
                      <a:pt x="393" y="374"/>
                    </a:cubicBezTo>
                    <a:cubicBezTo>
                      <a:pt x="394" y="377"/>
                      <a:pt x="396" y="378"/>
                      <a:pt x="396" y="380"/>
                    </a:cubicBezTo>
                    <a:cubicBezTo>
                      <a:pt x="395" y="382"/>
                      <a:pt x="399" y="387"/>
                      <a:pt x="400" y="388"/>
                    </a:cubicBezTo>
                    <a:cubicBezTo>
                      <a:pt x="400" y="389"/>
                      <a:pt x="405" y="398"/>
                      <a:pt x="406" y="400"/>
                    </a:cubicBezTo>
                    <a:cubicBezTo>
                      <a:pt x="408" y="401"/>
                      <a:pt x="410" y="402"/>
                      <a:pt x="410" y="403"/>
                    </a:cubicBezTo>
                    <a:cubicBezTo>
                      <a:pt x="411" y="403"/>
                      <a:pt x="413" y="401"/>
                      <a:pt x="413" y="400"/>
                    </a:cubicBezTo>
                    <a:cubicBezTo>
                      <a:pt x="413" y="399"/>
                      <a:pt x="415" y="399"/>
                      <a:pt x="415" y="399"/>
                    </a:cubicBezTo>
                    <a:cubicBezTo>
                      <a:pt x="416" y="398"/>
                      <a:pt x="417" y="396"/>
                      <a:pt x="417" y="396"/>
                    </a:cubicBezTo>
                    <a:cubicBezTo>
                      <a:pt x="418" y="395"/>
                      <a:pt x="419" y="394"/>
                      <a:pt x="420" y="392"/>
                    </a:cubicBezTo>
                    <a:cubicBezTo>
                      <a:pt x="420" y="391"/>
                      <a:pt x="419" y="389"/>
                      <a:pt x="418" y="388"/>
                    </a:cubicBezTo>
                    <a:cubicBezTo>
                      <a:pt x="418" y="387"/>
                      <a:pt x="419" y="385"/>
                      <a:pt x="420" y="384"/>
                    </a:cubicBezTo>
                    <a:cubicBezTo>
                      <a:pt x="420" y="383"/>
                      <a:pt x="421" y="379"/>
                      <a:pt x="420" y="377"/>
                    </a:cubicBezTo>
                    <a:cubicBezTo>
                      <a:pt x="420" y="375"/>
                      <a:pt x="420" y="372"/>
                      <a:pt x="420" y="370"/>
                    </a:cubicBezTo>
                    <a:cubicBezTo>
                      <a:pt x="421" y="369"/>
                      <a:pt x="422" y="370"/>
                      <a:pt x="423" y="369"/>
                    </a:cubicBezTo>
                    <a:cubicBezTo>
                      <a:pt x="423" y="368"/>
                      <a:pt x="424" y="367"/>
                      <a:pt x="425" y="367"/>
                    </a:cubicBezTo>
                    <a:cubicBezTo>
                      <a:pt x="425" y="367"/>
                      <a:pt x="425" y="364"/>
                      <a:pt x="428" y="363"/>
                    </a:cubicBezTo>
                    <a:cubicBezTo>
                      <a:pt x="430" y="362"/>
                      <a:pt x="436" y="356"/>
                      <a:pt x="438" y="354"/>
                    </a:cubicBezTo>
                    <a:cubicBezTo>
                      <a:pt x="441" y="352"/>
                      <a:pt x="442" y="352"/>
                      <a:pt x="443" y="352"/>
                    </a:cubicBezTo>
                    <a:cubicBezTo>
                      <a:pt x="445" y="352"/>
                      <a:pt x="444" y="350"/>
                      <a:pt x="444" y="349"/>
                    </a:cubicBezTo>
                    <a:cubicBezTo>
                      <a:pt x="444" y="348"/>
                      <a:pt x="444" y="346"/>
                      <a:pt x="444" y="346"/>
                    </a:cubicBezTo>
                    <a:cubicBezTo>
                      <a:pt x="445" y="345"/>
                      <a:pt x="448" y="345"/>
                      <a:pt x="448" y="344"/>
                    </a:cubicBezTo>
                    <a:cubicBezTo>
                      <a:pt x="449" y="344"/>
                      <a:pt x="451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3" y="345"/>
                      <a:pt x="453" y="345"/>
                      <a:pt x="453" y="344"/>
                    </a:cubicBezTo>
                    <a:cubicBezTo>
                      <a:pt x="453" y="344"/>
                      <a:pt x="453" y="344"/>
                      <a:pt x="453" y="344"/>
                    </a:cubicBezTo>
                    <a:cubicBezTo>
                      <a:pt x="453" y="344"/>
                      <a:pt x="453" y="344"/>
                      <a:pt x="454" y="344"/>
                    </a:cubicBezTo>
                    <a:cubicBezTo>
                      <a:pt x="454" y="344"/>
                      <a:pt x="454" y="344"/>
                      <a:pt x="454" y="344"/>
                    </a:cubicBezTo>
                    <a:cubicBezTo>
                      <a:pt x="454" y="344"/>
                      <a:pt x="454" y="344"/>
                      <a:pt x="454" y="344"/>
                    </a:cubicBezTo>
                    <a:cubicBezTo>
                      <a:pt x="454" y="344"/>
                      <a:pt x="455" y="344"/>
                      <a:pt x="455" y="344"/>
                    </a:cubicBezTo>
                    <a:cubicBezTo>
                      <a:pt x="455" y="344"/>
                      <a:pt x="455" y="344"/>
                      <a:pt x="455" y="344"/>
                    </a:cubicBezTo>
                    <a:cubicBezTo>
                      <a:pt x="455" y="344"/>
                      <a:pt x="455" y="344"/>
                      <a:pt x="455" y="343"/>
                    </a:cubicBezTo>
                    <a:cubicBezTo>
                      <a:pt x="455" y="343"/>
                      <a:pt x="455" y="343"/>
                      <a:pt x="455" y="343"/>
                    </a:cubicBezTo>
                    <a:cubicBezTo>
                      <a:pt x="456" y="343"/>
                      <a:pt x="456" y="343"/>
                      <a:pt x="456" y="343"/>
                    </a:cubicBezTo>
                    <a:cubicBezTo>
                      <a:pt x="456" y="343"/>
                      <a:pt x="457" y="343"/>
                      <a:pt x="458" y="344"/>
                    </a:cubicBezTo>
                    <a:cubicBezTo>
                      <a:pt x="460" y="344"/>
                      <a:pt x="459" y="342"/>
                      <a:pt x="459" y="342"/>
                    </a:cubicBezTo>
                    <a:cubicBezTo>
                      <a:pt x="459" y="341"/>
                      <a:pt x="460" y="341"/>
                      <a:pt x="461" y="341"/>
                    </a:cubicBezTo>
                    <a:cubicBezTo>
                      <a:pt x="461" y="342"/>
                      <a:pt x="462" y="341"/>
                      <a:pt x="462" y="340"/>
                    </a:cubicBezTo>
                    <a:cubicBezTo>
                      <a:pt x="462" y="339"/>
                      <a:pt x="463" y="342"/>
                      <a:pt x="464" y="343"/>
                    </a:cubicBezTo>
                    <a:cubicBezTo>
                      <a:pt x="464" y="344"/>
                      <a:pt x="465" y="346"/>
                      <a:pt x="466" y="347"/>
                    </a:cubicBezTo>
                    <a:cubicBezTo>
                      <a:pt x="466" y="347"/>
                      <a:pt x="466" y="347"/>
                      <a:pt x="466" y="347"/>
                    </a:cubicBezTo>
                    <a:cubicBezTo>
                      <a:pt x="466" y="347"/>
                      <a:pt x="466" y="347"/>
                      <a:pt x="466" y="347"/>
                    </a:cubicBezTo>
                    <a:cubicBezTo>
                      <a:pt x="466" y="347"/>
                      <a:pt x="466" y="348"/>
                      <a:pt x="467" y="348"/>
                    </a:cubicBezTo>
                    <a:cubicBezTo>
                      <a:pt x="467" y="348"/>
                      <a:pt x="467" y="348"/>
                      <a:pt x="467" y="348"/>
                    </a:cubicBezTo>
                    <a:cubicBezTo>
                      <a:pt x="467" y="349"/>
                      <a:pt x="467" y="349"/>
                      <a:pt x="467" y="349"/>
                    </a:cubicBezTo>
                    <a:cubicBezTo>
                      <a:pt x="467" y="349"/>
                      <a:pt x="467" y="349"/>
                      <a:pt x="467" y="349"/>
                    </a:cubicBezTo>
                    <a:cubicBezTo>
                      <a:pt x="468" y="350"/>
                      <a:pt x="468" y="350"/>
                      <a:pt x="468" y="350"/>
                    </a:cubicBezTo>
                    <a:cubicBezTo>
                      <a:pt x="468" y="350"/>
                      <a:pt x="468" y="351"/>
                      <a:pt x="469" y="351"/>
                    </a:cubicBezTo>
                    <a:cubicBezTo>
                      <a:pt x="471" y="353"/>
                      <a:pt x="473" y="354"/>
                      <a:pt x="475" y="356"/>
                    </a:cubicBezTo>
                    <a:cubicBezTo>
                      <a:pt x="477" y="358"/>
                      <a:pt x="478" y="360"/>
                      <a:pt x="478" y="362"/>
                    </a:cubicBezTo>
                    <a:cubicBezTo>
                      <a:pt x="479" y="363"/>
                      <a:pt x="478" y="366"/>
                      <a:pt x="477" y="367"/>
                    </a:cubicBezTo>
                    <a:cubicBezTo>
                      <a:pt x="477" y="368"/>
                      <a:pt x="479" y="369"/>
                      <a:pt x="481" y="370"/>
                    </a:cubicBezTo>
                    <a:cubicBezTo>
                      <a:pt x="482" y="371"/>
                      <a:pt x="483" y="369"/>
                      <a:pt x="485" y="368"/>
                    </a:cubicBezTo>
                    <a:cubicBezTo>
                      <a:pt x="487" y="368"/>
                      <a:pt x="489" y="364"/>
                      <a:pt x="489" y="365"/>
                    </a:cubicBezTo>
                    <a:cubicBezTo>
                      <a:pt x="490" y="366"/>
                      <a:pt x="490" y="366"/>
                      <a:pt x="491" y="36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5507534" y="3930651"/>
                <a:ext cx="169333" cy="35348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10"/>
                  </a:cxn>
                  <a:cxn ang="0">
                    <a:pos x="19" y="11"/>
                  </a:cxn>
                  <a:cxn ang="0">
                    <a:pos x="19" y="14"/>
                  </a:cxn>
                  <a:cxn ang="0">
                    <a:pos x="17" y="16"/>
                  </a:cxn>
                  <a:cxn ang="0">
                    <a:pos x="14" y="18"/>
                  </a:cxn>
                  <a:cxn ang="0">
                    <a:pos x="11" y="18"/>
                  </a:cxn>
                  <a:cxn ang="0">
                    <a:pos x="8" y="19"/>
                  </a:cxn>
                  <a:cxn ang="0">
                    <a:pos x="6" y="21"/>
                  </a:cxn>
                  <a:cxn ang="0">
                    <a:pos x="3" y="26"/>
                  </a:cxn>
                  <a:cxn ang="0">
                    <a:pos x="6" y="39"/>
                  </a:cxn>
                  <a:cxn ang="0">
                    <a:pos x="3" y="45"/>
                  </a:cxn>
                  <a:cxn ang="0">
                    <a:pos x="0" y="51"/>
                  </a:cxn>
                  <a:cxn ang="0">
                    <a:pos x="2" y="54"/>
                  </a:cxn>
                  <a:cxn ang="0">
                    <a:pos x="2" y="56"/>
                  </a:cxn>
                  <a:cxn ang="0">
                    <a:pos x="3" y="64"/>
                  </a:cxn>
                  <a:cxn ang="0">
                    <a:pos x="6" y="67"/>
                  </a:cxn>
                  <a:cxn ang="0">
                    <a:pos x="10" y="70"/>
                  </a:cxn>
                  <a:cxn ang="0">
                    <a:pos x="17" y="67"/>
                  </a:cxn>
                  <a:cxn ang="0">
                    <a:pos x="20" y="64"/>
                  </a:cxn>
                  <a:cxn ang="0">
                    <a:pos x="23" y="53"/>
                  </a:cxn>
                  <a:cxn ang="0">
                    <a:pos x="27" y="34"/>
                  </a:cxn>
                  <a:cxn ang="0">
                    <a:pos x="30" y="23"/>
                  </a:cxn>
                  <a:cxn ang="0">
                    <a:pos x="30" y="17"/>
                  </a:cxn>
                  <a:cxn ang="0">
                    <a:pos x="32" y="18"/>
                  </a:cxn>
                  <a:cxn ang="0">
                    <a:pos x="31" y="6"/>
                  </a:cxn>
                  <a:cxn ang="0">
                    <a:pos x="25" y="0"/>
                  </a:cxn>
                </a:cxnLst>
                <a:rect l="0" t="0" r="r" b="b"/>
                <a:pathLst>
                  <a:path w="34" h="71">
                    <a:moveTo>
                      <a:pt x="25" y="0"/>
                    </a:moveTo>
                    <a:cubicBezTo>
                      <a:pt x="24" y="0"/>
                      <a:pt x="24" y="4"/>
                      <a:pt x="25" y="5"/>
                    </a:cubicBezTo>
                    <a:cubicBezTo>
                      <a:pt x="25" y="5"/>
                      <a:pt x="24" y="7"/>
                      <a:pt x="23" y="7"/>
                    </a:cubicBezTo>
                    <a:cubicBezTo>
                      <a:pt x="23" y="8"/>
                      <a:pt x="21" y="9"/>
                      <a:pt x="21" y="10"/>
                    </a:cubicBezTo>
                    <a:cubicBezTo>
                      <a:pt x="22" y="10"/>
                      <a:pt x="21" y="10"/>
                      <a:pt x="19" y="11"/>
                    </a:cubicBezTo>
                    <a:cubicBezTo>
                      <a:pt x="17" y="12"/>
                      <a:pt x="19" y="13"/>
                      <a:pt x="19" y="14"/>
                    </a:cubicBezTo>
                    <a:cubicBezTo>
                      <a:pt x="20" y="14"/>
                      <a:pt x="19" y="15"/>
                      <a:pt x="17" y="16"/>
                    </a:cubicBezTo>
                    <a:cubicBezTo>
                      <a:pt x="15" y="17"/>
                      <a:pt x="15" y="17"/>
                      <a:pt x="14" y="18"/>
                    </a:cubicBezTo>
                    <a:cubicBezTo>
                      <a:pt x="13" y="19"/>
                      <a:pt x="13" y="19"/>
                      <a:pt x="11" y="18"/>
                    </a:cubicBezTo>
                    <a:cubicBezTo>
                      <a:pt x="10" y="17"/>
                      <a:pt x="10" y="18"/>
                      <a:pt x="8" y="19"/>
                    </a:cubicBezTo>
                    <a:cubicBezTo>
                      <a:pt x="7" y="20"/>
                      <a:pt x="6" y="20"/>
                      <a:pt x="6" y="21"/>
                    </a:cubicBezTo>
                    <a:cubicBezTo>
                      <a:pt x="6" y="22"/>
                      <a:pt x="3" y="24"/>
                      <a:pt x="3" y="26"/>
                    </a:cubicBezTo>
                    <a:cubicBezTo>
                      <a:pt x="3" y="28"/>
                      <a:pt x="6" y="37"/>
                      <a:pt x="6" y="39"/>
                    </a:cubicBezTo>
                    <a:cubicBezTo>
                      <a:pt x="7" y="41"/>
                      <a:pt x="5" y="42"/>
                      <a:pt x="3" y="45"/>
                    </a:cubicBezTo>
                    <a:cubicBezTo>
                      <a:pt x="1" y="47"/>
                      <a:pt x="0" y="49"/>
                      <a:pt x="0" y="51"/>
                    </a:cubicBezTo>
                    <a:cubicBezTo>
                      <a:pt x="0" y="53"/>
                      <a:pt x="0" y="53"/>
                      <a:pt x="2" y="54"/>
                    </a:cubicBezTo>
                    <a:cubicBezTo>
                      <a:pt x="3" y="55"/>
                      <a:pt x="1" y="55"/>
                      <a:pt x="2" y="56"/>
                    </a:cubicBezTo>
                    <a:cubicBezTo>
                      <a:pt x="3" y="56"/>
                      <a:pt x="3" y="62"/>
                      <a:pt x="3" y="64"/>
                    </a:cubicBezTo>
                    <a:cubicBezTo>
                      <a:pt x="4" y="67"/>
                      <a:pt x="5" y="67"/>
                      <a:pt x="6" y="67"/>
                    </a:cubicBezTo>
                    <a:cubicBezTo>
                      <a:pt x="8" y="67"/>
                      <a:pt x="8" y="70"/>
                      <a:pt x="10" y="70"/>
                    </a:cubicBezTo>
                    <a:cubicBezTo>
                      <a:pt x="11" y="71"/>
                      <a:pt x="16" y="67"/>
                      <a:pt x="17" y="67"/>
                    </a:cubicBezTo>
                    <a:cubicBezTo>
                      <a:pt x="18" y="66"/>
                      <a:pt x="19" y="65"/>
                      <a:pt x="20" y="64"/>
                    </a:cubicBezTo>
                    <a:cubicBezTo>
                      <a:pt x="20" y="63"/>
                      <a:pt x="22" y="56"/>
                      <a:pt x="23" y="53"/>
                    </a:cubicBezTo>
                    <a:cubicBezTo>
                      <a:pt x="24" y="49"/>
                      <a:pt x="26" y="38"/>
                      <a:pt x="27" y="34"/>
                    </a:cubicBezTo>
                    <a:cubicBezTo>
                      <a:pt x="27" y="31"/>
                      <a:pt x="29" y="24"/>
                      <a:pt x="30" y="23"/>
                    </a:cubicBezTo>
                    <a:cubicBezTo>
                      <a:pt x="30" y="22"/>
                      <a:pt x="29" y="18"/>
                      <a:pt x="30" y="17"/>
                    </a:cubicBezTo>
                    <a:cubicBezTo>
                      <a:pt x="30" y="16"/>
                      <a:pt x="31" y="19"/>
                      <a:pt x="32" y="18"/>
                    </a:cubicBezTo>
                    <a:cubicBezTo>
                      <a:pt x="34" y="18"/>
                      <a:pt x="31" y="8"/>
                      <a:pt x="31" y="6"/>
                    </a:cubicBezTo>
                    <a:cubicBezTo>
                      <a:pt x="31" y="4"/>
                      <a:pt x="26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6273767" y="3445934"/>
                <a:ext cx="48684" cy="88900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5" y="17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4" y="2"/>
                  </a:cxn>
                </a:cxnLst>
                <a:rect l="0" t="0" r="r" b="b"/>
                <a:pathLst>
                  <a:path w="10" h="18">
                    <a:moveTo>
                      <a:pt x="4" y="2"/>
                    </a:moveTo>
                    <a:cubicBezTo>
                      <a:pt x="2" y="0"/>
                      <a:pt x="3" y="2"/>
                      <a:pt x="2" y="3"/>
                    </a:cubicBezTo>
                    <a:cubicBezTo>
                      <a:pt x="1" y="4"/>
                      <a:pt x="0" y="3"/>
                      <a:pt x="1" y="5"/>
                    </a:cubicBezTo>
                    <a:cubicBezTo>
                      <a:pt x="2" y="6"/>
                      <a:pt x="2" y="5"/>
                      <a:pt x="1" y="7"/>
                    </a:cubicBezTo>
                    <a:cubicBezTo>
                      <a:pt x="0" y="10"/>
                      <a:pt x="2" y="18"/>
                      <a:pt x="5" y="17"/>
                    </a:cubicBezTo>
                    <a:cubicBezTo>
                      <a:pt x="7" y="16"/>
                      <a:pt x="8" y="15"/>
                      <a:pt x="9" y="15"/>
                    </a:cubicBezTo>
                    <a:cubicBezTo>
                      <a:pt x="10" y="15"/>
                      <a:pt x="10" y="12"/>
                      <a:pt x="10" y="10"/>
                    </a:cubicBezTo>
                    <a:cubicBezTo>
                      <a:pt x="10" y="8"/>
                      <a:pt x="7" y="4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6618785" y="3524251"/>
                <a:ext cx="268817" cy="281517"/>
              </a:xfrm>
              <a:custGeom>
                <a:avLst/>
                <a:gdLst/>
                <a:ahLst/>
                <a:cxnLst>
                  <a:cxn ang="0">
                    <a:pos x="52" y="53"/>
                  </a:cxn>
                  <a:cxn ang="0">
                    <a:pos x="54" y="51"/>
                  </a:cxn>
                  <a:cxn ang="0">
                    <a:pos x="53" y="45"/>
                  </a:cxn>
                  <a:cxn ang="0">
                    <a:pos x="52" y="44"/>
                  </a:cxn>
                  <a:cxn ang="0">
                    <a:pos x="53" y="41"/>
                  </a:cxn>
                  <a:cxn ang="0">
                    <a:pos x="52" y="38"/>
                  </a:cxn>
                  <a:cxn ang="0">
                    <a:pos x="47" y="37"/>
                  </a:cxn>
                  <a:cxn ang="0">
                    <a:pos x="44" y="32"/>
                  </a:cxn>
                  <a:cxn ang="0">
                    <a:pos x="41" y="29"/>
                  </a:cxn>
                  <a:cxn ang="0">
                    <a:pos x="42" y="27"/>
                  </a:cxn>
                  <a:cxn ang="0">
                    <a:pos x="38" y="24"/>
                  </a:cxn>
                  <a:cxn ang="0">
                    <a:pos x="38" y="22"/>
                  </a:cxn>
                  <a:cxn ang="0">
                    <a:pos x="35" y="21"/>
                  </a:cxn>
                  <a:cxn ang="0">
                    <a:pos x="34" y="20"/>
                  </a:cxn>
                  <a:cxn ang="0">
                    <a:pos x="32" y="19"/>
                  </a:cxn>
                  <a:cxn ang="0">
                    <a:pos x="30" y="18"/>
                  </a:cxn>
                  <a:cxn ang="0">
                    <a:pos x="25" y="17"/>
                  </a:cxn>
                  <a:cxn ang="0">
                    <a:pos x="22" y="14"/>
                  </a:cxn>
                  <a:cxn ang="0">
                    <a:pos x="20" y="12"/>
                  </a:cxn>
                  <a:cxn ang="0">
                    <a:pos x="14" y="7"/>
                  </a:cxn>
                  <a:cxn ang="0">
                    <a:pos x="10" y="4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3" y="7"/>
                  </a:cxn>
                  <a:cxn ang="0">
                    <a:pos x="6" y="10"/>
                  </a:cxn>
                  <a:cxn ang="0">
                    <a:pos x="8" y="12"/>
                  </a:cxn>
                  <a:cxn ang="0">
                    <a:pos x="12" y="15"/>
                  </a:cxn>
                  <a:cxn ang="0">
                    <a:pos x="14" y="17"/>
                  </a:cxn>
                  <a:cxn ang="0">
                    <a:pos x="18" y="19"/>
                  </a:cxn>
                  <a:cxn ang="0">
                    <a:pos x="21" y="25"/>
                  </a:cxn>
                  <a:cxn ang="0">
                    <a:pos x="24" y="28"/>
                  </a:cxn>
                  <a:cxn ang="0">
                    <a:pos x="27" y="31"/>
                  </a:cxn>
                  <a:cxn ang="0">
                    <a:pos x="31" y="38"/>
                  </a:cxn>
                  <a:cxn ang="0">
                    <a:pos x="39" y="45"/>
                  </a:cxn>
                  <a:cxn ang="0">
                    <a:pos x="45" y="50"/>
                  </a:cxn>
                  <a:cxn ang="0">
                    <a:pos x="50" y="54"/>
                  </a:cxn>
                  <a:cxn ang="0">
                    <a:pos x="49" y="52"/>
                  </a:cxn>
                  <a:cxn ang="0">
                    <a:pos x="52" y="53"/>
                  </a:cxn>
                </a:cxnLst>
                <a:rect l="0" t="0" r="r" b="b"/>
                <a:pathLst>
                  <a:path w="54" h="56">
                    <a:moveTo>
                      <a:pt x="52" y="53"/>
                    </a:moveTo>
                    <a:cubicBezTo>
                      <a:pt x="53" y="53"/>
                      <a:pt x="54" y="53"/>
                      <a:pt x="54" y="51"/>
                    </a:cubicBezTo>
                    <a:cubicBezTo>
                      <a:pt x="54" y="49"/>
                      <a:pt x="54" y="46"/>
                      <a:pt x="53" y="45"/>
                    </a:cubicBezTo>
                    <a:cubicBezTo>
                      <a:pt x="52" y="44"/>
                      <a:pt x="51" y="44"/>
                      <a:pt x="52" y="44"/>
                    </a:cubicBezTo>
                    <a:cubicBezTo>
                      <a:pt x="53" y="43"/>
                      <a:pt x="53" y="42"/>
                      <a:pt x="53" y="41"/>
                    </a:cubicBezTo>
                    <a:cubicBezTo>
                      <a:pt x="53" y="40"/>
                      <a:pt x="54" y="39"/>
                      <a:pt x="52" y="38"/>
                    </a:cubicBezTo>
                    <a:cubicBezTo>
                      <a:pt x="50" y="37"/>
                      <a:pt x="48" y="37"/>
                      <a:pt x="47" y="37"/>
                    </a:cubicBezTo>
                    <a:cubicBezTo>
                      <a:pt x="47" y="36"/>
                      <a:pt x="46" y="34"/>
                      <a:pt x="44" y="32"/>
                    </a:cubicBezTo>
                    <a:cubicBezTo>
                      <a:pt x="43" y="31"/>
                      <a:pt x="41" y="30"/>
                      <a:pt x="41" y="29"/>
                    </a:cubicBezTo>
                    <a:cubicBezTo>
                      <a:pt x="42" y="29"/>
                      <a:pt x="42" y="28"/>
                      <a:pt x="42" y="27"/>
                    </a:cubicBezTo>
                    <a:cubicBezTo>
                      <a:pt x="42" y="27"/>
                      <a:pt x="38" y="25"/>
                      <a:pt x="38" y="24"/>
                    </a:cubicBezTo>
                    <a:cubicBezTo>
                      <a:pt x="38" y="23"/>
                      <a:pt x="39" y="22"/>
                      <a:pt x="38" y="22"/>
                    </a:cubicBezTo>
                    <a:cubicBezTo>
                      <a:pt x="37" y="22"/>
                      <a:pt x="37" y="22"/>
                      <a:pt x="35" y="2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20"/>
                      <a:pt x="33" y="20"/>
                      <a:pt x="32" y="19"/>
                    </a:cubicBezTo>
                    <a:cubicBezTo>
                      <a:pt x="31" y="18"/>
                      <a:pt x="31" y="18"/>
                      <a:pt x="30" y="18"/>
                    </a:cubicBezTo>
                    <a:cubicBezTo>
                      <a:pt x="30" y="18"/>
                      <a:pt x="26" y="18"/>
                      <a:pt x="25" y="17"/>
                    </a:cubicBezTo>
                    <a:cubicBezTo>
                      <a:pt x="24" y="16"/>
                      <a:pt x="23" y="14"/>
                      <a:pt x="22" y="14"/>
                    </a:cubicBezTo>
                    <a:cubicBezTo>
                      <a:pt x="22" y="13"/>
                      <a:pt x="21" y="13"/>
                      <a:pt x="20" y="12"/>
                    </a:cubicBezTo>
                    <a:cubicBezTo>
                      <a:pt x="19" y="11"/>
                      <a:pt x="15" y="9"/>
                      <a:pt x="14" y="7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9" y="4"/>
                      <a:pt x="5" y="4"/>
                      <a:pt x="4" y="3"/>
                    </a:cubicBezTo>
                    <a:cubicBezTo>
                      <a:pt x="3" y="2"/>
                      <a:pt x="1" y="0"/>
                      <a:pt x="0" y="0"/>
                    </a:cubicBezTo>
                    <a:cubicBezTo>
                      <a:pt x="0" y="1"/>
                      <a:pt x="2" y="6"/>
                      <a:pt x="3" y="7"/>
                    </a:cubicBezTo>
                    <a:cubicBezTo>
                      <a:pt x="4" y="8"/>
                      <a:pt x="6" y="9"/>
                      <a:pt x="6" y="10"/>
                    </a:cubicBezTo>
                    <a:cubicBezTo>
                      <a:pt x="6" y="10"/>
                      <a:pt x="6" y="11"/>
                      <a:pt x="8" y="12"/>
                    </a:cubicBezTo>
                    <a:cubicBezTo>
                      <a:pt x="10" y="13"/>
                      <a:pt x="11" y="14"/>
                      <a:pt x="12" y="15"/>
                    </a:cubicBezTo>
                    <a:cubicBezTo>
                      <a:pt x="13" y="16"/>
                      <a:pt x="12" y="17"/>
                      <a:pt x="14" y="17"/>
                    </a:cubicBezTo>
                    <a:cubicBezTo>
                      <a:pt x="16" y="18"/>
                      <a:pt x="18" y="18"/>
                      <a:pt x="18" y="19"/>
                    </a:cubicBezTo>
                    <a:cubicBezTo>
                      <a:pt x="18" y="20"/>
                      <a:pt x="18" y="24"/>
                      <a:pt x="21" y="25"/>
                    </a:cubicBezTo>
                    <a:cubicBezTo>
                      <a:pt x="23" y="27"/>
                      <a:pt x="23" y="27"/>
                      <a:pt x="24" y="28"/>
                    </a:cubicBezTo>
                    <a:cubicBezTo>
                      <a:pt x="25" y="30"/>
                      <a:pt x="25" y="30"/>
                      <a:pt x="27" y="31"/>
                    </a:cubicBezTo>
                    <a:cubicBezTo>
                      <a:pt x="29" y="32"/>
                      <a:pt x="29" y="36"/>
                      <a:pt x="31" y="38"/>
                    </a:cubicBezTo>
                    <a:cubicBezTo>
                      <a:pt x="33" y="40"/>
                      <a:pt x="38" y="44"/>
                      <a:pt x="39" y="45"/>
                    </a:cubicBezTo>
                    <a:cubicBezTo>
                      <a:pt x="40" y="46"/>
                      <a:pt x="45" y="49"/>
                      <a:pt x="45" y="50"/>
                    </a:cubicBezTo>
                    <a:cubicBezTo>
                      <a:pt x="46" y="51"/>
                      <a:pt x="51" y="56"/>
                      <a:pt x="50" y="54"/>
                    </a:cubicBezTo>
                    <a:cubicBezTo>
                      <a:pt x="50" y="53"/>
                      <a:pt x="48" y="52"/>
                      <a:pt x="49" y="52"/>
                    </a:cubicBezTo>
                    <a:cubicBezTo>
                      <a:pt x="50" y="52"/>
                      <a:pt x="52" y="53"/>
                      <a:pt x="52" y="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6877018" y="3790951"/>
                <a:ext cx="220133" cy="63500"/>
              </a:xfrm>
              <a:custGeom>
                <a:avLst/>
                <a:gdLst/>
                <a:ahLst/>
                <a:cxnLst>
                  <a:cxn ang="0">
                    <a:pos x="40" y="8"/>
                  </a:cxn>
                  <a:cxn ang="0">
                    <a:pos x="38" y="6"/>
                  </a:cxn>
                  <a:cxn ang="0">
                    <a:pos x="38" y="5"/>
                  </a:cxn>
                  <a:cxn ang="0">
                    <a:pos x="38" y="4"/>
                  </a:cxn>
                  <a:cxn ang="0">
                    <a:pos x="30" y="3"/>
                  </a:cxn>
                  <a:cxn ang="0">
                    <a:pos x="25" y="2"/>
                  </a:cxn>
                  <a:cxn ang="0">
                    <a:pos x="21" y="4"/>
                  </a:cxn>
                  <a:cxn ang="0">
                    <a:pos x="16" y="4"/>
                  </a:cxn>
                  <a:cxn ang="0">
                    <a:pos x="11" y="0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12" y="8"/>
                  </a:cxn>
                  <a:cxn ang="0">
                    <a:pos x="20" y="8"/>
                  </a:cxn>
                  <a:cxn ang="0">
                    <a:pos x="26" y="11"/>
                  </a:cxn>
                  <a:cxn ang="0">
                    <a:pos x="37" y="11"/>
                  </a:cxn>
                  <a:cxn ang="0">
                    <a:pos x="42" y="13"/>
                  </a:cxn>
                  <a:cxn ang="0">
                    <a:pos x="42" y="8"/>
                  </a:cxn>
                  <a:cxn ang="0">
                    <a:pos x="40" y="8"/>
                  </a:cxn>
                </a:cxnLst>
                <a:rect l="0" t="0" r="r" b="b"/>
                <a:pathLst>
                  <a:path w="44" h="13">
                    <a:moveTo>
                      <a:pt x="40" y="8"/>
                    </a:moveTo>
                    <a:cubicBezTo>
                      <a:pt x="39" y="8"/>
                      <a:pt x="39" y="6"/>
                      <a:pt x="38" y="6"/>
                    </a:cubicBezTo>
                    <a:cubicBezTo>
                      <a:pt x="37" y="6"/>
                      <a:pt x="38" y="5"/>
                      <a:pt x="38" y="5"/>
                    </a:cubicBezTo>
                    <a:cubicBezTo>
                      <a:pt x="39" y="5"/>
                      <a:pt x="39" y="5"/>
                      <a:pt x="38" y="4"/>
                    </a:cubicBezTo>
                    <a:cubicBezTo>
                      <a:pt x="37" y="4"/>
                      <a:pt x="32" y="4"/>
                      <a:pt x="30" y="3"/>
                    </a:cubicBezTo>
                    <a:cubicBezTo>
                      <a:pt x="27" y="3"/>
                      <a:pt x="27" y="2"/>
                      <a:pt x="25" y="2"/>
                    </a:cubicBezTo>
                    <a:cubicBezTo>
                      <a:pt x="23" y="2"/>
                      <a:pt x="23" y="4"/>
                      <a:pt x="21" y="4"/>
                    </a:cubicBezTo>
                    <a:cubicBezTo>
                      <a:pt x="19" y="3"/>
                      <a:pt x="17" y="4"/>
                      <a:pt x="16" y="4"/>
                    </a:cubicBezTo>
                    <a:cubicBezTo>
                      <a:pt x="15" y="3"/>
                      <a:pt x="12" y="1"/>
                      <a:pt x="11" y="0"/>
                    </a:cubicBezTo>
                    <a:cubicBezTo>
                      <a:pt x="9" y="0"/>
                      <a:pt x="9" y="1"/>
                      <a:pt x="8" y="1"/>
                    </a:cubicBezTo>
                    <a:cubicBezTo>
                      <a:pt x="7" y="1"/>
                      <a:pt x="4" y="1"/>
                      <a:pt x="4" y="1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4"/>
                      <a:pt x="4" y="4"/>
                      <a:pt x="6" y="5"/>
                    </a:cubicBezTo>
                    <a:cubicBezTo>
                      <a:pt x="8" y="5"/>
                      <a:pt x="6" y="6"/>
                      <a:pt x="5" y="6"/>
                    </a:cubicBezTo>
                    <a:cubicBezTo>
                      <a:pt x="4" y="7"/>
                      <a:pt x="10" y="7"/>
                      <a:pt x="12" y="8"/>
                    </a:cubicBezTo>
                    <a:cubicBezTo>
                      <a:pt x="13" y="8"/>
                      <a:pt x="18" y="8"/>
                      <a:pt x="20" y="8"/>
                    </a:cubicBezTo>
                    <a:cubicBezTo>
                      <a:pt x="23" y="9"/>
                      <a:pt x="23" y="9"/>
                      <a:pt x="26" y="11"/>
                    </a:cubicBezTo>
                    <a:cubicBezTo>
                      <a:pt x="29" y="12"/>
                      <a:pt x="34" y="11"/>
                      <a:pt x="37" y="11"/>
                    </a:cubicBezTo>
                    <a:cubicBezTo>
                      <a:pt x="40" y="11"/>
                      <a:pt x="39" y="12"/>
                      <a:pt x="42" y="13"/>
                    </a:cubicBezTo>
                    <a:cubicBezTo>
                      <a:pt x="44" y="13"/>
                      <a:pt x="42" y="9"/>
                      <a:pt x="42" y="8"/>
                    </a:cubicBezTo>
                    <a:cubicBezTo>
                      <a:pt x="42" y="8"/>
                      <a:pt x="40" y="8"/>
                      <a:pt x="40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7097151" y="3835400"/>
                <a:ext cx="2116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7128901" y="3845985"/>
                <a:ext cx="14817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7147951" y="3845984"/>
                <a:ext cx="25400" cy="8467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4" y="2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5" y="2"/>
                      <a:pt x="5" y="1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24"/>
              <p:cNvSpPr>
                <a:spLocks/>
              </p:cNvSpPr>
              <p:nvPr/>
            </p:nvSpPr>
            <p:spPr bwMode="auto">
              <a:xfrm>
                <a:off x="7158534" y="3839634"/>
                <a:ext cx="40217" cy="14817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3" y="0"/>
                  </a:cxn>
                  <a:cxn ang="0">
                    <a:pos x="6" y="3"/>
                  </a:cxn>
                  <a:cxn ang="0">
                    <a:pos x="8" y="2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8" y="1"/>
                      <a:pt x="7" y="1"/>
                      <a:pt x="3" y="0"/>
                    </a:cubicBezTo>
                    <a:cubicBezTo>
                      <a:pt x="0" y="0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7202984" y="3865034"/>
                <a:ext cx="50800" cy="296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3" y="0"/>
                  </a:cxn>
                </a:cxnLst>
                <a:rect l="0" t="0" r="r" b="b"/>
                <a:pathLst>
                  <a:path w="10" h="6">
                    <a:moveTo>
                      <a:pt x="3" y="0"/>
                    </a:moveTo>
                    <a:cubicBezTo>
                      <a:pt x="1" y="0"/>
                      <a:pt x="0" y="1"/>
                      <a:pt x="2" y="1"/>
                    </a:cubicBezTo>
                    <a:cubicBezTo>
                      <a:pt x="4" y="2"/>
                      <a:pt x="5" y="4"/>
                      <a:pt x="8" y="5"/>
                    </a:cubicBezTo>
                    <a:cubicBezTo>
                      <a:pt x="10" y="6"/>
                      <a:pt x="9" y="4"/>
                      <a:pt x="9" y="4"/>
                    </a:cubicBezTo>
                    <a:cubicBezTo>
                      <a:pt x="9" y="3"/>
                      <a:pt x="5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Freeform 26"/>
              <p:cNvSpPr>
                <a:spLocks/>
              </p:cNvSpPr>
              <p:nvPr/>
            </p:nvSpPr>
            <p:spPr bwMode="auto">
              <a:xfrm>
                <a:off x="7213567" y="3839634"/>
                <a:ext cx="78317" cy="21167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4" y="1"/>
                  </a:cxn>
                  <a:cxn ang="0">
                    <a:pos x="1" y="2"/>
                  </a:cxn>
                  <a:cxn ang="0">
                    <a:pos x="7" y="3"/>
                  </a:cxn>
                  <a:cxn ang="0">
                    <a:pos x="12" y="3"/>
                  </a:cxn>
                </a:cxnLst>
                <a:rect l="0" t="0" r="r" b="b"/>
                <a:pathLst>
                  <a:path w="16" h="4">
                    <a:moveTo>
                      <a:pt x="12" y="3"/>
                    </a:moveTo>
                    <a:cubicBezTo>
                      <a:pt x="13" y="3"/>
                      <a:pt x="14" y="2"/>
                      <a:pt x="15" y="1"/>
                    </a:cubicBezTo>
                    <a:cubicBezTo>
                      <a:pt x="16" y="1"/>
                      <a:pt x="13" y="1"/>
                      <a:pt x="11" y="2"/>
                    </a:cubicBezTo>
                    <a:cubicBezTo>
                      <a:pt x="9" y="2"/>
                      <a:pt x="7" y="2"/>
                      <a:pt x="4" y="1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0" y="3"/>
                      <a:pt x="5" y="3"/>
                      <a:pt x="7" y="3"/>
                    </a:cubicBezTo>
                    <a:cubicBezTo>
                      <a:pt x="8" y="4"/>
                      <a:pt x="11" y="3"/>
                      <a:pt x="1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Freeform 27"/>
              <p:cNvSpPr>
                <a:spLocks/>
              </p:cNvSpPr>
              <p:nvPr/>
            </p:nvSpPr>
            <p:spPr bwMode="auto">
              <a:xfrm>
                <a:off x="7302467" y="3850217"/>
                <a:ext cx="76200" cy="35984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1" y="2"/>
                  </a:cxn>
                  <a:cxn ang="0">
                    <a:pos x="13" y="0"/>
                  </a:cxn>
                  <a:cxn ang="0">
                    <a:pos x="7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2" y="4"/>
                  </a:cxn>
                  <a:cxn ang="0">
                    <a:pos x="4" y="6"/>
                  </a:cxn>
                </a:cxnLst>
                <a:rect l="0" t="0" r="r" b="b"/>
                <a:pathLst>
                  <a:path w="15" h="7">
                    <a:moveTo>
                      <a:pt x="4" y="6"/>
                    </a:moveTo>
                    <a:cubicBezTo>
                      <a:pt x="4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2"/>
                      <a:pt x="15" y="1"/>
                      <a:pt x="13" y="0"/>
                    </a:cubicBezTo>
                    <a:cubicBezTo>
                      <a:pt x="12" y="0"/>
                      <a:pt x="7" y="0"/>
                      <a:pt x="7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0" y="6"/>
                      <a:pt x="2" y="6"/>
                      <a:pt x="4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" name="Freeform 28"/>
              <p:cNvSpPr>
                <a:spLocks/>
              </p:cNvSpPr>
              <p:nvPr/>
            </p:nvSpPr>
            <p:spPr bwMode="auto">
              <a:xfrm>
                <a:off x="7167001" y="3625851"/>
                <a:ext cx="124884" cy="150284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1" y="3"/>
                  </a:cxn>
                  <a:cxn ang="0">
                    <a:pos x="16" y="3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1" y="12"/>
                  </a:cxn>
                  <a:cxn ang="0">
                    <a:pos x="1" y="17"/>
                  </a:cxn>
                  <a:cxn ang="0">
                    <a:pos x="1" y="20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5" y="30"/>
                  </a:cxn>
                  <a:cxn ang="0">
                    <a:pos x="9" y="30"/>
                  </a:cxn>
                  <a:cxn ang="0">
                    <a:pos x="8" y="23"/>
                  </a:cxn>
                  <a:cxn ang="0">
                    <a:pos x="8" y="19"/>
                  </a:cxn>
                  <a:cxn ang="0">
                    <a:pos x="11" y="19"/>
                  </a:cxn>
                  <a:cxn ang="0">
                    <a:pos x="11" y="22"/>
                  </a:cxn>
                  <a:cxn ang="0">
                    <a:pos x="13" y="25"/>
                  </a:cxn>
                  <a:cxn ang="0">
                    <a:pos x="15" y="27"/>
                  </a:cxn>
                  <a:cxn ang="0">
                    <a:pos x="16" y="26"/>
                  </a:cxn>
                  <a:cxn ang="0">
                    <a:pos x="18" y="25"/>
                  </a:cxn>
                  <a:cxn ang="0">
                    <a:pos x="16" y="22"/>
                  </a:cxn>
                  <a:cxn ang="0">
                    <a:pos x="16" y="20"/>
                  </a:cxn>
                  <a:cxn ang="0">
                    <a:pos x="15" y="17"/>
                  </a:cxn>
                  <a:cxn ang="0">
                    <a:pos x="12" y="15"/>
                  </a:cxn>
                  <a:cxn ang="0">
                    <a:pos x="14" y="12"/>
                  </a:cxn>
                  <a:cxn ang="0">
                    <a:pos x="17" y="10"/>
                  </a:cxn>
                  <a:cxn ang="0">
                    <a:pos x="16" y="9"/>
                  </a:cxn>
                  <a:cxn ang="0">
                    <a:pos x="10" y="11"/>
                  </a:cxn>
                  <a:cxn ang="0">
                    <a:pos x="7" y="12"/>
                  </a:cxn>
                  <a:cxn ang="0">
                    <a:pos x="5" y="9"/>
                  </a:cxn>
                  <a:cxn ang="0">
                    <a:pos x="6" y="6"/>
                  </a:cxn>
                  <a:cxn ang="0">
                    <a:pos x="8" y="6"/>
                  </a:cxn>
                  <a:cxn ang="0">
                    <a:pos x="13" y="5"/>
                  </a:cxn>
                  <a:cxn ang="0">
                    <a:pos x="17" y="6"/>
                  </a:cxn>
                  <a:cxn ang="0">
                    <a:pos x="21" y="5"/>
                  </a:cxn>
                  <a:cxn ang="0">
                    <a:pos x="24" y="3"/>
                  </a:cxn>
                  <a:cxn ang="0">
                    <a:pos x="24" y="0"/>
                  </a:cxn>
                </a:cxnLst>
                <a:rect l="0" t="0" r="r" b="b"/>
                <a:pathLst>
                  <a:path w="25" h="30">
                    <a:moveTo>
                      <a:pt x="24" y="0"/>
                    </a:moveTo>
                    <a:cubicBezTo>
                      <a:pt x="23" y="0"/>
                      <a:pt x="22" y="2"/>
                      <a:pt x="21" y="3"/>
                    </a:cubicBezTo>
                    <a:cubicBezTo>
                      <a:pt x="20" y="4"/>
                      <a:pt x="17" y="3"/>
                      <a:pt x="16" y="3"/>
                    </a:cubicBezTo>
                    <a:cubicBezTo>
                      <a:pt x="14" y="3"/>
                      <a:pt x="12" y="3"/>
                      <a:pt x="9" y="2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6" y="3"/>
                      <a:pt x="6" y="3"/>
                      <a:pt x="4" y="4"/>
                    </a:cubicBezTo>
                    <a:cubicBezTo>
                      <a:pt x="3" y="5"/>
                      <a:pt x="3" y="8"/>
                      <a:pt x="2" y="9"/>
                    </a:cubicBezTo>
                    <a:cubicBezTo>
                      <a:pt x="1" y="10"/>
                      <a:pt x="2" y="11"/>
                      <a:pt x="1" y="12"/>
                    </a:cubicBezTo>
                    <a:cubicBezTo>
                      <a:pt x="0" y="13"/>
                      <a:pt x="1" y="14"/>
                      <a:pt x="1" y="17"/>
                    </a:cubicBezTo>
                    <a:cubicBezTo>
                      <a:pt x="0" y="19"/>
                      <a:pt x="0" y="18"/>
                      <a:pt x="1" y="20"/>
                    </a:cubicBezTo>
                    <a:cubicBezTo>
                      <a:pt x="1" y="23"/>
                      <a:pt x="3" y="22"/>
                      <a:pt x="4" y="22"/>
                    </a:cubicBezTo>
                    <a:cubicBezTo>
                      <a:pt x="5" y="23"/>
                      <a:pt x="6" y="26"/>
                      <a:pt x="5" y="27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6" y="30"/>
                      <a:pt x="9" y="30"/>
                      <a:pt x="9" y="30"/>
                    </a:cubicBezTo>
                    <a:cubicBezTo>
                      <a:pt x="9" y="29"/>
                      <a:pt x="8" y="23"/>
                      <a:pt x="8" y="23"/>
                    </a:cubicBezTo>
                    <a:cubicBezTo>
                      <a:pt x="7" y="22"/>
                      <a:pt x="8" y="19"/>
                      <a:pt x="8" y="19"/>
                    </a:cubicBezTo>
                    <a:cubicBezTo>
                      <a:pt x="8" y="18"/>
                      <a:pt x="12" y="18"/>
                      <a:pt x="11" y="19"/>
                    </a:cubicBezTo>
                    <a:cubicBezTo>
                      <a:pt x="11" y="19"/>
                      <a:pt x="10" y="21"/>
                      <a:pt x="11" y="22"/>
                    </a:cubicBezTo>
                    <a:cubicBezTo>
                      <a:pt x="13" y="23"/>
                      <a:pt x="12" y="25"/>
                      <a:pt x="13" y="25"/>
                    </a:cubicBezTo>
                    <a:cubicBezTo>
                      <a:pt x="14" y="26"/>
                      <a:pt x="14" y="27"/>
                      <a:pt x="15" y="27"/>
                    </a:cubicBezTo>
                    <a:cubicBezTo>
                      <a:pt x="16" y="28"/>
                      <a:pt x="16" y="27"/>
                      <a:pt x="16" y="26"/>
                    </a:cubicBezTo>
                    <a:cubicBezTo>
                      <a:pt x="16" y="26"/>
                      <a:pt x="17" y="26"/>
                      <a:pt x="18" y="25"/>
                    </a:cubicBezTo>
                    <a:cubicBezTo>
                      <a:pt x="19" y="25"/>
                      <a:pt x="17" y="23"/>
                      <a:pt x="16" y="22"/>
                    </a:cubicBezTo>
                    <a:cubicBezTo>
                      <a:pt x="15" y="21"/>
                      <a:pt x="16" y="20"/>
                      <a:pt x="16" y="20"/>
                    </a:cubicBezTo>
                    <a:cubicBezTo>
                      <a:pt x="17" y="19"/>
                      <a:pt x="17" y="17"/>
                      <a:pt x="15" y="17"/>
                    </a:cubicBezTo>
                    <a:cubicBezTo>
                      <a:pt x="12" y="17"/>
                      <a:pt x="13" y="16"/>
                      <a:pt x="12" y="15"/>
                    </a:cubicBezTo>
                    <a:cubicBezTo>
                      <a:pt x="12" y="15"/>
                      <a:pt x="14" y="12"/>
                      <a:pt x="14" y="12"/>
                    </a:cubicBezTo>
                    <a:cubicBezTo>
                      <a:pt x="14" y="11"/>
                      <a:pt x="16" y="11"/>
                      <a:pt x="17" y="10"/>
                    </a:cubicBezTo>
                    <a:cubicBezTo>
                      <a:pt x="18" y="9"/>
                      <a:pt x="18" y="9"/>
                      <a:pt x="16" y="9"/>
                    </a:cubicBezTo>
                    <a:cubicBezTo>
                      <a:pt x="14" y="9"/>
                      <a:pt x="11" y="10"/>
                      <a:pt x="10" y="11"/>
                    </a:cubicBezTo>
                    <a:cubicBezTo>
                      <a:pt x="10" y="12"/>
                      <a:pt x="8" y="12"/>
                      <a:pt x="7" y="12"/>
                    </a:cubicBezTo>
                    <a:cubicBezTo>
                      <a:pt x="5" y="12"/>
                      <a:pt x="4" y="10"/>
                      <a:pt x="5" y="9"/>
                    </a:cubicBezTo>
                    <a:cubicBezTo>
                      <a:pt x="5" y="8"/>
                      <a:pt x="6" y="7"/>
                      <a:pt x="6" y="6"/>
                    </a:cubicBezTo>
                    <a:cubicBezTo>
                      <a:pt x="5" y="5"/>
                      <a:pt x="7" y="5"/>
                      <a:pt x="8" y="6"/>
                    </a:cubicBezTo>
                    <a:cubicBezTo>
                      <a:pt x="9" y="6"/>
                      <a:pt x="12" y="6"/>
                      <a:pt x="13" y="5"/>
                    </a:cubicBezTo>
                    <a:cubicBezTo>
                      <a:pt x="13" y="5"/>
                      <a:pt x="15" y="5"/>
                      <a:pt x="17" y="6"/>
                    </a:cubicBezTo>
                    <a:cubicBezTo>
                      <a:pt x="19" y="6"/>
                      <a:pt x="20" y="6"/>
                      <a:pt x="21" y="5"/>
                    </a:cubicBezTo>
                    <a:cubicBezTo>
                      <a:pt x="22" y="5"/>
                      <a:pt x="24" y="3"/>
                      <a:pt x="24" y="3"/>
                    </a:cubicBezTo>
                    <a:cubicBezTo>
                      <a:pt x="24" y="2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942634" y="3505200"/>
                <a:ext cx="220133" cy="239184"/>
              </a:xfrm>
              <a:custGeom>
                <a:avLst/>
                <a:gdLst/>
                <a:ahLst/>
                <a:cxnLst>
                  <a:cxn ang="0">
                    <a:pos x="41" y="27"/>
                  </a:cxn>
                  <a:cxn ang="0">
                    <a:pos x="38" y="22"/>
                  </a:cxn>
                  <a:cxn ang="0">
                    <a:pos x="33" y="15"/>
                  </a:cxn>
                  <a:cxn ang="0">
                    <a:pos x="35" y="14"/>
                  </a:cxn>
                  <a:cxn ang="0">
                    <a:pos x="35" y="14"/>
                  </a:cxn>
                  <a:cxn ang="0">
                    <a:pos x="34" y="13"/>
                  </a:cxn>
                  <a:cxn ang="0">
                    <a:pos x="38" y="12"/>
                  </a:cxn>
                  <a:cxn ang="0">
                    <a:pos x="35" y="5"/>
                  </a:cxn>
                  <a:cxn ang="0">
                    <a:pos x="31" y="1"/>
                  </a:cxn>
                  <a:cxn ang="0">
                    <a:pos x="25" y="6"/>
                  </a:cxn>
                  <a:cxn ang="0">
                    <a:pos x="23" y="9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1" y="9"/>
                  </a:cxn>
                  <a:cxn ang="0">
                    <a:pos x="19" y="13"/>
                  </a:cxn>
                  <a:cxn ang="0">
                    <a:pos x="18" y="13"/>
                  </a:cxn>
                  <a:cxn ang="0">
                    <a:pos x="17" y="15"/>
                  </a:cxn>
                  <a:cxn ang="0">
                    <a:pos x="16" y="15"/>
                  </a:cxn>
                  <a:cxn ang="0">
                    <a:pos x="16" y="16"/>
                  </a:cxn>
                  <a:cxn ang="0">
                    <a:pos x="15" y="16"/>
                  </a:cxn>
                  <a:cxn ang="0">
                    <a:pos x="15" y="18"/>
                  </a:cxn>
                  <a:cxn ang="0">
                    <a:pos x="7" y="24"/>
                  </a:cxn>
                  <a:cxn ang="0">
                    <a:pos x="4" y="24"/>
                  </a:cxn>
                  <a:cxn ang="0">
                    <a:pos x="2" y="23"/>
                  </a:cxn>
                  <a:cxn ang="0">
                    <a:pos x="2" y="23"/>
                  </a:cxn>
                  <a:cxn ang="0">
                    <a:pos x="0" y="28"/>
                  </a:cxn>
                  <a:cxn ang="0">
                    <a:pos x="4" y="35"/>
                  </a:cxn>
                  <a:cxn ang="0">
                    <a:pos x="13" y="44"/>
                  </a:cxn>
                  <a:cxn ang="0">
                    <a:pos x="19" y="44"/>
                  </a:cxn>
                  <a:cxn ang="0">
                    <a:pos x="27" y="47"/>
                  </a:cxn>
                  <a:cxn ang="0">
                    <a:pos x="34" y="43"/>
                  </a:cxn>
                  <a:cxn ang="0">
                    <a:pos x="38" y="31"/>
                  </a:cxn>
                </a:cxnLst>
                <a:rect l="0" t="0" r="r" b="b"/>
                <a:pathLst>
                  <a:path w="44" h="48">
                    <a:moveTo>
                      <a:pt x="38" y="31"/>
                    </a:moveTo>
                    <a:cubicBezTo>
                      <a:pt x="39" y="28"/>
                      <a:pt x="38" y="27"/>
                      <a:pt x="41" y="27"/>
                    </a:cubicBezTo>
                    <a:cubicBezTo>
                      <a:pt x="43" y="27"/>
                      <a:pt x="44" y="26"/>
                      <a:pt x="42" y="25"/>
                    </a:cubicBezTo>
                    <a:cubicBezTo>
                      <a:pt x="41" y="24"/>
                      <a:pt x="37" y="23"/>
                      <a:pt x="38" y="22"/>
                    </a:cubicBezTo>
                    <a:cubicBezTo>
                      <a:pt x="38" y="21"/>
                      <a:pt x="38" y="21"/>
                      <a:pt x="38" y="20"/>
                    </a:cubicBezTo>
                    <a:cubicBezTo>
                      <a:pt x="37" y="19"/>
                      <a:pt x="33" y="15"/>
                      <a:pt x="33" y="15"/>
                    </a:cubicBezTo>
                    <a:cubicBezTo>
                      <a:pt x="34" y="15"/>
                      <a:pt x="36" y="15"/>
                      <a:pt x="35" y="15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6" y="13"/>
                      <a:pt x="39" y="12"/>
                      <a:pt x="38" y="12"/>
                    </a:cubicBezTo>
                    <a:cubicBezTo>
                      <a:pt x="37" y="10"/>
                      <a:pt x="42" y="8"/>
                      <a:pt x="40" y="8"/>
                    </a:cubicBezTo>
                    <a:cubicBezTo>
                      <a:pt x="39" y="7"/>
                      <a:pt x="37" y="6"/>
                      <a:pt x="35" y="5"/>
                    </a:cubicBezTo>
                    <a:cubicBezTo>
                      <a:pt x="33" y="5"/>
                      <a:pt x="32" y="4"/>
                      <a:pt x="32" y="4"/>
                    </a:cubicBezTo>
                    <a:cubicBezTo>
                      <a:pt x="32" y="3"/>
                      <a:pt x="32" y="2"/>
                      <a:pt x="31" y="1"/>
                    </a:cubicBezTo>
                    <a:cubicBezTo>
                      <a:pt x="30" y="0"/>
                      <a:pt x="28" y="0"/>
                      <a:pt x="28" y="0"/>
                    </a:cubicBezTo>
                    <a:cubicBezTo>
                      <a:pt x="27" y="1"/>
                      <a:pt x="25" y="6"/>
                      <a:pt x="25" y="6"/>
                    </a:cubicBezTo>
                    <a:cubicBezTo>
                      <a:pt x="24" y="6"/>
                      <a:pt x="24" y="7"/>
                      <a:pt x="24" y="8"/>
                    </a:cubicBezTo>
                    <a:cubicBezTo>
                      <a:pt x="24" y="8"/>
                      <a:pt x="23" y="9"/>
                      <a:pt x="23" y="9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19" y="11"/>
                      <a:pt x="19" y="11"/>
                    </a:cubicBezTo>
                    <a:cubicBezTo>
                      <a:pt x="18" y="11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5" y="18"/>
                      <a:pt x="15" y="18"/>
                    </a:cubicBezTo>
                    <a:cubicBezTo>
                      <a:pt x="14" y="18"/>
                      <a:pt x="10" y="18"/>
                      <a:pt x="9" y="18"/>
                    </a:cubicBezTo>
                    <a:cubicBezTo>
                      <a:pt x="8" y="18"/>
                      <a:pt x="8" y="24"/>
                      <a:pt x="7" y="24"/>
                    </a:cubicBezTo>
                    <a:cubicBezTo>
                      <a:pt x="7" y="24"/>
                      <a:pt x="5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4"/>
                      <a:pt x="3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7"/>
                      <a:pt x="0" y="28"/>
                    </a:cubicBezTo>
                    <a:cubicBezTo>
                      <a:pt x="1" y="29"/>
                      <a:pt x="2" y="35"/>
                      <a:pt x="3" y="35"/>
                    </a:cubicBezTo>
                    <a:cubicBezTo>
                      <a:pt x="4" y="35"/>
                      <a:pt x="4" y="34"/>
                      <a:pt x="4" y="35"/>
                    </a:cubicBezTo>
                    <a:cubicBezTo>
                      <a:pt x="5" y="37"/>
                      <a:pt x="7" y="42"/>
                      <a:pt x="7" y="42"/>
                    </a:cubicBezTo>
                    <a:cubicBezTo>
                      <a:pt x="8" y="43"/>
                      <a:pt x="13" y="43"/>
                      <a:pt x="13" y="44"/>
                    </a:cubicBezTo>
                    <a:cubicBezTo>
                      <a:pt x="14" y="44"/>
                      <a:pt x="13" y="45"/>
                      <a:pt x="14" y="45"/>
                    </a:cubicBezTo>
                    <a:cubicBezTo>
                      <a:pt x="16" y="45"/>
                      <a:pt x="19" y="45"/>
                      <a:pt x="19" y="44"/>
                    </a:cubicBezTo>
                    <a:cubicBezTo>
                      <a:pt x="19" y="43"/>
                      <a:pt x="19" y="44"/>
                      <a:pt x="21" y="45"/>
                    </a:cubicBezTo>
                    <a:cubicBezTo>
                      <a:pt x="23" y="45"/>
                      <a:pt x="27" y="46"/>
                      <a:pt x="27" y="47"/>
                    </a:cubicBezTo>
                    <a:cubicBezTo>
                      <a:pt x="27" y="48"/>
                      <a:pt x="28" y="48"/>
                      <a:pt x="30" y="47"/>
                    </a:cubicBezTo>
                    <a:cubicBezTo>
                      <a:pt x="32" y="46"/>
                      <a:pt x="34" y="45"/>
                      <a:pt x="34" y="43"/>
                    </a:cubicBezTo>
                    <a:cubicBezTo>
                      <a:pt x="34" y="41"/>
                      <a:pt x="33" y="39"/>
                      <a:pt x="34" y="37"/>
                    </a:cubicBezTo>
                    <a:cubicBezTo>
                      <a:pt x="36" y="36"/>
                      <a:pt x="38" y="33"/>
                      <a:pt x="38" y="3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6857967" y="3219451"/>
                <a:ext cx="50800" cy="4656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8" y="6"/>
                  </a:cxn>
                  <a:cxn ang="0">
                    <a:pos x="9" y="4"/>
                  </a:cxn>
                  <a:cxn ang="0">
                    <a:pos x="9" y="1"/>
                  </a:cxn>
                  <a:cxn ang="0">
                    <a:pos x="5" y="0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4" y="1"/>
                      <a:pt x="3" y="2"/>
                      <a:pt x="1" y="3"/>
                    </a:cubicBezTo>
                    <a:cubicBezTo>
                      <a:pt x="0" y="4"/>
                      <a:pt x="1" y="7"/>
                      <a:pt x="2" y="8"/>
                    </a:cubicBezTo>
                    <a:cubicBezTo>
                      <a:pt x="5" y="9"/>
                      <a:pt x="8" y="6"/>
                      <a:pt x="8" y="6"/>
                    </a:cubicBezTo>
                    <a:cubicBezTo>
                      <a:pt x="9" y="6"/>
                      <a:pt x="9" y="4"/>
                      <a:pt x="9" y="4"/>
                    </a:cubicBezTo>
                    <a:cubicBezTo>
                      <a:pt x="9" y="3"/>
                      <a:pt x="10" y="2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31"/>
              <p:cNvSpPr>
                <a:spLocks/>
              </p:cNvSpPr>
              <p:nvPr/>
            </p:nvSpPr>
            <p:spPr bwMode="auto">
              <a:xfrm>
                <a:off x="7082333" y="3105152"/>
                <a:ext cx="35984" cy="80433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1" y="4"/>
                  </a:cxn>
                  <a:cxn ang="0">
                    <a:pos x="0" y="9"/>
                  </a:cxn>
                  <a:cxn ang="0">
                    <a:pos x="3" y="15"/>
                  </a:cxn>
                  <a:cxn ang="0">
                    <a:pos x="5" y="14"/>
                  </a:cxn>
                  <a:cxn ang="0">
                    <a:pos x="6" y="8"/>
                  </a:cxn>
                  <a:cxn ang="0">
                    <a:pos x="7" y="3"/>
                  </a:cxn>
                  <a:cxn ang="0">
                    <a:pos x="5" y="1"/>
                  </a:cxn>
                </a:cxnLst>
                <a:rect l="0" t="0" r="r" b="b"/>
                <a:pathLst>
                  <a:path w="7" h="16">
                    <a:moveTo>
                      <a:pt x="5" y="1"/>
                    </a:moveTo>
                    <a:cubicBezTo>
                      <a:pt x="4" y="0"/>
                      <a:pt x="1" y="3"/>
                      <a:pt x="1" y="4"/>
                    </a:cubicBezTo>
                    <a:cubicBezTo>
                      <a:pt x="0" y="4"/>
                      <a:pt x="0" y="8"/>
                      <a:pt x="0" y="9"/>
                    </a:cubicBezTo>
                    <a:cubicBezTo>
                      <a:pt x="0" y="11"/>
                      <a:pt x="2" y="14"/>
                      <a:pt x="3" y="15"/>
                    </a:cubicBezTo>
                    <a:cubicBezTo>
                      <a:pt x="4" y="16"/>
                      <a:pt x="4" y="16"/>
                      <a:pt x="5" y="14"/>
                    </a:cubicBezTo>
                    <a:cubicBezTo>
                      <a:pt x="5" y="12"/>
                      <a:pt x="5" y="9"/>
                      <a:pt x="6" y="8"/>
                    </a:cubicBezTo>
                    <a:cubicBezTo>
                      <a:pt x="7" y="8"/>
                      <a:pt x="7" y="4"/>
                      <a:pt x="7" y="3"/>
                    </a:cubicBezTo>
                    <a:cubicBezTo>
                      <a:pt x="6" y="2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7232618" y="2914651"/>
                <a:ext cx="55033" cy="69851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7" y="1"/>
                  </a:cxn>
                  <a:cxn ang="0">
                    <a:pos x="5" y="1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6" y="12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9" y="9"/>
                  </a:cxn>
                  <a:cxn ang="0">
                    <a:pos x="10" y="5"/>
                  </a:cxn>
                  <a:cxn ang="0">
                    <a:pos x="8" y="3"/>
                  </a:cxn>
                </a:cxnLst>
                <a:rect l="0" t="0" r="r" b="b"/>
                <a:pathLst>
                  <a:path w="11" h="14">
                    <a:moveTo>
                      <a:pt x="8" y="3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3" y="4"/>
                      <a:pt x="4" y="5"/>
                      <a:pt x="4" y="6"/>
                    </a:cubicBezTo>
                    <a:cubicBezTo>
                      <a:pt x="5" y="6"/>
                      <a:pt x="4" y="8"/>
                      <a:pt x="4" y="9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6" y="12"/>
                      <a:pt x="6" y="12"/>
                    </a:cubicBezTo>
                    <a:cubicBezTo>
                      <a:pt x="6" y="12"/>
                      <a:pt x="7" y="14"/>
                      <a:pt x="8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10" y="12"/>
                      <a:pt x="9" y="10"/>
                      <a:pt x="9" y="9"/>
                    </a:cubicBezTo>
                    <a:cubicBezTo>
                      <a:pt x="9" y="8"/>
                      <a:pt x="10" y="6"/>
                      <a:pt x="10" y="5"/>
                    </a:cubicBezTo>
                    <a:cubicBezTo>
                      <a:pt x="11" y="5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7283418" y="2906184"/>
                <a:ext cx="55033" cy="44451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6" y="5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4" y="9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cubicBezTo>
                      <a:pt x="5" y="9"/>
                      <a:pt x="5" y="5"/>
                      <a:pt x="6" y="5"/>
                    </a:cubicBezTo>
                    <a:cubicBezTo>
                      <a:pt x="6" y="4"/>
                      <a:pt x="8" y="5"/>
                      <a:pt x="9" y="5"/>
                    </a:cubicBezTo>
                    <a:cubicBezTo>
                      <a:pt x="10" y="5"/>
                      <a:pt x="11" y="2"/>
                      <a:pt x="10" y="2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3"/>
                      <a:pt x="5" y="3"/>
                    </a:cubicBezTo>
                    <a:cubicBezTo>
                      <a:pt x="4" y="3"/>
                      <a:pt x="3" y="2"/>
                      <a:pt x="3" y="3"/>
                    </a:cubicBezTo>
                    <a:cubicBezTo>
                      <a:pt x="2" y="3"/>
                      <a:pt x="1" y="5"/>
                      <a:pt x="1" y="5"/>
                    </a:cubicBezTo>
                    <a:cubicBezTo>
                      <a:pt x="0" y="5"/>
                      <a:pt x="1" y="5"/>
                      <a:pt x="2" y="6"/>
                    </a:cubicBezTo>
                    <a:cubicBezTo>
                      <a:pt x="2" y="6"/>
                      <a:pt x="2" y="8"/>
                      <a:pt x="4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7247434" y="2741084"/>
                <a:ext cx="205317" cy="188384"/>
              </a:xfrm>
              <a:custGeom>
                <a:avLst/>
                <a:gdLst/>
                <a:ahLst/>
                <a:cxnLst>
                  <a:cxn ang="0">
                    <a:pos x="37" y="27"/>
                  </a:cxn>
                  <a:cxn ang="0">
                    <a:pos x="37" y="30"/>
                  </a:cxn>
                  <a:cxn ang="0">
                    <a:pos x="39" y="29"/>
                  </a:cxn>
                  <a:cxn ang="0">
                    <a:pos x="39" y="24"/>
                  </a:cxn>
                  <a:cxn ang="0">
                    <a:pos x="38" y="16"/>
                  </a:cxn>
                  <a:cxn ang="0">
                    <a:pos x="40" y="15"/>
                  </a:cxn>
                  <a:cxn ang="0">
                    <a:pos x="40" y="10"/>
                  </a:cxn>
                  <a:cxn ang="0">
                    <a:pos x="36" y="1"/>
                  </a:cxn>
                  <a:cxn ang="0">
                    <a:pos x="33" y="1"/>
                  </a:cxn>
                  <a:cxn ang="0">
                    <a:pos x="35" y="3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32" y="6"/>
                  </a:cxn>
                  <a:cxn ang="0">
                    <a:pos x="33" y="8"/>
                  </a:cxn>
                  <a:cxn ang="0">
                    <a:pos x="31" y="16"/>
                  </a:cxn>
                  <a:cxn ang="0">
                    <a:pos x="26" y="21"/>
                  </a:cxn>
                  <a:cxn ang="0">
                    <a:pos x="23" y="21"/>
                  </a:cxn>
                  <a:cxn ang="0">
                    <a:pos x="21" y="20"/>
                  </a:cxn>
                  <a:cxn ang="0">
                    <a:pos x="20" y="25"/>
                  </a:cxn>
                  <a:cxn ang="0">
                    <a:pos x="19" y="28"/>
                  </a:cxn>
                  <a:cxn ang="0">
                    <a:pos x="15" y="27"/>
                  </a:cxn>
                  <a:cxn ang="0">
                    <a:pos x="8" y="28"/>
                  </a:cxn>
                  <a:cxn ang="0">
                    <a:pos x="3" y="33"/>
                  </a:cxn>
                  <a:cxn ang="0">
                    <a:pos x="4" y="35"/>
                  </a:cxn>
                  <a:cxn ang="0">
                    <a:pos x="8" y="34"/>
                  </a:cxn>
                  <a:cxn ang="0">
                    <a:pos x="11" y="33"/>
                  </a:cxn>
                  <a:cxn ang="0">
                    <a:pos x="16" y="32"/>
                  </a:cxn>
                  <a:cxn ang="0">
                    <a:pos x="18" y="34"/>
                  </a:cxn>
                  <a:cxn ang="0">
                    <a:pos x="22" y="38"/>
                  </a:cxn>
                  <a:cxn ang="0">
                    <a:pos x="25" y="34"/>
                  </a:cxn>
                  <a:cxn ang="0">
                    <a:pos x="27" y="33"/>
                  </a:cxn>
                  <a:cxn ang="0">
                    <a:pos x="32" y="32"/>
                  </a:cxn>
                  <a:cxn ang="0">
                    <a:pos x="34" y="32"/>
                  </a:cxn>
                  <a:cxn ang="0">
                    <a:pos x="36" y="28"/>
                  </a:cxn>
                </a:cxnLst>
                <a:rect l="0" t="0" r="r" b="b"/>
                <a:pathLst>
                  <a:path w="41" h="38">
                    <a:moveTo>
                      <a:pt x="36" y="28"/>
                    </a:moveTo>
                    <a:cubicBezTo>
                      <a:pt x="36" y="28"/>
                      <a:pt x="37" y="27"/>
                      <a:pt x="37" y="27"/>
                    </a:cubicBezTo>
                    <a:cubicBezTo>
                      <a:pt x="37" y="27"/>
                      <a:pt x="38" y="28"/>
                      <a:pt x="37" y="28"/>
                    </a:cubicBezTo>
                    <a:cubicBezTo>
                      <a:pt x="37" y="28"/>
                      <a:pt x="37" y="29"/>
                      <a:pt x="37" y="30"/>
                    </a:cubicBezTo>
                    <a:cubicBezTo>
                      <a:pt x="37" y="31"/>
                      <a:pt x="38" y="31"/>
                      <a:pt x="39" y="31"/>
                    </a:cubicBezTo>
                    <a:cubicBezTo>
                      <a:pt x="40" y="31"/>
                      <a:pt x="39" y="30"/>
                      <a:pt x="39" y="29"/>
                    </a:cubicBezTo>
                    <a:cubicBezTo>
                      <a:pt x="40" y="27"/>
                      <a:pt x="41" y="28"/>
                      <a:pt x="40" y="27"/>
                    </a:cubicBezTo>
                    <a:cubicBezTo>
                      <a:pt x="39" y="26"/>
                      <a:pt x="39" y="24"/>
                      <a:pt x="39" y="24"/>
                    </a:cubicBezTo>
                    <a:cubicBezTo>
                      <a:pt x="39" y="24"/>
                      <a:pt x="39" y="21"/>
                      <a:pt x="39" y="20"/>
                    </a:cubicBezTo>
                    <a:cubicBezTo>
                      <a:pt x="39" y="20"/>
                      <a:pt x="38" y="17"/>
                      <a:pt x="38" y="16"/>
                    </a:cubicBezTo>
                    <a:cubicBezTo>
                      <a:pt x="38" y="15"/>
                      <a:pt x="38" y="15"/>
                      <a:pt x="38" y="14"/>
                    </a:cubicBezTo>
                    <a:cubicBezTo>
                      <a:pt x="39" y="14"/>
                      <a:pt x="39" y="15"/>
                      <a:pt x="40" y="15"/>
                    </a:cubicBezTo>
                    <a:cubicBezTo>
                      <a:pt x="40" y="14"/>
                      <a:pt x="39" y="13"/>
                      <a:pt x="39" y="12"/>
                    </a:cubicBezTo>
                    <a:cubicBezTo>
                      <a:pt x="40" y="12"/>
                      <a:pt x="40" y="10"/>
                      <a:pt x="40" y="10"/>
                    </a:cubicBezTo>
                    <a:cubicBezTo>
                      <a:pt x="40" y="9"/>
                      <a:pt x="38" y="5"/>
                      <a:pt x="38" y="5"/>
                    </a:cubicBezTo>
                    <a:cubicBezTo>
                      <a:pt x="37" y="4"/>
                      <a:pt x="36" y="2"/>
                      <a:pt x="36" y="1"/>
                    </a:cubicBezTo>
                    <a:cubicBezTo>
                      <a:pt x="35" y="1"/>
                      <a:pt x="35" y="0"/>
                      <a:pt x="34" y="0"/>
                    </a:cubicBezTo>
                    <a:cubicBezTo>
                      <a:pt x="33" y="0"/>
                      <a:pt x="33" y="1"/>
                      <a:pt x="33" y="1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3" y="3"/>
                      <a:pt x="33" y="3"/>
                      <a:pt x="33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1"/>
                      <a:pt x="31" y="2"/>
                      <a:pt x="31" y="2"/>
                    </a:cubicBezTo>
                    <a:cubicBezTo>
                      <a:pt x="31" y="3"/>
                      <a:pt x="31" y="3"/>
                      <a:pt x="31" y="4"/>
                    </a:cubicBezTo>
                    <a:cubicBezTo>
                      <a:pt x="30" y="4"/>
                      <a:pt x="31" y="5"/>
                      <a:pt x="32" y="6"/>
                    </a:cubicBezTo>
                    <a:cubicBezTo>
                      <a:pt x="32" y="7"/>
                      <a:pt x="32" y="6"/>
                      <a:pt x="31" y="7"/>
                    </a:cubicBezTo>
                    <a:cubicBezTo>
                      <a:pt x="31" y="8"/>
                      <a:pt x="32" y="8"/>
                      <a:pt x="33" y="8"/>
                    </a:cubicBezTo>
                    <a:cubicBezTo>
                      <a:pt x="33" y="9"/>
                      <a:pt x="33" y="11"/>
                      <a:pt x="33" y="12"/>
                    </a:cubicBezTo>
                    <a:cubicBezTo>
                      <a:pt x="32" y="13"/>
                      <a:pt x="32" y="15"/>
                      <a:pt x="31" y="16"/>
                    </a:cubicBezTo>
                    <a:cubicBezTo>
                      <a:pt x="31" y="17"/>
                      <a:pt x="29" y="19"/>
                      <a:pt x="28" y="19"/>
                    </a:cubicBezTo>
                    <a:cubicBezTo>
                      <a:pt x="27" y="20"/>
                      <a:pt x="26" y="21"/>
                      <a:pt x="26" y="21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3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3" y="19"/>
                    </a:cubicBezTo>
                    <a:cubicBezTo>
                      <a:pt x="23" y="19"/>
                      <a:pt x="22" y="20"/>
                      <a:pt x="21" y="20"/>
                    </a:cubicBezTo>
                    <a:cubicBezTo>
                      <a:pt x="21" y="21"/>
                      <a:pt x="22" y="22"/>
                      <a:pt x="22" y="23"/>
                    </a:cubicBezTo>
                    <a:cubicBezTo>
                      <a:pt x="22" y="23"/>
                      <a:pt x="21" y="24"/>
                      <a:pt x="20" y="25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8"/>
                      <a:pt x="20" y="28"/>
                      <a:pt x="19" y="28"/>
                    </a:cubicBezTo>
                    <a:cubicBezTo>
                      <a:pt x="19" y="28"/>
                      <a:pt x="19" y="27"/>
                      <a:pt x="18" y="27"/>
                    </a:cubicBezTo>
                    <a:cubicBezTo>
                      <a:pt x="17" y="27"/>
                      <a:pt x="17" y="27"/>
                      <a:pt x="15" y="27"/>
                    </a:cubicBezTo>
                    <a:cubicBezTo>
                      <a:pt x="14" y="27"/>
                      <a:pt x="14" y="27"/>
                      <a:pt x="13" y="28"/>
                    </a:cubicBezTo>
                    <a:cubicBezTo>
                      <a:pt x="12" y="28"/>
                      <a:pt x="9" y="28"/>
                      <a:pt x="8" y="28"/>
                    </a:cubicBezTo>
                    <a:cubicBezTo>
                      <a:pt x="7" y="28"/>
                      <a:pt x="6" y="30"/>
                      <a:pt x="5" y="31"/>
                    </a:cubicBezTo>
                    <a:cubicBezTo>
                      <a:pt x="4" y="31"/>
                      <a:pt x="4" y="32"/>
                      <a:pt x="3" y="33"/>
                    </a:cubicBezTo>
                    <a:cubicBezTo>
                      <a:pt x="3" y="33"/>
                      <a:pt x="1" y="33"/>
                      <a:pt x="1" y="34"/>
                    </a:cubicBezTo>
                    <a:cubicBezTo>
                      <a:pt x="0" y="35"/>
                      <a:pt x="3" y="35"/>
                      <a:pt x="4" y="35"/>
                    </a:cubicBezTo>
                    <a:cubicBezTo>
                      <a:pt x="5" y="35"/>
                      <a:pt x="6" y="35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5"/>
                      <a:pt x="10" y="34"/>
                      <a:pt x="10" y="34"/>
                    </a:cubicBezTo>
                    <a:cubicBezTo>
                      <a:pt x="10" y="34"/>
                      <a:pt x="11" y="33"/>
                      <a:pt x="11" y="33"/>
                    </a:cubicBezTo>
                    <a:cubicBezTo>
                      <a:pt x="12" y="33"/>
                      <a:pt x="13" y="33"/>
                      <a:pt x="13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20" y="33"/>
                      <a:pt x="19" y="34"/>
                      <a:pt x="18" y="34"/>
                    </a:cubicBezTo>
                    <a:cubicBezTo>
                      <a:pt x="18" y="34"/>
                      <a:pt x="19" y="36"/>
                      <a:pt x="19" y="36"/>
                    </a:cubicBezTo>
                    <a:cubicBezTo>
                      <a:pt x="20" y="37"/>
                      <a:pt x="20" y="37"/>
                      <a:pt x="22" y="38"/>
                    </a:cubicBezTo>
                    <a:cubicBezTo>
                      <a:pt x="23" y="38"/>
                      <a:pt x="24" y="35"/>
                      <a:pt x="24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6" y="32"/>
                      <a:pt x="26" y="32"/>
                    </a:cubicBezTo>
                    <a:cubicBezTo>
                      <a:pt x="26" y="32"/>
                      <a:pt x="27" y="33"/>
                      <a:pt x="27" y="33"/>
                    </a:cubicBezTo>
                    <a:cubicBezTo>
                      <a:pt x="28" y="33"/>
                      <a:pt x="29" y="33"/>
                      <a:pt x="29" y="33"/>
                    </a:cubicBezTo>
                    <a:cubicBezTo>
                      <a:pt x="30" y="33"/>
                      <a:pt x="32" y="32"/>
                      <a:pt x="32" y="32"/>
                    </a:cubicBezTo>
                    <a:cubicBezTo>
                      <a:pt x="32" y="31"/>
                      <a:pt x="32" y="30"/>
                      <a:pt x="33" y="30"/>
                    </a:cubicBezTo>
                    <a:cubicBezTo>
                      <a:pt x="33" y="30"/>
                      <a:pt x="34" y="32"/>
                      <a:pt x="34" y="32"/>
                    </a:cubicBezTo>
                    <a:cubicBezTo>
                      <a:pt x="35" y="32"/>
                      <a:pt x="35" y="29"/>
                      <a:pt x="35" y="29"/>
                    </a:cubicBezTo>
                    <a:cubicBezTo>
                      <a:pt x="34" y="28"/>
                      <a:pt x="35" y="28"/>
                      <a:pt x="3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7387133" y="2639485"/>
                <a:ext cx="110067" cy="10583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7"/>
                  </a:cxn>
                  <a:cxn ang="0">
                    <a:pos x="16" y="7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9" y="4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3"/>
                  </a:cxn>
                  <a:cxn ang="0">
                    <a:pos x="5" y="8"/>
                  </a:cxn>
                  <a:cxn ang="0">
                    <a:pos x="5" y="10"/>
                  </a:cxn>
                  <a:cxn ang="0">
                    <a:pos x="5" y="13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0" y="15"/>
                  </a:cxn>
                  <a:cxn ang="0">
                    <a:pos x="1" y="18"/>
                  </a:cxn>
                  <a:cxn ang="0">
                    <a:pos x="1" y="19"/>
                  </a:cxn>
                  <a:cxn ang="0">
                    <a:pos x="2" y="20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4" y="17"/>
                  </a:cxn>
                  <a:cxn ang="0">
                    <a:pos x="2" y="16"/>
                  </a:cxn>
                  <a:cxn ang="0">
                    <a:pos x="2" y="15"/>
                  </a:cxn>
                  <a:cxn ang="0">
                    <a:pos x="4" y="16"/>
                  </a:cxn>
                  <a:cxn ang="0">
                    <a:pos x="6" y="15"/>
                  </a:cxn>
                  <a:cxn ang="0">
                    <a:pos x="9" y="15"/>
                  </a:cxn>
                  <a:cxn ang="0">
                    <a:pos x="14" y="18"/>
                  </a:cxn>
                  <a:cxn ang="0">
                    <a:pos x="14" y="15"/>
                  </a:cxn>
                  <a:cxn ang="0">
                    <a:pos x="17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9"/>
                  </a:cxn>
                </a:cxnLst>
                <a:rect l="0" t="0" r="r" b="b"/>
                <a:pathLst>
                  <a:path w="22" h="21">
                    <a:moveTo>
                      <a:pt x="19" y="9"/>
                    </a:moveTo>
                    <a:cubicBezTo>
                      <a:pt x="19" y="8"/>
                      <a:pt x="19" y="7"/>
                      <a:pt x="19" y="7"/>
                    </a:cubicBezTo>
                    <a:cubicBezTo>
                      <a:pt x="19" y="6"/>
                      <a:pt x="17" y="7"/>
                      <a:pt x="16" y="7"/>
                    </a:cubicBezTo>
                    <a:cubicBezTo>
                      <a:pt x="15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7"/>
                      <a:pt x="10" y="5"/>
                      <a:pt x="9" y="4"/>
                    </a:cubicBezTo>
                    <a:cubicBezTo>
                      <a:pt x="8" y="3"/>
                      <a:pt x="6" y="1"/>
                      <a:pt x="5" y="1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5" y="3"/>
                      <a:pt x="6" y="7"/>
                      <a:pt x="5" y="8"/>
                    </a:cubicBezTo>
                    <a:cubicBezTo>
                      <a:pt x="5" y="8"/>
                      <a:pt x="5" y="10"/>
                      <a:pt x="5" y="10"/>
                    </a:cubicBezTo>
                    <a:cubicBezTo>
                      <a:pt x="6" y="11"/>
                      <a:pt x="5" y="12"/>
                      <a:pt x="5" y="13"/>
                    </a:cubicBezTo>
                    <a:cubicBezTo>
                      <a:pt x="4" y="13"/>
                      <a:pt x="3" y="12"/>
                      <a:pt x="2" y="12"/>
                    </a:cubicBezTo>
                    <a:cubicBezTo>
                      <a:pt x="1" y="12"/>
                      <a:pt x="2" y="13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2" y="18"/>
                      <a:pt x="1" y="18"/>
                      <a:pt x="1" y="19"/>
                    </a:cubicBezTo>
                    <a:cubicBezTo>
                      <a:pt x="1" y="19"/>
                      <a:pt x="2" y="20"/>
                      <a:pt x="2" y="20"/>
                    </a:cubicBezTo>
                    <a:cubicBezTo>
                      <a:pt x="3" y="21"/>
                      <a:pt x="3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6" y="18"/>
                      <a:pt x="5" y="17"/>
                      <a:pt x="4" y="17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3" y="14"/>
                      <a:pt x="4" y="16"/>
                      <a:pt x="4" y="16"/>
                    </a:cubicBezTo>
                    <a:cubicBezTo>
                      <a:pt x="5" y="17"/>
                      <a:pt x="6" y="15"/>
                      <a:pt x="6" y="15"/>
                    </a:cubicBezTo>
                    <a:cubicBezTo>
                      <a:pt x="7" y="14"/>
                      <a:pt x="8" y="15"/>
                      <a:pt x="9" y="15"/>
                    </a:cubicBezTo>
                    <a:cubicBezTo>
                      <a:pt x="10" y="15"/>
                      <a:pt x="13" y="17"/>
                      <a:pt x="14" y="18"/>
                    </a:cubicBezTo>
                    <a:cubicBezTo>
                      <a:pt x="14" y="18"/>
                      <a:pt x="14" y="17"/>
                      <a:pt x="14" y="15"/>
                    </a:cubicBezTo>
                    <a:cubicBezTo>
                      <a:pt x="15" y="14"/>
                      <a:pt x="16" y="13"/>
                      <a:pt x="17" y="12"/>
                    </a:cubicBezTo>
                    <a:cubicBezTo>
                      <a:pt x="18" y="12"/>
                      <a:pt x="22" y="11"/>
                      <a:pt x="22" y="11"/>
                    </a:cubicBezTo>
                    <a:cubicBezTo>
                      <a:pt x="22" y="10"/>
                      <a:pt x="21" y="11"/>
                      <a:pt x="20" y="11"/>
                    </a:cubicBezTo>
                    <a:cubicBezTo>
                      <a:pt x="20" y="11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7338451" y="2396067"/>
                <a:ext cx="103717" cy="228600"/>
              </a:xfrm>
              <a:custGeom>
                <a:avLst/>
                <a:gdLst/>
                <a:ahLst/>
                <a:cxnLst>
                  <a:cxn ang="0">
                    <a:pos x="2" y="9"/>
                  </a:cxn>
                  <a:cxn ang="0">
                    <a:pos x="4" y="12"/>
                  </a:cxn>
                  <a:cxn ang="0">
                    <a:pos x="7" y="18"/>
                  </a:cxn>
                  <a:cxn ang="0">
                    <a:pos x="8" y="22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9" y="29"/>
                  </a:cxn>
                  <a:cxn ang="0">
                    <a:pos x="11" y="36"/>
                  </a:cxn>
                  <a:cxn ang="0">
                    <a:pos x="14" y="46"/>
                  </a:cxn>
                  <a:cxn ang="0">
                    <a:pos x="15" y="43"/>
                  </a:cxn>
                  <a:cxn ang="0">
                    <a:pos x="19" y="45"/>
                  </a:cxn>
                  <a:cxn ang="0">
                    <a:pos x="17" y="41"/>
                  </a:cxn>
                  <a:cxn ang="0">
                    <a:pos x="14" y="37"/>
                  </a:cxn>
                  <a:cxn ang="0">
                    <a:pos x="14" y="33"/>
                  </a:cxn>
                  <a:cxn ang="0">
                    <a:pos x="15" y="30"/>
                  </a:cxn>
                  <a:cxn ang="0">
                    <a:pos x="20" y="32"/>
                  </a:cxn>
                  <a:cxn ang="0">
                    <a:pos x="19" y="30"/>
                  </a:cxn>
                  <a:cxn ang="0">
                    <a:pos x="18" y="29"/>
                  </a:cxn>
                  <a:cxn ang="0">
                    <a:pos x="18" y="29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17" y="26"/>
                  </a:cxn>
                  <a:cxn ang="0">
                    <a:pos x="17" y="26"/>
                  </a:cxn>
                  <a:cxn ang="0">
                    <a:pos x="17" y="25"/>
                  </a:cxn>
                  <a:cxn ang="0">
                    <a:pos x="16" y="24"/>
                  </a:cxn>
                  <a:cxn ang="0">
                    <a:pos x="13" y="20"/>
                  </a:cxn>
                  <a:cxn ang="0">
                    <a:pos x="10" y="13"/>
                  </a:cxn>
                  <a:cxn ang="0">
                    <a:pos x="8" y="10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" y="1"/>
                  </a:cxn>
                  <a:cxn ang="0">
                    <a:pos x="3" y="4"/>
                  </a:cxn>
                  <a:cxn ang="0">
                    <a:pos x="1" y="5"/>
                  </a:cxn>
                  <a:cxn ang="0">
                    <a:pos x="2" y="9"/>
                  </a:cxn>
                </a:cxnLst>
                <a:rect l="0" t="0" r="r" b="b"/>
                <a:pathLst>
                  <a:path w="21" h="46">
                    <a:moveTo>
                      <a:pt x="2" y="9"/>
                    </a:moveTo>
                    <a:cubicBezTo>
                      <a:pt x="2" y="10"/>
                      <a:pt x="4" y="11"/>
                      <a:pt x="4" y="12"/>
                    </a:cubicBezTo>
                    <a:cubicBezTo>
                      <a:pt x="5" y="14"/>
                      <a:pt x="6" y="17"/>
                      <a:pt x="7" y="18"/>
                    </a:cubicBezTo>
                    <a:cubicBezTo>
                      <a:pt x="7" y="18"/>
                      <a:pt x="8" y="21"/>
                      <a:pt x="8" y="22"/>
                    </a:cubicBezTo>
                    <a:cubicBezTo>
                      <a:pt x="8" y="22"/>
                      <a:pt x="8" y="23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9" y="27"/>
                      <a:pt x="9" y="28"/>
                      <a:pt x="9" y="29"/>
                    </a:cubicBezTo>
                    <a:cubicBezTo>
                      <a:pt x="9" y="30"/>
                      <a:pt x="11" y="35"/>
                      <a:pt x="11" y="36"/>
                    </a:cubicBezTo>
                    <a:cubicBezTo>
                      <a:pt x="12" y="37"/>
                      <a:pt x="12" y="45"/>
                      <a:pt x="14" y="46"/>
                    </a:cubicBezTo>
                    <a:cubicBezTo>
                      <a:pt x="15" y="46"/>
                      <a:pt x="15" y="44"/>
                      <a:pt x="15" y="43"/>
                    </a:cubicBezTo>
                    <a:cubicBezTo>
                      <a:pt x="15" y="43"/>
                      <a:pt x="18" y="45"/>
                      <a:pt x="19" y="45"/>
                    </a:cubicBezTo>
                    <a:cubicBezTo>
                      <a:pt x="21" y="46"/>
                      <a:pt x="17" y="42"/>
                      <a:pt x="17" y="41"/>
                    </a:cubicBezTo>
                    <a:cubicBezTo>
                      <a:pt x="17" y="40"/>
                      <a:pt x="15" y="38"/>
                      <a:pt x="14" y="37"/>
                    </a:cubicBezTo>
                    <a:cubicBezTo>
                      <a:pt x="13" y="36"/>
                      <a:pt x="14" y="34"/>
                      <a:pt x="14" y="33"/>
                    </a:cubicBezTo>
                    <a:cubicBezTo>
                      <a:pt x="14" y="32"/>
                      <a:pt x="14" y="30"/>
                      <a:pt x="15" y="30"/>
                    </a:cubicBezTo>
                    <a:cubicBezTo>
                      <a:pt x="15" y="29"/>
                      <a:pt x="20" y="32"/>
                      <a:pt x="20" y="32"/>
                    </a:cubicBezTo>
                    <a:cubicBezTo>
                      <a:pt x="21" y="32"/>
                      <a:pt x="19" y="31"/>
                      <a:pt x="19" y="3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7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5"/>
                      <a:pt x="17" y="25"/>
                    </a:cubicBezTo>
                    <a:cubicBezTo>
                      <a:pt x="17" y="25"/>
                      <a:pt x="16" y="24"/>
                      <a:pt x="16" y="24"/>
                    </a:cubicBezTo>
                    <a:cubicBezTo>
                      <a:pt x="16" y="22"/>
                      <a:pt x="15" y="21"/>
                      <a:pt x="13" y="20"/>
                    </a:cubicBezTo>
                    <a:cubicBezTo>
                      <a:pt x="12" y="19"/>
                      <a:pt x="11" y="14"/>
                      <a:pt x="10" y="13"/>
                    </a:cubicBezTo>
                    <a:cubicBezTo>
                      <a:pt x="9" y="12"/>
                      <a:pt x="8" y="12"/>
                      <a:pt x="8" y="10"/>
                    </a:cubicBezTo>
                    <a:cubicBezTo>
                      <a:pt x="8" y="8"/>
                      <a:pt x="6" y="5"/>
                      <a:pt x="5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3" y="3"/>
                      <a:pt x="3" y="4"/>
                    </a:cubicBezTo>
                    <a:cubicBezTo>
                      <a:pt x="4" y="5"/>
                      <a:pt x="2" y="4"/>
                      <a:pt x="1" y="5"/>
                    </a:cubicBezTo>
                    <a:cubicBezTo>
                      <a:pt x="0" y="6"/>
                      <a:pt x="2" y="7"/>
                      <a:pt x="2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Freeform 37"/>
              <p:cNvSpPr>
                <a:spLocks/>
              </p:cNvSpPr>
              <p:nvPr/>
            </p:nvSpPr>
            <p:spPr bwMode="auto">
              <a:xfrm>
                <a:off x="7103501" y="3251200"/>
                <a:ext cx="114300" cy="12911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3"/>
                  </a:cxn>
                  <a:cxn ang="0">
                    <a:pos x="3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2" y="16"/>
                  </a:cxn>
                  <a:cxn ang="0">
                    <a:pos x="5" y="18"/>
                  </a:cxn>
                  <a:cxn ang="0">
                    <a:pos x="6" y="20"/>
                  </a:cxn>
                  <a:cxn ang="0">
                    <a:pos x="9" y="21"/>
                  </a:cxn>
                  <a:cxn ang="0">
                    <a:pos x="11" y="20"/>
                  </a:cxn>
                  <a:cxn ang="0">
                    <a:pos x="11" y="22"/>
                  </a:cxn>
                  <a:cxn ang="0">
                    <a:pos x="14" y="22"/>
                  </a:cxn>
                  <a:cxn ang="0">
                    <a:pos x="16" y="23"/>
                  </a:cxn>
                  <a:cxn ang="0">
                    <a:pos x="16" y="21"/>
                  </a:cxn>
                  <a:cxn ang="0">
                    <a:pos x="18" y="23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2" y="25"/>
                  </a:cxn>
                  <a:cxn ang="0">
                    <a:pos x="20" y="23"/>
                  </a:cxn>
                  <a:cxn ang="0">
                    <a:pos x="20" y="21"/>
                  </a:cxn>
                  <a:cxn ang="0">
                    <a:pos x="18" y="20"/>
                  </a:cxn>
                  <a:cxn ang="0">
                    <a:pos x="16" y="19"/>
                  </a:cxn>
                  <a:cxn ang="0">
                    <a:pos x="12" y="19"/>
                  </a:cxn>
                  <a:cxn ang="0">
                    <a:pos x="11" y="16"/>
                  </a:cxn>
                  <a:cxn ang="0">
                    <a:pos x="13" y="18"/>
                  </a:cxn>
                  <a:cxn ang="0">
                    <a:pos x="11" y="15"/>
                  </a:cxn>
                  <a:cxn ang="0">
                    <a:pos x="9" y="13"/>
                  </a:cxn>
                  <a:cxn ang="0">
                    <a:pos x="11" y="11"/>
                  </a:cxn>
                  <a:cxn ang="0">
                    <a:pos x="10" y="6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4" y="0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3" y="1"/>
                      <a:pt x="1" y="2"/>
                      <a:pt x="2" y="3"/>
                    </a:cubicBezTo>
                    <a:cubicBezTo>
                      <a:pt x="3" y="5"/>
                      <a:pt x="4" y="11"/>
                      <a:pt x="3" y="11"/>
                    </a:cubicBezTo>
                    <a:cubicBezTo>
                      <a:pt x="2" y="12"/>
                      <a:pt x="2" y="11"/>
                      <a:pt x="1" y="11"/>
                    </a:cubicBezTo>
                    <a:cubicBezTo>
                      <a:pt x="0" y="11"/>
                      <a:pt x="1" y="13"/>
                      <a:pt x="1" y="14"/>
                    </a:cubicBezTo>
                    <a:cubicBezTo>
                      <a:pt x="0" y="14"/>
                      <a:pt x="1" y="16"/>
                      <a:pt x="2" y="16"/>
                    </a:cubicBezTo>
                    <a:cubicBezTo>
                      <a:pt x="4" y="17"/>
                      <a:pt x="7" y="18"/>
                      <a:pt x="5" y="18"/>
                    </a:cubicBezTo>
                    <a:cubicBezTo>
                      <a:pt x="4" y="19"/>
                      <a:pt x="5" y="19"/>
                      <a:pt x="6" y="20"/>
                    </a:cubicBezTo>
                    <a:cubicBezTo>
                      <a:pt x="7" y="20"/>
                      <a:pt x="7" y="21"/>
                      <a:pt x="9" y="21"/>
                    </a:cubicBezTo>
                    <a:cubicBezTo>
                      <a:pt x="10" y="22"/>
                      <a:pt x="11" y="21"/>
                      <a:pt x="11" y="20"/>
                    </a:cubicBezTo>
                    <a:cubicBezTo>
                      <a:pt x="12" y="20"/>
                      <a:pt x="12" y="21"/>
                      <a:pt x="11" y="22"/>
                    </a:cubicBezTo>
                    <a:cubicBezTo>
                      <a:pt x="11" y="22"/>
                      <a:pt x="13" y="22"/>
                      <a:pt x="14" y="22"/>
                    </a:cubicBezTo>
                    <a:cubicBezTo>
                      <a:pt x="15" y="22"/>
                      <a:pt x="15" y="23"/>
                      <a:pt x="16" y="23"/>
                    </a:cubicBezTo>
                    <a:cubicBezTo>
                      <a:pt x="17" y="24"/>
                      <a:pt x="16" y="22"/>
                      <a:pt x="16" y="21"/>
                    </a:cubicBezTo>
                    <a:cubicBezTo>
                      <a:pt x="17" y="21"/>
                      <a:pt x="17" y="22"/>
                      <a:pt x="18" y="23"/>
                    </a:cubicBezTo>
                    <a:cubicBezTo>
                      <a:pt x="18" y="24"/>
                      <a:pt x="17" y="24"/>
                      <a:pt x="18" y="25"/>
                    </a:cubicBezTo>
                    <a:cubicBezTo>
                      <a:pt x="18" y="26"/>
                      <a:pt x="21" y="26"/>
                      <a:pt x="22" y="26"/>
                    </a:cubicBezTo>
                    <a:cubicBezTo>
                      <a:pt x="23" y="26"/>
                      <a:pt x="22" y="25"/>
                      <a:pt x="22" y="25"/>
                    </a:cubicBezTo>
                    <a:cubicBezTo>
                      <a:pt x="22" y="24"/>
                      <a:pt x="21" y="23"/>
                      <a:pt x="20" y="23"/>
                    </a:cubicBezTo>
                    <a:cubicBezTo>
                      <a:pt x="20" y="22"/>
                      <a:pt x="21" y="22"/>
                      <a:pt x="20" y="21"/>
                    </a:cubicBezTo>
                    <a:cubicBezTo>
                      <a:pt x="20" y="20"/>
                      <a:pt x="19" y="20"/>
                      <a:pt x="18" y="20"/>
                    </a:cubicBezTo>
                    <a:cubicBezTo>
                      <a:pt x="18" y="20"/>
                      <a:pt x="17" y="20"/>
                      <a:pt x="16" y="19"/>
                    </a:cubicBezTo>
                    <a:cubicBezTo>
                      <a:pt x="15" y="19"/>
                      <a:pt x="13" y="19"/>
                      <a:pt x="12" y="19"/>
                    </a:cubicBezTo>
                    <a:cubicBezTo>
                      <a:pt x="11" y="19"/>
                      <a:pt x="11" y="17"/>
                      <a:pt x="11" y="16"/>
                    </a:cubicBezTo>
                    <a:cubicBezTo>
                      <a:pt x="10" y="16"/>
                      <a:pt x="12" y="17"/>
                      <a:pt x="13" y="18"/>
                    </a:cubicBezTo>
                    <a:cubicBezTo>
                      <a:pt x="14" y="18"/>
                      <a:pt x="12" y="16"/>
                      <a:pt x="11" y="15"/>
                    </a:cubicBezTo>
                    <a:cubicBezTo>
                      <a:pt x="10" y="15"/>
                      <a:pt x="9" y="14"/>
                      <a:pt x="9" y="13"/>
                    </a:cubicBezTo>
                    <a:cubicBezTo>
                      <a:pt x="9" y="12"/>
                      <a:pt x="11" y="12"/>
                      <a:pt x="11" y="11"/>
                    </a:cubicBezTo>
                    <a:cubicBezTo>
                      <a:pt x="11" y="10"/>
                      <a:pt x="12" y="8"/>
                      <a:pt x="10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10" y="2"/>
                      <a:pt x="10" y="2"/>
                      <a:pt x="8" y="2"/>
                    </a:cubicBezTo>
                    <a:cubicBezTo>
                      <a:pt x="6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6" name="Freeform 38"/>
              <p:cNvSpPr>
                <a:spLocks/>
              </p:cNvSpPr>
              <p:nvPr/>
            </p:nvSpPr>
            <p:spPr bwMode="auto">
              <a:xfrm>
                <a:off x="7222033" y="3380318"/>
                <a:ext cx="35984" cy="5503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2"/>
                  </a:cxn>
                  <a:cxn ang="0">
                    <a:pos x="3" y="5"/>
                  </a:cxn>
                  <a:cxn ang="0">
                    <a:pos x="3" y="7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5" y="8"/>
                  </a:cxn>
                  <a:cxn ang="0">
                    <a:pos x="6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0" y="1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0" y="2"/>
                      <a:pt x="0" y="1"/>
                      <a:pt x="1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6"/>
                      <a:pt x="4" y="7"/>
                      <a:pt x="3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3" y="9"/>
                      <a:pt x="4" y="11"/>
                      <a:pt x="4" y="10"/>
                    </a:cubicBezTo>
                    <a:cubicBezTo>
                      <a:pt x="5" y="10"/>
                      <a:pt x="4" y="8"/>
                      <a:pt x="5" y="8"/>
                    </a:cubicBezTo>
                    <a:cubicBezTo>
                      <a:pt x="6" y="7"/>
                      <a:pt x="7" y="7"/>
                      <a:pt x="6" y="6"/>
                    </a:cubicBezTo>
                    <a:cubicBezTo>
                      <a:pt x="6" y="5"/>
                      <a:pt x="6" y="3"/>
                      <a:pt x="5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7" name="Freeform 39"/>
              <p:cNvSpPr>
                <a:spLocks/>
              </p:cNvSpPr>
              <p:nvPr/>
            </p:nvSpPr>
            <p:spPr bwMode="auto">
              <a:xfrm>
                <a:off x="7192401" y="3439584"/>
                <a:ext cx="105833" cy="84667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4" y="1"/>
                  </a:cxn>
                  <a:cxn ang="0">
                    <a:pos x="13" y="5"/>
                  </a:cxn>
                  <a:cxn ang="0">
                    <a:pos x="11" y="6"/>
                  </a:cxn>
                  <a:cxn ang="0">
                    <a:pos x="8" y="8"/>
                  </a:cxn>
                  <a:cxn ang="0">
                    <a:pos x="6" y="6"/>
                  </a:cxn>
                  <a:cxn ang="0">
                    <a:pos x="5" y="7"/>
                  </a:cxn>
                  <a:cxn ang="0">
                    <a:pos x="3" y="8"/>
                  </a:cxn>
                  <a:cxn ang="0">
                    <a:pos x="1" y="10"/>
                  </a:cxn>
                  <a:cxn ang="0">
                    <a:pos x="1" y="12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8" y="10"/>
                  </a:cxn>
                  <a:cxn ang="0">
                    <a:pos x="10" y="12"/>
                  </a:cxn>
                  <a:cxn ang="0">
                    <a:pos x="11" y="16"/>
                  </a:cxn>
                  <a:cxn ang="0">
                    <a:pos x="15" y="17"/>
                  </a:cxn>
                  <a:cxn ang="0">
                    <a:pos x="17" y="15"/>
                  </a:cxn>
                  <a:cxn ang="0">
                    <a:pos x="16" y="13"/>
                  </a:cxn>
                  <a:cxn ang="0">
                    <a:pos x="18" y="13"/>
                  </a:cxn>
                  <a:cxn ang="0">
                    <a:pos x="21" y="13"/>
                  </a:cxn>
                  <a:cxn ang="0">
                    <a:pos x="19" y="9"/>
                  </a:cxn>
                </a:cxnLst>
                <a:rect l="0" t="0" r="r" b="b"/>
                <a:pathLst>
                  <a:path w="21" h="17">
                    <a:moveTo>
                      <a:pt x="19" y="9"/>
                    </a:moveTo>
                    <a:cubicBezTo>
                      <a:pt x="19" y="6"/>
                      <a:pt x="16" y="1"/>
                      <a:pt x="14" y="1"/>
                    </a:cubicBezTo>
                    <a:cubicBezTo>
                      <a:pt x="14" y="0"/>
                      <a:pt x="14" y="5"/>
                      <a:pt x="13" y="5"/>
                    </a:cubicBezTo>
                    <a:cubicBezTo>
                      <a:pt x="13" y="5"/>
                      <a:pt x="11" y="5"/>
                      <a:pt x="11" y="6"/>
                    </a:cubicBezTo>
                    <a:cubicBezTo>
                      <a:pt x="11" y="6"/>
                      <a:pt x="9" y="8"/>
                      <a:pt x="8" y="8"/>
                    </a:cubicBezTo>
                    <a:cubicBezTo>
                      <a:pt x="8" y="8"/>
                      <a:pt x="7" y="6"/>
                      <a:pt x="6" y="6"/>
                    </a:cubicBezTo>
                    <a:cubicBezTo>
                      <a:pt x="6" y="6"/>
                      <a:pt x="4" y="7"/>
                      <a:pt x="5" y="7"/>
                    </a:cubicBezTo>
                    <a:cubicBezTo>
                      <a:pt x="5" y="8"/>
                      <a:pt x="4" y="8"/>
                      <a:pt x="3" y="8"/>
                    </a:cubicBezTo>
                    <a:cubicBezTo>
                      <a:pt x="2" y="8"/>
                      <a:pt x="0" y="9"/>
                      <a:pt x="1" y="10"/>
                    </a:cubicBezTo>
                    <a:cubicBezTo>
                      <a:pt x="1" y="11"/>
                      <a:pt x="0" y="13"/>
                      <a:pt x="1" y="12"/>
                    </a:cubicBezTo>
                    <a:cubicBezTo>
                      <a:pt x="2" y="11"/>
                      <a:pt x="2" y="9"/>
                      <a:pt x="3" y="10"/>
                    </a:cubicBezTo>
                    <a:cubicBezTo>
                      <a:pt x="3" y="11"/>
                      <a:pt x="3" y="12"/>
                      <a:pt x="5" y="11"/>
                    </a:cubicBezTo>
                    <a:cubicBezTo>
                      <a:pt x="6" y="11"/>
                      <a:pt x="8" y="9"/>
                      <a:pt x="8" y="10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0" y="13"/>
                      <a:pt x="9" y="14"/>
                      <a:pt x="11" y="16"/>
                    </a:cubicBezTo>
                    <a:cubicBezTo>
                      <a:pt x="13" y="17"/>
                      <a:pt x="14" y="17"/>
                      <a:pt x="15" y="17"/>
                    </a:cubicBezTo>
                    <a:cubicBezTo>
                      <a:pt x="16" y="17"/>
                      <a:pt x="18" y="16"/>
                      <a:pt x="17" y="15"/>
                    </a:cubicBezTo>
                    <a:cubicBezTo>
                      <a:pt x="16" y="15"/>
                      <a:pt x="16" y="13"/>
                      <a:pt x="16" y="13"/>
                    </a:cubicBezTo>
                    <a:cubicBezTo>
                      <a:pt x="16" y="13"/>
                      <a:pt x="17" y="12"/>
                      <a:pt x="18" y="13"/>
                    </a:cubicBezTo>
                    <a:cubicBezTo>
                      <a:pt x="19" y="14"/>
                      <a:pt x="20" y="14"/>
                      <a:pt x="21" y="13"/>
                    </a:cubicBezTo>
                    <a:cubicBezTo>
                      <a:pt x="21" y="12"/>
                      <a:pt x="20" y="11"/>
                      <a:pt x="1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8" name="Freeform 40"/>
              <p:cNvSpPr>
                <a:spLocks/>
              </p:cNvSpPr>
              <p:nvPr/>
            </p:nvSpPr>
            <p:spPr bwMode="auto">
              <a:xfrm>
                <a:off x="7173351" y="3399367"/>
                <a:ext cx="33867" cy="35984"/>
              </a:xfrm>
              <a:custGeom>
                <a:avLst/>
                <a:gdLst/>
                <a:ahLst/>
                <a:cxnLst>
                  <a:cxn ang="0">
                    <a:pos x="4" y="5"/>
                  </a:cxn>
                  <a:cxn ang="0">
                    <a:pos x="6" y="3"/>
                  </a:cxn>
                  <a:cxn ang="0">
                    <a:pos x="4" y="1"/>
                  </a:cxn>
                  <a:cxn ang="0">
                    <a:pos x="1" y="0"/>
                  </a:cxn>
                  <a:cxn ang="0">
                    <a:pos x="2" y="3"/>
                  </a:cxn>
                  <a:cxn ang="0">
                    <a:pos x="2" y="6"/>
                  </a:cxn>
                  <a:cxn ang="0">
                    <a:pos x="4" y="5"/>
                  </a:cxn>
                </a:cxnLst>
                <a:rect l="0" t="0" r="r" b="b"/>
                <a:pathLst>
                  <a:path w="7" h="7">
                    <a:moveTo>
                      <a:pt x="4" y="5"/>
                    </a:moveTo>
                    <a:cubicBezTo>
                      <a:pt x="5" y="4"/>
                      <a:pt x="5" y="3"/>
                      <a:pt x="6" y="3"/>
                    </a:cubicBezTo>
                    <a:cubicBezTo>
                      <a:pt x="7" y="2"/>
                      <a:pt x="6" y="1"/>
                      <a:pt x="4" y="1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1" y="2"/>
                      <a:pt x="2" y="3"/>
                    </a:cubicBezTo>
                    <a:cubicBezTo>
                      <a:pt x="3" y="4"/>
                      <a:pt x="1" y="4"/>
                      <a:pt x="2" y="6"/>
                    </a:cubicBezTo>
                    <a:cubicBezTo>
                      <a:pt x="2" y="7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9" name="Freeform 41"/>
              <p:cNvSpPr>
                <a:spLocks/>
              </p:cNvSpPr>
              <p:nvPr/>
            </p:nvSpPr>
            <p:spPr bwMode="auto">
              <a:xfrm>
                <a:off x="7192400" y="3420534"/>
                <a:ext cx="25400" cy="4868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3"/>
                  </a:cxn>
                  <a:cxn ang="0">
                    <a:pos x="1" y="6"/>
                  </a:cxn>
                  <a:cxn ang="0">
                    <a:pos x="4" y="9"/>
                  </a:cxn>
                  <a:cxn ang="0">
                    <a:pos x="4" y="4"/>
                  </a:cxn>
                  <a:cxn ang="0">
                    <a:pos x="4" y="0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cubicBezTo>
                      <a:pt x="3" y="0"/>
                      <a:pt x="2" y="1"/>
                      <a:pt x="2" y="3"/>
                    </a:cubicBezTo>
                    <a:cubicBezTo>
                      <a:pt x="1" y="4"/>
                      <a:pt x="0" y="4"/>
                      <a:pt x="1" y="6"/>
                    </a:cubicBezTo>
                    <a:cubicBezTo>
                      <a:pt x="2" y="7"/>
                      <a:pt x="4" y="10"/>
                      <a:pt x="4" y="9"/>
                    </a:cubicBezTo>
                    <a:cubicBezTo>
                      <a:pt x="4" y="7"/>
                      <a:pt x="4" y="6"/>
                      <a:pt x="4" y="4"/>
                    </a:cubicBezTo>
                    <a:cubicBezTo>
                      <a:pt x="4" y="3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0" name="Freeform 42"/>
              <p:cNvSpPr>
                <a:spLocks/>
              </p:cNvSpPr>
              <p:nvPr/>
            </p:nvSpPr>
            <p:spPr bwMode="auto">
              <a:xfrm>
                <a:off x="7217800" y="3435352"/>
                <a:ext cx="35984" cy="1481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" y="0"/>
                  </a:cxn>
                  <a:cxn ang="0">
                    <a:pos x="1" y="3"/>
                  </a:cxn>
                </a:cxnLst>
                <a:rect l="0" t="0" r="r" b="b"/>
                <a:pathLst>
                  <a:path w="7" h="3">
                    <a:moveTo>
                      <a:pt x="1" y="3"/>
                    </a:moveTo>
                    <a:cubicBezTo>
                      <a:pt x="2" y="3"/>
                      <a:pt x="7" y="2"/>
                      <a:pt x="3" y="0"/>
                    </a:cubicBezTo>
                    <a:cubicBezTo>
                      <a:pt x="1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" name="Freeform 43"/>
              <p:cNvSpPr>
                <a:spLocks/>
              </p:cNvSpPr>
              <p:nvPr/>
            </p:nvSpPr>
            <p:spPr bwMode="auto">
              <a:xfrm>
                <a:off x="7128900" y="3365500"/>
                <a:ext cx="33867" cy="2540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0"/>
                  </a:cxn>
                  <a:cxn ang="0">
                    <a:pos x="2" y="2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4" y="0"/>
                      <a:pt x="0" y="0"/>
                      <a:pt x="1" y="0"/>
                    </a:cubicBezTo>
                    <a:cubicBezTo>
                      <a:pt x="2" y="1"/>
                      <a:pt x="1" y="2"/>
                      <a:pt x="2" y="2"/>
                    </a:cubicBezTo>
                    <a:cubicBezTo>
                      <a:pt x="4" y="2"/>
                      <a:pt x="3" y="5"/>
                      <a:pt x="5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2" name="Freeform 44"/>
              <p:cNvSpPr>
                <a:spLocks/>
              </p:cNvSpPr>
              <p:nvPr/>
            </p:nvSpPr>
            <p:spPr bwMode="auto">
              <a:xfrm>
                <a:off x="7082333" y="3414185"/>
                <a:ext cx="50800" cy="55033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1" y="11"/>
                  </a:cxn>
                  <a:cxn ang="0">
                    <a:pos x="5" y="7"/>
                  </a:cxn>
                  <a:cxn ang="0">
                    <a:pos x="9" y="4"/>
                  </a:cxn>
                  <a:cxn ang="0">
                    <a:pos x="8" y="1"/>
                  </a:cxn>
                  <a:cxn ang="0">
                    <a:pos x="7" y="3"/>
                  </a:cxn>
                  <a:cxn ang="0">
                    <a:pos x="4" y="7"/>
                  </a:cxn>
                </a:cxnLst>
                <a:rect l="0" t="0" r="r" b="b"/>
                <a:pathLst>
                  <a:path w="10" h="11">
                    <a:moveTo>
                      <a:pt x="4" y="7"/>
                    </a:moveTo>
                    <a:cubicBezTo>
                      <a:pt x="3" y="7"/>
                      <a:pt x="0" y="11"/>
                      <a:pt x="1" y="11"/>
                    </a:cubicBezTo>
                    <a:cubicBezTo>
                      <a:pt x="2" y="11"/>
                      <a:pt x="4" y="8"/>
                      <a:pt x="5" y="7"/>
                    </a:cubicBezTo>
                    <a:cubicBezTo>
                      <a:pt x="6" y="7"/>
                      <a:pt x="9" y="5"/>
                      <a:pt x="9" y="4"/>
                    </a:cubicBezTo>
                    <a:cubicBezTo>
                      <a:pt x="10" y="3"/>
                      <a:pt x="9" y="0"/>
                      <a:pt x="8" y="1"/>
                    </a:cubicBezTo>
                    <a:cubicBezTo>
                      <a:pt x="7" y="1"/>
                      <a:pt x="8" y="3"/>
                      <a:pt x="7" y="3"/>
                    </a:cubicBezTo>
                    <a:cubicBezTo>
                      <a:pt x="6" y="4"/>
                      <a:pt x="4" y="6"/>
                      <a:pt x="4" y="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3" name="Freeform 45"/>
              <p:cNvSpPr>
                <a:spLocks/>
              </p:cNvSpPr>
              <p:nvPr/>
            </p:nvSpPr>
            <p:spPr bwMode="auto">
              <a:xfrm>
                <a:off x="7423118" y="3659718"/>
                <a:ext cx="520700" cy="241300"/>
              </a:xfrm>
              <a:custGeom>
                <a:avLst/>
                <a:gdLst/>
                <a:ahLst/>
                <a:cxnLst>
                  <a:cxn ang="0">
                    <a:pos x="77" y="35"/>
                  </a:cxn>
                  <a:cxn ang="0">
                    <a:pos x="85" y="43"/>
                  </a:cxn>
                  <a:cxn ang="0">
                    <a:pos x="97" y="46"/>
                  </a:cxn>
                  <a:cxn ang="0">
                    <a:pos x="102" y="47"/>
                  </a:cxn>
                  <a:cxn ang="0">
                    <a:pos x="91" y="39"/>
                  </a:cxn>
                  <a:cxn ang="0">
                    <a:pos x="80" y="29"/>
                  </a:cxn>
                  <a:cxn ang="0">
                    <a:pos x="79" y="25"/>
                  </a:cxn>
                  <a:cxn ang="0">
                    <a:pos x="71" y="20"/>
                  </a:cxn>
                  <a:cxn ang="0">
                    <a:pos x="63" y="15"/>
                  </a:cxn>
                  <a:cxn ang="0">
                    <a:pos x="49" y="11"/>
                  </a:cxn>
                  <a:cxn ang="0">
                    <a:pos x="48" y="10"/>
                  </a:cxn>
                  <a:cxn ang="0">
                    <a:pos x="46" y="9"/>
                  </a:cxn>
                  <a:cxn ang="0">
                    <a:pos x="46" y="9"/>
                  </a:cxn>
                  <a:cxn ang="0">
                    <a:pos x="46" y="9"/>
                  </a:cxn>
                  <a:cxn ang="0">
                    <a:pos x="43" y="9"/>
                  </a:cxn>
                  <a:cxn ang="0">
                    <a:pos x="32" y="5"/>
                  </a:cxn>
                  <a:cxn ang="0">
                    <a:pos x="27" y="7"/>
                  </a:cxn>
                  <a:cxn ang="0">
                    <a:pos x="27" y="9"/>
                  </a:cxn>
                  <a:cxn ang="0">
                    <a:pos x="23" y="13"/>
                  </a:cxn>
                  <a:cxn ang="0">
                    <a:pos x="18" y="9"/>
                  </a:cxn>
                  <a:cxn ang="0">
                    <a:pos x="13" y="2"/>
                  </a:cxn>
                  <a:cxn ang="0">
                    <a:pos x="4" y="2"/>
                  </a:cxn>
                  <a:cxn ang="0">
                    <a:pos x="1" y="3"/>
                  </a:cxn>
                  <a:cxn ang="0">
                    <a:pos x="8" y="7"/>
                  </a:cxn>
                  <a:cxn ang="0">
                    <a:pos x="12" y="11"/>
                  </a:cxn>
                  <a:cxn ang="0">
                    <a:pos x="14" y="15"/>
                  </a:cxn>
                  <a:cxn ang="0">
                    <a:pos x="17" y="15"/>
                  </a:cxn>
                  <a:cxn ang="0">
                    <a:pos x="20" y="16"/>
                  </a:cxn>
                  <a:cxn ang="0">
                    <a:pos x="35" y="22"/>
                  </a:cxn>
                  <a:cxn ang="0">
                    <a:pos x="46" y="33"/>
                  </a:cxn>
                  <a:cxn ang="0">
                    <a:pos x="41" y="37"/>
                  </a:cxn>
                  <a:cxn ang="0">
                    <a:pos x="47" y="36"/>
                  </a:cxn>
                  <a:cxn ang="0">
                    <a:pos x="52" y="37"/>
                  </a:cxn>
                  <a:cxn ang="0">
                    <a:pos x="53" y="37"/>
                  </a:cxn>
                  <a:cxn ang="0">
                    <a:pos x="53" y="38"/>
                  </a:cxn>
                  <a:cxn ang="0">
                    <a:pos x="54" y="39"/>
                  </a:cxn>
                  <a:cxn ang="0">
                    <a:pos x="55" y="40"/>
                  </a:cxn>
                  <a:cxn ang="0">
                    <a:pos x="56" y="40"/>
                  </a:cxn>
                  <a:cxn ang="0">
                    <a:pos x="57" y="41"/>
                  </a:cxn>
                  <a:cxn ang="0">
                    <a:pos x="57" y="41"/>
                  </a:cxn>
                  <a:cxn ang="0">
                    <a:pos x="64" y="41"/>
                  </a:cxn>
                  <a:cxn ang="0">
                    <a:pos x="64" y="36"/>
                  </a:cxn>
                  <a:cxn ang="0">
                    <a:pos x="68" y="34"/>
                  </a:cxn>
                  <a:cxn ang="0">
                    <a:pos x="74" y="34"/>
                  </a:cxn>
                </a:cxnLst>
                <a:rect l="0" t="0" r="r" b="b"/>
                <a:pathLst>
                  <a:path w="104" h="48">
                    <a:moveTo>
                      <a:pt x="74" y="34"/>
                    </a:moveTo>
                    <a:cubicBezTo>
                      <a:pt x="76" y="35"/>
                      <a:pt x="77" y="35"/>
                      <a:pt x="77" y="35"/>
                    </a:cubicBezTo>
                    <a:cubicBezTo>
                      <a:pt x="78" y="35"/>
                      <a:pt x="80" y="38"/>
                      <a:pt x="80" y="38"/>
                    </a:cubicBezTo>
                    <a:cubicBezTo>
                      <a:pt x="80" y="38"/>
                      <a:pt x="84" y="42"/>
                      <a:pt x="85" y="43"/>
                    </a:cubicBezTo>
                    <a:cubicBezTo>
                      <a:pt x="86" y="44"/>
                      <a:pt x="88" y="44"/>
                      <a:pt x="90" y="44"/>
                    </a:cubicBezTo>
                    <a:cubicBezTo>
                      <a:pt x="91" y="44"/>
                      <a:pt x="96" y="46"/>
                      <a:pt x="97" y="46"/>
                    </a:cubicBezTo>
                    <a:cubicBezTo>
                      <a:pt x="98" y="47"/>
                      <a:pt x="98" y="48"/>
                      <a:pt x="100" y="48"/>
                    </a:cubicBezTo>
                    <a:cubicBezTo>
                      <a:pt x="102" y="48"/>
                      <a:pt x="104" y="48"/>
                      <a:pt x="102" y="47"/>
                    </a:cubicBezTo>
                    <a:cubicBezTo>
                      <a:pt x="100" y="46"/>
                      <a:pt x="100" y="45"/>
                      <a:pt x="98" y="44"/>
                    </a:cubicBezTo>
                    <a:cubicBezTo>
                      <a:pt x="95" y="42"/>
                      <a:pt x="92" y="40"/>
                      <a:pt x="91" y="39"/>
                    </a:cubicBezTo>
                    <a:cubicBezTo>
                      <a:pt x="89" y="39"/>
                      <a:pt x="89" y="38"/>
                      <a:pt x="87" y="35"/>
                    </a:cubicBezTo>
                    <a:cubicBezTo>
                      <a:pt x="85" y="33"/>
                      <a:pt x="79" y="29"/>
                      <a:pt x="80" y="29"/>
                    </a:cubicBezTo>
                    <a:cubicBezTo>
                      <a:pt x="82" y="29"/>
                      <a:pt x="85" y="29"/>
                      <a:pt x="85" y="28"/>
                    </a:cubicBezTo>
                    <a:cubicBezTo>
                      <a:pt x="84" y="28"/>
                      <a:pt x="81" y="25"/>
                      <a:pt x="79" y="25"/>
                    </a:cubicBezTo>
                    <a:cubicBezTo>
                      <a:pt x="77" y="24"/>
                      <a:pt x="74" y="24"/>
                      <a:pt x="73" y="23"/>
                    </a:cubicBezTo>
                    <a:cubicBezTo>
                      <a:pt x="73" y="21"/>
                      <a:pt x="73" y="21"/>
                      <a:pt x="71" y="20"/>
                    </a:cubicBezTo>
                    <a:cubicBezTo>
                      <a:pt x="68" y="19"/>
                      <a:pt x="67" y="17"/>
                      <a:pt x="66" y="16"/>
                    </a:cubicBezTo>
                    <a:cubicBezTo>
                      <a:pt x="65" y="15"/>
                      <a:pt x="66" y="16"/>
                      <a:pt x="63" y="15"/>
                    </a:cubicBezTo>
                    <a:cubicBezTo>
                      <a:pt x="61" y="14"/>
                      <a:pt x="60" y="13"/>
                      <a:pt x="57" y="13"/>
                    </a:cubicBezTo>
                    <a:cubicBezTo>
                      <a:pt x="55" y="12"/>
                      <a:pt x="51" y="12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7" y="10"/>
                      <a:pt x="47" y="9"/>
                    </a:cubicBez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5" y="7"/>
                      <a:pt x="44" y="7"/>
                    </a:cubicBezTo>
                    <a:cubicBezTo>
                      <a:pt x="44" y="7"/>
                      <a:pt x="44" y="9"/>
                      <a:pt x="43" y="9"/>
                    </a:cubicBezTo>
                    <a:cubicBezTo>
                      <a:pt x="42" y="9"/>
                      <a:pt x="40" y="8"/>
                      <a:pt x="38" y="7"/>
                    </a:cubicBezTo>
                    <a:cubicBezTo>
                      <a:pt x="37" y="7"/>
                      <a:pt x="32" y="5"/>
                      <a:pt x="32" y="5"/>
                    </a:cubicBezTo>
                    <a:cubicBezTo>
                      <a:pt x="31" y="5"/>
                      <a:pt x="30" y="8"/>
                      <a:pt x="30" y="8"/>
                    </a:cubicBezTo>
                    <a:cubicBezTo>
                      <a:pt x="29" y="8"/>
                      <a:pt x="28" y="7"/>
                      <a:pt x="27" y="7"/>
                    </a:cubicBezTo>
                    <a:cubicBezTo>
                      <a:pt x="25" y="7"/>
                      <a:pt x="24" y="7"/>
                      <a:pt x="24" y="8"/>
                    </a:cubicBezTo>
                    <a:cubicBezTo>
                      <a:pt x="25" y="8"/>
                      <a:pt x="27" y="9"/>
                      <a:pt x="27" y="9"/>
                    </a:cubicBezTo>
                    <a:cubicBezTo>
                      <a:pt x="26" y="10"/>
                      <a:pt x="27" y="11"/>
                      <a:pt x="26" y="12"/>
                    </a:cubicBezTo>
                    <a:cubicBezTo>
                      <a:pt x="26" y="12"/>
                      <a:pt x="25" y="14"/>
                      <a:pt x="23" y="13"/>
                    </a:cubicBezTo>
                    <a:cubicBezTo>
                      <a:pt x="22" y="13"/>
                      <a:pt x="23" y="11"/>
                      <a:pt x="23" y="11"/>
                    </a:cubicBezTo>
                    <a:cubicBezTo>
                      <a:pt x="22" y="11"/>
                      <a:pt x="19" y="9"/>
                      <a:pt x="18" y="9"/>
                    </a:cubicBezTo>
                    <a:cubicBezTo>
                      <a:pt x="16" y="9"/>
                      <a:pt x="18" y="7"/>
                      <a:pt x="17" y="6"/>
                    </a:cubicBezTo>
                    <a:cubicBezTo>
                      <a:pt x="16" y="4"/>
                      <a:pt x="14" y="2"/>
                      <a:pt x="13" y="2"/>
                    </a:cubicBezTo>
                    <a:cubicBezTo>
                      <a:pt x="13" y="2"/>
                      <a:pt x="8" y="2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1"/>
                      <a:pt x="0" y="0"/>
                      <a:pt x="0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3" y="3"/>
                      <a:pt x="2" y="2"/>
                      <a:pt x="3" y="3"/>
                    </a:cubicBezTo>
                    <a:cubicBezTo>
                      <a:pt x="4" y="5"/>
                      <a:pt x="4" y="5"/>
                      <a:pt x="8" y="7"/>
                    </a:cubicBezTo>
                    <a:cubicBezTo>
                      <a:pt x="11" y="9"/>
                      <a:pt x="15" y="8"/>
                      <a:pt x="14" y="8"/>
                    </a:cubicBezTo>
                    <a:cubicBezTo>
                      <a:pt x="14" y="9"/>
                      <a:pt x="13" y="11"/>
                      <a:pt x="12" y="11"/>
                    </a:cubicBezTo>
                    <a:cubicBezTo>
                      <a:pt x="11" y="11"/>
                      <a:pt x="8" y="11"/>
                      <a:pt x="10" y="12"/>
                    </a:cubicBezTo>
                    <a:cubicBezTo>
                      <a:pt x="12" y="13"/>
                      <a:pt x="15" y="14"/>
                      <a:pt x="14" y="15"/>
                    </a:cubicBezTo>
                    <a:cubicBezTo>
                      <a:pt x="13" y="15"/>
                      <a:pt x="12" y="16"/>
                      <a:pt x="14" y="17"/>
                    </a:cubicBezTo>
                    <a:cubicBezTo>
                      <a:pt x="16" y="18"/>
                      <a:pt x="17" y="16"/>
                      <a:pt x="17" y="15"/>
                    </a:cubicBezTo>
                    <a:cubicBezTo>
                      <a:pt x="16" y="14"/>
                      <a:pt x="15" y="12"/>
                      <a:pt x="17" y="14"/>
                    </a:cubicBezTo>
                    <a:cubicBezTo>
                      <a:pt x="18" y="15"/>
                      <a:pt x="17" y="15"/>
                      <a:pt x="20" y="16"/>
                    </a:cubicBezTo>
                    <a:cubicBezTo>
                      <a:pt x="22" y="17"/>
                      <a:pt x="27" y="18"/>
                      <a:pt x="29" y="20"/>
                    </a:cubicBezTo>
                    <a:cubicBezTo>
                      <a:pt x="31" y="21"/>
                      <a:pt x="34" y="22"/>
                      <a:pt x="35" y="22"/>
                    </a:cubicBezTo>
                    <a:cubicBezTo>
                      <a:pt x="36" y="22"/>
                      <a:pt x="39" y="24"/>
                      <a:pt x="41" y="26"/>
                    </a:cubicBezTo>
                    <a:cubicBezTo>
                      <a:pt x="42" y="28"/>
                      <a:pt x="47" y="33"/>
                      <a:pt x="46" y="33"/>
                    </a:cubicBezTo>
                    <a:cubicBezTo>
                      <a:pt x="45" y="33"/>
                      <a:pt x="43" y="32"/>
                      <a:pt x="42" y="33"/>
                    </a:cubicBezTo>
                    <a:cubicBezTo>
                      <a:pt x="42" y="34"/>
                      <a:pt x="40" y="37"/>
                      <a:pt x="41" y="37"/>
                    </a:cubicBezTo>
                    <a:cubicBezTo>
                      <a:pt x="42" y="37"/>
                      <a:pt x="45" y="35"/>
                      <a:pt x="45" y="35"/>
                    </a:cubicBezTo>
                    <a:cubicBezTo>
                      <a:pt x="45" y="36"/>
                      <a:pt x="47" y="37"/>
                      <a:pt x="47" y="36"/>
                    </a:cubicBezTo>
                    <a:cubicBezTo>
                      <a:pt x="48" y="36"/>
                      <a:pt x="49" y="34"/>
                      <a:pt x="50" y="35"/>
                    </a:cubicBezTo>
                    <a:cubicBezTo>
                      <a:pt x="50" y="35"/>
                      <a:pt x="51" y="35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3" y="37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9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1"/>
                    </a:cubicBezTo>
                    <a:cubicBezTo>
                      <a:pt x="56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0" y="41"/>
                      <a:pt x="62" y="41"/>
                      <a:pt x="64" y="41"/>
                    </a:cubicBezTo>
                    <a:cubicBezTo>
                      <a:pt x="65" y="41"/>
                      <a:pt x="67" y="40"/>
                      <a:pt x="66" y="39"/>
                    </a:cubicBezTo>
                    <a:cubicBezTo>
                      <a:pt x="65" y="38"/>
                      <a:pt x="63" y="36"/>
                      <a:pt x="64" y="36"/>
                    </a:cubicBezTo>
                    <a:cubicBezTo>
                      <a:pt x="65" y="36"/>
                      <a:pt x="67" y="36"/>
                      <a:pt x="67" y="35"/>
                    </a:cubicBezTo>
                    <a:cubicBezTo>
                      <a:pt x="67" y="35"/>
                      <a:pt x="67" y="34"/>
                      <a:pt x="68" y="34"/>
                    </a:cubicBezTo>
                    <a:cubicBezTo>
                      <a:pt x="69" y="34"/>
                      <a:pt x="72" y="35"/>
                      <a:pt x="72" y="34"/>
                    </a:cubicBezTo>
                    <a:cubicBezTo>
                      <a:pt x="72" y="34"/>
                      <a:pt x="71" y="33"/>
                      <a:pt x="74" y="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4" name="Freeform 46"/>
              <p:cNvSpPr>
                <a:spLocks/>
              </p:cNvSpPr>
              <p:nvPr/>
            </p:nvSpPr>
            <p:spPr bwMode="auto">
              <a:xfrm>
                <a:off x="7857033" y="3765552"/>
                <a:ext cx="76200" cy="2963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10" y="5"/>
                  </a:cxn>
                  <a:cxn ang="0">
                    <a:pos x="15" y="1"/>
                  </a:cxn>
                  <a:cxn ang="0">
                    <a:pos x="11" y="0"/>
                  </a:cxn>
                </a:cxnLst>
                <a:rect l="0" t="0" r="r" b="b"/>
                <a:pathLst>
                  <a:path w="15" h="6">
                    <a:moveTo>
                      <a:pt x="11" y="0"/>
                    </a:moveTo>
                    <a:cubicBezTo>
                      <a:pt x="11" y="1"/>
                      <a:pt x="8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0" y="3"/>
                      <a:pt x="0" y="4"/>
                    </a:cubicBezTo>
                    <a:cubicBezTo>
                      <a:pt x="1" y="5"/>
                      <a:pt x="9" y="6"/>
                      <a:pt x="10" y="5"/>
                    </a:cubicBezTo>
                    <a:cubicBezTo>
                      <a:pt x="11" y="5"/>
                      <a:pt x="15" y="2"/>
                      <a:pt x="15" y="1"/>
                    </a:cubicBezTo>
                    <a:cubicBezTo>
                      <a:pt x="14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5" name="Freeform 47"/>
              <p:cNvSpPr>
                <a:spLocks/>
              </p:cNvSpPr>
              <p:nvPr/>
            </p:nvSpPr>
            <p:spPr bwMode="auto">
              <a:xfrm>
                <a:off x="7992500" y="3780368"/>
                <a:ext cx="50800" cy="2963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2" y="1"/>
                  </a:cxn>
                  <a:cxn ang="0">
                    <a:pos x="5" y="6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10" y="6"/>
                      <a:pt x="4" y="1"/>
                      <a:pt x="2" y="1"/>
                    </a:cubicBezTo>
                    <a:cubicBezTo>
                      <a:pt x="0" y="0"/>
                      <a:pt x="4" y="5"/>
                      <a:pt x="5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6" name="Freeform 48"/>
              <p:cNvSpPr>
                <a:spLocks/>
              </p:cNvSpPr>
              <p:nvPr/>
            </p:nvSpPr>
            <p:spPr bwMode="auto">
              <a:xfrm>
                <a:off x="8307885" y="4129618"/>
                <a:ext cx="91017" cy="55033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" y="1"/>
                  </a:cxn>
                  <a:cxn ang="0">
                    <a:pos x="8" y="7"/>
                  </a:cxn>
                  <a:cxn ang="0">
                    <a:pos x="16" y="11"/>
                  </a:cxn>
                  <a:cxn ang="0">
                    <a:pos x="11" y="7"/>
                  </a:cxn>
                </a:cxnLst>
                <a:rect l="0" t="0" r="r" b="b"/>
                <a:pathLst>
                  <a:path w="18" h="11">
                    <a:moveTo>
                      <a:pt x="11" y="7"/>
                    </a:moveTo>
                    <a:cubicBezTo>
                      <a:pt x="9" y="6"/>
                      <a:pt x="2" y="1"/>
                      <a:pt x="1" y="1"/>
                    </a:cubicBezTo>
                    <a:cubicBezTo>
                      <a:pt x="0" y="0"/>
                      <a:pt x="6" y="6"/>
                      <a:pt x="8" y="7"/>
                    </a:cubicBezTo>
                    <a:cubicBezTo>
                      <a:pt x="10" y="9"/>
                      <a:pt x="15" y="11"/>
                      <a:pt x="16" y="11"/>
                    </a:cubicBezTo>
                    <a:cubicBezTo>
                      <a:pt x="18" y="11"/>
                      <a:pt x="12" y="8"/>
                      <a:pt x="11" y="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7" name="Freeform 49"/>
              <p:cNvSpPr>
                <a:spLocks/>
              </p:cNvSpPr>
              <p:nvPr/>
            </p:nvSpPr>
            <p:spPr bwMode="auto">
              <a:xfrm>
                <a:off x="8572467" y="4055533"/>
                <a:ext cx="35984" cy="25400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5" y="5"/>
                  </a:cxn>
                  <a:cxn ang="0">
                    <a:pos x="5" y="2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cubicBezTo>
                      <a:pt x="3" y="1"/>
                      <a:pt x="2" y="0"/>
                      <a:pt x="2" y="1"/>
                    </a:cubicBezTo>
                    <a:cubicBezTo>
                      <a:pt x="2" y="2"/>
                      <a:pt x="0" y="1"/>
                      <a:pt x="0" y="3"/>
                    </a:cubicBezTo>
                    <a:cubicBezTo>
                      <a:pt x="0" y="5"/>
                      <a:pt x="3" y="5"/>
                      <a:pt x="5" y="5"/>
                    </a:cubicBezTo>
                    <a:cubicBezTo>
                      <a:pt x="7" y="5"/>
                      <a:pt x="6" y="3"/>
                      <a:pt x="5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8" name="Freeform 50"/>
              <p:cNvSpPr>
                <a:spLocks/>
              </p:cNvSpPr>
              <p:nvPr/>
            </p:nvSpPr>
            <p:spPr bwMode="auto">
              <a:xfrm>
                <a:off x="8583051" y="4025900"/>
                <a:ext cx="25400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1"/>
                  </a:cxn>
                  <a:cxn ang="0">
                    <a:pos x="2" y="2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4" y="5"/>
                      <a:pt x="5" y="2"/>
                      <a:pt x="5" y="1"/>
                    </a:cubicBezTo>
                    <a:cubicBezTo>
                      <a:pt x="4" y="0"/>
                      <a:pt x="3" y="2"/>
                      <a:pt x="2" y="2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Freeform 51"/>
              <p:cNvSpPr>
                <a:spLocks/>
              </p:cNvSpPr>
              <p:nvPr/>
            </p:nvSpPr>
            <p:spPr bwMode="auto">
              <a:xfrm>
                <a:off x="8318468" y="3989918"/>
                <a:ext cx="29633" cy="29633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1"/>
                  </a:cxn>
                  <a:cxn ang="0">
                    <a:pos x="5" y="6"/>
                  </a:cxn>
                  <a:cxn ang="0">
                    <a:pos x="6" y="4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5" y="3"/>
                      <a:pt x="4" y="1"/>
                      <a:pt x="2" y="1"/>
                    </a:cubicBezTo>
                    <a:cubicBezTo>
                      <a:pt x="0" y="0"/>
                      <a:pt x="4" y="5"/>
                      <a:pt x="5" y="6"/>
                    </a:cubicBezTo>
                    <a:cubicBezTo>
                      <a:pt x="6" y="6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Freeform 52"/>
              <p:cNvSpPr>
                <a:spLocks/>
              </p:cNvSpPr>
              <p:nvPr/>
            </p:nvSpPr>
            <p:spPr bwMode="auto">
              <a:xfrm>
                <a:off x="7918417" y="3744384"/>
                <a:ext cx="19051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3" y="1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1" y="3"/>
                      <a:pt x="3" y="3"/>
                    </a:cubicBezTo>
                    <a:cubicBezTo>
                      <a:pt x="4" y="5"/>
                      <a:pt x="4" y="2"/>
                      <a:pt x="3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53"/>
              <p:cNvSpPr>
                <a:spLocks/>
              </p:cNvSpPr>
              <p:nvPr/>
            </p:nvSpPr>
            <p:spPr bwMode="auto">
              <a:xfrm>
                <a:off x="7143718" y="3901018"/>
                <a:ext cx="994833" cy="778933"/>
              </a:xfrm>
              <a:custGeom>
                <a:avLst/>
                <a:gdLst/>
                <a:ahLst/>
                <a:cxnLst>
                  <a:cxn ang="0">
                    <a:pos x="190" y="77"/>
                  </a:cxn>
                  <a:cxn ang="0">
                    <a:pos x="176" y="61"/>
                  </a:cxn>
                  <a:cxn ang="0">
                    <a:pos x="169" y="56"/>
                  </a:cxn>
                  <a:cxn ang="0">
                    <a:pos x="155" y="44"/>
                  </a:cxn>
                  <a:cxn ang="0">
                    <a:pos x="145" y="31"/>
                  </a:cxn>
                  <a:cxn ang="0">
                    <a:pos x="134" y="17"/>
                  </a:cxn>
                  <a:cxn ang="0">
                    <a:pos x="125" y="5"/>
                  </a:cxn>
                  <a:cxn ang="0">
                    <a:pos x="120" y="6"/>
                  </a:cxn>
                  <a:cxn ang="0">
                    <a:pos x="123" y="23"/>
                  </a:cxn>
                  <a:cxn ang="0">
                    <a:pos x="117" y="33"/>
                  </a:cxn>
                  <a:cxn ang="0">
                    <a:pos x="105" y="26"/>
                  </a:cxn>
                  <a:cxn ang="0">
                    <a:pos x="94" y="19"/>
                  </a:cxn>
                  <a:cxn ang="0">
                    <a:pos x="95" y="11"/>
                  </a:cxn>
                  <a:cxn ang="0">
                    <a:pos x="94" y="6"/>
                  </a:cxn>
                  <a:cxn ang="0">
                    <a:pos x="89" y="7"/>
                  </a:cxn>
                  <a:cxn ang="0">
                    <a:pos x="77" y="3"/>
                  </a:cxn>
                  <a:cxn ang="0">
                    <a:pos x="69" y="7"/>
                  </a:cxn>
                  <a:cxn ang="0">
                    <a:pos x="65" y="14"/>
                  </a:cxn>
                  <a:cxn ang="0">
                    <a:pos x="67" y="21"/>
                  </a:cxn>
                  <a:cxn ang="0">
                    <a:pos x="59" y="20"/>
                  </a:cxn>
                  <a:cxn ang="0">
                    <a:pos x="50" y="16"/>
                  </a:cxn>
                  <a:cxn ang="0">
                    <a:pos x="47" y="20"/>
                  </a:cxn>
                  <a:cxn ang="0">
                    <a:pos x="43" y="25"/>
                  </a:cxn>
                  <a:cxn ang="0">
                    <a:pos x="41" y="29"/>
                  </a:cxn>
                  <a:cxn ang="0">
                    <a:pos x="34" y="33"/>
                  </a:cxn>
                  <a:cxn ang="0">
                    <a:pos x="30" y="44"/>
                  </a:cxn>
                  <a:cxn ang="0">
                    <a:pos x="8" y="51"/>
                  </a:cxn>
                  <a:cxn ang="0">
                    <a:pos x="2" y="57"/>
                  </a:cxn>
                  <a:cxn ang="0">
                    <a:pos x="1" y="69"/>
                  </a:cxn>
                  <a:cxn ang="0">
                    <a:pos x="4" y="74"/>
                  </a:cxn>
                  <a:cxn ang="0">
                    <a:pos x="3" y="79"/>
                  </a:cxn>
                  <a:cxn ang="0">
                    <a:pos x="8" y="89"/>
                  </a:cxn>
                  <a:cxn ang="0">
                    <a:pos x="19" y="110"/>
                  </a:cxn>
                  <a:cxn ang="0">
                    <a:pos x="18" y="120"/>
                  </a:cxn>
                  <a:cxn ang="0">
                    <a:pos x="24" y="129"/>
                  </a:cxn>
                  <a:cxn ang="0">
                    <a:pos x="41" y="123"/>
                  </a:cxn>
                  <a:cxn ang="0">
                    <a:pos x="55" y="123"/>
                  </a:cxn>
                  <a:cxn ang="0">
                    <a:pos x="72" y="117"/>
                  </a:cxn>
                  <a:cxn ang="0">
                    <a:pos x="96" y="112"/>
                  </a:cxn>
                  <a:cxn ang="0">
                    <a:pos x="109" y="118"/>
                  </a:cxn>
                  <a:cxn ang="0">
                    <a:pos x="117" y="129"/>
                  </a:cxn>
                  <a:cxn ang="0">
                    <a:pos x="122" y="122"/>
                  </a:cxn>
                  <a:cxn ang="0">
                    <a:pos x="126" y="122"/>
                  </a:cxn>
                  <a:cxn ang="0">
                    <a:pos x="126" y="132"/>
                  </a:cxn>
                  <a:cxn ang="0">
                    <a:pos x="132" y="132"/>
                  </a:cxn>
                  <a:cxn ang="0">
                    <a:pos x="136" y="135"/>
                  </a:cxn>
                  <a:cxn ang="0">
                    <a:pos x="149" y="151"/>
                  </a:cxn>
                  <a:cxn ang="0">
                    <a:pos x="162" y="155"/>
                  </a:cxn>
                  <a:cxn ang="0">
                    <a:pos x="171" y="153"/>
                  </a:cxn>
                  <a:cxn ang="0">
                    <a:pos x="183" y="151"/>
                  </a:cxn>
                  <a:cxn ang="0">
                    <a:pos x="191" y="139"/>
                  </a:cxn>
                  <a:cxn ang="0">
                    <a:pos x="194" y="120"/>
                  </a:cxn>
                  <a:cxn ang="0">
                    <a:pos x="197" y="90"/>
                  </a:cxn>
                </a:cxnLst>
                <a:rect l="0" t="0" r="r" b="b"/>
                <a:pathLst>
                  <a:path w="199" h="156">
                    <a:moveTo>
                      <a:pt x="197" y="90"/>
                    </a:moveTo>
                    <a:cubicBezTo>
                      <a:pt x="195" y="88"/>
                      <a:pt x="195" y="87"/>
                      <a:pt x="194" y="85"/>
                    </a:cubicBezTo>
                    <a:cubicBezTo>
                      <a:pt x="194" y="83"/>
                      <a:pt x="191" y="78"/>
                      <a:pt x="190" y="77"/>
                    </a:cubicBezTo>
                    <a:cubicBezTo>
                      <a:pt x="190" y="76"/>
                      <a:pt x="186" y="71"/>
                      <a:pt x="185" y="69"/>
                    </a:cubicBezTo>
                    <a:cubicBezTo>
                      <a:pt x="183" y="68"/>
                      <a:pt x="181" y="66"/>
                      <a:pt x="179" y="65"/>
                    </a:cubicBezTo>
                    <a:cubicBezTo>
                      <a:pt x="178" y="64"/>
                      <a:pt x="177" y="64"/>
                      <a:pt x="176" y="61"/>
                    </a:cubicBezTo>
                    <a:cubicBezTo>
                      <a:pt x="174" y="58"/>
                      <a:pt x="173" y="58"/>
                      <a:pt x="173" y="58"/>
                    </a:cubicBezTo>
                    <a:cubicBezTo>
                      <a:pt x="172" y="58"/>
                      <a:pt x="171" y="57"/>
                      <a:pt x="171" y="57"/>
                    </a:cubicBezTo>
                    <a:cubicBezTo>
                      <a:pt x="171" y="58"/>
                      <a:pt x="170" y="58"/>
                      <a:pt x="169" y="56"/>
                    </a:cubicBezTo>
                    <a:cubicBezTo>
                      <a:pt x="167" y="54"/>
                      <a:pt x="166" y="52"/>
                      <a:pt x="165" y="51"/>
                    </a:cubicBezTo>
                    <a:cubicBezTo>
                      <a:pt x="165" y="50"/>
                      <a:pt x="162" y="47"/>
                      <a:pt x="161" y="46"/>
                    </a:cubicBezTo>
                    <a:cubicBezTo>
                      <a:pt x="160" y="46"/>
                      <a:pt x="156" y="45"/>
                      <a:pt x="155" y="44"/>
                    </a:cubicBezTo>
                    <a:cubicBezTo>
                      <a:pt x="154" y="42"/>
                      <a:pt x="153" y="42"/>
                      <a:pt x="151" y="40"/>
                    </a:cubicBezTo>
                    <a:cubicBezTo>
                      <a:pt x="150" y="39"/>
                      <a:pt x="148" y="38"/>
                      <a:pt x="148" y="36"/>
                    </a:cubicBezTo>
                    <a:cubicBezTo>
                      <a:pt x="148" y="35"/>
                      <a:pt x="146" y="33"/>
                      <a:pt x="145" y="31"/>
                    </a:cubicBezTo>
                    <a:cubicBezTo>
                      <a:pt x="143" y="28"/>
                      <a:pt x="140" y="24"/>
                      <a:pt x="140" y="23"/>
                    </a:cubicBezTo>
                    <a:cubicBezTo>
                      <a:pt x="139" y="22"/>
                      <a:pt x="137" y="19"/>
                      <a:pt x="136" y="18"/>
                    </a:cubicBezTo>
                    <a:cubicBezTo>
                      <a:pt x="135" y="17"/>
                      <a:pt x="134" y="17"/>
                      <a:pt x="134" y="17"/>
                    </a:cubicBezTo>
                    <a:cubicBezTo>
                      <a:pt x="133" y="17"/>
                      <a:pt x="132" y="18"/>
                      <a:pt x="132" y="17"/>
                    </a:cubicBezTo>
                    <a:cubicBezTo>
                      <a:pt x="131" y="16"/>
                      <a:pt x="129" y="11"/>
                      <a:pt x="128" y="9"/>
                    </a:cubicBezTo>
                    <a:cubicBezTo>
                      <a:pt x="126" y="6"/>
                      <a:pt x="125" y="6"/>
                      <a:pt x="125" y="5"/>
                    </a:cubicBezTo>
                    <a:cubicBezTo>
                      <a:pt x="126" y="5"/>
                      <a:pt x="124" y="4"/>
                      <a:pt x="124" y="4"/>
                    </a:cubicBezTo>
                    <a:cubicBezTo>
                      <a:pt x="123" y="3"/>
                      <a:pt x="122" y="0"/>
                      <a:pt x="121" y="0"/>
                    </a:cubicBezTo>
                    <a:cubicBezTo>
                      <a:pt x="120" y="0"/>
                      <a:pt x="120" y="5"/>
                      <a:pt x="120" y="6"/>
                    </a:cubicBezTo>
                    <a:cubicBezTo>
                      <a:pt x="119" y="6"/>
                      <a:pt x="120" y="9"/>
                      <a:pt x="120" y="10"/>
                    </a:cubicBezTo>
                    <a:cubicBezTo>
                      <a:pt x="120" y="11"/>
                      <a:pt x="120" y="12"/>
                      <a:pt x="121" y="13"/>
                    </a:cubicBezTo>
                    <a:cubicBezTo>
                      <a:pt x="121" y="15"/>
                      <a:pt x="123" y="22"/>
                      <a:pt x="123" y="23"/>
                    </a:cubicBezTo>
                    <a:cubicBezTo>
                      <a:pt x="122" y="24"/>
                      <a:pt x="122" y="33"/>
                      <a:pt x="121" y="33"/>
                    </a:cubicBezTo>
                    <a:cubicBezTo>
                      <a:pt x="120" y="33"/>
                      <a:pt x="119" y="32"/>
                      <a:pt x="118" y="32"/>
                    </a:cubicBezTo>
                    <a:cubicBezTo>
                      <a:pt x="117" y="32"/>
                      <a:pt x="118" y="33"/>
                      <a:pt x="117" y="33"/>
                    </a:cubicBezTo>
                    <a:cubicBezTo>
                      <a:pt x="115" y="32"/>
                      <a:pt x="115" y="31"/>
                      <a:pt x="113" y="30"/>
                    </a:cubicBezTo>
                    <a:cubicBezTo>
                      <a:pt x="112" y="29"/>
                      <a:pt x="109" y="29"/>
                      <a:pt x="108" y="29"/>
                    </a:cubicBezTo>
                    <a:cubicBezTo>
                      <a:pt x="107" y="28"/>
                      <a:pt x="108" y="27"/>
                      <a:pt x="105" y="26"/>
                    </a:cubicBezTo>
                    <a:cubicBezTo>
                      <a:pt x="103" y="25"/>
                      <a:pt x="103" y="23"/>
                      <a:pt x="101" y="23"/>
                    </a:cubicBezTo>
                    <a:cubicBezTo>
                      <a:pt x="99" y="23"/>
                      <a:pt x="100" y="24"/>
                      <a:pt x="98" y="23"/>
                    </a:cubicBezTo>
                    <a:cubicBezTo>
                      <a:pt x="97" y="22"/>
                      <a:pt x="94" y="20"/>
                      <a:pt x="94" y="19"/>
                    </a:cubicBezTo>
                    <a:cubicBezTo>
                      <a:pt x="94" y="18"/>
                      <a:pt x="95" y="16"/>
                      <a:pt x="95" y="16"/>
                    </a:cubicBezTo>
                    <a:cubicBezTo>
                      <a:pt x="95" y="15"/>
                      <a:pt x="95" y="14"/>
                      <a:pt x="95" y="13"/>
                    </a:cubicBezTo>
                    <a:cubicBezTo>
                      <a:pt x="95" y="13"/>
                      <a:pt x="94" y="12"/>
                      <a:pt x="95" y="11"/>
                    </a:cubicBezTo>
                    <a:cubicBezTo>
                      <a:pt x="96" y="11"/>
                      <a:pt x="98" y="12"/>
                      <a:pt x="97" y="11"/>
                    </a:cubicBezTo>
                    <a:cubicBezTo>
                      <a:pt x="96" y="9"/>
                      <a:pt x="98" y="7"/>
                      <a:pt x="96" y="6"/>
                    </a:cubicBezTo>
                    <a:cubicBezTo>
                      <a:pt x="94" y="5"/>
                      <a:pt x="94" y="5"/>
                      <a:pt x="94" y="6"/>
                    </a:cubicBezTo>
                    <a:cubicBezTo>
                      <a:pt x="94" y="6"/>
                      <a:pt x="94" y="7"/>
                      <a:pt x="93" y="7"/>
                    </a:cubicBezTo>
                    <a:cubicBezTo>
                      <a:pt x="92" y="6"/>
                      <a:pt x="92" y="5"/>
                      <a:pt x="91" y="5"/>
                    </a:cubicBezTo>
                    <a:cubicBezTo>
                      <a:pt x="90" y="6"/>
                      <a:pt x="91" y="7"/>
                      <a:pt x="89" y="7"/>
                    </a:cubicBezTo>
                    <a:cubicBezTo>
                      <a:pt x="87" y="6"/>
                      <a:pt x="85" y="5"/>
                      <a:pt x="84" y="5"/>
                    </a:cubicBezTo>
                    <a:cubicBezTo>
                      <a:pt x="82" y="5"/>
                      <a:pt x="81" y="4"/>
                      <a:pt x="80" y="4"/>
                    </a:cubicBezTo>
                    <a:cubicBezTo>
                      <a:pt x="78" y="3"/>
                      <a:pt x="77" y="3"/>
                      <a:pt x="77" y="3"/>
                    </a:cubicBezTo>
                    <a:cubicBezTo>
                      <a:pt x="77" y="3"/>
                      <a:pt x="77" y="5"/>
                      <a:pt x="77" y="6"/>
                    </a:cubicBezTo>
                    <a:cubicBezTo>
                      <a:pt x="76" y="7"/>
                      <a:pt x="72" y="8"/>
                      <a:pt x="72" y="7"/>
                    </a:cubicBezTo>
                    <a:cubicBezTo>
                      <a:pt x="71" y="6"/>
                      <a:pt x="70" y="6"/>
                      <a:pt x="69" y="7"/>
                    </a:cubicBezTo>
                    <a:cubicBezTo>
                      <a:pt x="68" y="7"/>
                      <a:pt x="67" y="9"/>
                      <a:pt x="67" y="10"/>
                    </a:cubicBezTo>
                    <a:cubicBezTo>
                      <a:pt x="66" y="10"/>
                      <a:pt x="68" y="11"/>
                      <a:pt x="67" y="12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4"/>
                      <a:pt x="64" y="18"/>
                      <a:pt x="65" y="18"/>
                    </a:cubicBezTo>
                    <a:cubicBezTo>
                      <a:pt x="66" y="18"/>
                      <a:pt x="68" y="18"/>
                      <a:pt x="67" y="19"/>
                    </a:cubicBezTo>
                    <a:cubicBezTo>
                      <a:pt x="67" y="20"/>
                      <a:pt x="69" y="22"/>
                      <a:pt x="67" y="21"/>
                    </a:cubicBezTo>
                    <a:cubicBezTo>
                      <a:pt x="66" y="21"/>
                      <a:pt x="65" y="20"/>
                      <a:pt x="65" y="20"/>
                    </a:cubicBezTo>
                    <a:cubicBezTo>
                      <a:pt x="64" y="20"/>
                      <a:pt x="61" y="19"/>
                      <a:pt x="61" y="19"/>
                    </a:cubicBezTo>
                    <a:cubicBezTo>
                      <a:pt x="60" y="20"/>
                      <a:pt x="60" y="22"/>
                      <a:pt x="59" y="20"/>
                    </a:cubicBezTo>
                    <a:cubicBezTo>
                      <a:pt x="58" y="19"/>
                      <a:pt x="59" y="19"/>
                      <a:pt x="58" y="18"/>
                    </a:cubicBezTo>
                    <a:cubicBezTo>
                      <a:pt x="57" y="17"/>
                      <a:pt x="55" y="15"/>
                      <a:pt x="54" y="15"/>
                    </a:cubicBezTo>
                    <a:cubicBezTo>
                      <a:pt x="54" y="15"/>
                      <a:pt x="51" y="16"/>
                      <a:pt x="50" y="16"/>
                    </a:cubicBezTo>
                    <a:cubicBezTo>
                      <a:pt x="49" y="16"/>
                      <a:pt x="49" y="15"/>
                      <a:pt x="49" y="16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7" y="18"/>
                      <a:pt x="47" y="20"/>
                      <a:pt x="47" y="20"/>
                    </a:cubicBezTo>
                    <a:cubicBezTo>
                      <a:pt x="46" y="21"/>
                      <a:pt x="47" y="23"/>
                      <a:pt x="46" y="23"/>
                    </a:cubicBezTo>
                    <a:cubicBezTo>
                      <a:pt x="45" y="22"/>
                      <a:pt x="44" y="21"/>
                      <a:pt x="44" y="22"/>
                    </a:cubicBezTo>
                    <a:cubicBezTo>
                      <a:pt x="43" y="22"/>
                      <a:pt x="43" y="24"/>
                      <a:pt x="43" y="25"/>
                    </a:cubicBezTo>
                    <a:cubicBezTo>
                      <a:pt x="43" y="26"/>
                      <a:pt x="43" y="27"/>
                      <a:pt x="43" y="27"/>
                    </a:cubicBezTo>
                    <a:cubicBezTo>
                      <a:pt x="42" y="27"/>
                      <a:pt x="41" y="26"/>
                      <a:pt x="40" y="27"/>
                    </a:cubicBezTo>
                    <a:cubicBezTo>
                      <a:pt x="40" y="27"/>
                      <a:pt x="40" y="28"/>
                      <a:pt x="41" y="29"/>
                    </a:cubicBezTo>
                    <a:cubicBezTo>
                      <a:pt x="41" y="30"/>
                      <a:pt x="41" y="33"/>
                      <a:pt x="40" y="32"/>
                    </a:cubicBezTo>
                    <a:cubicBezTo>
                      <a:pt x="39" y="31"/>
                      <a:pt x="38" y="28"/>
                      <a:pt x="37" y="29"/>
                    </a:cubicBezTo>
                    <a:cubicBezTo>
                      <a:pt x="36" y="29"/>
                      <a:pt x="34" y="31"/>
                      <a:pt x="34" y="33"/>
                    </a:cubicBezTo>
                    <a:cubicBezTo>
                      <a:pt x="34" y="34"/>
                      <a:pt x="35" y="36"/>
                      <a:pt x="35" y="37"/>
                    </a:cubicBezTo>
                    <a:cubicBezTo>
                      <a:pt x="34" y="38"/>
                      <a:pt x="34" y="40"/>
                      <a:pt x="33" y="41"/>
                    </a:cubicBezTo>
                    <a:cubicBezTo>
                      <a:pt x="33" y="42"/>
                      <a:pt x="32" y="43"/>
                      <a:pt x="30" y="44"/>
                    </a:cubicBezTo>
                    <a:cubicBezTo>
                      <a:pt x="29" y="44"/>
                      <a:pt x="23" y="46"/>
                      <a:pt x="22" y="47"/>
                    </a:cubicBezTo>
                    <a:cubicBezTo>
                      <a:pt x="20" y="48"/>
                      <a:pt x="18" y="49"/>
                      <a:pt x="16" y="49"/>
                    </a:cubicBezTo>
                    <a:cubicBezTo>
                      <a:pt x="14" y="49"/>
                      <a:pt x="9" y="50"/>
                      <a:pt x="8" y="51"/>
                    </a:cubicBezTo>
                    <a:cubicBezTo>
                      <a:pt x="7" y="52"/>
                      <a:pt x="6" y="54"/>
                      <a:pt x="5" y="54"/>
                    </a:cubicBezTo>
                    <a:cubicBezTo>
                      <a:pt x="5" y="54"/>
                      <a:pt x="3" y="59"/>
                      <a:pt x="3" y="58"/>
                    </a:cubicBezTo>
                    <a:cubicBezTo>
                      <a:pt x="2" y="57"/>
                      <a:pt x="3" y="56"/>
                      <a:pt x="2" y="57"/>
                    </a:cubicBezTo>
                    <a:cubicBezTo>
                      <a:pt x="1" y="58"/>
                      <a:pt x="0" y="59"/>
                      <a:pt x="0" y="61"/>
                    </a:cubicBezTo>
                    <a:cubicBezTo>
                      <a:pt x="1" y="63"/>
                      <a:pt x="1" y="64"/>
                      <a:pt x="1" y="65"/>
                    </a:cubicBezTo>
                    <a:cubicBezTo>
                      <a:pt x="1" y="66"/>
                      <a:pt x="0" y="69"/>
                      <a:pt x="1" y="69"/>
                    </a:cubicBezTo>
                    <a:cubicBezTo>
                      <a:pt x="2" y="68"/>
                      <a:pt x="3" y="67"/>
                      <a:pt x="3" y="67"/>
                    </a:cubicBezTo>
                    <a:cubicBezTo>
                      <a:pt x="3" y="68"/>
                      <a:pt x="1" y="69"/>
                      <a:pt x="2" y="71"/>
                    </a:cubicBezTo>
                    <a:cubicBezTo>
                      <a:pt x="3" y="72"/>
                      <a:pt x="3" y="73"/>
                      <a:pt x="4" y="74"/>
                    </a:cubicBezTo>
                    <a:cubicBezTo>
                      <a:pt x="5" y="76"/>
                      <a:pt x="7" y="79"/>
                      <a:pt x="6" y="78"/>
                    </a:cubicBezTo>
                    <a:cubicBezTo>
                      <a:pt x="4" y="78"/>
                      <a:pt x="3" y="76"/>
                      <a:pt x="3" y="77"/>
                    </a:cubicBezTo>
                    <a:cubicBezTo>
                      <a:pt x="3" y="78"/>
                      <a:pt x="4" y="80"/>
                      <a:pt x="3" y="79"/>
                    </a:cubicBezTo>
                    <a:cubicBezTo>
                      <a:pt x="2" y="78"/>
                      <a:pt x="1" y="77"/>
                      <a:pt x="2" y="78"/>
                    </a:cubicBezTo>
                    <a:cubicBezTo>
                      <a:pt x="2" y="80"/>
                      <a:pt x="3" y="82"/>
                      <a:pt x="4" y="83"/>
                    </a:cubicBezTo>
                    <a:cubicBezTo>
                      <a:pt x="5" y="84"/>
                      <a:pt x="7" y="87"/>
                      <a:pt x="8" y="89"/>
                    </a:cubicBezTo>
                    <a:cubicBezTo>
                      <a:pt x="9" y="91"/>
                      <a:pt x="11" y="94"/>
                      <a:pt x="12" y="95"/>
                    </a:cubicBezTo>
                    <a:cubicBezTo>
                      <a:pt x="12" y="95"/>
                      <a:pt x="14" y="99"/>
                      <a:pt x="14" y="101"/>
                    </a:cubicBezTo>
                    <a:cubicBezTo>
                      <a:pt x="15" y="102"/>
                      <a:pt x="17" y="107"/>
                      <a:pt x="19" y="110"/>
                    </a:cubicBezTo>
                    <a:cubicBezTo>
                      <a:pt x="20" y="113"/>
                      <a:pt x="22" y="117"/>
                      <a:pt x="21" y="116"/>
                    </a:cubicBezTo>
                    <a:cubicBezTo>
                      <a:pt x="20" y="116"/>
                      <a:pt x="19" y="114"/>
                      <a:pt x="19" y="115"/>
                    </a:cubicBezTo>
                    <a:cubicBezTo>
                      <a:pt x="19" y="117"/>
                      <a:pt x="19" y="120"/>
                      <a:pt x="18" y="120"/>
                    </a:cubicBezTo>
                    <a:cubicBezTo>
                      <a:pt x="17" y="121"/>
                      <a:pt x="17" y="122"/>
                      <a:pt x="17" y="123"/>
                    </a:cubicBezTo>
                    <a:cubicBezTo>
                      <a:pt x="17" y="124"/>
                      <a:pt x="18" y="125"/>
                      <a:pt x="19" y="126"/>
                    </a:cubicBezTo>
                    <a:cubicBezTo>
                      <a:pt x="21" y="126"/>
                      <a:pt x="22" y="128"/>
                      <a:pt x="24" y="129"/>
                    </a:cubicBezTo>
                    <a:cubicBezTo>
                      <a:pt x="26" y="131"/>
                      <a:pt x="30" y="131"/>
                      <a:pt x="31" y="131"/>
                    </a:cubicBezTo>
                    <a:cubicBezTo>
                      <a:pt x="32" y="130"/>
                      <a:pt x="35" y="128"/>
                      <a:pt x="37" y="127"/>
                    </a:cubicBezTo>
                    <a:cubicBezTo>
                      <a:pt x="38" y="126"/>
                      <a:pt x="40" y="124"/>
                      <a:pt x="41" y="123"/>
                    </a:cubicBezTo>
                    <a:cubicBezTo>
                      <a:pt x="43" y="123"/>
                      <a:pt x="47" y="122"/>
                      <a:pt x="49" y="123"/>
                    </a:cubicBezTo>
                    <a:cubicBezTo>
                      <a:pt x="51" y="124"/>
                      <a:pt x="52" y="124"/>
                      <a:pt x="53" y="124"/>
                    </a:cubicBezTo>
                    <a:cubicBezTo>
                      <a:pt x="54" y="123"/>
                      <a:pt x="54" y="122"/>
                      <a:pt x="55" y="123"/>
                    </a:cubicBezTo>
                    <a:cubicBezTo>
                      <a:pt x="56" y="124"/>
                      <a:pt x="57" y="124"/>
                      <a:pt x="58" y="123"/>
                    </a:cubicBezTo>
                    <a:cubicBezTo>
                      <a:pt x="59" y="122"/>
                      <a:pt x="59" y="118"/>
                      <a:pt x="61" y="117"/>
                    </a:cubicBezTo>
                    <a:cubicBezTo>
                      <a:pt x="63" y="117"/>
                      <a:pt x="68" y="117"/>
                      <a:pt x="72" y="117"/>
                    </a:cubicBezTo>
                    <a:cubicBezTo>
                      <a:pt x="76" y="117"/>
                      <a:pt x="77" y="117"/>
                      <a:pt x="80" y="116"/>
                    </a:cubicBezTo>
                    <a:cubicBezTo>
                      <a:pt x="82" y="114"/>
                      <a:pt x="87" y="112"/>
                      <a:pt x="90" y="112"/>
                    </a:cubicBezTo>
                    <a:cubicBezTo>
                      <a:pt x="92" y="112"/>
                      <a:pt x="94" y="111"/>
                      <a:pt x="96" y="112"/>
                    </a:cubicBezTo>
                    <a:cubicBezTo>
                      <a:pt x="97" y="113"/>
                      <a:pt x="99" y="114"/>
                      <a:pt x="102" y="115"/>
                    </a:cubicBezTo>
                    <a:cubicBezTo>
                      <a:pt x="105" y="115"/>
                      <a:pt x="108" y="115"/>
                      <a:pt x="109" y="116"/>
                    </a:cubicBezTo>
                    <a:cubicBezTo>
                      <a:pt x="109" y="117"/>
                      <a:pt x="108" y="117"/>
                      <a:pt x="109" y="118"/>
                    </a:cubicBezTo>
                    <a:cubicBezTo>
                      <a:pt x="110" y="119"/>
                      <a:pt x="111" y="118"/>
                      <a:pt x="111" y="120"/>
                    </a:cubicBezTo>
                    <a:cubicBezTo>
                      <a:pt x="112" y="122"/>
                      <a:pt x="115" y="124"/>
                      <a:pt x="115" y="125"/>
                    </a:cubicBezTo>
                    <a:cubicBezTo>
                      <a:pt x="115" y="126"/>
                      <a:pt x="116" y="128"/>
                      <a:pt x="117" y="129"/>
                    </a:cubicBezTo>
                    <a:cubicBezTo>
                      <a:pt x="118" y="130"/>
                      <a:pt x="120" y="131"/>
                      <a:pt x="120" y="130"/>
                    </a:cubicBezTo>
                    <a:cubicBezTo>
                      <a:pt x="120" y="129"/>
                      <a:pt x="119" y="129"/>
                      <a:pt x="120" y="127"/>
                    </a:cubicBezTo>
                    <a:cubicBezTo>
                      <a:pt x="121" y="126"/>
                      <a:pt x="120" y="122"/>
                      <a:pt x="122" y="122"/>
                    </a:cubicBezTo>
                    <a:cubicBezTo>
                      <a:pt x="124" y="122"/>
                      <a:pt x="124" y="121"/>
                      <a:pt x="124" y="120"/>
                    </a:cubicBezTo>
                    <a:cubicBezTo>
                      <a:pt x="124" y="119"/>
                      <a:pt x="125" y="118"/>
                      <a:pt x="126" y="118"/>
                    </a:cubicBezTo>
                    <a:cubicBezTo>
                      <a:pt x="126" y="119"/>
                      <a:pt x="127" y="121"/>
                      <a:pt x="126" y="122"/>
                    </a:cubicBezTo>
                    <a:cubicBezTo>
                      <a:pt x="126" y="123"/>
                      <a:pt x="127" y="129"/>
                      <a:pt x="126" y="129"/>
                    </a:cubicBezTo>
                    <a:cubicBezTo>
                      <a:pt x="126" y="130"/>
                      <a:pt x="125" y="130"/>
                      <a:pt x="125" y="131"/>
                    </a:cubicBezTo>
                    <a:cubicBezTo>
                      <a:pt x="125" y="132"/>
                      <a:pt x="126" y="132"/>
                      <a:pt x="126" y="132"/>
                    </a:cubicBezTo>
                    <a:cubicBezTo>
                      <a:pt x="127" y="131"/>
                      <a:pt x="128" y="130"/>
                      <a:pt x="128" y="129"/>
                    </a:cubicBezTo>
                    <a:cubicBezTo>
                      <a:pt x="129" y="128"/>
                      <a:pt x="129" y="126"/>
                      <a:pt x="130" y="127"/>
                    </a:cubicBezTo>
                    <a:cubicBezTo>
                      <a:pt x="130" y="128"/>
                      <a:pt x="131" y="130"/>
                      <a:pt x="132" y="132"/>
                    </a:cubicBezTo>
                    <a:cubicBezTo>
                      <a:pt x="133" y="133"/>
                      <a:pt x="131" y="135"/>
                      <a:pt x="131" y="135"/>
                    </a:cubicBezTo>
                    <a:cubicBezTo>
                      <a:pt x="132" y="135"/>
                      <a:pt x="133" y="135"/>
                      <a:pt x="134" y="135"/>
                    </a:cubicBezTo>
                    <a:cubicBezTo>
                      <a:pt x="135" y="134"/>
                      <a:pt x="134" y="133"/>
                      <a:pt x="136" y="135"/>
                    </a:cubicBezTo>
                    <a:cubicBezTo>
                      <a:pt x="138" y="137"/>
                      <a:pt x="141" y="140"/>
                      <a:pt x="141" y="142"/>
                    </a:cubicBezTo>
                    <a:cubicBezTo>
                      <a:pt x="141" y="144"/>
                      <a:pt x="143" y="146"/>
                      <a:pt x="145" y="148"/>
                    </a:cubicBezTo>
                    <a:cubicBezTo>
                      <a:pt x="146" y="150"/>
                      <a:pt x="146" y="150"/>
                      <a:pt x="149" y="151"/>
                    </a:cubicBezTo>
                    <a:cubicBezTo>
                      <a:pt x="152" y="152"/>
                      <a:pt x="152" y="155"/>
                      <a:pt x="153" y="154"/>
                    </a:cubicBezTo>
                    <a:cubicBezTo>
                      <a:pt x="155" y="153"/>
                      <a:pt x="153" y="151"/>
                      <a:pt x="155" y="152"/>
                    </a:cubicBezTo>
                    <a:cubicBezTo>
                      <a:pt x="157" y="153"/>
                      <a:pt x="161" y="156"/>
                      <a:pt x="162" y="155"/>
                    </a:cubicBezTo>
                    <a:cubicBezTo>
                      <a:pt x="163" y="155"/>
                      <a:pt x="166" y="153"/>
                      <a:pt x="167" y="153"/>
                    </a:cubicBezTo>
                    <a:cubicBezTo>
                      <a:pt x="168" y="153"/>
                      <a:pt x="168" y="150"/>
                      <a:pt x="168" y="150"/>
                    </a:cubicBezTo>
                    <a:cubicBezTo>
                      <a:pt x="168" y="150"/>
                      <a:pt x="169" y="150"/>
                      <a:pt x="171" y="153"/>
                    </a:cubicBezTo>
                    <a:cubicBezTo>
                      <a:pt x="174" y="155"/>
                      <a:pt x="174" y="156"/>
                      <a:pt x="176" y="155"/>
                    </a:cubicBezTo>
                    <a:cubicBezTo>
                      <a:pt x="178" y="155"/>
                      <a:pt x="180" y="156"/>
                      <a:pt x="181" y="155"/>
                    </a:cubicBezTo>
                    <a:cubicBezTo>
                      <a:pt x="182" y="153"/>
                      <a:pt x="181" y="151"/>
                      <a:pt x="183" y="151"/>
                    </a:cubicBezTo>
                    <a:cubicBezTo>
                      <a:pt x="185" y="150"/>
                      <a:pt x="187" y="150"/>
                      <a:pt x="188" y="149"/>
                    </a:cubicBezTo>
                    <a:cubicBezTo>
                      <a:pt x="190" y="148"/>
                      <a:pt x="193" y="149"/>
                      <a:pt x="193" y="147"/>
                    </a:cubicBezTo>
                    <a:cubicBezTo>
                      <a:pt x="192" y="145"/>
                      <a:pt x="191" y="139"/>
                      <a:pt x="191" y="139"/>
                    </a:cubicBezTo>
                    <a:cubicBezTo>
                      <a:pt x="192" y="138"/>
                      <a:pt x="191" y="134"/>
                      <a:pt x="191" y="132"/>
                    </a:cubicBezTo>
                    <a:cubicBezTo>
                      <a:pt x="192" y="130"/>
                      <a:pt x="190" y="128"/>
                      <a:pt x="191" y="126"/>
                    </a:cubicBezTo>
                    <a:cubicBezTo>
                      <a:pt x="192" y="125"/>
                      <a:pt x="193" y="121"/>
                      <a:pt x="194" y="120"/>
                    </a:cubicBezTo>
                    <a:cubicBezTo>
                      <a:pt x="196" y="119"/>
                      <a:pt x="197" y="119"/>
                      <a:pt x="198" y="117"/>
                    </a:cubicBezTo>
                    <a:cubicBezTo>
                      <a:pt x="199" y="115"/>
                      <a:pt x="199" y="103"/>
                      <a:pt x="199" y="100"/>
                    </a:cubicBezTo>
                    <a:cubicBezTo>
                      <a:pt x="198" y="97"/>
                      <a:pt x="198" y="92"/>
                      <a:pt x="197" y="9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2" name="Freeform 54"/>
              <p:cNvSpPr>
                <a:spLocks/>
              </p:cNvSpPr>
              <p:nvPr/>
            </p:nvSpPr>
            <p:spPr bwMode="auto">
              <a:xfrm>
                <a:off x="8007317" y="4745567"/>
                <a:ext cx="110067" cy="110067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1" y="3"/>
                  </a:cxn>
                  <a:cxn ang="0">
                    <a:pos x="4" y="1"/>
                  </a:cxn>
                  <a:cxn ang="0">
                    <a:pos x="0" y="1"/>
                  </a:cxn>
                  <a:cxn ang="0">
                    <a:pos x="6" y="10"/>
                  </a:cxn>
                  <a:cxn ang="0">
                    <a:pos x="8" y="15"/>
                  </a:cxn>
                  <a:cxn ang="0">
                    <a:pos x="16" y="22"/>
                  </a:cxn>
                  <a:cxn ang="0">
                    <a:pos x="18" y="17"/>
                  </a:cxn>
                  <a:cxn ang="0">
                    <a:pos x="20" y="19"/>
                  </a:cxn>
                  <a:cxn ang="0">
                    <a:pos x="20" y="17"/>
                  </a:cxn>
                  <a:cxn ang="0">
                    <a:pos x="21" y="12"/>
                  </a:cxn>
                  <a:cxn ang="0">
                    <a:pos x="19" y="5"/>
                  </a:cxn>
                  <a:cxn ang="0">
                    <a:pos x="18" y="2"/>
                  </a:cxn>
                </a:cxnLst>
                <a:rect l="0" t="0" r="r" b="b"/>
                <a:pathLst>
                  <a:path w="22" h="22">
                    <a:moveTo>
                      <a:pt x="18" y="2"/>
                    </a:moveTo>
                    <a:cubicBezTo>
                      <a:pt x="17" y="1"/>
                      <a:pt x="13" y="2"/>
                      <a:pt x="11" y="3"/>
                    </a:cubicBezTo>
                    <a:cubicBezTo>
                      <a:pt x="10" y="3"/>
                      <a:pt x="7" y="2"/>
                      <a:pt x="4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4" y="9"/>
                      <a:pt x="6" y="10"/>
                    </a:cubicBezTo>
                    <a:cubicBezTo>
                      <a:pt x="7" y="12"/>
                      <a:pt x="7" y="12"/>
                      <a:pt x="8" y="15"/>
                    </a:cubicBezTo>
                    <a:cubicBezTo>
                      <a:pt x="8" y="18"/>
                      <a:pt x="14" y="22"/>
                      <a:pt x="16" y="22"/>
                    </a:cubicBezTo>
                    <a:cubicBezTo>
                      <a:pt x="18" y="22"/>
                      <a:pt x="18" y="18"/>
                      <a:pt x="18" y="17"/>
                    </a:cubicBezTo>
                    <a:cubicBezTo>
                      <a:pt x="18" y="17"/>
                      <a:pt x="19" y="18"/>
                      <a:pt x="20" y="19"/>
                    </a:cubicBezTo>
                    <a:cubicBezTo>
                      <a:pt x="22" y="20"/>
                      <a:pt x="20" y="17"/>
                      <a:pt x="20" y="17"/>
                    </a:cubicBezTo>
                    <a:cubicBezTo>
                      <a:pt x="20" y="16"/>
                      <a:pt x="21" y="13"/>
                      <a:pt x="21" y="12"/>
                    </a:cubicBezTo>
                    <a:cubicBezTo>
                      <a:pt x="22" y="11"/>
                      <a:pt x="20" y="6"/>
                      <a:pt x="19" y="5"/>
                    </a:cubicBezTo>
                    <a:cubicBezTo>
                      <a:pt x="18" y="3"/>
                      <a:pt x="19" y="3"/>
                      <a:pt x="1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55"/>
              <p:cNvSpPr>
                <a:spLocks/>
              </p:cNvSpPr>
              <p:nvPr/>
            </p:nvSpPr>
            <p:spPr bwMode="auto">
              <a:xfrm>
                <a:off x="8587284" y="4734984"/>
                <a:ext cx="135467" cy="245533"/>
              </a:xfrm>
              <a:custGeom>
                <a:avLst/>
                <a:gdLst/>
                <a:ahLst/>
                <a:cxnLst>
                  <a:cxn ang="0">
                    <a:pos x="26" y="14"/>
                  </a:cxn>
                  <a:cxn ang="0">
                    <a:pos x="24" y="7"/>
                  </a:cxn>
                  <a:cxn ang="0">
                    <a:pos x="22" y="4"/>
                  </a:cxn>
                  <a:cxn ang="0">
                    <a:pos x="20" y="6"/>
                  </a:cxn>
                  <a:cxn ang="0">
                    <a:pos x="18" y="3"/>
                  </a:cxn>
                  <a:cxn ang="0">
                    <a:pos x="16" y="2"/>
                  </a:cxn>
                  <a:cxn ang="0">
                    <a:pos x="13" y="3"/>
                  </a:cxn>
                  <a:cxn ang="0">
                    <a:pos x="13" y="10"/>
                  </a:cxn>
                  <a:cxn ang="0">
                    <a:pos x="12" y="15"/>
                  </a:cxn>
                  <a:cxn ang="0">
                    <a:pos x="8" y="23"/>
                  </a:cxn>
                  <a:cxn ang="0">
                    <a:pos x="4" y="28"/>
                  </a:cxn>
                  <a:cxn ang="0">
                    <a:pos x="3" y="34"/>
                  </a:cxn>
                  <a:cxn ang="0">
                    <a:pos x="1" y="37"/>
                  </a:cxn>
                  <a:cxn ang="0">
                    <a:pos x="0" y="42"/>
                  </a:cxn>
                  <a:cxn ang="0">
                    <a:pos x="7" y="45"/>
                  </a:cxn>
                  <a:cxn ang="0">
                    <a:pos x="9" y="47"/>
                  </a:cxn>
                  <a:cxn ang="0">
                    <a:pos x="15" y="48"/>
                  </a:cxn>
                  <a:cxn ang="0">
                    <a:pos x="18" y="43"/>
                  </a:cxn>
                  <a:cxn ang="0">
                    <a:pos x="19" y="38"/>
                  </a:cxn>
                  <a:cxn ang="0">
                    <a:pos x="18" y="31"/>
                  </a:cxn>
                  <a:cxn ang="0">
                    <a:pos x="23" y="26"/>
                  </a:cxn>
                  <a:cxn ang="0">
                    <a:pos x="26" y="26"/>
                  </a:cxn>
                  <a:cxn ang="0">
                    <a:pos x="25" y="21"/>
                  </a:cxn>
                  <a:cxn ang="0">
                    <a:pos x="26" y="14"/>
                  </a:cxn>
                </a:cxnLst>
                <a:rect l="0" t="0" r="r" b="b"/>
                <a:pathLst>
                  <a:path w="27" h="49">
                    <a:moveTo>
                      <a:pt x="26" y="14"/>
                    </a:moveTo>
                    <a:cubicBezTo>
                      <a:pt x="26" y="12"/>
                      <a:pt x="25" y="9"/>
                      <a:pt x="24" y="7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1" y="3"/>
                      <a:pt x="20" y="5"/>
                      <a:pt x="20" y="6"/>
                    </a:cubicBezTo>
                    <a:cubicBezTo>
                      <a:pt x="20" y="6"/>
                      <a:pt x="19" y="5"/>
                      <a:pt x="18" y="3"/>
                    </a:cubicBezTo>
                    <a:cubicBezTo>
                      <a:pt x="18" y="2"/>
                      <a:pt x="17" y="3"/>
                      <a:pt x="16" y="2"/>
                    </a:cubicBezTo>
                    <a:cubicBezTo>
                      <a:pt x="16" y="0"/>
                      <a:pt x="14" y="1"/>
                      <a:pt x="13" y="3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2" y="10"/>
                      <a:pt x="12" y="12"/>
                      <a:pt x="12" y="15"/>
                    </a:cubicBezTo>
                    <a:cubicBezTo>
                      <a:pt x="13" y="17"/>
                      <a:pt x="9" y="21"/>
                      <a:pt x="8" y="23"/>
                    </a:cubicBezTo>
                    <a:cubicBezTo>
                      <a:pt x="8" y="25"/>
                      <a:pt x="6" y="27"/>
                      <a:pt x="4" y="28"/>
                    </a:cubicBezTo>
                    <a:cubicBezTo>
                      <a:pt x="2" y="28"/>
                      <a:pt x="4" y="33"/>
                      <a:pt x="3" y="34"/>
                    </a:cubicBezTo>
                    <a:cubicBezTo>
                      <a:pt x="2" y="35"/>
                      <a:pt x="2" y="36"/>
                      <a:pt x="1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3"/>
                      <a:pt x="6" y="45"/>
                      <a:pt x="7" y="45"/>
                    </a:cubicBezTo>
                    <a:cubicBezTo>
                      <a:pt x="8" y="44"/>
                      <a:pt x="8" y="46"/>
                      <a:pt x="9" y="47"/>
                    </a:cubicBezTo>
                    <a:cubicBezTo>
                      <a:pt x="10" y="49"/>
                      <a:pt x="14" y="48"/>
                      <a:pt x="15" y="48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19" y="42"/>
                      <a:pt x="19" y="39"/>
                      <a:pt x="19" y="38"/>
                    </a:cubicBezTo>
                    <a:cubicBezTo>
                      <a:pt x="19" y="37"/>
                      <a:pt x="18" y="32"/>
                      <a:pt x="18" y="31"/>
                    </a:cubicBezTo>
                    <a:cubicBezTo>
                      <a:pt x="18" y="30"/>
                      <a:pt x="22" y="27"/>
                      <a:pt x="23" y="26"/>
                    </a:cubicBezTo>
                    <a:cubicBezTo>
                      <a:pt x="24" y="25"/>
                      <a:pt x="25" y="26"/>
                      <a:pt x="26" y="26"/>
                    </a:cubicBezTo>
                    <a:cubicBezTo>
                      <a:pt x="27" y="26"/>
                      <a:pt x="25" y="23"/>
                      <a:pt x="25" y="21"/>
                    </a:cubicBezTo>
                    <a:cubicBezTo>
                      <a:pt x="24" y="19"/>
                      <a:pt x="25" y="16"/>
                      <a:pt x="26" y="1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56"/>
              <p:cNvSpPr>
                <a:spLocks/>
              </p:cNvSpPr>
              <p:nvPr/>
            </p:nvSpPr>
            <p:spPr bwMode="auto">
              <a:xfrm>
                <a:off x="8587285" y="4525434"/>
                <a:ext cx="190500" cy="249767"/>
              </a:xfrm>
              <a:custGeom>
                <a:avLst/>
                <a:gdLst/>
                <a:ahLst/>
                <a:cxnLst>
                  <a:cxn ang="0">
                    <a:pos x="37" y="31"/>
                  </a:cxn>
                  <a:cxn ang="0">
                    <a:pos x="37" y="24"/>
                  </a:cxn>
                  <a:cxn ang="0">
                    <a:pos x="34" y="23"/>
                  </a:cxn>
                  <a:cxn ang="0">
                    <a:pos x="30" y="24"/>
                  </a:cxn>
                  <a:cxn ang="0">
                    <a:pos x="24" y="19"/>
                  </a:cxn>
                  <a:cxn ang="0">
                    <a:pos x="19" y="12"/>
                  </a:cxn>
                  <a:cxn ang="0">
                    <a:pos x="20" y="16"/>
                  </a:cxn>
                  <a:cxn ang="0">
                    <a:pos x="21" y="19"/>
                  </a:cxn>
                  <a:cxn ang="0">
                    <a:pos x="16" y="16"/>
                  </a:cxn>
                  <a:cxn ang="0">
                    <a:pos x="14" y="10"/>
                  </a:cxn>
                  <a:cxn ang="0">
                    <a:pos x="9" y="5"/>
                  </a:cxn>
                  <a:cxn ang="0">
                    <a:pos x="2" y="0"/>
                  </a:cxn>
                  <a:cxn ang="0">
                    <a:pos x="7" y="8"/>
                  </a:cxn>
                  <a:cxn ang="0">
                    <a:pos x="15" y="17"/>
                  </a:cxn>
                  <a:cxn ang="0">
                    <a:pos x="17" y="19"/>
                  </a:cxn>
                  <a:cxn ang="0">
                    <a:pos x="19" y="22"/>
                  </a:cxn>
                  <a:cxn ang="0">
                    <a:pos x="20" y="28"/>
                  </a:cxn>
                  <a:cxn ang="0">
                    <a:pos x="18" y="34"/>
                  </a:cxn>
                  <a:cxn ang="0">
                    <a:pos x="27" y="40"/>
                  </a:cxn>
                  <a:cxn ang="0">
                    <a:pos x="27" y="48"/>
                  </a:cxn>
                  <a:cxn ang="0">
                    <a:pos x="32" y="49"/>
                  </a:cxn>
                  <a:cxn ang="0">
                    <a:pos x="33" y="45"/>
                  </a:cxn>
                  <a:cxn ang="0">
                    <a:pos x="36" y="38"/>
                  </a:cxn>
                  <a:cxn ang="0">
                    <a:pos x="35" y="34"/>
                  </a:cxn>
                  <a:cxn ang="0">
                    <a:pos x="37" y="31"/>
                  </a:cxn>
                </a:cxnLst>
                <a:rect l="0" t="0" r="r" b="b"/>
                <a:pathLst>
                  <a:path w="38" h="50">
                    <a:moveTo>
                      <a:pt x="37" y="31"/>
                    </a:moveTo>
                    <a:cubicBezTo>
                      <a:pt x="37" y="29"/>
                      <a:pt x="38" y="26"/>
                      <a:pt x="37" y="24"/>
                    </a:cubicBezTo>
                    <a:cubicBezTo>
                      <a:pt x="37" y="23"/>
                      <a:pt x="35" y="22"/>
                      <a:pt x="34" y="23"/>
                    </a:cubicBezTo>
                    <a:cubicBezTo>
                      <a:pt x="32" y="24"/>
                      <a:pt x="33" y="25"/>
                      <a:pt x="30" y="24"/>
                    </a:cubicBezTo>
                    <a:cubicBezTo>
                      <a:pt x="27" y="23"/>
                      <a:pt x="25" y="20"/>
                      <a:pt x="24" y="19"/>
                    </a:cubicBezTo>
                    <a:cubicBezTo>
                      <a:pt x="23" y="18"/>
                      <a:pt x="20" y="13"/>
                      <a:pt x="19" y="12"/>
                    </a:cubicBezTo>
                    <a:cubicBezTo>
                      <a:pt x="18" y="11"/>
                      <a:pt x="19" y="14"/>
                      <a:pt x="20" y="16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0" y="20"/>
                      <a:pt x="18" y="18"/>
                      <a:pt x="16" y="16"/>
                    </a:cubicBezTo>
                    <a:cubicBezTo>
                      <a:pt x="15" y="14"/>
                      <a:pt x="15" y="12"/>
                      <a:pt x="14" y="10"/>
                    </a:cubicBezTo>
                    <a:cubicBezTo>
                      <a:pt x="14" y="9"/>
                      <a:pt x="11" y="6"/>
                      <a:pt x="9" y="5"/>
                    </a:cubicBezTo>
                    <a:cubicBezTo>
                      <a:pt x="7" y="5"/>
                      <a:pt x="3" y="1"/>
                      <a:pt x="2" y="0"/>
                    </a:cubicBezTo>
                    <a:cubicBezTo>
                      <a:pt x="0" y="0"/>
                      <a:pt x="5" y="6"/>
                      <a:pt x="7" y="8"/>
                    </a:cubicBezTo>
                    <a:cubicBezTo>
                      <a:pt x="9" y="10"/>
                      <a:pt x="13" y="16"/>
                      <a:pt x="15" y="17"/>
                    </a:cubicBezTo>
                    <a:cubicBezTo>
                      <a:pt x="16" y="17"/>
                      <a:pt x="17" y="18"/>
                      <a:pt x="17" y="19"/>
                    </a:cubicBezTo>
                    <a:cubicBezTo>
                      <a:pt x="16" y="20"/>
                      <a:pt x="16" y="20"/>
                      <a:pt x="19" y="22"/>
                    </a:cubicBezTo>
                    <a:cubicBezTo>
                      <a:pt x="21" y="24"/>
                      <a:pt x="19" y="25"/>
                      <a:pt x="20" y="28"/>
                    </a:cubicBezTo>
                    <a:cubicBezTo>
                      <a:pt x="20" y="30"/>
                      <a:pt x="18" y="33"/>
                      <a:pt x="18" y="34"/>
                    </a:cubicBezTo>
                    <a:cubicBezTo>
                      <a:pt x="17" y="35"/>
                      <a:pt x="24" y="38"/>
                      <a:pt x="27" y="40"/>
                    </a:cubicBezTo>
                    <a:cubicBezTo>
                      <a:pt x="29" y="42"/>
                      <a:pt x="26" y="47"/>
                      <a:pt x="27" y="48"/>
                    </a:cubicBezTo>
                    <a:cubicBezTo>
                      <a:pt x="28" y="49"/>
                      <a:pt x="31" y="50"/>
                      <a:pt x="32" y="49"/>
                    </a:cubicBezTo>
                    <a:cubicBezTo>
                      <a:pt x="33" y="49"/>
                      <a:pt x="33" y="47"/>
                      <a:pt x="33" y="45"/>
                    </a:cubicBezTo>
                    <a:cubicBezTo>
                      <a:pt x="33" y="43"/>
                      <a:pt x="35" y="39"/>
                      <a:pt x="36" y="38"/>
                    </a:cubicBezTo>
                    <a:cubicBezTo>
                      <a:pt x="36" y="36"/>
                      <a:pt x="34" y="34"/>
                      <a:pt x="35" y="34"/>
                    </a:cubicBezTo>
                    <a:cubicBezTo>
                      <a:pt x="36" y="33"/>
                      <a:pt x="37" y="32"/>
                      <a:pt x="37" y="3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Freeform 57"/>
              <p:cNvSpPr>
                <a:spLocks/>
              </p:cNvSpPr>
              <p:nvPr/>
            </p:nvSpPr>
            <p:spPr bwMode="auto">
              <a:xfrm>
                <a:off x="1473167" y="1769533"/>
                <a:ext cx="2254251" cy="3505200"/>
              </a:xfrm>
              <a:custGeom>
                <a:avLst/>
                <a:gdLst/>
                <a:ahLst/>
                <a:cxnLst>
                  <a:cxn ang="0">
                    <a:pos x="385" y="359"/>
                  </a:cxn>
                  <a:cxn ang="0">
                    <a:pos x="371" y="350"/>
                  </a:cxn>
                  <a:cxn ang="0">
                    <a:pos x="348" y="332"/>
                  </a:cxn>
                  <a:cxn ang="0">
                    <a:pos x="288" y="329"/>
                  </a:cxn>
                  <a:cxn ang="0">
                    <a:pos x="251" y="331"/>
                  </a:cxn>
                  <a:cxn ang="0">
                    <a:pos x="256" y="310"/>
                  </a:cxn>
                  <a:cxn ang="0">
                    <a:pos x="234" y="307"/>
                  </a:cxn>
                  <a:cxn ang="0">
                    <a:pos x="245" y="284"/>
                  </a:cxn>
                  <a:cxn ang="0">
                    <a:pos x="205" y="273"/>
                  </a:cxn>
                  <a:cxn ang="0">
                    <a:pos x="224" y="250"/>
                  </a:cxn>
                  <a:cxn ang="0">
                    <a:pos x="276" y="265"/>
                  </a:cxn>
                  <a:cxn ang="0">
                    <a:pos x="313" y="213"/>
                  </a:cxn>
                  <a:cxn ang="0">
                    <a:pos x="356" y="176"/>
                  </a:cxn>
                  <a:cxn ang="0">
                    <a:pos x="365" y="180"/>
                  </a:cxn>
                  <a:cxn ang="0">
                    <a:pos x="357" y="156"/>
                  </a:cxn>
                  <a:cxn ang="0">
                    <a:pos x="404" y="129"/>
                  </a:cxn>
                  <a:cxn ang="0">
                    <a:pos x="385" y="101"/>
                  </a:cxn>
                  <a:cxn ang="0">
                    <a:pos x="364" y="92"/>
                  </a:cxn>
                  <a:cxn ang="0">
                    <a:pos x="332" y="86"/>
                  </a:cxn>
                  <a:cxn ang="0">
                    <a:pos x="319" y="139"/>
                  </a:cxn>
                  <a:cxn ang="0">
                    <a:pos x="272" y="111"/>
                  </a:cxn>
                  <a:cxn ang="0">
                    <a:pos x="290" y="70"/>
                  </a:cxn>
                  <a:cxn ang="0">
                    <a:pos x="311" y="45"/>
                  </a:cxn>
                  <a:cxn ang="0">
                    <a:pos x="333" y="29"/>
                  </a:cxn>
                  <a:cxn ang="0">
                    <a:pos x="322" y="27"/>
                  </a:cxn>
                  <a:cxn ang="0">
                    <a:pos x="303" y="23"/>
                  </a:cxn>
                  <a:cxn ang="0">
                    <a:pos x="286" y="17"/>
                  </a:cxn>
                  <a:cxn ang="0">
                    <a:pos x="279" y="32"/>
                  </a:cxn>
                  <a:cxn ang="0">
                    <a:pos x="237" y="31"/>
                  </a:cxn>
                  <a:cxn ang="0">
                    <a:pos x="222" y="35"/>
                  </a:cxn>
                  <a:cxn ang="0">
                    <a:pos x="186" y="19"/>
                  </a:cxn>
                  <a:cxn ang="0">
                    <a:pos x="160" y="18"/>
                  </a:cxn>
                  <a:cxn ang="0">
                    <a:pos x="126" y="20"/>
                  </a:cxn>
                  <a:cxn ang="0">
                    <a:pos x="76" y="8"/>
                  </a:cxn>
                  <a:cxn ang="0">
                    <a:pos x="31" y="41"/>
                  </a:cxn>
                  <a:cxn ang="0">
                    <a:pos x="22" y="47"/>
                  </a:cxn>
                  <a:cxn ang="0">
                    <a:pos x="26" y="68"/>
                  </a:cxn>
                  <a:cxn ang="0">
                    <a:pos x="14" y="92"/>
                  </a:cxn>
                  <a:cxn ang="0">
                    <a:pos x="15" y="113"/>
                  </a:cxn>
                  <a:cxn ang="0">
                    <a:pos x="49" y="93"/>
                  </a:cxn>
                  <a:cxn ang="0">
                    <a:pos x="71" y="89"/>
                  </a:cxn>
                  <a:cxn ang="0">
                    <a:pos x="109" y="100"/>
                  </a:cxn>
                  <a:cxn ang="0">
                    <a:pos x="126" y="121"/>
                  </a:cxn>
                  <a:cxn ang="0">
                    <a:pos x="135" y="146"/>
                  </a:cxn>
                  <a:cxn ang="0">
                    <a:pos x="133" y="160"/>
                  </a:cxn>
                  <a:cxn ang="0">
                    <a:pos x="137" y="232"/>
                  </a:cxn>
                  <a:cxn ang="0">
                    <a:pos x="152" y="275"/>
                  </a:cxn>
                  <a:cxn ang="0">
                    <a:pos x="157" y="256"/>
                  </a:cxn>
                  <a:cxn ang="0">
                    <a:pos x="218" y="314"/>
                  </a:cxn>
                  <a:cxn ang="0">
                    <a:pos x="235" y="319"/>
                  </a:cxn>
                  <a:cxn ang="0">
                    <a:pos x="241" y="333"/>
                  </a:cxn>
                  <a:cxn ang="0">
                    <a:pos x="273" y="346"/>
                  </a:cxn>
                  <a:cxn ang="0">
                    <a:pos x="248" y="388"/>
                  </a:cxn>
                  <a:cxn ang="0">
                    <a:pos x="260" y="448"/>
                  </a:cxn>
                  <a:cxn ang="0">
                    <a:pos x="254" y="535"/>
                  </a:cxn>
                  <a:cxn ang="0">
                    <a:pos x="228" y="622"/>
                  </a:cxn>
                  <a:cxn ang="0">
                    <a:pos x="209" y="673"/>
                  </a:cxn>
                  <a:cxn ang="0">
                    <a:pos x="231" y="690"/>
                  </a:cxn>
                  <a:cxn ang="0">
                    <a:pos x="245" y="664"/>
                  </a:cxn>
                  <a:cxn ang="0">
                    <a:pos x="295" y="581"/>
                  </a:cxn>
                  <a:cxn ang="0">
                    <a:pos x="342" y="545"/>
                  </a:cxn>
                  <a:cxn ang="0">
                    <a:pos x="387" y="488"/>
                  </a:cxn>
                </a:cxnLst>
                <a:rect l="0" t="0" r="r" b="b"/>
                <a:pathLst>
                  <a:path w="451" h="701">
                    <a:moveTo>
                      <a:pt x="449" y="398"/>
                    </a:moveTo>
                    <a:cubicBezTo>
                      <a:pt x="448" y="398"/>
                      <a:pt x="446" y="396"/>
                      <a:pt x="443" y="396"/>
                    </a:cubicBezTo>
                    <a:cubicBezTo>
                      <a:pt x="441" y="395"/>
                      <a:pt x="438" y="395"/>
                      <a:pt x="436" y="394"/>
                    </a:cubicBezTo>
                    <a:cubicBezTo>
                      <a:pt x="435" y="393"/>
                      <a:pt x="433" y="390"/>
                      <a:pt x="430" y="389"/>
                    </a:cubicBezTo>
                    <a:cubicBezTo>
                      <a:pt x="426" y="389"/>
                      <a:pt x="422" y="389"/>
                      <a:pt x="420" y="389"/>
                    </a:cubicBezTo>
                    <a:cubicBezTo>
                      <a:pt x="418" y="388"/>
                      <a:pt x="417" y="387"/>
                      <a:pt x="415" y="387"/>
                    </a:cubicBezTo>
                    <a:cubicBezTo>
                      <a:pt x="413" y="387"/>
                      <a:pt x="411" y="387"/>
                      <a:pt x="410" y="386"/>
                    </a:cubicBezTo>
                    <a:cubicBezTo>
                      <a:pt x="410" y="386"/>
                      <a:pt x="409" y="384"/>
                      <a:pt x="408" y="384"/>
                    </a:cubicBezTo>
                    <a:cubicBezTo>
                      <a:pt x="406" y="383"/>
                      <a:pt x="402" y="381"/>
                      <a:pt x="401" y="380"/>
                    </a:cubicBezTo>
                    <a:cubicBezTo>
                      <a:pt x="400" y="379"/>
                      <a:pt x="399" y="378"/>
                      <a:pt x="397" y="379"/>
                    </a:cubicBezTo>
                    <a:cubicBezTo>
                      <a:pt x="395" y="380"/>
                      <a:pt x="393" y="385"/>
                      <a:pt x="391" y="385"/>
                    </a:cubicBezTo>
                    <a:cubicBezTo>
                      <a:pt x="390" y="385"/>
                      <a:pt x="395" y="380"/>
                      <a:pt x="395" y="380"/>
                    </a:cubicBezTo>
                    <a:cubicBezTo>
                      <a:pt x="395" y="379"/>
                      <a:pt x="395" y="377"/>
                      <a:pt x="393" y="377"/>
                    </a:cubicBezTo>
                    <a:cubicBezTo>
                      <a:pt x="391" y="377"/>
                      <a:pt x="389" y="378"/>
                      <a:pt x="389" y="377"/>
                    </a:cubicBezTo>
                    <a:cubicBezTo>
                      <a:pt x="388" y="377"/>
                      <a:pt x="388" y="374"/>
                      <a:pt x="387" y="375"/>
                    </a:cubicBezTo>
                    <a:cubicBezTo>
                      <a:pt x="385" y="376"/>
                      <a:pt x="384" y="379"/>
                      <a:pt x="384" y="378"/>
                    </a:cubicBezTo>
                    <a:cubicBezTo>
                      <a:pt x="383" y="376"/>
                      <a:pt x="386" y="375"/>
                      <a:pt x="387" y="374"/>
                    </a:cubicBezTo>
                    <a:cubicBezTo>
                      <a:pt x="388" y="374"/>
                      <a:pt x="389" y="371"/>
                      <a:pt x="389" y="370"/>
                    </a:cubicBezTo>
                    <a:cubicBezTo>
                      <a:pt x="389" y="369"/>
                      <a:pt x="389" y="369"/>
                      <a:pt x="388" y="367"/>
                    </a:cubicBezTo>
                    <a:cubicBezTo>
                      <a:pt x="387" y="366"/>
                      <a:pt x="386" y="361"/>
                      <a:pt x="385" y="359"/>
                    </a:cubicBezTo>
                    <a:cubicBezTo>
                      <a:pt x="385" y="359"/>
                      <a:pt x="385" y="359"/>
                      <a:pt x="385" y="358"/>
                    </a:cubicBezTo>
                    <a:cubicBezTo>
                      <a:pt x="385" y="358"/>
                      <a:pt x="385" y="358"/>
                      <a:pt x="385" y="358"/>
                    </a:cubicBezTo>
                    <a:cubicBezTo>
                      <a:pt x="385" y="358"/>
                      <a:pt x="385" y="358"/>
                      <a:pt x="385" y="358"/>
                    </a:cubicBezTo>
                    <a:cubicBezTo>
                      <a:pt x="384" y="358"/>
                      <a:pt x="384" y="357"/>
                      <a:pt x="384" y="357"/>
                    </a:cubicBezTo>
                    <a:cubicBezTo>
                      <a:pt x="384" y="357"/>
                      <a:pt x="383" y="357"/>
                      <a:pt x="383" y="357"/>
                    </a:cubicBezTo>
                    <a:cubicBezTo>
                      <a:pt x="383" y="357"/>
                      <a:pt x="383" y="356"/>
                      <a:pt x="383" y="356"/>
                    </a:cubicBezTo>
                    <a:cubicBezTo>
                      <a:pt x="382" y="356"/>
                      <a:pt x="382" y="356"/>
                      <a:pt x="382" y="355"/>
                    </a:cubicBezTo>
                    <a:cubicBezTo>
                      <a:pt x="382" y="355"/>
                      <a:pt x="381" y="355"/>
                      <a:pt x="381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1" y="355"/>
                      <a:pt x="380" y="355"/>
                      <a:pt x="380" y="354"/>
                    </a:cubicBezTo>
                    <a:cubicBezTo>
                      <a:pt x="380" y="354"/>
                      <a:pt x="380" y="354"/>
                      <a:pt x="380" y="354"/>
                    </a:cubicBezTo>
                    <a:cubicBezTo>
                      <a:pt x="380" y="354"/>
                      <a:pt x="379" y="354"/>
                      <a:pt x="379" y="354"/>
                    </a:cubicBezTo>
                    <a:cubicBezTo>
                      <a:pt x="379" y="354"/>
                      <a:pt x="379" y="353"/>
                      <a:pt x="379" y="353"/>
                    </a:cubicBezTo>
                    <a:cubicBezTo>
                      <a:pt x="378" y="353"/>
                      <a:pt x="378" y="353"/>
                      <a:pt x="377" y="353"/>
                    </a:cubicBezTo>
                    <a:cubicBezTo>
                      <a:pt x="377" y="353"/>
                      <a:pt x="377" y="352"/>
                      <a:pt x="377" y="352"/>
                    </a:cubicBezTo>
                    <a:cubicBezTo>
                      <a:pt x="376" y="352"/>
                      <a:pt x="376" y="352"/>
                      <a:pt x="376" y="352"/>
                    </a:cubicBezTo>
                    <a:cubicBezTo>
                      <a:pt x="376" y="352"/>
                      <a:pt x="375" y="352"/>
                      <a:pt x="375" y="352"/>
                    </a:cubicBezTo>
                    <a:cubicBezTo>
                      <a:pt x="375" y="351"/>
                      <a:pt x="375" y="351"/>
                      <a:pt x="374" y="351"/>
                    </a:cubicBezTo>
                    <a:cubicBezTo>
                      <a:pt x="374" y="351"/>
                      <a:pt x="373" y="351"/>
                      <a:pt x="372" y="350"/>
                    </a:cubicBezTo>
                    <a:cubicBezTo>
                      <a:pt x="372" y="350"/>
                      <a:pt x="372" y="350"/>
                      <a:pt x="371" y="350"/>
                    </a:cubicBezTo>
                    <a:cubicBezTo>
                      <a:pt x="369" y="350"/>
                      <a:pt x="366" y="351"/>
                      <a:pt x="364" y="350"/>
                    </a:cubicBezTo>
                    <a:cubicBezTo>
                      <a:pt x="363" y="350"/>
                      <a:pt x="363" y="350"/>
                      <a:pt x="363" y="350"/>
                    </a:cubicBezTo>
                    <a:cubicBezTo>
                      <a:pt x="363" y="350"/>
                      <a:pt x="363" y="350"/>
                      <a:pt x="362" y="350"/>
                    </a:cubicBezTo>
                    <a:cubicBezTo>
                      <a:pt x="362" y="350"/>
                      <a:pt x="362" y="350"/>
                      <a:pt x="362" y="350"/>
                    </a:cubicBezTo>
                    <a:cubicBezTo>
                      <a:pt x="362" y="349"/>
                      <a:pt x="361" y="349"/>
                      <a:pt x="361" y="349"/>
                    </a:cubicBezTo>
                    <a:cubicBezTo>
                      <a:pt x="361" y="348"/>
                      <a:pt x="360" y="348"/>
                      <a:pt x="360" y="348"/>
                    </a:cubicBezTo>
                    <a:cubicBezTo>
                      <a:pt x="360" y="348"/>
                      <a:pt x="360" y="348"/>
                      <a:pt x="359" y="347"/>
                    </a:cubicBezTo>
                    <a:cubicBezTo>
                      <a:pt x="359" y="347"/>
                      <a:pt x="359" y="347"/>
                      <a:pt x="358" y="347"/>
                    </a:cubicBezTo>
                    <a:cubicBezTo>
                      <a:pt x="358" y="347"/>
                      <a:pt x="358" y="347"/>
                      <a:pt x="358" y="346"/>
                    </a:cubicBezTo>
                    <a:cubicBezTo>
                      <a:pt x="358" y="346"/>
                      <a:pt x="357" y="346"/>
                      <a:pt x="357" y="346"/>
                    </a:cubicBezTo>
                    <a:cubicBezTo>
                      <a:pt x="356" y="346"/>
                      <a:pt x="357" y="346"/>
                      <a:pt x="355" y="344"/>
                    </a:cubicBezTo>
                    <a:cubicBezTo>
                      <a:pt x="354" y="342"/>
                      <a:pt x="354" y="341"/>
                      <a:pt x="352" y="340"/>
                    </a:cubicBezTo>
                    <a:cubicBezTo>
                      <a:pt x="351" y="340"/>
                      <a:pt x="351" y="340"/>
                      <a:pt x="351" y="340"/>
                    </a:cubicBezTo>
                    <a:cubicBezTo>
                      <a:pt x="351" y="340"/>
                      <a:pt x="350" y="340"/>
                      <a:pt x="350" y="340"/>
                    </a:cubicBezTo>
                    <a:cubicBezTo>
                      <a:pt x="350" y="340"/>
                      <a:pt x="350" y="340"/>
                      <a:pt x="350" y="340"/>
                    </a:cubicBezTo>
                    <a:cubicBezTo>
                      <a:pt x="350" y="339"/>
                      <a:pt x="349" y="339"/>
                      <a:pt x="349" y="339"/>
                    </a:cubicBezTo>
                    <a:cubicBezTo>
                      <a:pt x="349" y="339"/>
                      <a:pt x="349" y="339"/>
                      <a:pt x="349" y="339"/>
                    </a:cubicBezTo>
                    <a:cubicBezTo>
                      <a:pt x="349" y="339"/>
                      <a:pt x="348" y="339"/>
                      <a:pt x="348" y="339"/>
                    </a:cubicBezTo>
                    <a:cubicBezTo>
                      <a:pt x="347" y="339"/>
                      <a:pt x="348" y="338"/>
                      <a:pt x="347" y="337"/>
                    </a:cubicBezTo>
                    <a:cubicBezTo>
                      <a:pt x="347" y="335"/>
                      <a:pt x="347" y="333"/>
                      <a:pt x="348" y="332"/>
                    </a:cubicBezTo>
                    <a:cubicBezTo>
                      <a:pt x="349" y="331"/>
                      <a:pt x="349" y="330"/>
                      <a:pt x="348" y="331"/>
                    </a:cubicBezTo>
                    <a:cubicBezTo>
                      <a:pt x="346" y="332"/>
                      <a:pt x="345" y="333"/>
                      <a:pt x="343" y="333"/>
                    </a:cubicBezTo>
                    <a:cubicBezTo>
                      <a:pt x="341" y="332"/>
                      <a:pt x="341" y="331"/>
                      <a:pt x="339" y="331"/>
                    </a:cubicBezTo>
                    <a:cubicBezTo>
                      <a:pt x="336" y="331"/>
                      <a:pt x="334" y="332"/>
                      <a:pt x="331" y="332"/>
                    </a:cubicBezTo>
                    <a:cubicBezTo>
                      <a:pt x="327" y="332"/>
                      <a:pt x="325" y="330"/>
                      <a:pt x="324" y="330"/>
                    </a:cubicBezTo>
                    <a:cubicBezTo>
                      <a:pt x="322" y="330"/>
                      <a:pt x="319" y="332"/>
                      <a:pt x="318" y="331"/>
                    </a:cubicBezTo>
                    <a:cubicBezTo>
                      <a:pt x="317" y="330"/>
                      <a:pt x="319" y="329"/>
                      <a:pt x="318" y="328"/>
                    </a:cubicBezTo>
                    <a:cubicBezTo>
                      <a:pt x="317" y="327"/>
                      <a:pt x="313" y="326"/>
                      <a:pt x="312" y="327"/>
                    </a:cubicBezTo>
                    <a:cubicBezTo>
                      <a:pt x="310" y="328"/>
                      <a:pt x="307" y="329"/>
                      <a:pt x="305" y="329"/>
                    </a:cubicBezTo>
                    <a:cubicBezTo>
                      <a:pt x="304" y="329"/>
                      <a:pt x="301" y="330"/>
                      <a:pt x="302" y="329"/>
                    </a:cubicBezTo>
                    <a:cubicBezTo>
                      <a:pt x="302" y="329"/>
                      <a:pt x="302" y="329"/>
                      <a:pt x="302" y="328"/>
                    </a:cubicBezTo>
                    <a:cubicBezTo>
                      <a:pt x="302" y="328"/>
                      <a:pt x="302" y="328"/>
                      <a:pt x="302" y="328"/>
                    </a:cubicBezTo>
                    <a:cubicBezTo>
                      <a:pt x="302" y="328"/>
                      <a:pt x="303" y="328"/>
                      <a:pt x="303" y="327"/>
                    </a:cubicBez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7"/>
                      <a:pt x="304" y="327"/>
                      <a:pt x="304" y="326"/>
                    </a:cubicBezTo>
                    <a:cubicBezTo>
                      <a:pt x="306" y="326"/>
                      <a:pt x="307" y="325"/>
                      <a:pt x="306" y="323"/>
                    </a:cubicBezTo>
                    <a:cubicBezTo>
                      <a:pt x="305" y="322"/>
                      <a:pt x="303" y="322"/>
                      <a:pt x="302" y="324"/>
                    </a:cubicBezTo>
                    <a:cubicBezTo>
                      <a:pt x="300" y="325"/>
                      <a:pt x="296" y="328"/>
                      <a:pt x="295" y="327"/>
                    </a:cubicBezTo>
                    <a:cubicBezTo>
                      <a:pt x="295" y="327"/>
                      <a:pt x="294" y="326"/>
                      <a:pt x="293" y="327"/>
                    </a:cubicBezTo>
                    <a:cubicBezTo>
                      <a:pt x="291" y="328"/>
                      <a:pt x="290" y="329"/>
                      <a:pt x="288" y="329"/>
                    </a:cubicBezTo>
                    <a:cubicBezTo>
                      <a:pt x="287" y="330"/>
                      <a:pt x="286" y="330"/>
                      <a:pt x="286" y="331"/>
                    </a:cubicBezTo>
                    <a:cubicBezTo>
                      <a:pt x="286" y="332"/>
                      <a:pt x="284" y="332"/>
                      <a:pt x="284" y="333"/>
                    </a:cubicBezTo>
                    <a:cubicBezTo>
                      <a:pt x="284" y="334"/>
                      <a:pt x="284" y="335"/>
                      <a:pt x="284" y="335"/>
                    </a:cubicBezTo>
                    <a:cubicBezTo>
                      <a:pt x="283" y="335"/>
                      <a:pt x="280" y="338"/>
                      <a:pt x="280" y="338"/>
                    </a:cubicBezTo>
                    <a:cubicBezTo>
                      <a:pt x="279" y="339"/>
                      <a:pt x="277" y="339"/>
                      <a:pt x="277" y="339"/>
                    </a:cubicBezTo>
                    <a:cubicBezTo>
                      <a:pt x="277" y="339"/>
                      <a:pt x="277" y="338"/>
                      <a:pt x="277" y="338"/>
                    </a:cubicBezTo>
                    <a:cubicBezTo>
                      <a:pt x="276" y="338"/>
                      <a:pt x="276" y="338"/>
                      <a:pt x="276" y="338"/>
                    </a:cubicBezTo>
                    <a:cubicBezTo>
                      <a:pt x="276" y="338"/>
                      <a:pt x="276" y="338"/>
                      <a:pt x="276" y="337"/>
                    </a:cubicBezTo>
                    <a:cubicBezTo>
                      <a:pt x="276" y="337"/>
                      <a:pt x="275" y="337"/>
                      <a:pt x="275" y="337"/>
                    </a:cubicBezTo>
                    <a:cubicBezTo>
                      <a:pt x="275" y="337"/>
                      <a:pt x="275" y="337"/>
                      <a:pt x="275" y="337"/>
                    </a:cubicBezTo>
                    <a:cubicBezTo>
                      <a:pt x="275" y="337"/>
                      <a:pt x="274" y="336"/>
                      <a:pt x="274" y="336"/>
                    </a:cubicBezTo>
                    <a:cubicBezTo>
                      <a:pt x="272" y="335"/>
                      <a:pt x="269" y="335"/>
                      <a:pt x="267" y="335"/>
                    </a:cubicBezTo>
                    <a:cubicBezTo>
                      <a:pt x="266" y="335"/>
                      <a:pt x="265" y="337"/>
                      <a:pt x="264" y="337"/>
                    </a:cubicBezTo>
                    <a:cubicBezTo>
                      <a:pt x="262" y="337"/>
                      <a:pt x="259" y="338"/>
                      <a:pt x="258" y="337"/>
                    </a:cubicBezTo>
                    <a:cubicBezTo>
                      <a:pt x="257" y="336"/>
                      <a:pt x="256" y="338"/>
                      <a:pt x="255" y="337"/>
                    </a:cubicBezTo>
                    <a:cubicBezTo>
                      <a:pt x="254" y="335"/>
                      <a:pt x="255" y="335"/>
                      <a:pt x="254" y="333"/>
                    </a:cubicBezTo>
                    <a:cubicBezTo>
                      <a:pt x="254" y="333"/>
                      <a:pt x="254" y="333"/>
                      <a:pt x="253" y="333"/>
                    </a:cubicBezTo>
                    <a:cubicBezTo>
                      <a:pt x="253" y="333"/>
                      <a:pt x="253" y="333"/>
                      <a:pt x="253" y="333"/>
                    </a:cubicBezTo>
                    <a:cubicBezTo>
                      <a:pt x="253" y="332"/>
                      <a:pt x="252" y="332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0"/>
                      <a:pt x="251" y="330"/>
                      <a:pt x="251" y="330"/>
                    </a:cubicBezTo>
                    <a:cubicBezTo>
                      <a:pt x="251" y="330"/>
                      <a:pt x="251" y="330"/>
                      <a:pt x="251" y="330"/>
                    </a:cubicBezTo>
                    <a:cubicBezTo>
                      <a:pt x="251" y="329"/>
                      <a:pt x="250" y="329"/>
                      <a:pt x="250" y="329"/>
                    </a:cubicBezTo>
                    <a:cubicBezTo>
                      <a:pt x="250" y="328"/>
                      <a:pt x="250" y="328"/>
                      <a:pt x="250" y="328"/>
                    </a:cubicBezTo>
                    <a:cubicBezTo>
                      <a:pt x="250" y="328"/>
                      <a:pt x="250" y="328"/>
                      <a:pt x="250" y="327"/>
                    </a:cubicBezTo>
                    <a:cubicBezTo>
                      <a:pt x="250" y="327"/>
                      <a:pt x="250" y="327"/>
                      <a:pt x="250" y="327"/>
                    </a:cubicBezTo>
                    <a:cubicBezTo>
                      <a:pt x="250" y="327"/>
                      <a:pt x="250" y="326"/>
                      <a:pt x="250" y="326"/>
                    </a:cubicBezTo>
                    <a:cubicBezTo>
                      <a:pt x="250" y="326"/>
                      <a:pt x="250" y="326"/>
                      <a:pt x="250" y="326"/>
                    </a:cubicBezTo>
                    <a:cubicBezTo>
                      <a:pt x="250" y="326"/>
                      <a:pt x="251" y="326"/>
                      <a:pt x="251" y="325"/>
                    </a:cubicBezTo>
                    <a:cubicBezTo>
                      <a:pt x="252" y="325"/>
                      <a:pt x="251" y="324"/>
                      <a:pt x="252" y="323"/>
                    </a:cubicBezTo>
                    <a:cubicBezTo>
                      <a:pt x="253" y="322"/>
                      <a:pt x="253" y="318"/>
                      <a:pt x="255" y="317"/>
                    </a:cubicBezTo>
                    <a:cubicBezTo>
                      <a:pt x="256" y="316"/>
                      <a:pt x="256" y="315"/>
                      <a:pt x="256" y="313"/>
                    </a:cubicBezTo>
                    <a:cubicBezTo>
                      <a:pt x="256" y="313"/>
                      <a:pt x="256" y="313"/>
                      <a:pt x="256" y="313"/>
                    </a:cubicBezTo>
                    <a:cubicBezTo>
                      <a:pt x="256" y="312"/>
                      <a:pt x="256" y="312"/>
                      <a:pt x="256" y="312"/>
                    </a:cubicBezTo>
                    <a:cubicBezTo>
                      <a:pt x="256" y="312"/>
                      <a:pt x="256" y="312"/>
                      <a:pt x="256" y="311"/>
                    </a:cubicBezTo>
                    <a:cubicBezTo>
                      <a:pt x="256" y="311"/>
                      <a:pt x="256" y="311"/>
                      <a:pt x="256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10"/>
                      <a:pt x="256" y="310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5" y="309"/>
                      <a:pt x="255" y="308"/>
                      <a:pt x="255" y="309"/>
                    </a:cubicBezTo>
                    <a:cubicBezTo>
                      <a:pt x="254" y="309"/>
                      <a:pt x="252" y="308"/>
                      <a:pt x="251" y="308"/>
                    </a:cubicBezTo>
                    <a:cubicBezTo>
                      <a:pt x="251" y="308"/>
                      <a:pt x="249" y="307"/>
                      <a:pt x="248" y="308"/>
                    </a:cubicBezTo>
                    <a:cubicBezTo>
                      <a:pt x="247" y="308"/>
                      <a:pt x="246" y="308"/>
                      <a:pt x="244" y="308"/>
                    </a:cubicBezTo>
                    <a:cubicBezTo>
                      <a:pt x="243" y="308"/>
                      <a:pt x="239" y="308"/>
                      <a:pt x="238" y="308"/>
                    </a:cubicBezTo>
                    <a:cubicBezTo>
                      <a:pt x="238" y="308"/>
                      <a:pt x="238" y="308"/>
                      <a:pt x="237" y="308"/>
                    </a:cubicBezTo>
                    <a:cubicBezTo>
                      <a:pt x="237" y="308"/>
                      <a:pt x="237" y="308"/>
                      <a:pt x="237" y="308"/>
                    </a:cubicBezTo>
                    <a:cubicBezTo>
                      <a:pt x="237" y="308"/>
                      <a:pt x="237" y="308"/>
                      <a:pt x="236" y="308"/>
                    </a:cubicBezTo>
                    <a:cubicBezTo>
                      <a:pt x="236" y="308"/>
                      <a:pt x="236" y="308"/>
                      <a:pt x="236" y="308"/>
                    </a:cubicBezTo>
                    <a:cubicBezTo>
                      <a:pt x="236" y="308"/>
                      <a:pt x="236" y="308"/>
                      <a:pt x="236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4" y="308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6"/>
                      <a:pt x="235" y="306"/>
                    </a:cubicBezTo>
                    <a:cubicBezTo>
                      <a:pt x="237" y="305"/>
                      <a:pt x="237" y="305"/>
                      <a:pt x="238" y="303"/>
                    </a:cubicBezTo>
                    <a:cubicBezTo>
                      <a:pt x="238" y="301"/>
                      <a:pt x="239" y="298"/>
                      <a:pt x="239" y="297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239" y="297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5"/>
                    </a:cubicBezTo>
                    <a:cubicBezTo>
                      <a:pt x="239" y="295"/>
                      <a:pt x="239" y="295"/>
                      <a:pt x="240" y="295"/>
                    </a:cubicBezTo>
                    <a:cubicBezTo>
                      <a:pt x="240" y="295"/>
                      <a:pt x="240" y="295"/>
                      <a:pt x="240" y="295"/>
                    </a:cubicBezTo>
                    <a:cubicBezTo>
                      <a:pt x="240" y="295"/>
                      <a:pt x="240" y="295"/>
                      <a:pt x="240" y="296"/>
                    </a:cubicBezTo>
                    <a:cubicBezTo>
                      <a:pt x="241" y="296"/>
                      <a:pt x="241" y="296"/>
                      <a:pt x="242" y="296"/>
                    </a:cubicBezTo>
                    <a:cubicBezTo>
                      <a:pt x="243" y="295"/>
                      <a:pt x="244" y="290"/>
                      <a:pt x="245" y="289"/>
                    </a:cubicBezTo>
                    <a:cubicBezTo>
                      <a:pt x="246" y="288"/>
                      <a:pt x="248" y="286"/>
                      <a:pt x="248" y="286"/>
                    </a:cubicBezTo>
                    <a:cubicBezTo>
                      <a:pt x="248" y="285"/>
                      <a:pt x="249" y="284"/>
                      <a:pt x="248" y="284"/>
                    </a:cubicBezTo>
                    <a:cubicBezTo>
                      <a:pt x="247" y="284"/>
                      <a:pt x="246" y="284"/>
                      <a:pt x="245" y="284"/>
                    </a:cubicBezTo>
                    <a:cubicBezTo>
                      <a:pt x="245" y="284"/>
                      <a:pt x="245" y="283"/>
                      <a:pt x="244" y="283"/>
                    </a:cubicBezTo>
                    <a:cubicBezTo>
                      <a:pt x="243" y="283"/>
                      <a:pt x="242" y="284"/>
                      <a:pt x="241" y="283"/>
                    </a:cubicBezTo>
                    <a:cubicBezTo>
                      <a:pt x="240" y="283"/>
                      <a:pt x="239" y="283"/>
                      <a:pt x="238" y="283"/>
                    </a:cubicBezTo>
                    <a:cubicBezTo>
                      <a:pt x="237" y="284"/>
                      <a:pt x="234" y="286"/>
                      <a:pt x="234" y="286"/>
                    </a:cubicBezTo>
                    <a:cubicBezTo>
                      <a:pt x="233" y="286"/>
                      <a:pt x="231" y="289"/>
                      <a:pt x="231" y="289"/>
                    </a:cubicBezTo>
                    <a:cubicBezTo>
                      <a:pt x="231" y="290"/>
                      <a:pt x="231" y="291"/>
                      <a:pt x="230" y="291"/>
                    </a:cubicBezTo>
                    <a:cubicBezTo>
                      <a:pt x="229" y="291"/>
                      <a:pt x="231" y="292"/>
                      <a:pt x="230" y="292"/>
                    </a:cubicBezTo>
                    <a:cubicBezTo>
                      <a:pt x="229" y="293"/>
                      <a:pt x="228" y="296"/>
                      <a:pt x="225" y="295"/>
                    </a:cubicBezTo>
                    <a:cubicBezTo>
                      <a:pt x="223" y="295"/>
                      <a:pt x="222" y="295"/>
                      <a:pt x="221" y="295"/>
                    </a:cubicBezTo>
                    <a:cubicBezTo>
                      <a:pt x="220" y="296"/>
                      <a:pt x="220" y="297"/>
                      <a:pt x="219" y="296"/>
                    </a:cubicBezTo>
                    <a:cubicBezTo>
                      <a:pt x="217" y="296"/>
                      <a:pt x="217" y="296"/>
                      <a:pt x="216" y="296"/>
                    </a:cubicBezTo>
                    <a:cubicBezTo>
                      <a:pt x="216" y="296"/>
                      <a:pt x="214" y="298"/>
                      <a:pt x="214" y="297"/>
                    </a:cubicBezTo>
                    <a:cubicBezTo>
                      <a:pt x="213" y="296"/>
                      <a:pt x="213" y="296"/>
                      <a:pt x="212" y="296"/>
                    </a:cubicBezTo>
                    <a:cubicBezTo>
                      <a:pt x="211" y="295"/>
                      <a:pt x="207" y="295"/>
                      <a:pt x="207" y="294"/>
                    </a:cubicBezTo>
                    <a:cubicBezTo>
                      <a:pt x="207" y="293"/>
                      <a:pt x="208" y="293"/>
                      <a:pt x="207" y="293"/>
                    </a:cubicBezTo>
                    <a:cubicBezTo>
                      <a:pt x="206" y="292"/>
                      <a:pt x="207" y="291"/>
                      <a:pt x="207" y="290"/>
                    </a:cubicBezTo>
                    <a:cubicBezTo>
                      <a:pt x="207" y="289"/>
                      <a:pt x="204" y="288"/>
                      <a:pt x="204" y="286"/>
                    </a:cubicBezTo>
                    <a:cubicBezTo>
                      <a:pt x="204" y="284"/>
                      <a:pt x="205" y="284"/>
                      <a:pt x="205" y="282"/>
                    </a:cubicBezTo>
                    <a:cubicBezTo>
                      <a:pt x="204" y="280"/>
                      <a:pt x="203" y="279"/>
                      <a:pt x="204" y="278"/>
                    </a:cubicBezTo>
                    <a:cubicBezTo>
                      <a:pt x="205" y="277"/>
                      <a:pt x="204" y="274"/>
                      <a:pt x="205" y="273"/>
                    </a:cubicBezTo>
                    <a:cubicBezTo>
                      <a:pt x="207" y="271"/>
                      <a:pt x="208" y="269"/>
                      <a:pt x="209" y="268"/>
                    </a:cubicBezTo>
                    <a:cubicBezTo>
                      <a:pt x="209" y="267"/>
                      <a:pt x="209" y="267"/>
                      <a:pt x="210" y="267"/>
                    </a:cubicBezTo>
                    <a:cubicBezTo>
                      <a:pt x="210" y="267"/>
                      <a:pt x="210" y="267"/>
                      <a:pt x="210" y="267"/>
                    </a:cubicBezTo>
                    <a:cubicBezTo>
                      <a:pt x="210" y="267"/>
                      <a:pt x="210" y="266"/>
                      <a:pt x="210" y="266"/>
                    </a:cubicBezTo>
                    <a:cubicBezTo>
                      <a:pt x="210" y="266"/>
                      <a:pt x="210" y="266"/>
                      <a:pt x="210" y="266"/>
                    </a:cubicBezTo>
                    <a:cubicBezTo>
                      <a:pt x="210" y="266"/>
                      <a:pt x="210" y="266"/>
                      <a:pt x="211" y="265"/>
                    </a:cubicBezTo>
                    <a:cubicBezTo>
                      <a:pt x="211" y="265"/>
                      <a:pt x="211" y="265"/>
                      <a:pt x="211" y="265"/>
                    </a:cubicBezTo>
                    <a:cubicBezTo>
                      <a:pt x="211" y="265"/>
                      <a:pt x="211" y="264"/>
                      <a:pt x="211" y="264"/>
                    </a:cubicBezTo>
                    <a:cubicBezTo>
                      <a:pt x="211" y="264"/>
                      <a:pt x="211" y="264"/>
                      <a:pt x="211" y="264"/>
                    </a:cubicBezTo>
                    <a:cubicBezTo>
                      <a:pt x="211" y="264"/>
                      <a:pt x="211" y="264"/>
                      <a:pt x="211" y="264"/>
                    </a:cubicBezTo>
                    <a:cubicBezTo>
                      <a:pt x="211" y="264"/>
                      <a:pt x="211" y="263"/>
                      <a:pt x="211" y="263"/>
                    </a:cubicBezTo>
                    <a:cubicBezTo>
                      <a:pt x="211" y="263"/>
                      <a:pt x="211" y="263"/>
                      <a:pt x="211" y="263"/>
                    </a:cubicBezTo>
                    <a:cubicBezTo>
                      <a:pt x="211" y="263"/>
                      <a:pt x="211" y="262"/>
                      <a:pt x="212" y="262"/>
                    </a:cubicBezTo>
                    <a:cubicBezTo>
                      <a:pt x="212" y="262"/>
                      <a:pt x="212" y="262"/>
                      <a:pt x="212" y="262"/>
                    </a:cubicBezTo>
                    <a:cubicBezTo>
                      <a:pt x="212" y="262"/>
                      <a:pt x="212" y="261"/>
                      <a:pt x="212" y="261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2" y="259"/>
                      <a:pt x="213" y="257"/>
                      <a:pt x="213" y="257"/>
                    </a:cubicBezTo>
                    <a:cubicBezTo>
                      <a:pt x="213" y="256"/>
                      <a:pt x="212" y="256"/>
                      <a:pt x="214" y="255"/>
                    </a:cubicBezTo>
                    <a:cubicBezTo>
                      <a:pt x="216" y="255"/>
                      <a:pt x="217" y="253"/>
                      <a:pt x="218" y="253"/>
                    </a:cubicBezTo>
                    <a:cubicBezTo>
                      <a:pt x="220" y="252"/>
                      <a:pt x="223" y="251"/>
                      <a:pt x="224" y="250"/>
                    </a:cubicBezTo>
                    <a:cubicBezTo>
                      <a:pt x="225" y="249"/>
                      <a:pt x="224" y="248"/>
                      <a:pt x="226" y="248"/>
                    </a:cubicBezTo>
                    <a:cubicBezTo>
                      <a:pt x="228" y="249"/>
                      <a:pt x="228" y="249"/>
                      <a:pt x="230" y="249"/>
                    </a:cubicBezTo>
                    <a:cubicBezTo>
                      <a:pt x="231" y="248"/>
                      <a:pt x="234" y="248"/>
                      <a:pt x="235" y="248"/>
                    </a:cubicBezTo>
                    <a:cubicBezTo>
                      <a:pt x="236" y="248"/>
                      <a:pt x="238" y="248"/>
                      <a:pt x="238" y="248"/>
                    </a:cubicBezTo>
                    <a:cubicBezTo>
                      <a:pt x="238" y="248"/>
                      <a:pt x="240" y="249"/>
                      <a:pt x="240" y="249"/>
                    </a:cubicBezTo>
                    <a:cubicBezTo>
                      <a:pt x="240" y="250"/>
                      <a:pt x="241" y="251"/>
                      <a:pt x="242" y="250"/>
                    </a:cubicBezTo>
                    <a:cubicBezTo>
                      <a:pt x="244" y="249"/>
                      <a:pt x="244" y="249"/>
                      <a:pt x="247" y="248"/>
                    </a:cubicBezTo>
                    <a:cubicBezTo>
                      <a:pt x="249" y="247"/>
                      <a:pt x="250" y="245"/>
                      <a:pt x="252" y="245"/>
                    </a:cubicBezTo>
                    <a:cubicBezTo>
                      <a:pt x="254" y="245"/>
                      <a:pt x="254" y="245"/>
                      <a:pt x="255" y="245"/>
                    </a:cubicBezTo>
                    <a:cubicBezTo>
                      <a:pt x="256" y="245"/>
                      <a:pt x="254" y="246"/>
                      <a:pt x="256" y="245"/>
                    </a:cubicBezTo>
                    <a:cubicBezTo>
                      <a:pt x="258" y="245"/>
                      <a:pt x="258" y="244"/>
                      <a:pt x="260" y="245"/>
                    </a:cubicBezTo>
                    <a:cubicBezTo>
                      <a:pt x="261" y="246"/>
                      <a:pt x="262" y="245"/>
                      <a:pt x="262" y="245"/>
                    </a:cubicBezTo>
                    <a:cubicBezTo>
                      <a:pt x="263" y="246"/>
                      <a:pt x="265" y="248"/>
                      <a:pt x="266" y="248"/>
                    </a:cubicBezTo>
                    <a:cubicBezTo>
                      <a:pt x="267" y="248"/>
                      <a:pt x="268" y="247"/>
                      <a:pt x="269" y="247"/>
                    </a:cubicBezTo>
                    <a:cubicBezTo>
                      <a:pt x="270" y="246"/>
                      <a:pt x="270" y="245"/>
                      <a:pt x="271" y="246"/>
                    </a:cubicBezTo>
                    <a:cubicBezTo>
                      <a:pt x="272" y="248"/>
                      <a:pt x="273" y="249"/>
                      <a:pt x="274" y="250"/>
                    </a:cubicBezTo>
                    <a:cubicBezTo>
                      <a:pt x="275" y="251"/>
                      <a:pt x="274" y="256"/>
                      <a:pt x="274" y="257"/>
                    </a:cubicBezTo>
                    <a:cubicBezTo>
                      <a:pt x="273" y="257"/>
                      <a:pt x="274" y="261"/>
                      <a:pt x="274" y="261"/>
                    </a:cubicBezTo>
                    <a:cubicBezTo>
                      <a:pt x="275" y="261"/>
                      <a:pt x="275" y="260"/>
                      <a:pt x="275" y="260"/>
                    </a:cubicBezTo>
                    <a:cubicBezTo>
                      <a:pt x="276" y="261"/>
                      <a:pt x="276" y="263"/>
                      <a:pt x="276" y="265"/>
                    </a:cubicBezTo>
                    <a:cubicBezTo>
                      <a:pt x="277" y="266"/>
                      <a:pt x="278" y="266"/>
                      <a:pt x="278" y="267"/>
                    </a:cubicBezTo>
                    <a:cubicBezTo>
                      <a:pt x="278" y="268"/>
                      <a:pt x="279" y="270"/>
                      <a:pt x="280" y="269"/>
                    </a:cubicBezTo>
                    <a:cubicBezTo>
                      <a:pt x="281" y="268"/>
                      <a:pt x="282" y="263"/>
                      <a:pt x="283" y="261"/>
                    </a:cubicBezTo>
                    <a:cubicBezTo>
                      <a:pt x="283" y="260"/>
                      <a:pt x="283" y="254"/>
                      <a:pt x="282" y="252"/>
                    </a:cubicBezTo>
                    <a:cubicBezTo>
                      <a:pt x="281" y="250"/>
                      <a:pt x="280" y="247"/>
                      <a:pt x="281" y="244"/>
                    </a:cubicBezTo>
                    <a:cubicBezTo>
                      <a:pt x="283" y="240"/>
                      <a:pt x="284" y="238"/>
                      <a:pt x="285" y="237"/>
                    </a:cubicBezTo>
                    <a:cubicBezTo>
                      <a:pt x="286" y="236"/>
                      <a:pt x="289" y="236"/>
                      <a:pt x="289" y="235"/>
                    </a:cubicBezTo>
                    <a:cubicBezTo>
                      <a:pt x="290" y="235"/>
                      <a:pt x="291" y="235"/>
                      <a:pt x="293" y="234"/>
                    </a:cubicBezTo>
                    <a:cubicBezTo>
                      <a:pt x="294" y="233"/>
                      <a:pt x="296" y="230"/>
                      <a:pt x="296" y="230"/>
                    </a:cubicBezTo>
                    <a:cubicBezTo>
                      <a:pt x="297" y="229"/>
                      <a:pt x="298" y="230"/>
                      <a:pt x="300" y="229"/>
                    </a:cubicBezTo>
                    <a:cubicBezTo>
                      <a:pt x="301" y="229"/>
                      <a:pt x="303" y="226"/>
                      <a:pt x="304" y="225"/>
                    </a:cubicBezTo>
                    <a:cubicBezTo>
                      <a:pt x="305" y="225"/>
                      <a:pt x="307" y="225"/>
                      <a:pt x="307" y="224"/>
                    </a:cubicBezTo>
                    <a:cubicBezTo>
                      <a:pt x="307" y="224"/>
                      <a:pt x="308" y="222"/>
                      <a:pt x="308" y="222"/>
                    </a:cubicBezTo>
                    <a:cubicBezTo>
                      <a:pt x="309" y="222"/>
                      <a:pt x="310" y="221"/>
                      <a:pt x="311" y="221"/>
                    </a:cubicBezTo>
                    <a:cubicBezTo>
                      <a:pt x="311" y="220"/>
                      <a:pt x="312" y="217"/>
                      <a:pt x="311" y="216"/>
                    </a:cubicBezTo>
                    <a:cubicBezTo>
                      <a:pt x="311" y="216"/>
                      <a:pt x="310" y="214"/>
                      <a:pt x="310" y="213"/>
                    </a:cubicBezTo>
                    <a:cubicBezTo>
                      <a:pt x="310" y="213"/>
                      <a:pt x="311" y="212"/>
                      <a:pt x="311" y="211"/>
                    </a:cubicBezTo>
                    <a:cubicBezTo>
                      <a:pt x="311" y="210"/>
                      <a:pt x="312" y="209"/>
                      <a:pt x="312" y="209"/>
                    </a:cubicBezTo>
                    <a:cubicBezTo>
                      <a:pt x="312" y="209"/>
                      <a:pt x="313" y="211"/>
                      <a:pt x="313" y="211"/>
                    </a:cubicBezTo>
                    <a:cubicBezTo>
                      <a:pt x="312" y="212"/>
                      <a:pt x="312" y="214"/>
                      <a:pt x="313" y="213"/>
                    </a:cubicBezTo>
                    <a:cubicBezTo>
                      <a:pt x="314" y="212"/>
                      <a:pt x="315" y="212"/>
                      <a:pt x="315" y="211"/>
                    </a:cubicBezTo>
                    <a:cubicBezTo>
                      <a:pt x="315" y="210"/>
                      <a:pt x="316" y="207"/>
                      <a:pt x="317" y="207"/>
                    </a:cubicBezTo>
                    <a:cubicBezTo>
                      <a:pt x="319" y="206"/>
                      <a:pt x="317" y="205"/>
                      <a:pt x="317" y="204"/>
                    </a:cubicBezTo>
                    <a:cubicBezTo>
                      <a:pt x="318" y="204"/>
                      <a:pt x="319" y="204"/>
                      <a:pt x="320" y="203"/>
                    </a:cubicBezTo>
                    <a:cubicBezTo>
                      <a:pt x="321" y="202"/>
                      <a:pt x="324" y="200"/>
                      <a:pt x="324" y="199"/>
                    </a:cubicBezTo>
                    <a:cubicBezTo>
                      <a:pt x="324" y="198"/>
                      <a:pt x="323" y="198"/>
                      <a:pt x="324" y="197"/>
                    </a:cubicBezTo>
                    <a:cubicBezTo>
                      <a:pt x="326" y="196"/>
                      <a:pt x="328" y="197"/>
                      <a:pt x="328" y="196"/>
                    </a:cubicBezTo>
                    <a:cubicBezTo>
                      <a:pt x="328" y="196"/>
                      <a:pt x="329" y="195"/>
                      <a:pt x="329" y="195"/>
                    </a:cubicBezTo>
                    <a:cubicBezTo>
                      <a:pt x="330" y="195"/>
                      <a:pt x="331" y="196"/>
                      <a:pt x="332" y="195"/>
                    </a:cubicBezTo>
                    <a:cubicBezTo>
                      <a:pt x="333" y="195"/>
                      <a:pt x="336" y="193"/>
                      <a:pt x="338" y="193"/>
                    </a:cubicBezTo>
                    <a:cubicBezTo>
                      <a:pt x="340" y="192"/>
                      <a:pt x="341" y="192"/>
                      <a:pt x="341" y="192"/>
                    </a:cubicBezTo>
                    <a:cubicBezTo>
                      <a:pt x="340" y="191"/>
                      <a:pt x="339" y="191"/>
                      <a:pt x="339" y="190"/>
                    </a:cubicBezTo>
                    <a:cubicBezTo>
                      <a:pt x="338" y="190"/>
                      <a:pt x="339" y="188"/>
                      <a:pt x="339" y="187"/>
                    </a:cubicBezTo>
                    <a:cubicBezTo>
                      <a:pt x="339" y="186"/>
                      <a:pt x="341" y="183"/>
                      <a:pt x="342" y="183"/>
                    </a:cubicBezTo>
                    <a:cubicBezTo>
                      <a:pt x="344" y="182"/>
                      <a:pt x="347" y="181"/>
                      <a:pt x="348" y="180"/>
                    </a:cubicBezTo>
                    <a:cubicBezTo>
                      <a:pt x="349" y="179"/>
                      <a:pt x="349" y="179"/>
                      <a:pt x="351" y="179"/>
                    </a:cubicBezTo>
                    <a:cubicBezTo>
                      <a:pt x="352" y="179"/>
                      <a:pt x="356" y="176"/>
                      <a:pt x="357" y="176"/>
                    </a:cubicBezTo>
                    <a:cubicBezTo>
                      <a:pt x="357" y="176"/>
                      <a:pt x="357" y="176"/>
                      <a:pt x="357" y="176"/>
                    </a:cubicBezTo>
                    <a:cubicBezTo>
                      <a:pt x="357" y="176"/>
                      <a:pt x="357" y="176"/>
                      <a:pt x="357" y="176"/>
                    </a:cubicBezTo>
                    <a:cubicBezTo>
                      <a:pt x="356" y="176"/>
                      <a:pt x="356" y="176"/>
                      <a:pt x="356" y="176"/>
                    </a:cubicBezTo>
                    <a:cubicBezTo>
                      <a:pt x="356" y="176"/>
                      <a:pt x="356" y="176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7" y="175"/>
                    </a:cubicBezTo>
                    <a:cubicBezTo>
                      <a:pt x="357" y="175"/>
                      <a:pt x="357" y="175"/>
                      <a:pt x="357" y="175"/>
                    </a:cubicBezTo>
                    <a:cubicBezTo>
                      <a:pt x="360" y="175"/>
                      <a:pt x="361" y="174"/>
                      <a:pt x="362" y="173"/>
                    </a:cubicBezTo>
                    <a:cubicBezTo>
                      <a:pt x="364" y="173"/>
                      <a:pt x="365" y="172"/>
                      <a:pt x="365" y="173"/>
                    </a:cubicBezTo>
                    <a:cubicBezTo>
                      <a:pt x="365" y="173"/>
                      <a:pt x="364" y="174"/>
                      <a:pt x="365" y="173"/>
                    </a:cubicBezTo>
                    <a:cubicBezTo>
                      <a:pt x="367" y="173"/>
                      <a:pt x="370" y="173"/>
                      <a:pt x="369" y="173"/>
                    </a:cubicBezTo>
                    <a:cubicBezTo>
                      <a:pt x="369" y="173"/>
                      <a:pt x="368" y="175"/>
                      <a:pt x="367" y="175"/>
                    </a:cubicBezTo>
                    <a:cubicBezTo>
                      <a:pt x="366" y="175"/>
                      <a:pt x="366" y="174"/>
                      <a:pt x="365" y="175"/>
                    </a:cubicBezTo>
                    <a:cubicBezTo>
                      <a:pt x="363" y="176"/>
                      <a:pt x="359" y="178"/>
                      <a:pt x="359" y="178"/>
                    </a:cubicBezTo>
                    <a:cubicBezTo>
                      <a:pt x="359" y="179"/>
                      <a:pt x="359" y="183"/>
                      <a:pt x="360" y="182"/>
                    </a:cubicBezTo>
                    <a:cubicBezTo>
                      <a:pt x="361" y="182"/>
                      <a:pt x="364" y="180"/>
                      <a:pt x="365" y="180"/>
                    </a:cubicBezTo>
                    <a:cubicBezTo>
                      <a:pt x="365" y="179"/>
                      <a:pt x="366" y="176"/>
                      <a:pt x="368" y="177"/>
                    </a:cubicBezTo>
                    <a:cubicBezTo>
                      <a:pt x="370" y="177"/>
                      <a:pt x="370" y="178"/>
                      <a:pt x="372" y="177"/>
                    </a:cubicBezTo>
                    <a:cubicBezTo>
                      <a:pt x="374" y="177"/>
                      <a:pt x="377" y="174"/>
                      <a:pt x="378" y="174"/>
                    </a:cubicBezTo>
                    <a:cubicBezTo>
                      <a:pt x="380" y="174"/>
                      <a:pt x="381" y="174"/>
                      <a:pt x="380" y="173"/>
                    </a:cubicBezTo>
                    <a:cubicBezTo>
                      <a:pt x="380" y="173"/>
                      <a:pt x="380" y="172"/>
                      <a:pt x="378" y="172"/>
                    </a:cubicBezTo>
                    <a:cubicBezTo>
                      <a:pt x="377" y="171"/>
                      <a:pt x="377" y="170"/>
                      <a:pt x="376" y="171"/>
                    </a:cubicBezTo>
                    <a:cubicBezTo>
                      <a:pt x="376" y="171"/>
                      <a:pt x="375" y="171"/>
                      <a:pt x="374" y="171"/>
                    </a:cubicBezTo>
                    <a:cubicBezTo>
                      <a:pt x="372" y="171"/>
                      <a:pt x="371" y="170"/>
                      <a:pt x="371" y="170"/>
                    </a:cubicBezTo>
                    <a:cubicBezTo>
                      <a:pt x="371" y="169"/>
                      <a:pt x="368" y="169"/>
                      <a:pt x="367" y="169"/>
                    </a:cubicBezTo>
                    <a:cubicBezTo>
                      <a:pt x="366" y="169"/>
                      <a:pt x="367" y="168"/>
                      <a:pt x="367" y="167"/>
                    </a:cubicBezTo>
                    <a:cubicBezTo>
                      <a:pt x="366" y="166"/>
                      <a:pt x="365" y="165"/>
                      <a:pt x="366" y="165"/>
                    </a:cubicBezTo>
                    <a:cubicBezTo>
                      <a:pt x="366" y="164"/>
                      <a:pt x="368" y="162"/>
                      <a:pt x="367" y="162"/>
                    </a:cubicBezTo>
                    <a:cubicBezTo>
                      <a:pt x="366" y="161"/>
                      <a:pt x="365" y="162"/>
                      <a:pt x="364" y="161"/>
                    </a:cubicBezTo>
                    <a:cubicBezTo>
                      <a:pt x="364" y="160"/>
                      <a:pt x="361" y="160"/>
                      <a:pt x="362" y="160"/>
                    </a:cubicBezTo>
                    <a:cubicBezTo>
                      <a:pt x="363" y="159"/>
                      <a:pt x="363" y="160"/>
                      <a:pt x="365" y="160"/>
                    </a:cubicBezTo>
                    <a:cubicBezTo>
                      <a:pt x="367" y="160"/>
                      <a:pt x="369" y="159"/>
                      <a:pt x="370" y="158"/>
                    </a:cubicBezTo>
                    <a:cubicBezTo>
                      <a:pt x="371" y="157"/>
                      <a:pt x="371" y="157"/>
                      <a:pt x="371" y="156"/>
                    </a:cubicBezTo>
                    <a:cubicBezTo>
                      <a:pt x="371" y="155"/>
                      <a:pt x="372" y="155"/>
                      <a:pt x="370" y="154"/>
                    </a:cubicBezTo>
                    <a:cubicBezTo>
                      <a:pt x="368" y="153"/>
                      <a:pt x="366" y="153"/>
                      <a:pt x="365" y="153"/>
                    </a:cubicBezTo>
                    <a:cubicBezTo>
                      <a:pt x="364" y="153"/>
                      <a:pt x="359" y="155"/>
                      <a:pt x="357" y="156"/>
                    </a:cubicBezTo>
                    <a:cubicBezTo>
                      <a:pt x="355" y="157"/>
                      <a:pt x="354" y="157"/>
                      <a:pt x="352" y="158"/>
                    </a:cubicBezTo>
                    <a:cubicBezTo>
                      <a:pt x="350" y="159"/>
                      <a:pt x="345" y="165"/>
                      <a:pt x="344" y="165"/>
                    </a:cubicBezTo>
                    <a:cubicBezTo>
                      <a:pt x="343" y="165"/>
                      <a:pt x="345" y="164"/>
                      <a:pt x="346" y="163"/>
                    </a:cubicBezTo>
                    <a:cubicBezTo>
                      <a:pt x="347" y="161"/>
                      <a:pt x="351" y="158"/>
                      <a:pt x="352" y="157"/>
                    </a:cubicBezTo>
                    <a:cubicBezTo>
                      <a:pt x="353" y="156"/>
                      <a:pt x="355" y="154"/>
                      <a:pt x="357" y="153"/>
                    </a:cubicBezTo>
                    <a:cubicBezTo>
                      <a:pt x="358" y="153"/>
                      <a:pt x="360" y="152"/>
                      <a:pt x="360" y="152"/>
                    </a:cubicBezTo>
                    <a:cubicBezTo>
                      <a:pt x="360" y="151"/>
                      <a:pt x="364" y="147"/>
                      <a:pt x="366" y="147"/>
                    </a:cubicBezTo>
                    <a:cubicBezTo>
                      <a:pt x="367" y="147"/>
                      <a:pt x="374" y="147"/>
                      <a:pt x="376" y="147"/>
                    </a:cubicBezTo>
                    <a:cubicBezTo>
                      <a:pt x="379" y="147"/>
                      <a:pt x="390" y="147"/>
                      <a:pt x="391" y="147"/>
                    </a:cubicBezTo>
                    <a:cubicBezTo>
                      <a:pt x="393" y="146"/>
                      <a:pt x="394" y="144"/>
                      <a:pt x="395" y="143"/>
                    </a:cubicBezTo>
                    <a:cubicBezTo>
                      <a:pt x="395" y="142"/>
                      <a:pt x="397" y="141"/>
                      <a:pt x="398" y="141"/>
                    </a:cubicBezTo>
                    <a:cubicBezTo>
                      <a:pt x="398" y="141"/>
                      <a:pt x="401" y="141"/>
                      <a:pt x="402" y="141"/>
                    </a:cubicBezTo>
                    <a:cubicBezTo>
                      <a:pt x="403" y="140"/>
                      <a:pt x="406" y="139"/>
                      <a:pt x="407" y="139"/>
                    </a:cubicBezTo>
                    <a:cubicBezTo>
                      <a:pt x="407" y="138"/>
                      <a:pt x="408" y="137"/>
                      <a:pt x="407" y="136"/>
                    </a:cubicBezTo>
                    <a:cubicBezTo>
                      <a:pt x="407" y="136"/>
                      <a:pt x="406" y="136"/>
                      <a:pt x="406" y="135"/>
                    </a:cubicBezTo>
                    <a:cubicBezTo>
                      <a:pt x="407" y="135"/>
                      <a:pt x="408" y="133"/>
                      <a:pt x="408" y="133"/>
                    </a:cubicBezTo>
                    <a:cubicBezTo>
                      <a:pt x="408" y="133"/>
                      <a:pt x="407" y="132"/>
                      <a:pt x="408" y="132"/>
                    </a:cubicBezTo>
                    <a:cubicBezTo>
                      <a:pt x="409" y="131"/>
                      <a:pt x="410" y="131"/>
                      <a:pt x="409" y="130"/>
                    </a:cubicBezTo>
                    <a:cubicBezTo>
                      <a:pt x="409" y="130"/>
                      <a:pt x="407" y="129"/>
                      <a:pt x="406" y="129"/>
                    </a:cubicBezTo>
                    <a:cubicBezTo>
                      <a:pt x="405" y="129"/>
                      <a:pt x="404" y="130"/>
                      <a:pt x="404" y="129"/>
                    </a:cubicBezTo>
                    <a:cubicBezTo>
                      <a:pt x="404" y="128"/>
                      <a:pt x="403" y="126"/>
                      <a:pt x="403" y="126"/>
                    </a:cubicBezTo>
                    <a:cubicBezTo>
                      <a:pt x="402" y="126"/>
                      <a:pt x="398" y="127"/>
                      <a:pt x="398" y="128"/>
                    </a:cubicBezTo>
                    <a:cubicBezTo>
                      <a:pt x="398" y="129"/>
                      <a:pt x="397" y="129"/>
                      <a:pt x="396" y="129"/>
                    </a:cubicBezTo>
                    <a:cubicBezTo>
                      <a:pt x="396" y="129"/>
                      <a:pt x="391" y="132"/>
                      <a:pt x="391" y="131"/>
                    </a:cubicBezTo>
                    <a:cubicBezTo>
                      <a:pt x="392" y="130"/>
                      <a:pt x="394" y="128"/>
                      <a:pt x="395" y="127"/>
                    </a:cubicBezTo>
                    <a:cubicBezTo>
                      <a:pt x="397" y="127"/>
                      <a:pt x="403" y="125"/>
                      <a:pt x="403" y="124"/>
                    </a:cubicBezTo>
                    <a:cubicBezTo>
                      <a:pt x="404" y="124"/>
                      <a:pt x="403" y="124"/>
                      <a:pt x="403" y="123"/>
                    </a:cubicBezTo>
                    <a:cubicBezTo>
                      <a:pt x="402" y="123"/>
                      <a:pt x="399" y="123"/>
                      <a:pt x="399" y="123"/>
                    </a:cubicBezTo>
                    <a:cubicBezTo>
                      <a:pt x="399" y="122"/>
                      <a:pt x="398" y="121"/>
                      <a:pt x="398" y="121"/>
                    </a:cubicBezTo>
                    <a:cubicBezTo>
                      <a:pt x="398" y="120"/>
                      <a:pt x="396" y="121"/>
                      <a:pt x="396" y="120"/>
                    </a:cubicBezTo>
                    <a:cubicBezTo>
                      <a:pt x="395" y="120"/>
                      <a:pt x="395" y="119"/>
                      <a:pt x="395" y="118"/>
                    </a:cubicBezTo>
                    <a:cubicBezTo>
                      <a:pt x="394" y="117"/>
                      <a:pt x="392" y="116"/>
                      <a:pt x="391" y="116"/>
                    </a:cubicBezTo>
                    <a:cubicBezTo>
                      <a:pt x="391" y="116"/>
                      <a:pt x="391" y="115"/>
                      <a:pt x="390" y="115"/>
                    </a:cubicBezTo>
                    <a:cubicBezTo>
                      <a:pt x="389" y="114"/>
                      <a:pt x="389" y="113"/>
                      <a:pt x="389" y="113"/>
                    </a:cubicBezTo>
                    <a:cubicBezTo>
                      <a:pt x="390" y="112"/>
                      <a:pt x="392" y="112"/>
                      <a:pt x="392" y="111"/>
                    </a:cubicBezTo>
                    <a:cubicBezTo>
                      <a:pt x="391" y="111"/>
                      <a:pt x="390" y="109"/>
                      <a:pt x="390" y="109"/>
                    </a:cubicBezTo>
                    <a:cubicBezTo>
                      <a:pt x="391" y="108"/>
                      <a:pt x="390" y="106"/>
                      <a:pt x="390" y="106"/>
                    </a:cubicBezTo>
                    <a:cubicBezTo>
                      <a:pt x="389" y="105"/>
                      <a:pt x="389" y="103"/>
                      <a:pt x="388" y="103"/>
                    </a:cubicBezTo>
                    <a:cubicBezTo>
                      <a:pt x="388" y="102"/>
                      <a:pt x="388" y="101"/>
                      <a:pt x="388" y="101"/>
                    </a:cubicBezTo>
                    <a:cubicBezTo>
                      <a:pt x="387" y="101"/>
                      <a:pt x="384" y="102"/>
                      <a:pt x="385" y="101"/>
                    </a:cubicBezTo>
                    <a:cubicBezTo>
                      <a:pt x="386" y="101"/>
                      <a:pt x="388" y="101"/>
                      <a:pt x="388" y="100"/>
                    </a:cubicBezTo>
                    <a:cubicBezTo>
                      <a:pt x="388" y="99"/>
                      <a:pt x="387" y="98"/>
                      <a:pt x="387" y="98"/>
                    </a:cubicBezTo>
                    <a:cubicBezTo>
                      <a:pt x="386" y="98"/>
                      <a:pt x="384" y="98"/>
                      <a:pt x="385" y="97"/>
                    </a:cubicBezTo>
                    <a:cubicBezTo>
                      <a:pt x="386" y="97"/>
                      <a:pt x="387" y="96"/>
                      <a:pt x="387" y="96"/>
                    </a:cubicBezTo>
                    <a:cubicBezTo>
                      <a:pt x="387" y="95"/>
                      <a:pt x="385" y="92"/>
                      <a:pt x="385" y="92"/>
                    </a:cubicBezTo>
                    <a:cubicBezTo>
                      <a:pt x="384" y="92"/>
                      <a:pt x="384" y="91"/>
                      <a:pt x="384" y="91"/>
                    </a:cubicBezTo>
                    <a:cubicBezTo>
                      <a:pt x="384" y="90"/>
                      <a:pt x="386" y="88"/>
                      <a:pt x="385" y="88"/>
                    </a:cubicBezTo>
                    <a:cubicBezTo>
                      <a:pt x="385" y="88"/>
                      <a:pt x="383" y="88"/>
                      <a:pt x="383" y="89"/>
                    </a:cubicBezTo>
                    <a:cubicBezTo>
                      <a:pt x="382" y="90"/>
                      <a:pt x="381" y="92"/>
                      <a:pt x="380" y="92"/>
                    </a:cubicBezTo>
                    <a:cubicBezTo>
                      <a:pt x="380" y="92"/>
                      <a:pt x="379" y="93"/>
                      <a:pt x="378" y="95"/>
                    </a:cubicBezTo>
                    <a:cubicBezTo>
                      <a:pt x="378" y="97"/>
                      <a:pt x="376" y="99"/>
                      <a:pt x="376" y="99"/>
                    </a:cubicBezTo>
                    <a:cubicBezTo>
                      <a:pt x="376" y="99"/>
                      <a:pt x="375" y="99"/>
                      <a:pt x="374" y="99"/>
                    </a:cubicBezTo>
                    <a:cubicBezTo>
                      <a:pt x="374" y="100"/>
                      <a:pt x="372" y="101"/>
                      <a:pt x="372" y="101"/>
                    </a:cubicBezTo>
                    <a:cubicBezTo>
                      <a:pt x="371" y="101"/>
                      <a:pt x="371" y="102"/>
                      <a:pt x="370" y="102"/>
                    </a:cubicBezTo>
                    <a:cubicBezTo>
                      <a:pt x="370" y="101"/>
                      <a:pt x="368" y="100"/>
                      <a:pt x="368" y="100"/>
                    </a:cubicBezTo>
                    <a:cubicBezTo>
                      <a:pt x="368" y="99"/>
                      <a:pt x="367" y="99"/>
                      <a:pt x="366" y="99"/>
                    </a:cubicBezTo>
                    <a:cubicBezTo>
                      <a:pt x="366" y="99"/>
                      <a:pt x="364" y="100"/>
                      <a:pt x="364" y="100"/>
                    </a:cubicBezTo>
                    <a:cubicBezTo>
                      <a:pt x="363" y="99"/>
                      <a:pt x="364" y="98"/>
                      <a:pt x="363" y="98"/>
                    </a:cubicBezTo>
                    <a:cubicBezTo>
                      <a:pt x="363" y="97"/>
                      <a:pt x="362" y="96"/>
                      <a:pt x="363" y="95"/>
                    </a:cubicBezTo>
                    <a:cubicBezTo>
                      <a:pt x="364" y="95"/>
                      <a:pt x="364" y="93"/>
                      <a:pt x="364" y="92"/>
                    </a:cubicBezTo>
                    <a:cubicBezTo>
                      <a:pt x="363" y="92"/>
                      <a:pt x="362" y="91"/>
                      <a:pt x="363" y="91"/>
                    </a:cubicBezTo>
                    <a:cubicBezTo>
                      <a:pt x="364" y="91"/>
                      <a:pt x="364" y="90"/>
                      <a:pt x="365" y="90"/>
                    </a:cubicBezTo>
                    <a:cubicBezTo>
                      <a:pt x="365" y="89"/>
                      <a:pt x="367" y="86"/>
                      <a:pt x="366" y="85"/>
                    </a:cubicBezTo>
                    <a:cubicBezTo>
                      <a:pt x="364" y="85"/>
                      <a:pt x="363" y="85"/>
                      <a:pt x="362" y="85"/>
                    </a:cubicBezTo>
                    <a:cubicBezTo>
                      <a:pt x="361" y="85"/>
                      <a:pt x="360" y="83"/>
                      <a:pt x="360" y="83"/>
                    </a:cubicBezTo>
                    <a:cubicBezTo>
                      <a:pt x="359" y="82"/>
                      <a:pt x="358" y="82"/>
                      <a:pt x="359" y="81"/>
                    </a:cubicBezTo>
                    <a:cubicBezTo>
                      <a:pt x="360" y="81"/>
                      <a:pt x="360" y="80"/>
                      <a:pt x="359" y="80"/>
                    </a:cubicBezTo>
                    <a:cubicBezTo>
                      <a:pt x="358" y="80"/>
                      <a:pt x="357" y="80"/>
                      <a:pt x="356" y="79"/>
                    </a:cubicBezTo>
                    <a:cubicBezTo>
                      <a:pt x="356" y="79"/>
                      <a:pt x="355" y="78"/>
                      <a:pt x="355" y="78"/>
                    </a:cubicBezTo>
                    <a:cubicBezTo>
                      <a:pt x="354" y="78"/>
                      <a:pt x="354" y="77"/>
                      <a:pt x="354" y="77"/>
                    </a:cubicBezTo>
                    <a:cubicBezTo>
                      <a:pt x="354" y="76"/>
                      <a:pt x="353" y="75"/>
                      <a:pt x="352" y="75"/>
                    </a:cubicBezTo>
                    <a:cubicBezTo>
                      <a:pt x="351" y="75"/>
                      <a:pt x="348" y="75"/>
                      <a:pt x="347" y="75"/>
                    </a:cubicBezTo>
                    <a:cubicBezTo>
                      <a:pt x="346" y="75"/>
                      <a:pt x="346" y="74"/>
                      <a:pt x="344" y="74"/>
                    </a:cubicBezTo>
                    <a:cubicBezTo>
                      <a:pt x="343" y="74"/>
                      <a:pt x="340" y="74"/>
                      <a:pt x="339" y="74"/>
                    </a:cubicBezTo>
                    <a:cubicBezTo>
                      <a:pt x="338" y="74"/>
                      <a:pt x="337" y="75"/>
                      <a:pt x="336" y="75"/>
                    </a:cubicBezTo>
                    <a:cubicBezTo>
                      <a:pt x="335" y="76"/>
                      <a:pt x="334" y="76"/>
                      <a:pt x="335" y="77"/>
                    </a:cubicBezTo>
                    <a:cubicBezTo>
                      <a:pt x="335" y="79"/>
                      <a:pt x="334" y="80"/>
                      <a:pt x="335" y="80"/>
                    </a:cubicBezTo>
                    <a:cubicBezTo>
                      <a:pt x="336" y="80"/>
                      <a:pt x="336" y="80"/>
                      <a:pt x="335" y="81"/>
                    </a:cubicBezTo>
                    <a:cubicBezTo>
                      <a:pt x="334" y="82"/>
                      <a:pt x="333" y="83"/>
                      <a:pt x="333" y="84"/>
                    </a:cubicBezTo>
                    <a:cubicBezTo>
                      <a:pt x="332" y="85"/>
                      <a:pt x="331" y="86"/>
                      <a:pt x="332" y="86"/>
                    </a:cubicBezTo>
                    <a:cubicBezTo>
                      <a:pt x="334" y="86"/>
                      <a:pt x="334" y="86"/>
                      <a:pt x="333" y="87"/>
                    </a:cubicBezTo>
                    <a:cubicBezTo>
                      <a:pt x="333" y="88"/>
                      <a:pt x="332" y="91"/>
                      <a:pt x="333" y="91"/>
                    </a:cubicBezTo>
                    <a:cubicBezTo>
                      <a:pt x="334" y="91"/>
                      <a:pt x="334" y="92"/>
                      <a:pt x="333" y="92"/>
                    </a:cubicBezTo>
                    <a:cubicBezTo>
                      <a:pt x="332" y="93"/>
                      <a:pt x="331" y="95"/>
                      <a:pt x="332" y="95"/>
                    </a:cubicBezTo>
                    <a:cubicBezTo>
                      <a:pt x="332" y="95"/>
                      <a:pt x="333" y="95"/>
                      <a:pt x="331" y="96"/>
                    </a:cubicBezTo>
                    <a:cubicBezTo>
                      <a:pt x="329" y="97"/>
                      <a:pt x="328" y="97"/>
                      <a:pt x="327" y="98"/>
                    </a:cubicBezTo>
                    <a:cubicBezTo>
                      <a:pt x="327" y="99"/>
                      <a:pt x="326" y="100"/>
                      <a:pt x="327" y="101"/>
                    </a:cubicBezTo>
                    <a:cubicBezTo>
                      <a:pt x="328" y="101"/>
                      <a:pt x="328" y="103"/>
                      <a:pt x="328" y="104"/>
                    </a:cubicBezTo>
                    <a:cubicBezTo>
                      <a:pt x="328" y="105"/>
                      <a:pt x="330" y="105"/>
                      <a:pt x="330" y="106"/>
                    </a:cubicBezTo>
                    <a:cubicBezTo>
                      <a:pt x="329" y="107"/>
                      <a:pt x="330" y="109"/>
                      <a:pt x="330" y="111"/>
                    </a:cubicBezTo>
                    <a:cubicBezTo>
                      <a:pt x="330" y="112"/>
                      <a:pt x="328" y="117"/>
                      <a:pt x="328" y="117"/>
                    </a:cubicBezTo>
                    <a:cubicBezTo>
                      <a:pt x="327" y="118"/>
                      <a:pt x="326" y="120"/>
                      <a:pt x="326" y="120"/>
                    </a:cubicBezTo>
                    <a:cubicBezTo>
                      <a:pt x="325" y="119"/>
                      <a:pt x="326" y="118"/>
                      <a:pt x="325" y="119"/>
                    </a:cubicBezTo>
                    <a:cubicBezTo>
                      <a:pt x="324" y="120"/>
                      <a:pt x="323" y="122"/>
                      <a:pt x="322" y="122"/>
                    </a:cubicBezTo>
                    <a:cubicBezTo>
                      <a:pt x="321" y="123"/>
                      <a:pt x="320" y="123"/>
                      <a:pt x="320" y="124"/>
                    </a:cubicBezTo>
                    <a:cubicBezTo>
                      <a:pt x="320" y="124"/>
                      <a:pt x="322" y="125"/>
                      <a:pt x="321" y="126"/>
                    </a:cubicBezTo>
                    <a:cubicBezTo>
                      <a:pt x="320" y="127"/>
                      <a:pt x="319" y="129"/>
                      <a:pt x="320" y="129"/>
                    </a:cubicBezTo>
                    <a:cubicBezTo>
                      <a:pt x="320" y="130"/>
                      <a:pt x="319" y="133"/>
                      <a:pt x="320" y="133"/>
                    </a:cubicBezTo>
                    <a:cubicBezTo>
                      <a:pt x="321" y="134"/>
                      <a:pt x="321" y="135"/>
                      <a:pt x="320" y="136"/>
                    </a:cubicBezTo>
                    <a:cubicBezTo>
                      <a:pt x="320" y="137"/>
                      <a:pt x="320" y="139"/>
                      <a:pt x="319" y="139"/>
                    </a:cubicBezTo>
                    <a:cubicBezTo>
                      <a:pt x="317" y="139"/>
                      <a:pt x="317" y="141"/>
                      <a:pt x="317" y="142"/>
                    </a:cubicBezTo>
                    <a:cubicBezTo>
                      <a:pt x="317" y="142"/>
                      <a:pt x="317" y="143"/>
                      <a:pt x="316" y="143"/>
                    </a:cubicBezTo>
                    <a:cubicBezTo>
                      <a:pt x="316" y="142"/>
                      <a:pt x="315" y="141"/>
                      <a:pt x="314" y="142"/>
                    </a:cubicBezTo>
                    <a:cubicBezTo>
                      <a:pt x="314" y="142"/>
                      <a:pt x="314" y="144"/>
                      <a:pt x="313" y="144"/>
                    </a:cubicBezTo>
                    <a:cubicBezTo>
                      <a:pt x="312" y="144"/>
                      <a:pt x="310" y="141"/>
                      <a:pt x="310" y="140"/>
                    </a:cubicBezTo>
                    <a:cubicBezTo>
                      <a:pt x="311" y="140"/>
                      <a:pt x="312" y="139"/>
                      <a:pt x="311" y="139"/>
                    </a:cubicBezTo>
                    <a:cubicBezTo>
                      <a:pt x="310" y="139"/>
                      <a:pt x="307" y="138"/>
                      <a:pt x="306" y="137"/>
                    </a:cubicBezTo>
                    <a:cubicBezTo>
                      <a:pt x="306" y="136"/>
                      <a:pt x="307" y="136"/>
                      <a:pt x="306" y="134"/>
                    </a:cubicBezTo>
                    <a:cubicBezTo>
                      <a:pt x="304" y="133"/>
                      <a:pt x="302" y="133"/>
                      <a:pt x="303" y="131"/>
                    </a:cubicBezTo>
                    <a:cubicBezTo>
                      <a:pt x="303" y="130"/>
                      <a:pt x="304" y="128"/>
                      <a:pt x="304" y="126"/>
                    </a:cubicBezTo>
                    <a:cubicBezTo>
                      <a:pt x="304" y="125"/>
                      <a:pt x="305" y="124"/>
                      <a:pt x="306" y="124"/>
                    </a:cubicBezTo>
                    <a:cubicBezTo>
                      <a:pt x="307" y="123"/>
                      <a:pt x="309" y="122"/>
                      <a:pt x="308" y="121"/>
                    </a:cubicBezTo>
                    <a:cubicBezTo>
                      <a:pt x="307" y="121"/>
                      <a:pt x="298" y="121"/>
                      <a:pt x="297" y="121"/>
                    </a:cubicBezTo>
                    <a:cubicBezTo>
                      <a:pt x="296" y="120"/>
                      <a:pt x="296" y="120"/>
                      <a:pt x="295" y="120"/>
                    </a:cubicBezTo>
                    <a:cubicBezTo>
                      <a:pt x="294" y="119"/>
                      <a:pt x="292" y="118"/>
                      <a:pt x="291" y="117"/>
                    </a:cubicBezTo>
                    <a:cubicBezTo>
                      <a:pt x="290" y="116"/>
                      <a:pt x="289" y="115"/>
                      <a:pt x="289" y="114"/>
                    </a:cubicBezTo>
                    <a:cubicBezTo>
                      <a:pt x="288" y="113"/>
                      <a:pt x="286" y="110"/>
                      <a:pt x="285" y="110"/>
                    </a:cubicBezTo>
                    <a:cubicBezTo>
                      <a:pt x="284" y="110"/>
                      <a:pt x="282" y="111"/>
                      <a:pt x="281" y="110"/>
                    </a:cubicBezTo>
                    <a:cubicBezTo>
                      <a:pt x="280" y="110"/>
                      <a:pt x="278" y="108"/>
                      <a:pt x="277" y="108"/>
                    </a:cubicBezTo>
                    <a:cubicBezTo>
                      <a:pt x="276" y="109"/>
                      <a:pt x="273" y="111"/>
                      <a:pt x="272" y="111"/>
                    </a:cubicBezTo>
                    <a:cubicBezTo>
                      <a:pt x="271" y="110"/>
                      <a:pt x="273" y="109"/>
                      <a:pt x="273" y="108"/>
                    </a:cubicBezTo>
                    <a:cubicBezTo>
                      <a:pt x="274" y="107"/>
                      <a:pt x="274" y="100"/>
                      <a:pt x="273" y="100"/>
                    </a:cubicBezTo>
                    <a:cubicBezTo>
                      <a:pt x="273" y="99"/>
                      <a:pt x="271" y="99"/>
                      <a:pt x="271" y="99"/>
                    </a:cubicBezTo>
                    <a:cubicBezTo>
                      <a:pt x="270" y="99"/>
                      <a:pt x="269" y="100"/>
                      <a:pt x="268" y="99"/>
                    </a:cubicBezTo>
                    <a:cubicBezTo>
                      <a:pt x="268" y="99"/>
                      <a:pt x="266" y="97"/>
                      <a:pt x="267" y="96"/>
                    </a:cubicBezTo>
                    <a:cubicBezTo>
                      <a:pt x="267" y="96"/>
                      <a:pt x="268" y="95"/>
                      <a:pt x="268" y="94"/>
                    </a:cubicBezTo>
                    <a:cubicBezTo>
                      <a:pt x="267" y="93"/>
                      <a:pt x="271" y="88"/>
                      <a:pt x="272" y="86"/>
                    </a:cubicBezTo>
                    <a:cubicBezTo>
                      <a:pt x="273" y="84"/>
                      <a:pt x="275" y="84"/>
                      <a:pt x="275" y="83"/>
                    </a:cubicBezTo>
                    <a:cubicBezTo>
                      <a:pt x="274" y="82"/>
                      <a:pt x="274" y="80"/>
                      <a:pt x="274" y="80"/>
                    </a:cubicBezTo>
                    <a:cubicBezTo>
                      <a:pt x="274" y="79"/>
                      <a:pt x="273" y="77"/>
                      <a:pt x="274" y="77"/>
                    </a:cubicBezTo>
                    <a:cubicBezTo>
                      <a:pt x="275" y="77"/>
                      <a:pt x="275" y="78"/>
                      <a:pt x="276" y="77"/>
                    </a:cubicBezTo>
                    <a:cubicBezTo>
                      <a:pt x="276" y="76"/>
                      <a:pt x="277" y="74"/>
                      <a:pt x="277" y="75"/>
                    </a:cubicBezTo>
                    <a:cubicBezTo>
                      <a:pt x="278" y="75"/>
                      <a:pt x="278" y="77"/>
                      <a:pt x="279" y="77"/>
                    </a:cubicBezTo>
                    <a:cubicBezTo>
                      <a:pt x="279" y="77"/>
                      <a:pt x="282" y="77"/>
                      <a:pt x="282" y="77"/>
                    </a:cubicBezTo>
                    <a:cubicBezTo>
                      <a:pt x="281" y="77"/>
                      <a:pt x="280" y="76"/>
                      <a:pt x="281" y="75"/>
                    </a:cubicBezTo>
                    <a:cubicBezTo>
                      <a:pt x="282" y="75"/>
                      <a:pt x="284" y="73"/>
                      <a:pt x="283" y="72"/>
                    </a:cubicBezTo>
                    <a:cubicBezTo>
                      <a:pt x="283" y="72"/>
                      <a:pt x="281" y="71"/>
                      <a:pt x="282" y="71"/>
                    </a:cubicBezTo>
                    <a:cubicBezTo>
                      <a:pt x="283" y="70"/>
                      <a:pt x="285" y="72"/>
                      <a:pt x="285" y="72"/>
                    </a:cubicBezTo>
                    <a:cubicBezTo>
                      <a:pt x="286" y="72"/>
                      <a:pt x="287" y="73"/>
                      <a:pt x="288" y="73"/>
                    </a:cubicBezTo>
                    <a:cubicBezTo>
                      <a:pt x="289" y="72"/>
                      <a:pt x="290" y="72"/>
                      <a:pt x="290" y="70"/>
                    </a:cubicBezTo>
                    <a:cubicBezTo>
                      <a:pt x="290" y="69"/>
                      <a:pt x="287" y="66"/>
                      <a:pt x="286" y="66"/>
                    </a:cubicBezTo>
                    <a:cubicBezTo>
                      <a:pt x="284" y="65"/>
                      <a:pt x="290" y="67"/>
                      <a:pt x="291" y="68"/>
                    </a:cubicBezTo>
                    <a:cubicBezTo>
                      <a:pt x="292" y="69"/>
                      <a:pt x="293" y="67"/>
                      <a:pt x="292" y="66"/>
                    </a:cubicBezTo>
                    <a:cubicBezTo>
                      <a:pt x="292" y="64"/>
                      <a:pt x="292" y="64"/>
                      <a:pt x="293" y="64"/>
                    </a:cubicBezTo>
                    <a:cubicBezTo>
                      <a:pt x="295" y="64"/>
                      <a:pt x="295" y="63"/>
                      <a:pt x="296" y="63"/>
                    </a:cubicBezTo>
                    <a:cubicBezTo>
                      <a:pt x="296" y="62"/>
                      <a:pt x="298" y="65"/>
                      <a:pt x="299" y="65"/>
                    </a:cubicBezTo>
                    <a:cubicBezTo>
                      <a:pt x="300" y="65"/>
                      <a:pt x="302" y="63"/>
                      <a:pt x="302" y="62"/>
                    </a:cubicBezTo>
                    <a:cubicBezTo>
                      <a:pt x="303" y="61"/>
                      <a:pt x="303" y="59"/>
                      <a:pt x="304" y="58"/>
                    </a:cubicBezTo>
                    <a:cubicBezTo>
                      <a:pt x="305" y="58"/>
                      <a:pt x="306" y="55"/>
                      <a:pt x="306" y="55"/>
                    </a:cubicBezTo>
                    <a:cubicBezTo>
                      <a:pt x="305" y="55"/>
                      <a:pt x="302" y="55"/>
                      <a:pt x="300" y="54"/>
                    </a:cubicBezTo>
                    <a:cubicBezTo>
                      <a:pt x="298" y="53"/>
                      <a:pt x="296" y="53"/>
                      <a:pt x="295" y="53"/>
                    </a:cubicBezTo>
                    <a:cubicBezTo>
                      <a:pt x="294" y="53"/>
                      <a:pt x="286" y="53"/>
                      <a:pt x="286" y="53"/>
                    </a:cubicBezTo>
                    <a:cubicBezTo>
                      <a:pt x="287" y="53"/>
                      <a:pt x="288" y="52"/>
                      <a:pt x="289" y="52"/>
                    </a:cubicBezTo>
                    <a:cubicBezTo>
                      <a:pt x="290" y="52"/>
                      <a:pt x="293" y="52"/>
                      <a:pt x="293" y="51"/>
                    </a:cubicBezTo>
                    <a:cubicBezTo>
                      <a:pt x="293" y="51"/>
                      <a:pt x="292" y="50"/>
                      <a:pt x="293" y="50"/>
                    </a:cubicBezTo>
                    <a:cubicBezTo>
                      <a:pt x="294" y="49"/>
                      <a:pt x="295" y="50"/>
                      <a:pt x="297" y="50"/>
                    </a:cubicBezTo>
                    <a:cubicBezTo>
                      <a:pt x="299" y="51"/>
                      <a:pt x="301" y="52"/>
                      <a:pt x="302" y="53"/>
                    </a:cubicBezTo>
                    <a:cubicBezTo>
                      <a:pt x="302" y="53"/>
                      <a:pt x="306" y="55"/>
                      <a:pt x="307" y="54"/>
                    </a:cubicBezTo>
                    <a:cubicBezTo>
                      <a:pt x="308" y="54"/>
                      <a:pt x="313" y="50"/>
                      <a:pt x="313" y="49"/>
                    </a:cubicBezTo>
                    <a:cubicBezTo>
                      <a:pt x="314" y="49"/>
                      <a:pt x="311" y="46"/>
                      <a:pt x="311" y="45"/>
                    </a:cubicBezTo>
                    <a:cubicBezTo>
                      <a:pt x="312" y="45"/>
                      <a:pt x="312" y="46"/>
                      <a:pt x="314" y="46"/>
                    </a:cubicBezTo>
                    <a:cubicBezTo>
                      <a:pt x="315" y="45"/>
                      <a:pt x="316" y="45"/>
                      <a:pt x="316" y="45"/>
                    </a:cubicBezTo>
                    <a:cubicBezTo>
                      <a:pt x="316" y="46"/>
                      <a:pt x="316" y="48"/>
                      <a:pt x="317" y="48"/>
                    </a:cubicBezTo>
                    <a:cubicBezTo>
                      <a:pt x="318" y="49"/>
                      <a:pt x="320" y="50"/>
                      <a:pt x="319" y="49"/>
                    </a:cubicBezTo>
                    <a:cubicBezTo>
                      <a:pt x="319" y="48"/>
                      <a:pt x="318" y="47"/>
                      <a:pt x="319" y="46"/>
                    </a:cubicBezTo>
                    <a:cubicBezTo>
                      <a:pt x="319" y="46"/>
                      <a:pt x="320" y="46"/>
                      <a:pt x="320" y="45"/>
                    </a:cubicBezTo>
                    <a:cubicBezTo>
                      <a:pt x="320" y="44"/>
                      <a:pt x="321" y="45"/>
                      <a:pt x="320" y="44"/>
                    </a:cubicBezTo>
                    <a:cubicBezTo>
                      <a:pt x="319" y="43"/>
                      <a:pt x="317" y="42"/>
                      <a:pt x="318" y="42"/>
                    </a:cubicBezTo>
                    <a:cubicBezTo>
                      <a:pt x="318" y="41"/>
                      <a:pt x="319" y="41"/>
                      <a:pt x="320" y="42"/>
                    </a:cubicBezTo>
                    <a:cubicBezTo>
                      <a:pt x="321" y="42"/>
                      <a:pt x="321" y="42"/>
                      <a:pt x="321" y="43"/>
                    </a:cubicBezTo>
                    <a:cubicBezTo>
                      <a:pt x="322" y="44"/>
                      <a:pt x="323" y="46"/>
                      <a:pt x="322" y="46"/>
                    </a:cubicBezTo>
                    <a:cubicBezTo>
                      <a:pt x="322" y="47"/>
                      <a:pt x="323" y="48"/>
                      <a:pt x="323" y="48"/>
                    </a:cubicBezTo>
                    <a:cubicBezTo>
                      <a:pt x="324" y="47"/>
                      <a:pt x="324" y="46"/>
                      <a:pt x="325" y="46"/>
                    </a:cubicBezTo>
                    <a:cubicBezTo>
                      <a:pt x="326" y="45"/>
                      <a:pt x="328" y="45"/>
                      <a:pt x="329" y="44"/>
                    </a:cubicBezTo>
                    <a:cubicBezTo>
                      <a:pt x="330" y="43"/>
                      <a:pt x="330" y="43"/>
                      <a:pt x="331" y="43"/>
                    </a:cubicBezTo>
                    <a:cubicBezTo>
                      <a:pt x="333" y="42"/>
                      <a:pt x="333" y="42"/>
                      <a:pt x="333" y="41"/>
                    </a:cubicBezTo>
                    <a:cubicBezTo>
                      <a:pt x="333" y="41"/>
                      <a:pt x="334" y="37"/>
                      <a:pt x="334" y="36"/>
                    </a:cubicBezTo>
                    <a:cubicBezTo>
                      <a:pt x="333" y="36"/>
                      <a:pt x="332" y="35"/>
                      <a:pt x="333" y="34"/>
                    </a:cubicBezTo>
                    <a:cubicBezTo>
                      <a:pt x="333" y="32"/>
                      <a:pt x="333" y="31"/>
                      <a:pt x="333" y="31"/>
                    </a:cubicBezTo>
                    <a:cubicBezTo>
                      <a:pt x="333" y="30"/>
                      <a:pt x="332" y="29"/>
                      <a:pt x="333" y="29"/>
                    </a:cubicBezTo>
                    <a:cubicBezTo>
                      <a:pt x="335" y="29"/>
                      <a:pt x="337" y="30"/>
                      <a:pt x="337" y="29"/>
                    </a:cubicBezTo>
                    <a:cubicBezTo>
                      <a:pt x="338" y="28"/>
                      <a:pt x="338" y="27"/>
                      <a:pt x="337" y="26"/>
                    </a:cubicBezTo>
                    <a:cubicBezTo>
                      <a:pt x="337" y="26"/>
                      <a:pt x="336" y="26"/>
                      <a:pt x="337" y="25"/>
                    </a:cubicBezTo>
                    <a:cubicBezTo>
                      <a:pt x="338" y="25"/>
                      <a:pt x="338" y="24"/>
                      <a:pt x="337" y="24"/>
                    </a:cubicBezTo>
                    <a:cubicBezTo>
                      <a:pt x="337" y="24"/>
                      <a:pt x="335" y="25"/>
                      <a:pt x="335" y="24"/>
                    </a:cubicBezTo>
                    <a:cubicBezTo>
                      <a:pt x="334" y="24"/>
                      <a:pt x="334" y="23"/>
                      <a:pt x="335" y="23"/>
                    </a:cubicBezTo>
                    <a:cubicBezTo>
                      <a:pt x="335" y="23"/>
                      <a:pt x="334" y="22"/>
                      <a:pt x="334" y="22"/>
                    </a:cubicBezTo>
                    <a:cubicBezTo>
                      <a:pt x="335" y="21"/>
                      <a:pt x="336" y="20"/>
                      <a:pt x="335" y="20"/>
                    </a:cubicBezTo>
                    <a:cubicBezTo>
                      <a:pt x="335" y="20"/>
                      <a:pt x="332" y="19"/>
                      <a:pt x="332" y="19"/>
                    </a:cubicBezTo>
                    <a:cubicBezTo>
                      <a:pt x="332" y="20"/>
                      <a:pt x="331" y="20"/>
                      <a:pt x="330" y="20"/>
                    </a:cubicBezTo>
                    <a:cubicBezTo>
                      <a:pt x="329" y="20"/>
                      <a:pt x="329" y="19"/>
                      <a:pt x="328" y="19"/>
                    </a:cubicBezTo>
                    <a:cubicBezTo>
                      <a:pt x="327" y="19"/>
                      <a:pt x="325" y="19"/>
                      <a:pt x="325" y="19"/>
                    </a:cubicBezTo>
                    <a:cubicBezTo>
                      <a:pt x="324" y="19"/>
                      <a:pt x="324" y="18"/>
                      <a:pt x="324" y="19"/>
                    </a:cubicBezTo>
                    <a:cubicBezTo>
                      <a:pt x="324" y="20"/>
                      <a:pt x="324" y="20"/>
                      <a:pt x="324" y="20"/>
                    </a:cubicBezTo>
                    <a:cubicBezTo>
                      <a:pt x="323" y="21"/>
                      <a:pt x="323" y="22"/>
                      <a:pt x="323" y="23"/>
                    </a:cubicBezTo>
                    <a:cubicBezTo>
                      <a:pt x="323" y="23"/>
                      <a:pt x="323" y="24"/>
                      <a:pt x="323" y="24"/>
                    </a:cubicBezTo>
                    <a:cubicBezTo>
                      <a:pt x="324" y="24"/>
                      <a:pt x="325" y="25"/>
                      <a:pt x="325" y="26"/>
                    </a:cubicBezTo>
                    <a:cubicBezTo>
                      <a:pt x="324" y="26"/>
                      <a:pt x="326" y="26"/>
                      <a:pt x="326" y="27"/>
                    </a:cubicBezTo>
                    <a:cubicBezTo>
                      <a:pt x="325" y="27"/>
                      <a:pt x="324" y="28"/>
                      <a:pt x="323" y="27"/>
                    </a:cubicBezTo>
                    <a:cubicBezTo>
                      <a:pt x="322" y="27"/>
                      <a:pt x="322" y="27"/>
                      <a:pt x="322" y="27"/>
                    </a:cubicBezTo>
                    <a:cubicBezTo>
                      <a:pt x="321" y="28"/>
                      <a:pt x="320" y="32"/>
                      <a:pt x="319" y="33"/>
                    </a:cubicBezTo>
                    <a:cubicBezTo>
                      <a:pt x="318" y="33"/>
                      <a:pt x="317" y="36"/>
                      <a:pt x="316" y="35"/>
                    </a:cubicBezTo>
                    <a:cubicBezTo>
                      <a:pt x="315" y="35"/>
                      <a:pt x="316" y="34"/>
                      <a:pt x="315" y="35"/>
                    </a:cubicBezTo>
                    <a:cubicBezTo>
                      <a:pt x="315" y="36"/>
                      <a:pt x="316" y="38"/>
                      <a:pt x="315" y="38"/>
                    </a:cubicBezTo>
                    <a:cubicBezTo>
                      <a:pt x="314" y="38"/>
                      <a:pt x="313" y="40"/>
                      <a:pt x="312" y="39"/>
                    </a:cubicBezTo>
                    <a:cubicBezTo>
                      <a:pt x="312" y="39"/>
                      <a:pt x="311" y="39"/>
                      <a:pt x="311" y="38"/>
                    </a:cubicBezTo>
                    <a:cubicBezTo>
                      <a:pt x="310" y="37"/>
                      <a:pt x="310" y="36"/>
                      <a:pt x="309" y="36"/>
                    </a:cubicBezTo>
                    <a:cubicBezTo>
                      <a:pt x="309" y="35"/>
                      <a:pt x="310" y="32"/>
                      <a:pt x="310" y="31"/>
                    </a:cubicBezTo>
                    <a:cubicBezTo>
                      <a:pt x="310" y="31"/>
                      <a:pt x="311" y="30"/>
                      <a:pt x="311" y="31"/>
                    </a:cubicBezTo>
                    <a:cubicBezTo>
                      <a:pt x="311" y="31"/>
                      <a:pt x="312" y="31"/>
                      <a:pt x="312" y="29"/>
                    </a:cubicBezTo>
                    <a:cubicBezTo>
                      <a:pt x="313" y="28"/>
                      <a:pt x="314" y="27"/>
                      <a:pt x="313" y="26"/>
                    </a:cubicBezTo>
                    <a:cubicBezTo>
                      <a:pt x="312" y="25"/>
                      <a:pt x="311" y="25"/>
                      <a:pt x="311" y="24"/>
                    </a:cubicBezTo>
                    <a:cubicBezTo>
                      <a:pt x="311" y="23"/>
                      <a:pt x="309" y="23"/>
                      <a:pt x="308" y="24"/>
                    </a:cubicBezTo>
                    <a:cubicBezTo>
                      <a:pt x="308" y="24"/>
                      <a:pt x="306" y="24"/>
                      <a:pt x="307" y="25"/>
                    </a:cubicBezTo>
                    <a:cubicBezTo>
                      <a:pt x="307" y="26"/>
                      <a:pt x="306" y="28"/>
                      <a:pt x="306" y="28"/>
                    </a:cubicBezTo>
                    <a:cubicBezTo>
                      <a:pt x="305" y="29"/>
                      <a:pt x="303" y="31"/>
                      <a:pt x="302" y="31"/>
                    </a:cubicBezTo>
                    <a:cubicBezTo>
                      <a:pt x="302" y="31"/>
                      <a:pt x="301" y="29"/>
                      <a:pt x="302" y="29"/>
                    </a:cubicBezTo>
                    <a:cubicBezTo>
                      <a:pt x="302" y="28"/>
                      <a:pt x="303" y="25"/>
                      <a:pt x="302" y="25"/>
                    </a:cubicBezTo>
                    <a:cubicBezTo>
                      <a:pt x="302" y="24"/>
                      <a:pt x="300" y="24"/>
                      <a:pt x="301" y="23"/>
                    </a:cubicBezTo>
                    <a:cubicBezTo>
                      <a:pt x="302" y="23"/>
                      <a:pt x="303" y="24"/>
                      <a:pt x="303" y="23"/>
                    </a:cubicBezTo>
                    <a:cubicBezTo>
                      <a:pt x="302" y="22"/>
                      <a:pt x="301" y="22"/>
                      <a:pt x="300" y="22"/>
                    </a:cubicBezTo>
                    <a:cubicBezTo>
                      <a:pt x="299" y="21"/>
                      <a:pt x="300" y="20"/>
                      <a:pt x="299" y="20"/>
                    </a:cubicBezTo>
                    <a:cubicBezTo>
                      <a:pt x="298" y="20"/>
                      <a:pt x="297" y="19"/>
                      <a:pt x="297" y="19"/>
                    </a:cubicBezTo>
                    <a:cubicBezTo>
                      <a:pt x="298" y="18"/>
                      <a:pt x="300" y="18"/>
                      <a:pt x="301" y="17"/>
                    </a:cubicBezTo>
                    <a:cubicBezTo>
                      <a:pt x="302" y="17"/>
                      <a:pt x="302" y="16"/>
                      <a:pt x="302" y="16"/>
                    </a:cubicBezTo>
                    <a:cubicBezTo>
                      <a:pt x="301" y="16"/>
                      <a:pt x="300" y="16"/>
                      <a:pt x="300" y="16"/>
                    </a:cubicBezTo>
                    <a:cubicBezTo>
                      <a:pt x="299" y="16"/>
                      <a:pt x="298" y="16"/>
                      <a:pt x="299" y="16"/>
                    </a:cubicBezTo>
                    <a:cubicBezTo>
                      <a:pt x="300" y="15"/>
                      <a:pt x="302" y="16"/>
                      <a:pt x="302" y="15"/>
                    </a:cubicBezTo>
                    <a:cubicBezTo>
                      <a:pt x="302" y="14"/>
                      <a:pt x="302" y="12"/>
                      <a:pt x="300" y="11"/>
                    </a:cubicBezTo>
                    <a:cubicBezTo>
                      <a:pt x="299" y="9"/>
                      <a:pt x="298" y="8"/>
                      <a:pt x="298" y="7"/>
                    </a:cubicBezTo>
                    <a:cubicBezTo>
                      <a:pt x="298" y="6"/>
                      <a:pt x="298" y="5"/>
                      <a:pt x="298" y="4"/>
                    </a:cubicBezTo>
                    <a:cubicBezTo>
                      <a:pt x="299" y="3"/>
                      <a:pt x="298" y="0"/>
                      <a:pt x="296" y="0"/>
                    </a:cubicBezTo>
                    <a:cubicBezTo>
                      <a:pt x="295" y="0"/>
                      <a:pt x="293" y="0"/>
                      <a:pt x="292" y="1"/>
                    </a:cubicBezTo>
                    <a:cubicBezTo>
                      <a:pt x="292" y="2"/>
                      <a:pt x="293" y="4"/>
                      <a:pt x="293" y="4"/>
                    </a:cubicBezTo>
                    <a:cubicBezTo>
                      <a:pt x="292" y="5"/>
                      <a:pt x="292" y="5"/>
                      <a:pt x="291" y="5"/>
                    </a:cubicBezTo>
                    <a:cubicBezTo>
                      <a:pt x="291" y="5"/>
                      <a:pt x="290" y="4"/>
                      <a:pt x="290" y="4"/>
                    </a:cubicBezTo>
                    <a:cubicBezTo>
                      <a:pt x="289" y="5"/>
                      <a:pt x="289" y="5"/>
                      <a:pt x="288" y="5"/>
                    </a:cubicBezTo>
                    <a:cubicBezTo>
                      <a:pt x="288" y="6"/>
                      <a:pt x="286" y="8"/>
                      <a:pt x="286" y="9"/>
                    </a:cubicBezTo>
                    <a:cubicBezTo>
                      <a:pt x="285" y="11"/>
                      <a:pt x="284" y="12"/>
                      <a:pt x="284" y="14"/>
                    </a:cubicBezTo>
                    <a:cubicBezTo>
                      <a:pt x="284" y="16"/>
                      <a:pt x="284" y="17"/>
                      <a:pt x="286" y="17"/>
                    </a:cubicBezTo>
                    <a:cubicBezTo>
                      <a:pt x="287" y="17"/>
                      <a:pt x="286" y="18"/>
                      <a:pt x="287" y="18"/>
                    </a:cubicBezTo>
                    <a:cubicBezTo>
                      <a:pt x="288" y="18"/>
                      <a:pt x="288" y="20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2" y="21"/>
                      <a:pt x="295" y="20"/>
                      <a:pt x="294" y="21"/>
                    </a:cubicBezTo>
                    <a:cubicBezTo>
                      <a:pt x="293" y="22"/>
                      <a:pt x="292" y="21"/>
                      <a:pt x="291" y="22"/>
                    </a:cubicBezTo>
                    <a:cubicBezTo>
                      <a:pt x="290" y="24"/>
                      <a:pt x="289" y="25"/>
                      <a:pt x="288" y="26"/>
                    </a:cubicBezTo>
                    <a:cubicBezTo>
                      <a:pt x="287" y="26"/>
                      <a:pt x="287" y="28"/>
                      <a:pt x="288" y="27"/>
                    </a:cubicBezTo>
                    <a:cubicBezTo>
                      <a:pt x="288" y="27"/>
                      <a:pt x="291" y="26"/>
                      <a:pt x="291" y="26"/>
                    </a:cubicBezTo>
                    <a:cubicBezTo>
                      <a:pt x="291" y="26"/>
                      <a:pt x="290" y="28"/>
                      <a:pt x="291" y="28"/>
                    </a:cubicBezTo>
                    <a:cubicBezTo>
                      <a:pt x="291" y="29"/>
                      <a:pt x="291" y="29"/>
                      <a:pt x="290" y="29"/>
                    </a:cubicBezTo>
                    <a:cubicBezTo>
                      <a:pt x="290" y="29"/>
                      <a:pt x="288" y="30"/>
                      <a:pt x="287" y="31"/>
                    </a:cubicBezTo>
                    <a:cubicBezTo>
                      <a:pt x="286" y="31"/>
                      <a:pt x="285" y="33"/>
                      <a:pt x="284" y="33"/>
                    </a:cubicBezTo>
                    <a:cubicBezTo>
                      <a:pt x="283" y="33"/>
                      <a:pt x="282" y="35"/>
                      <a:pt x="282" y="35"/>
                    </a:cubicBezTo>
                    <a:cubicBezTo>
                      <a:pt x="281" y="35"/>
                      <a:pt x="281" y="36"/>
                      <a:pt x="281" y="37"/>
                    </a:cubicBezTo>
                    <a:cubicBezTo>
                      <a:pt x="282" y="37"/>
                      <a:pt x="282" y="40"/>
                      <a:pt x="282" y="40"/>
                    </a:cubicBezTo>
                    <a:cubicBezTo>
                      <a:pt x="281" y="41"/>
                      <a:pt x="280" y="43"/>
                      <a:pt x="280" y="42"/>
                    </a:cubicBezTo>
                    <a:cubicBezTo>
                      <a:pt x="280" y="40"/>
                      <a:pt x="281" y="39"/>
                      <a:pt x="279" y="38"/>
                    </a:cubicBezTo>
                    <a:cubicBezTo>
                      <a:pt x="278" y="37"/>
                      <a:pt x="278" y="36"/>
                      <a:pt x="278" y="35"/>
                    </a:cubicBezTo>
                    <a:cubicBezTo>
                      <a:pt x="279" y="35"/>
                      <a:pt x="279" y="34"/>
                      <a:pt x="279" y="34"/>
                    </a:cubicBezTo>
                    <a:cubicBezTo>
                      <a:pt x="278" y="33"/>
                      <a:pt x="278" y="33"/>
                      <a:pt x="279" y="32"/>
                    </a:cubicBezTo>
                    <a:cubicBezTo>
                      <a:pt x="279" y="32"/>
                      <a:pt x="280" y="31"/>
                      <a:pt x="279" y="31"/>
                    </a:cubicBezTo>
                    <a:cubicBezTo>
                      <a:pt x="278" y="30"/>
                      <a:pt x="277" y="29"/>
                      <a:pt x="276" y="30"/>
                    </a:cubicBezTo>
                    <a:cubicBezTo>
                      <a:pt x="275" y="30"/>
                      <a:pt x="274" y="31"/>
                      <a:pt x="274" y="32"/>
                    </a:cubicBezTo>
                    <a:cubicBezTo>
                      <a:pt x="274" y="32"/>
                      <a:pt x="275" y="36"/>
                      <a:pt x="274" y="36"/>
                    </a:cubicBezTo>
                    <a:cubicBezTo>
                      <a:pt x="273" y="35"/>
                      <a:pt x="272" y="34"/>
                      <a:pt x="272" y="34"/>
                    </a:cubicBezTo>
                    <a:cubicBezTo>
                      <a:pt x="272" y="34"/>
                      <a:pt x="270" y="35"/>
                      <a:pt x="269" y="35"/>
                    </a:cubicBezTo>
                    <a:cubicBezTo>
                      <a:pt x="268" y="35"/>
                      <a:pt x="266" y="35"/>
                      <a:pt x="265" y="35"/>
                    </a:cubicBezTo>
                    <a:cubicBezTo>
                      <a:pt x="264" y="35"/>
                      <a:pt x="261" y="36"/>
                      <a:pt x="260" y="36"/>
                    </a:cubicBezTo>
                    <a:cubicBezTo>
                      <a:pt x="260" y="36"/>
                      <a:pt x="258" y="36"/>
                      <a:pt x="257" y="36"/>
                    </a:cubicBezTo>
                    <a:cubicBezTo>
                      <a:pt x="257" y="36"/>
                      <a:pt x="257" y="35"/>
                      <a:pt x="256" y="34"/>
                    </a:cubicBezTo>
                    <a:cubicBezTo>
                      <a:pt x="255" y="34"/>
                      <a:pt x="255" y="32"/>
                      <a:pt x="254" y="32"/>
                    </a:cubicBezTo>
                    <a:cubicBezTo>
                      <a:pt x="252" y="33"/>
                      <a:pt x="251" y="33"/>
                      <a:pt x="251" y="32"/>
                    </a:cubicBezTo>
                    <a:cubicBezTo>
                      <a:pt x="250" y="32"/>
                      <a:pt x="248" y="32"/>
                      <a:pt x="248" y="30"/>
                    </a:cubicBezTo>
                    <a:cubicBezTo>
                      <a:pt x="247" y="29"/>
                      <a:pt x="249" y="27"/>
                      <a:pt x="248" y="27"/>
                    </a:cubicBezTo>
                    <a:cubicBezTo>
                      <a:pt x="247" y="26"/>
                      <a:pt x="244" y="27"/>
                      <a:pt x="243" y="27"/>
                    </a:cubicBezTo>
                    <a:cubicBezTo>
                      <a:pt x="242" y="27"/>
                      <a:pt x="239" y="27"/>
                      <a:pt x="238" y="27"/>
                    </a:cubicBezTo>
                    <a:cubicBezTo>
                      <a:pt x="238" y="28"/>
                      <a:pt x="237" y="28"/>
                      <a:pt x="236" y="29"/>
                    </a:cubicBezTo>
                    <a:cubicBezTo>
                      <a:pt x="235" y="30"/>
                      <a:pt x="234" y="31"/>
                      <a:pt x="235" y="31"/>
                    </a:cubicBezTo>
                    <a:cubicBezTo>
                      <a:pt x="235" y="32"/>
                      <a:pt x="236" y="33"/>
                      <a:pt x="236" y="32"/>
                    </a:cubicBezTo>
                    <a:cubicBezTo>
                      <a:pt x="237" y="31"/>
                      <a:pt x="237" y="31"/>
                      <a:pt x="237" y="31"/>
                    </a:cubicBezTo>
                    <a:cubicBezTo>
                      <a:pt x="238" y="31"/>
                      <a:pt x="239" y="31"/>
                      <a:pt x="240" y="31"/>
                    </a:cubicBezTo>
                    <a:cubicBezTo>
                      <a:pt x="241" y="30"/>
                      <a:pt x="243" y="29"/>
                      <a:pt x="243" y="29"/>
                    </a:cubicBezTo>
                    <a:cubicBezTo>
                      <a:pt x="244" y="29"/>
                      <a:pt x="246" y="29"/>
                      <a:pt x="246" y="29"/>
                    </a:cubicBezTo>
                    <a:cubicBezTo>
                      <a:pt x="245" y="29"/>
                      <a:pt x="244" y="31"/>
                      <a:pt x="243" y="31"/>
                    </a:cubicBezTo>
                    <a:cubicBezTo>
                      <a:pt x="243" y="31"/>
                      <a:pt x="241" y="32"/>
                      <a:pt x="240" y="32"/>
                    </a:cubicBezTo>
                    <a:cubicBezTo>
                      <a:pt x="240" y="32"/>
                      <a:pt x="239" y="33"/>
                      <a:pt x="238" y="33"/>
                    </a:cubicBezTo>
                    <a:cubicBezTo>
                      <a:pt x="237" y="33"/>
                      <a:pt x="235" y="34"/>
                      <a:pt x="235" y="34"/>
                    </a:cubicBezTo>
                    <a:cubicBezTo>
                      <a:pt x="235" y="35"/>
                      <a:pt x="234" y="36"/>
                      <a:pt x="233" y="36"/>
                    </a:cubicBezTo>
                    <a:cubicBezTo>
                      <a:pt x="233" y="37"/>
                      <a:pt x="234" y="37"/>
                      <a:pt x="234" y="38"/>
                    </a:cubicBezTo>
                    <a:cubicBezTo>
                      <a:pt x="234" y="38"/>
                      <a:pt x="234" y="39"/>
                      <a:pt x="234" y="40"/>
                    </a:cubicBezTo>
                    <a:cubicBezTo>
                      <a:pt x="235" y="40"/>
                      <a:pt x="234" y="41"/>
                      <a:pt x="233" y="42"/>
                    </a:cubicBezTo>
                    <a:cubicBezTo>
                      <a:pt x="233" y="43"/>
                      <a:pt x="235" y="45"/>
                      <a:pt x="233" y="44"/>
                    </a:cubicBezTo>
                    <a:cubicBezTo>
                      <a:pt x="232" y="44"/>
                      <a:pt x="230" y="42"/>
                      <a:pt x="231" y="41"/>
                    </a:cubicBezTo>
                    <a:cubicBezTo>
                      <a:pt x="232" y="41"/>
                      <a:pt x="233" y="40"/>
                      <a:pt x="232" y="40"/>
                    </a:cubicBezTo>
                    <a:cubicBezTo>
                      <a:pt x="232" y="39"/>
                      <a:pt x="232" y="37"/>
                      <a:pt x="231" y="37"/>
                    </a:cubicBezTo>
                    <a:cubicBezTo>
                      <a:pt x="230" y="38"/>
                      <a:pt x="229" y="39"/>
                      <a:pt x="229" y="38"/>
                    </a:cubicBezTo>
                    <a:cubicBezTo>
                      <a:pt x="229" y="37"/>
                      <a:pt x="230" y="35"/>
                      <a:pt x="230" y="35"/>
                    </a:cubicBezTo>
                    <a:cubicBezTo>
                      <a:pt x="229" y="36"/>
                      <a:pt x="228" y="36"/>
                      <a:pt x="228" y="36"/>
                    </a:cubicBezTo>
                    <a:cubicBezTo>
                      <a:pt x="228" y="35"/>
                      <a:pt x="227" y="33"/>
                      <a:pt x="227" y="33"/>
                    </a:cubicBezTo>
                    <a:cubicBezTo>
                      <a:pt x="226" y="33"/>
                      <a:pt x="223" y="35"/>
                      <a:pt x="222" y="35"/>
                    </a:cubicBezTo>
                    <a:cubicBezTo>
                      <a:pt x="221" y="35"/>
                      <a:pt x="216" y="36"/>
                      <a:pt x="215" y="36"/>
                    </a:cubicBezTo>
                    <a:cubicBezTo>
                      <a:pt x="214" y="35"/>
                      <a:pt x="214" y="36"/>
                      <a:pt x="212" y="36"/>
                    </a:cubicBezTo>
                    <a:cubicBezTo>
                      <a:pt x="211" y="35"/>
                      <a:pt x="207" y="34"/>
                      <a:pt x="208" y="34"/>
                    </a:cubicBezTo>
                    <a:cubicBezTo>
                      <a:pt x="210" y="34"/>
                      <a:pt x="211" y="34"/>
                      <a:pt x="211" y="33"/>
                    </a:cubicBezTo>
                    <a:cubicBezTo>
                      <a:pt x="211" y="33"/>
                      <a:pt x="209" y="32"/>
                      <a:pt x="211" y="32"/>
                    </a:cubicBezTo>
                    <a:cubicBezTo>
                      <a:pt x="212" y="32"/>
                      <a:pt x="213" y="32"/>
                      <a:pt x="213" y="32"/>
                    </a:cubicBezTo>
                    <a:cubicBezTo>
                      <a:pt x="213" y="31"/>
                      <a:pt x="212" y="30"/>
                      <a:pt x="213" y="30"/>
                    </a:cubicBezTo>
                    <a:cubicBezTo>
                      <a:pt x="215" y="30"/>
                      <a:pt x="215" y="31"/>
                      <a:pt x="216" y="30"/>
                    </a:cubicBezTo>
                    <a:cubicBezTo>
                      <a:pt x="217" y="30"/>
                      <a:pt x="217" y="29"/>
                      <a:pt x="216" y="28"/>
                    </a:cubicBezTo>
                    <a:cubicBezTo>
                      <a:pt x="215" y="28"/>
                      <a:pt x="215" y="26"/>
                      <a:pt x="213" y="26"/>
                    </a:cubicBezTo>
                    <a:cubicBezTo>
                      <a:pt x="211" y="26"/>
                      <a:pt x="210" y="25"/>
                      <a:pt x="210" y="26"/>
                    </a:cubicBezTo>
                    <a:cubicBezTo>
                      <a:pt x="210" y="27"/>
                      <a:pt x="211" y="28"/>
                      <a:pt x="210" y="28"/>
                    </a:cubicBezTo>
                    <a:cubicBezTo>
                      <a:pt x="208" y="27"/>
                      <a:pt x="208" y="27"/>
                      <a:pt x="206" y="26"/>
                    </a:cubicBezTo>
                    <a:cubicBezTo>
                      <a:pt x="204" y="26"/>
                      <a:pt x="204" y="25"/>
                      <a:pt x="203" y="24"/>
                    </a:cubicBezTo>
                    <a:cubicBezTo>
                      <a:pt x="202" y="24"/>
                      <a:pt x="203" y="24"/>
                      <a:pt x="202" y="23"/>
                    </a:cubicBezTo>
                    <a:cubicBezTo>
                      <a:pt x="201" y="23"/>
                      <a:pt x="196" y="20"/>
                      <a:pt x="195" y="20"/>
                    </a:cubicBezTo>
                    <a:cubicBezTo>
                      <a:pt x="194" y="20"/>
                      <a:pt x="193" y="19"/>
                      <a:pt x="192" y="19"/>
                    </a:cubicBezTo>
                    <a:cubicBezTo>
                      <a:pt x="190" y="19"/>
                      <a:pt x="188" y="18"/>
                      <a:pt x="188" y="19"/>
                    </a:cubicBezTo>
                    <a:cubicBezTo>
                      <a:pt x="188" y="19"/>
                      <a:pt x="186" y="21"/>
                      <a:pt x="185" y="21"/>
                    </a:cubicBezTo>
                    <a:cubicBezTo>
                      <a:pt x="184" y="20"/>
                      <a:pt x="186" y="19"/>
                      <a:pt x="186" y="19"/>
                    </a:cubicBezTo>
                    <a:cubicBezTo>
                      <a:pt x="186" y="19"/>
                      <a:pt x="185" y="18"/>
                      <a:pt x="186" y="17"/>
                    </a:cubicBezTo>
                    <a:cubicBezTo>
                      <a:pt x="186" y="16"/>
                      <a:pt x="186" y="16"/>
                      <a:pt x="185" y="16"/>
                    </a:cubicBezTo>
                    <a:cubicBezTo>
                      <a:pt x="184" y="17"/>
                      <a:pt x="184" y="17"/>
                      <a:pt x="184" y="18"/>
                    </a:cubicBezTo>
                    <a:cubicBezTo>
                      <a:pt x="184" y="19"/>
                      <a:pt x="183" y="19"/>
                      <a:pt x="183" y="19"/>
                    </a:cubicBezTo>
                    <a:cubicBezTo>
                      <a:pt x="182" y="20"/>
                      <a:pt x="182" y="21"/>
                      <a:pt x="181" y="21"/>
                    </a:cubicBezTo>
                    <a:cubicBezTo>
                      <a:pt x="180" y="22"/>
                      <a:pt x="179" y="21"/>
                      <a:pt x="178" y="20"/>
                    </a:cubicBezTo>
                    <a:cubicBezTo>
                      <a:pt x="178" y="18"/>
                      <a:pt x="177" y="18"/>
                      <a:pt x="177" y="16"/>
                    </a:cubicBezTo>
                    <a:cubicBezTo>
                      <a:pt x="177" y="14"/>
                      <a:pt x="176" y="12"/>
                      <a:pt x="176" y="12"/>
                    </a:cubicBezTo>
                    <a:cubicBezTo>
                      <a:pt x="175" y="11"/>
                      <a:pt x="174" y="10"/>
                      <a:pt x="174" y="11"/>
                    </a:cubicBezTo>
                    <a:cubicBezTo>
                      <a:pt x="174" y="11"/>
                      <a:pt x="173" y="12"/>
                      <a:pt x="173" y="12"/>
                    </a:cubicBezTo>
                    <a:cubicBezTo>
                      <a:pt x="174" y="13"/>
                      <a:pt x="173" y="14"/>
                      <a:pt x="174" y="14"/>
                    </a:cubicBezTo>
                    <a:cubicBezTo>
                      <a:pt x="175" y="14"/>
                      <a:pt x="175" y="15"/>
                      <a:pt x="175" y="15"/>
                    </a:cubicBezTo>
                    <a:cubicBezTo>
                      <a:pt x="174" y="15"/>
                      <a:pt x="173" y="15"/>
                      <a:pt x="173" y="16"/>
                    </a:cubicBezTo>
                    <a:cubicBezTo>
                      <a:pt x="173" y="16"/>
                      <a:pt x="172" y="17"/>
                      <a:pt x="172" y="17"/>
                    </a:cubicBezTo>
                    <a:cubicBezTo>
                      <a:pt x="171" y="17"/>
                      <a:pt x="170" y="19"/>
                      <a:pt x="170" y="19"/>
                    </a:cubicBezTo>
                    <a:cubicBezTo>
                      <a:pt x="169" y="19"/>
                      <a:pt x="169" y="18"/>
                      <a:pt x="168" y="18"/>
                    </a:cubicBezTo>
                    <a:cubicBezTo>
                      <a:pt x="167" y="18"/>
                      <a:pt x="165" y="20"/>
                      <a:pt x="166" y="19"/>
                    </a:cubicBezTo>
                    <a:cubicBezTo>
                      <a:pt x="166" y="17"/>
                      <a:pt x="167" y="17"/>
                      <a:pt x="166" y="16"/>
                    </a:cubicBezTo>
                    <a:cubicBezTo>
                      <a:pt x="166" y="15"/>
                      <a:pt x="165" y="14"/>
                      <a:pt x="164" y="15"/>
                    </a:cubicBezTo>
                    <a:cubicBezTo>
                      <a:pt x="163" y="16"/>
                      <a:pt x="161" y="17"/>
                      <a:pt x="160" y="18"/>
                    </a:cubicBezTo>
                    <a:cubicBezTo>
                      <a:pt x="160" y="18"/>
                      <a:pt x="157" y="22"/>
                      <a:pt x="156" y="22"/>
                    </a:cubicBezTo>
                    <a:cubicBezTo>
                      <a:pt x="156" y="23"/>
                      <a:pt x="154" y="24"/>
                      <a:pt x="154" y="23"/>
                    </a:cubicBezTo>
                    <a:cubicBezTo>
                      <a:pt x="155" y="22"/>
                      <a:pt x="158" y="20"/>
                      <a:pt x="157" y="19"/>
                    </a:cubicBezTo>
                    <a:cubicBezTo>
                      <a:pt x="157" y="19"/>
                      <a:pt x="157" y="18"/>
                      <a:pt x="157" y="19"/>
                    </a:cubicBezTo>
                    <a:cubicBezTo>
                      <a:pt x="156" y="19"/>
                      <a:pt x="153" y="21"/>
                      <a:pt x="152" y="22"/>
                    </a:cubicBezTo>
                    <a:cubicBezTo>
                      <a:pt x="150" y="23"/>
                      <a:pt x="147" y="24"/>
                      <a:pt x="147" y="25"/>
                    </a:cubicBezTo>
                    <a:cubicBezTo>
                      <a:pt x="146" y="25"/>
                      <a:pt x="145" y="27"/>
                      <a:pt x="145" y="26"/>
                    </a:cubicBezTo>
                    <a:cubicBezTo>
                      <a:pt x="145" y="26"/>
                      <a:pt x="145" y="25"/>
                      <a:pt x="144" y="25"/>
                    </a:cubicBezTo>
                    <a:cubicBezTo>
                      <a:pt x="143" y="26"/>
                      <a:pt x="144" y="27"/>
                      <a:pt x="143" y="27"/>
                    </a:cubicBezTo>
                    <a:cubicBezTo>
                      <a:pt x="142" y="27"/>
                      <a:pt x="141" y="26"/>
                      <a:pt x="141" y="26"/>
                    </a:cubicBezTo>
                    <a:cubicBezTo>
                      <a:pt x="140" y="27"/>
                      <a:pt x="140" y="28"/>
                      <a:pt x="139" y="27"/>
                    </a:cubicBezTo>
                    <a:cubicBezTo>
                      <a:pt x="138" y="26"/>
                      <a:pt x="137" y="26"/>
                      <a:pt x="137" y="26"/>
                    </a:cubicBezTo>
                    <a:cubicBezTo>
                      <a:pt x="137" y="27"/>
                      <a:pt x="136" y="27"/>
                      <a:pt x="136" y="27"/>
                    </a:cubicBezTo>
                    <a:cubicBezTo>
                      <a:pt x="135" y="27"/>
                      <a:pt x="133" y="25"/>
                      <a:pt x="133" y="24"/>
                    </a:cubicBezTo>
                    <a:cubicBezTo>
                      <a:pt x="133" y="24"/>
                      <a:pt x="133" y="23"/>
                      <a:pt x="132" y="23"/>
                    </a:cubicBezTo>
                    <a:cubicBezTo>
                      <a:pt x="131" y="22"/>
                      <a:pt x="131" y="20"/>
                      <a:pt x="131" y="20"/>
                    </a:cubicBezTo>
                    <a:cubicBezTo>
                      <a:pt x="130" y="20"/>
                      <a:pt x="129" y="20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0"/>
                      <a:pt x="126" y="20"/>
                      <a:pt x="126" y="20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20"/>
                      <a:pt x="124" y="20"/>
                      <a:pt x="123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3" y="20"/>
                      <a:pt x="123" y="20"/>
                      <a:pt x="123" y="19"/>
                    </a:cubicBezTo>
                    <a:cubicBezTo>
                      <a:pt x="122" y="19"/>
                      <a:pt x="118" y="17"/>
                      <a:pt x="117" y="17"/>
                    </a:cubicBezTo>
                    <a:cubicBezTo>
                      <a:pt x="117" y="16"/>
                      <a:pt x="116" y="16"/>
                      <a:pt x="114" y="16"/>
                    </a:cubicBezTo>
                    <a:cubicBezTo>
                      <a:pt x="112" y="17"/>
                      <a:pt x="109" y="17"/>
                      <a:pt x="107" y="16"/>
                    </a:cubicBezTo>
                    <a:cubicBezTo>
                      <a:pt x="105" y="16"/>
                      <a:pt x="102" y="16"/>
                      <a:pt x="101" y="16"/>
                    </a:cubicBezTo>
                    <a:cubicBezTo>
                      <a:pt x="101" y="15"/>
                      <a:pt x="101" y="14"/>
                      <a:pt x="100" y="14"/>
                    </a:cubicBezTo>
                    <a:cubicBezTo>
                      <a:pt x="99" y="14"/>
                      <a:pt x="95" y="14"/>
                      <a:pt x="94" y="13"/>
                    </a:cubicBezTo>
                    <a:cubicBezTo>
                      <a:pt x="94" y="13"/>
                      <a:pt x="91" y="12"/>
                      <a:pt x="90" y="13"/>
                    </a:cubicBezTo>
                    <a:cubicBezTo>
                      <a:pt x="89" y="13"/>
                      <a:pt x="89" y="14"/>
                      <a:pt x="88" y="14"/>
                    </a:cubicBezTo>
                    <a:cubicBezTo>
                      <a:pt x="87" y="13"/>
                      <a:pt x="88" y="13"/>
                      <a:pt x="87" y="12"/>
                    </a:cubicBezTo>
                    <a:cubicBezTo>
                      <a:pt x="86" y="12"/>
                      <a:pt x="85" y="11"/>
                      <a:pt x="85" y="11"/>
                    </a:cubicBezTo>
                    <a:cubicBezTo>
                      <a:pt x="86" y="11"/>
                      <a:pt x="87" y="9"/>
                      <a:pt x="87" y="9"/>
                    </a:cubicBezTo>
                    <a:cubicBezTo>
                      <a:pt x="86" y="9"/>
                      <a:pt x="82" y="10"/>
                      <a:pt x="81" y="10"/>
                    </a:cubicBezTo>
                    <a:cubicBezTo>
                      <a:pt x="80" y="10"/>
                      <a:pt x="78" y="10"/>
                      <a:pt x="79" y="9"/>
                    </a:cubicBezTo>
                    <a:cubicBezTo>
                      <a:pt x="80" y="9"/>
                      <a:pt x="81" y="8"/>
                      <a:pt x="80" y="8"/>
                    </a:cubicBezTo>
                    <a:cubicBezTo>
                      <a:pt x="80" y="8"/>
                      <a:pt x="79" y="8"/>
                      <a:pt x="78" y="8"/>
                    </a:cubicBezTo>
                    <a:cubicBezTo>
                      <a:pt x="77" y="9"/>
                      <a:pt x="76" y="11"/>
                      <a:pt x="76" y="10"/>
                    </a:cubicBezTo>
                    <a:cubicBezTo>
                      <a:pt x="75" y="10"/>
                      <a:pt x="76" y="8"/>
                      <a:pt x="76" y="8"/>
                    </a:cubicBezTo>
                    <a:cubicBezTo>
                      <a:pt x="76" y="7"/>
                      <a:pt x="75" y="7"/>
                      <a:pt x="75" y="6"/>
                    </a:cubicBezTo>
                    <a:cubicBezTo>
                      <a:pt x="75" y="6"/>
                      <a:pt x="73" y="5"/>
                      <a:pt x="73" y="6"/>
                    </a:cubicBezTo>
                    <a:cubicBezTo>
                      <a:pt x="72" y="6"/>
                      <a:pt x="70" y="9"/>
                      <a:pt x="69" y="9"/>
                    </a:cubicBezTo>
                    <a:cubicBezTo>
                      <a:pt x="67" y="10"/>
                      <a:pt x="63" y="11"/>
                      <a:pt x="62" y="11"/>
                    </a:cubicBezTo>
                    <a:cubicBezTo>
                      <a:pt x="61" y="11"/>
                      <a:pt x="60" y="10"/>
                      <a:pt x="59" y="11"/>
                    </a:cubicBezTo>
                    <a:cubicBezTo>
                      <a:pt x="59" y="11"/>
                      <a:pt x="57" y="13"/>
                      <a:pt x="56" y="13"/>
                    </a:cubicBezTo>
                    <a:cubicBezTo>
                      <a:pt x="55" y="13"/>
                      <a:pt x="53" y="14"/>
                      <a:pt x="51" y="14"/>
                    </a:cubicBezTo>
                    <a:cubicBezTo>
                      <a:pt x="49" y="14"/>
                      <a:pt x="49" y="15"/>
                      <a:pt x="48" y="16"/>
                    </a:cubicBezTo>
                    <a:cubicBezTo>
                      <a:pt x="48" y="16"/>
                      <a:pt x="47" y="18"/>
                      <a:pt x="46" y="18"/>
                    </a:cubicBezTo>
                    <a:cubicBezTo>
                      <a:pt x="45" y="19"/>
                      <a:pt x="42" y="22"/>
                      <a:pt x="41" y="23"/>
                    </a:cubicBezTo>
                    <a:cubicBezTo>
                      <a:pt x="40" y="24"/>
                      <a:pt x="38" y="26"/>
                      <a:pt x="37" y="27"/>
                    </a:cubicBezTo>
                    <a:cubicBezTo>
                      <a:pt x="36" y="27"/>
                      <a:pt x="36" y="26"/>
                      <a:pt x="35" y="27"/>
                    </a:cubicBezTo>
                    <a:cubicBezTo>
                      <a:pt x="34" y="27"/>
                      <a:pt x="31" y="27"/>
                      <a:pt x="30" y="27"/>
                    </a:cubicBezTo>
                    <a:cubicBezTo>
                      <a:pt x="28" y="27"/>
                      <a:pt x="28" y="30"/>
                      <a:pt x="27" y="30"/>
                    </a:cubicBezTo>
                    <a:cubicBezTo>
                      <a:pt x="26" y="30"/>
                      <a:pt x="25" y="30"/>
                      <a:pt x="25" y="31"/>
                    </a:cubicBezTo>
                    <a:cubicBezTo>
                      <a:pt x="26" y="31"/>
                      <a:pt x="27" y="31"/>
                      <a:pt x="27" y="32"/>
                    </a:cubicBezTo>
                    <a:cubicBezTo>
                      <a:pt x="27" y="33"/>
                      <a:pt x="28" y="33"/>
                      <a:pt x="29" y="34"/>
                    </a:cubicBezTo>
                    <a:cubicBezTo>
                      <a:pt x="29" y="34"/>
                      <a:pt x="30" y="36"/>
                      <a:pt x="30" y="36"/>
                    </a:cubicBezTo>
                    <a:cubicBezTo>
                      <a:pt x="31" y="37"/>
                      <a:pt x="31" y="37"/>
                      <a:pt x="31" y="38"/>
                    </a:cubicBezTo>
                    <a:cubicBezTo>
                      <a:pt x="31" y="39"/>
                      <a:pt x="31" y="39"/>
                      <a:pt x="31" y="41"/>
                    </a:cubicBezTo>
                    <a:cubicBezTo>
                      <a:pt x="31" y="42"/>
                      <a:pt x="33" y="42"/>
                      <a:pt x="34" y="42"/>
                    </a:cubicBezTo>
                    <a:cubicBezTo>
                      <a:pt x="35" y="42"/>
                      <a:pt x="38" y="42"/>
                      <a:pt x="37" y="43"/>
                    </a:cubicBezTo>
                    <a:cubicBezTo>
                      <a:pt x="37" y="44"/>
                      <a:pt x="38" y="44"/>
                      <a:pt x="38" y="44"/>
                    </a:cubicBezTo>
                    <a:cubicBezTo>
                      <a:pt x="39" y="45"/>
                      <a:pt x="42" y="45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ubicBezTo>
                      <a:pt x="39" y="46"/>
                      <a:pt x="37" y="45"/>
                      <a:pt x="36" y="45"/>
                    </a:cubicBezTo>
                    <a:cubicBezTo>
                      <a:pt x="36" y="44"/>
                      <a:pt x="35" y="45"/>
                      <a:pt x="35" y="46"/>
                    </a:cubicBezTo>
                    <a:cubicBezTo>
                      <a:pt x="35" y="46"/>
                      <a:pt x="34" y="48"/>
                      <a:pt x="35" y="47"/>
                    </a:cubicBezTo>
                    <a:cubicBezTo>
                      <a:pt x="36" y="47"/>
                      <a:pt x="37" y="46"/>
                      <a:pt x="37" y="47"/>
                    </a:cubicBezTo>
                    <a:cubicBezTo>
                      <a:pt x="38" y="47"/>
                      <a:pt x="39" y="48"/>
                      <a:pt x="38" y="48"/>
                    </a:cubicBezTo>
                    <a:cubicBezTo>
                      <a:pt x="38" y="48"/>
                      <a:pt x="37" y="48"/>
                      <a:pt x="36" y="49"/>
                    </a:cubicBezTo>
                    <a:cubicBezTo>
                      <a:pt x="36" y="49"/>
                      <a:pt x="36" y="50"/>
                      <a:pt x="35" y="50"/>
                    </a:cubicBezTo>
                    <a:cubicBezTo>
                      <a:pt x="34" y="50"/>
                      <a:pt x="33" y="49"/>
                      <a:pt x="32" y="50"/>
                    </a:cubicBezTo>
                    <a:cubicBezTo>
                      <a:pt x="32" y="50"/>
                      <a:pt x="31" y="51"/>
                      <a:pt x="31" y="50"/>
                    </a:cubicBezTo>
                    <a:cubicBezTo>
                      <a:pt x="31" y="50"/>
                      <a:pt x="30" y="50"/>
                      <a:pt x="30" y="50"/>
                    </a:cubicBezTo>
                    <a:cubicBezTo>
                      <a:pt x="30" y="50"/>
                      <a:pt x="28" y="50"/>
                      <a:pt x="28" y="49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9" y="46"/>
                      <a:pt x="30" y="44"/>
                      <a:pt x="30" y="44"/>
                    </a:cubicBezTo>
                    <a:cubicBezTo>
                      <a:pt x="29" y="44"/>
                      <a:pt x="25" y="45"/>
                      <a:pt x="25" y="46"/>
                    </a:cubicBezTo>
                    <a:cubicBezTo>
                      <a:pt x="24" y="46"/>
                      <a:pt x="23" y="46"/>
                      <a:pt x="22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19" y="49"/>
                      <a:pt x="19" y="49"/>
                    </a:cubicBezTo>
                    <a:cubicBezTo>
                      <a:pt x="18" y="49"/>
                      <a:pt x="16" y="50"/>
                      <a:pt x="15" y="51"/>
                    </a:cubicBezTo>
                    <a:cubicBezTo>
                      <a:pt x="14" y="51"/>
                      <a:pt x="13" y="51"/>
                      <a:pt x="13" y="51"/>
                    </a:cubicBezTo>
                    <a:cubicBezTo>
                      <a:pt x="12" y="52"/>
                      <a:pt x="12" y="52"/>
                      <a:pt x="11" y="53"/>
                    </a:cubicBezTo>
                    <a:cubicBezTo>
                      <a:pt x="11" y="53"/>
                      <a:pt x="11" y="53"/>
                      <a:pt x="12" y="54"/>
                    </a:cubicBezTo>
                    <a:cubicBezTo>
                      <a:pt x="13" y="54"/>
                      <a:pt x="13" y="54"/>
                      <a:pt x="13" y="55"/>
                    </a:cubicBezTo>
                    <a:cubicBezTo>
                      <a:pt x="12" y="56"/>
                      <a:pt x="13" y="58"/>
                      <a:pt x="13" y="58"/>
                    </a:cubicBezTo>
                    <a:cubicBezTo>
                      <a:pt x="14" y="59"/>
                      <a:pt x="12" y="61"/>
                      <a:pt x="14" y="61"/>
                    </a:cubicBezTo>
                    <a:cubicBezTo>
                      <a:pt x="15" y="62"/>
                      <a:pt x="15" y="62"/>
                      <a:pt x="18" y="62"/>
                    </a:cubicBezTo>
                    <a:cubicBezTo>
                      <a:pt x="20" y="61"/>
                      <a:pt x="20" y="61"/>
                      <a:pt x="22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25" y="61"/>
                      <a:pt x="24" y="62"/>
                      <a:pt x="26" y="61"/>
                    </a:cubicBezTo>
                    <a:cubicBezTo>
                      <a:pt x="27" y="61"/>
                      <a:pt x="30" y="58"/>
                      <a:pt x="31" y="58"/>
                    </a:cubicBezTo>
                    <a:cubicBezTo>
                      <a:pt x="32" y="59"/>
                      <a:pt x="31" y="59"/>
                      <a:pt x="32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2" y="61"/>
                      <a:pt x="31" y="61"/>
                    </a:cubicBezTo>
                    <a:cubicBezTo>
                      <a:pt x="30" y="62"/>
                      <a:pt x="32" y="62"/>
                      <a:pt x="32" y="63"/>
                    </a:cubicBezTo>
                    <a:cubicBezTo>
                      <a:pt x="31" y="64"/>
                      <a:pt x="31" y="67"/>
                      <a:pt x="30" y="67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25" y="68"/>
                      <a:pt x="23" y="69"/>
                      <a:pt x="22" y="70"/>
                    </a:cubicBezTo>
                    <a:cubicBezTo>
                      <a:pt x="21" y="71"/>
                      <a:pt x="19" y="71"/>
                      <a:pt x="19" y="71"/>
                    </a:cubicBezTo>
                    <a:cubicBezTo>
                      <a:pt x="19" y="70"/>
                      <a:pt x="19" y="70"/>
                      <a:pt x="18" y="70"/>
                    </a:cubicBezTo>
                    <a:cubicBezTo>
                      <a:pt x="17" y="70"/>
                      <a:pt x="16" y="69"/>
                      <a:pt x="15" y="70"/>
                    </a:cubicBezTo>
                    <a:cubicBezTo>
                      <a:pt x="14" y="71"/>
                      <a:pt x="13" y="73"/>
                      <a:pt x="12" y="74"/>
                    </a:cubicBezTo>
                    <a:cubicBezTo>
                      <a:pt x="11" y="75"/>
                      <a:pt x="7" y="77"/>
                      <a:pt x="7" y="78"/>
                    </a:cubicBezTo>
                    <a:cubicBezTo>
                      <a:pt x="6" y="79"/>
                      <a:pt x="6" y="80"/>
                      <a:pt x="5" y="80"/>
                    </a:cubicBezTo>
                    <a:cubicBezTo>
                      <a:pt x="4" y="81"/>
                      <a:pt x="3" y="82"/>
                      <a:pt x="4" y="82"/>
                    </a:cubicBezTo>
                    <a:cubicBezTo>
                      <a:pt x="4" y="82"/>
                      <a:pt x="6" y="81"/>
                      <a:pt x="6" y="82"/>
                    </a:cubicBezTo>
                    <a:cubicBezTo>
                      <a:pt x="5" y="82"/>
                      <a:pt x="4" y="83"/>
                      <a:pt x="4" y="84"/>
                    </a:cubicBezTo>
                    <a:cubicBezTo>
                      <a:pt x="3" y="84"/>
                      <a:pt x="5" y="85"/>
                      <a:pt x="6" y="85"/>
                    </a:cubicBezTo>
                    <a:cubicBezTo>
                      <a:pt x="7" y="86"/>
                      <a:pt x="7" y="86"/>
                      <a:pt x="9" y="87"/>
                    </a:cubicBezTo>
                    <a:cubicBezTo>
                      <a:pt x="10" y="87"/>
                      <a:pt x="11" y="86"/>
                      <a:pt x="10" y="87"/>
                    </a:cubicBezTo>
                    <a:cubicBezTo>
                      <a:pt x="10" y="88"/>
                      <a:pt x="8" y="88"/>
                      <a:pt x="8" y="89"/>
                    </a:cubicBezTo>
                    <a:cubicBezTo>
                      <a:pt x="7" y="90"/>
                      <a:pt x="6" y="92"/>
                      <a:pt x="7" y="92"/>
                    </a:cubicBezTo>
                    <a:cubicBezTo>
                      <a:pt x="8" y="92"/>
                      <a:pt x="7" y="92"/>
                      <a:pt x="8" y="93"/>
                    </a:cubicBezTo>
                    <a:cubicBezTo>
                      <a:pt x="8" y="94"/>
                      <a:pt x="10" y="93"/>
                      <a:pt x="11" y="93"/>
                    </a:cubicBezTo>
                    <a:cubicBezTo>
                      <a:pt x="12" y="93"/>
                      <a:pt x="14" y="92"/>
                      <a:pt x="13" y="92"/>
                    </a:cubicBezTo>
                    <a:cubicBezTo>
                      <a:pt x="13" y="91"/>
                      <a:pt x="14" y="89"/>
                      <a:pt x="15" y="89"/>
                    </a:cubicBezTo>
                    <a:cubicBezTo>
                      <a:pt x="15" y="89"/>
                      <a:pt x="14" y="92"/>
                      <a:pt x="14" y="92"/>
                    </a:cubicBezTo>
                    <a:cubicBezTo>
                      <a:pt x="15" y="93"/>
                      <a:pt x="14" y="94"/>
                      <a:pt x="13" y="95"/>
                    </a:cubicBezTo>
                    <a:cubicBezTo>
                      <a:pt x="12" y="96"/>
                      <a:pt x="12" y="96"/>
                      <a:pt x="13" y="97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9"/>
                      <a:pt x="12" y="99"/>
                      <a:pt x="11" y="100"/>
                    </a:cubicBezTo>
                    <a:cubicBezTo>
                      <a:pt x="10" y="100"/>
                      <a:pt x="8" y="101"/>
                      <a:pt x="10" y="101"/>
                    </a:cubicBezTo>
                    <a:cubicBezTo>
                      <a:pt x="11" y="101"/>
                      <a:pt x="12" y="101"/>
                      <a:pt x="13" y="101"/>
                    </a:cubicBezTo>
                    <a:cubicBezTo>
                      <a:pt x="14" y="100"/>
                      <a:pt x="17" y="98"/>
                      <a:pt x="18" y="99"/>
                    </a:cubicBezTo>
                    <a:cubicBezTo>
                      <a:pt x="19" y="99"/>
                      <a:pt x="20" y="100"/>
                      <a:pt x="21" y="99"/>
                    </a:cubicBezTo>
                    <a:cubicBezTo>
                      <a:pt x="21" y="99"/>
                      <a:pt x="21" y="98"/>
                      <a:pt x="22" y="99"/>
                    </a:cubicBezTo>
                    <a:cubicBezTo>
                      <a:pt x="22" y="100"/>
                      <a:pt x="23" y="102"/>
                      <a:pt x="24" y="101"/>
                    </a:cubicBezTo>
                    <a:cubicBezTo>
                      <a:pt x="25" y="100"/>
                      <a:pt x="24" y="100"/>
                      <a:pt x="24" y="99"/>
                    </a:cubicBezTo>
                    <a:cubicBezTo>
                      <a:pt x="24" y="98"/>
                      <a:pt x="26" y="97"/>
                      <a:pt x="26" y="97"/>
                    </a:cubicBezTo>
                    <a:cubicBezTo>
                      <a:pt x="27" y="98"/>
                      <a:pt x="25" y="99"/>
                      <a:pt x="27" y="99"/>
                    </a:cubicBezTo>
                    <a:cubicBezTo>
                      <a:pt x="28" y="100"/>
                      <a:pt x="30" y="98"/>
                      <a:pt x="31" y="98"/>
                    </a:cubicBezTo>
                    <a:cubicBezTo>
                      <a:pt x="32" y="97"/>
                      <a:pt x="32" y="96"/>
                      <a:pt x="32" y="98"/>
                    </a:cubicBezTo>
                    <a:cubicBezTo>
                      <a:pt x="32" y="99"/>
                      <a:pt x="31" y="99"/>
                      <a:pt x="30" y="100"/>
                    </a:cubicBezTo>
                    <a:cubicBezTo>
                      <a:pt x="28" y="101"/>
                      <a:pt x="27" y="102"/>
                      <a:pt x="26" y="103"/>
                    </a:cubicBezTo>
                    <a:cubicBezTo>
                      <a:pt x="26" y="104"/>
                      <a:pt x="25" y="106"/>
                      <a:pt x="24" y="107"/>
                    </a:cubicBezTo>
                    <a:cubicBezTo>
                      <a:pt x="22" y="109"/>
                      <a:pt x="20" y="111"/>
                      <a:pt x="20" y="111"/>
                    </a:cubicBezTo>
                    <a:cubicBezTo>
                      <a:pt x="19" y="112"/>
                      <a:pt x="16" y="111"/>
                      <a:pt x="15" y="113"/>
                    </a:cubicBezTo>
                    <a:cubicBezTo>
                      <a:pt x="14" y="114"/>
                      <a:pt x="12" y="116"/>
                      <a:pt x="11" y="116"/>
                    </a:cubicBezTo>
                    <a:cubicBezTo>
                      <a:pt x="10" y="117"/>
                      <a:pt x="10" y="115"/>
                      <a:pt x="9" y="116"/>
                    </a:cubicBezTo>
                    <a:cubicBezTo>
                      <a:pt x="8" y="116"/>
                      <a:pt x="6" y="116"/>
                      <a:pt x="4" y="117"/>
                    </a:cubicBezTo>
                    <a:cubicBezTo>
                      <a:pt x="2" y="118"/>
                      <a:pt x="2" y="119"/>
                      <a:pt x="1" y="120"/>
                    </a:cubicBezTo>
                    <a:cubicBezTo>
                      <a:pt x="1" y="120"/>
                      <a:pt x="0" y="121"/>
                      <a:pt x="2" y="121"/>
                    </a:cubicBezTo>
                    <a:cubicBezTo>
                      <a:pt x="3" y="121"/>
                      <a:pt x="3" y="121"/>
                      <a:pt x="4" y="120"/>
                    </a:cubicBezTo>
                    <a:cubicBezTo>
                      <a:pt x="4" y="119"/>
                      <a:pt x="6" y="118"/>
                      <a:pt x="6" y="119"/>
                    </a:cubicBezTo>
                    <a:cubicBezTo>
                      <a:pt x="6" y="119"/>
                      <a:pt x="5" y="120"/>
                      <a:pt x="7" y="119"/>
                    </a:cubicBezTo>
                    <a:cubicBezTo>
                      <a:pt x="8" y="119"/>
                      <a:pt x="10" y="118"/>
                      <a:pt x="12" y="118"/>
                    </a:cubicBezTo>
                    <a:cubicBezTo>
                      <a:pt x="13" y="117"/>
                      <a:pt x="13" y="116"/>
                      <a:pt x="15" y="116"/>
                    </a:cubicBezTo>
                    <a:cubicBezTo>
                      <a:pt x="17" y="116"/>
                      <a:pt x="18" y="115"/>
                      <a:pt x="19" y="114"/>
                    </a:cubicBezTo>
                    <a:cubicBezTo>
                      <a:pt x="20" y="113"/>
                      <a:pt x="29" y="111"/>
                      <a:pt x="30" y="110"/>
                    </a:cubicBezTo>
                    <a:cubicBezTo>
                      <a:pt x="30" y="110"/>
                      <a:pt x="30" y="109"/>
                      <a:pt x="31" y="108"/>
                    </a:cubicBezTo>
                    <a:cubicBezTo>
                      <a:pt x="33" y="108"/>
                      <a:pt x="35" y="106"/>
                      <a:pt x="36" y="105"/>
                    </a:cubicBezTo>
                    <a:cubicBezTo>
                      <a:pt x="38" y="104"/>
                      <a:pt x="39" y="104"/>
                      <a:pt x="40" y="104"/>
                    </a:cubicBezTo>
                    <a:cubicBezTo>
                      <a:pt x="41" y="103"/>
                      <a:pt x="40" y="103"/>
                      <a:pt x="41" y="102"/>
                    </a:cubicBezTo>
                    <a:cubicBezTo>
                      <a:pt x="42" y="101"/>
                      <a:pt x="45" y="99"/>
                      <a:pt x="46" y="98"/>
                    </a:cubicBezTo>
                    <a:cubicBezTo>
                      <a:pt x="46" y="98"/>
                      <a:pt x="46" y="98"/>
                      <a:pt x="45" y="97"/>
                    </a:cubicBezTo>
                    <a:cubicBezTo>
                      <a:pt x="44" y="97"/>
                      <a:pt x="43" y="97"/>
                      <a:pt x="44" y="96"/>
                    </a:cubicBezTo>
                    <a:cubicBezTo>
                      <a:pt x="46" y="95"/>
                      <a:pt x="47" y="93"/>
                      <a:pt x="49" y="93"/>
                    </a:cubicBezTo>
                    <a:cubicBezTo>
                      <a:pt x="50" y="92"/>
                      <a:pt x="50" y="91"/>
                      <a:pt x="51" y="90"/>
                    </a:cubicBezTo>
                    <a:cubicBezTo>
                      <a:pt x="52" y="89"/>
                      <a:pt x="53" y="87"/>
                      <a:pt x="55" y="86"/>
                    </a:cubicBezTo>
                    <a:cubicBezTo>
                      <a:pt x="56" y="86"/>
                      <a:pt x="58" y="85"/>
                      <a:pt x="59" y="85"/>
                    </a:cubicBezTo>
                    <a:cubicBezTo>
                      <a:pt x="59" y="84"/>
                      <a:pt x="61" y="82"/>
                      <a:pt x="62" y="83"/>
                    </a:cubicBezTo>
                    <a:cubicBezTo>
                      <a:pt x="62" y="83"/>
                      <a:pt x="62" y="83"/>
                      <a:pt x="63" y="83"/>
                    </a:cubicBezTo>
                    <a:cubicBezTo>
                      <a:pt x="64" y="82"/>
                      <a:pt x="66" y="81"/>
                      <a:pt x="66" y="82"/>
                    </a:cubicBezTo>
                    <a:cubicBezTo>
                      <a:pt x="65" y="82"/>
                      <a:pt x="64" y="84"/>
                      <a:pt x="64" y="84"/>
                    </a:cubicBezTo>
                    <a:cubicBezTo>
                      <a:pt x="64" y="85"/>
                      <a:pt x="65" y="85"/>
                      <a:pt x="64" y="86"/>
                    </a:cubicBezTo>
                    <a:cubicBezTo>
                      <a:pt x="64" y="86"/>
                      <a:pt x="62" y="85"/>
                      <a:pt x="62" y="86"/>
                    </a:cubicBezTo>
                    <a:cubicBezTo>
                      <a:pt x="61" y="86"/>
                      <a:pt x="62" y="85"/>
                      <a:pt x="60" y="85"/>
                    </a:cubicBezTo>
                    <a:cubicBezTo>
                      <a:pt x="59" y="86"/>
                      <a:pt x="58" y="86"/>
                      <a:pt x="58" y="87"/>
                    </a:cubicBezTo>
                    <a:cubicBezTo>
                      <a:pt x="57" y="87"/>
                      <a:pt x="55" y="91"/>
                      <a:pt x="54" y="92"/>
                    </a:cubicBezTo>
                    <a:cubicBezTo>
                      <a:pt x="54" y="92"/>
                      <a:pt x="53" y="93"/>
                      <a:pt x="54" y="93"/>
                    </a:cubicBezTo>
                    <a:cubicBezTo>
                      <a:pt x="55" y="93"/>
                      <a:pt x="56" y="92"/>
                      <a:pt x="56" y="93"/>
                    </a:cubicBezTo>
                    <a:cubicBezTo>
                      <a:pt x="56" y="93"/>
                      <a:pt x="53" y="94"/>
                      <a:pt x="53" y="95"/>
                    </a:cubicBezTo>
                    <a:cubicBezTo>
                      <a:pt x="52" y="96"/>
                      <a:pt x="55" y="95"/>
                      <a:pt x="56" y="95"/>
                    </a:cubicBezTo>
                    <a:cubicBezTo>
                      <a:pt x="57" y="94"/>
                      <a:pt x="57" y="94"/>
                      <a:pt x="59" y="94"/>
                    </a:cubicBezTo>
                    <a:cubicBezTo>
                      <a:pt x="60" y="93"/>
                      <a:pt x="62" y="92"/>
                      <a:pt x="63" y="92"/>
                    </a:cubicBezTo>
                    <a:cubicBezTo>
                      <a:pt x="65" y="92"/>
                      <a:pt x="67" y="92"/>
                      <a:pt x="68" y="91"/>
                    </a:cubicBezTo>
                    <a:cubicBezTo>
                      <a:pt x="69" y="90"/>
                      <a:pt x="71" y="90"/>
                      <a:pt x="71" y="89"/>
                    </a:cubicBezTo>
                    <a:cubicBezTo>
                      <a:pt x="71" y="89"/>
                      <a:pt x="69" y="87"/>
                      <a:pt x="69" y="87"/>
                    </a:cubicBezTo>
                    <a:cubicBezTo>
                      <a:pt x="68" y="87"/>
                      <a:pt x="70" y="85"/>
                      <a:pt x="70" y="85"/>
                    </a:cubicBezTo>
                    <a:cubicBezTo>
                      <a:pt x="70" y="85"/>
                      <a:pt x="71" y="85"/>
                      <a:pt x="72" y="85"/>
                    </a:cubicBezTo>
                    <a:cubicBezTo>
                      <a:pt x="72" y="85"/>
                      <a:pt x="73" y="86"/>
                      <a:pt x="74" y="86"/>
                    </a:cubicBezTo>
                    <a:cubicBezTo>
                      <a:pt x="75" y="85"/>
                      <a:pt x="76" y="85"/>
                      <a:pt x="76" y="85"/>
                    </a:cubicBezTo>
                    <a:cubicBezTo>
                      <a:pt x="76" y="86"/>
                      <a:pt x="75" y="87"/>
                      <a:pt x="76" y="87"/>
                    </a:cubicBezTo>
                    <a:cubicBezTo>
                      <a:pt x="77" y="87"/>
                      <a:pt x="77" y="86"/>
                      <a:pt x="77" y="87"/>
                    </a:cubicBezTo>
                    <a:cubicBezTo>
                      <a:pt x="78" y="88"/>
                      <a:pt x="79" y="89"/>
                      <a:pt x="80" y="89"/>
                    </a:cubicBezTo>
                    <a:cubicBezTo>
                      <a:pt x="81" y="88"/>
                      <a:pt x="82" y="88"/>
                      <a:pt x="82" y="89"/>
                    </a:cubicBezTo>
                    <a:cubicBezTo>
                      <a:pt x="83" y="89"/>
                      <a:pt x="83" y="90"/>
                      <a:pt x="84" y="90"/>
                    </a:cubicBezTo>
                    <a:cubicBezTo>
                      <a:pt x="85" y="90"/>
                      <a:pt x="87" y="91"/>
                      <a:pt x="89" y="91"/>
                    </a:cubicBezTo>
                    <a:cubicBezTo>
                      <a:pt x="92" y="91"/>
                      <a:pt x="94" y="92"/>
                      <a:pt x="95" y="93"/>
                    </a:cubicBezTo>
                    <a:cubicBezTo>
                      <a:pt x="96" y="93"/>
                      <a:pt x="101" y="90"/>
                      <a:pt x="100" y="91"/>
                    </a:cubicBezTo>
                    <a:cubicBezTo>
                      <a:pt x="100" y="92"/>
                      <a:pt x="98" y="93"/>
                      <a:pt x="99" y="94"/>
                    </a:cubicBezTo>
                    <a:cubicBezTo>
                      <a:pt x="100" y="95"/>
                      <a:pt x="100" y="96"/>
                      <a:pt x="102" y="96"/>
                    </a:cubicBezTo>
                    <a:cubicBezTo>
                      <a:pt x="103" y="96"/>
                      <a:pt x="104" y="96"/>
                      <a:pt x="104" y="97"/>
                    </a:cubicBezTo>
                    <a:cubicBezTo>
                      <a:pt x="104" y="98"/>
                      <a:pt x="103" y="100"/>
                      <a:pt x="104" y="100"/>
                    </a:cubicBezTo>
                    <a:cubicBezTo>
                      <a:pt x="105" y="100"/>
                      <a:pt x="106" y="100"/>
                      <a:pt x="106" y="101"/>
                    </a:cubicBezTo>
                    <a:cubicBezTo>
                      <a:pt x="107" y="102"/>
                      <a:pt x="107" y="102"/>
                      <a:pt x="108" y="102"/>
                    </a:cubicBezTo>
                    <a:cubicBezTo>
                      <a:pt x="109" y="101"/>
                      <a:pt x="110" y="101"/>
                      <a:pt x="109" y="100"/>
                    </a:cubicBezTo>
                    <a:cubicBezTo>
                      <a:pt x="109" y="99"/>
                      <a:pt x="109" y="98"/>
                      <a:pt x="109" y="98"/>
                    </a:cubicBezTo>
                    <a:cubicBezTo>
                      <a:pt x="110" y="98"/>
                      <a:pt x="111" y="99"/>
                      <a:pt x="111" y="100"/>
                    </a:cubicBezTo>
                    <a:cubicBezTo>
                      <a:pt x="111" y="101"/>
                      <a:pt x="111" y="102"/>
                      <a:pt x="112" y="102"/>
                    </a:cubicBezTo>
                    <a:cubicBezTo>
                      <a:pt x="112" y="102"/>
                      <a:pt x="113" y="99"/>
                      <a:pt x="113" y="98"/>
                    </a:cubicBezTo>
                    <a:cubicBezTo>
                      <a:pt x="113" y="97"/>
                      <a:pt x="113" y="94"/>
                      <a:pt x="114" y="95"/>
                    </a:cubicBezTo>
                    <a:cubicBezTo>
                      <a:pt x="115" y="95"/>
                      <a:pt x="115" y="96"/>
                      <a:pt x="115" y="97"/>
                    </a:cubicBezTo>
                    <a:cubicBezTo>
                      <a:pt x="115" y="99"/>
                      <a:pt x="113" y="101"/>
                      <a:pt x="114" y="102"/>
                    </a:cubicBezTo>
                    <a:cubicBezTo>
                      <a:pt x="115" y="102"/>
                      <a:pt x="116" y="102"/>
                      <a:pt x="117" y="102"/>
                    </a:cubicBezTo>
                    <a:cubicBezTo>
                      <a:pt x="117" y="102"/>
                      <a:pt x="117" y="104"/>
                      <a:pt x="119" y="104"/>
                    </a:cubicBezTo>
                    <a:cubicBezTo>
                      <a:pt x="120" y="105"/>
                      <a:pt x="119" y="107"/>
                      <a:pt x="119" y="107"/>
                    </a:cubicBezTo>
                    <a:cubicBezTo>
                      <a:pt x="119" y="108"/>
                      <a:pt x="120" y="108"/>
                      <a:pt x="121" y="109"/>
                    </a:cubicBezTo>
                    <a:cubicBezTo>
                      <a:pt x="121" y="110"/>
                      <a:pt x="120" y="112"/>
                      <a:pt x="121" y="112"/>
                    </a:cubicBezTo>
                    <a:cubicBezTo>
                      <a:pt x="121" y="113"/>
                      <a:pt x="122" y="114"/>
                      <a:pt x="122" y="114"/>
                    </a:cubicBezTo>
                    <a:cubicBezTo>
                      <a:pt x="122" y="115"/>
                      <a:pt x="121" y="116"/>
                      <a:pt x="122" y="116"/>
                    </a:cubicBezTo>
                    <a:cubicBezTo>
                      <a:pt x="124" y="115"/>
                      <a:pt x="124" y="115"/>
                      <a:pt x="125" y="115"/>
                    </a:cubicBezTo>
                    <a:cubicBezTo>
                      <a:pt x="125" y="116"/>
                      <a:pt x="125" y="117"/>
                      <a:pt x="125" y="118"/>
                    </a:cubicBezTo>
                    <a:cubicBezTo>
                      <a:pt x="124" y="119"/>
                      <a:pt x="125" y="120"/>
                      <a:pt x="124" y="120"/>
                    </a:cubicBezTo>
                    <a:cubicBezTo>
                      <a:pt x="123" y="121"/>
                      <a:pt x="123" y="122"/>
                      <a:pt x="124" y="122"/>
                    </a:cubicBezTo>
                    <a:cubicBezTo>
                      <a:pt x="125" y="122"/>
                      <a:pt x="127" y="120"/>
                      <a:pt x="126" y="121"/>
                    </a:cubicBezTo>
                    <a:cubicBezTo>
                      <a:pt x="126" y="121"/>
                      <a:pt x="126" y="121"/>
                      <a:pt x="126" y="121"/>
                    </a:cubicBezTo>
                    <a:cubicBezTo>
                      <a:pt x="126" y="122"/>
                      <a:pt x="125" y="122"/>
                      <a:pt x="125" y="123"/>
                    </a:cubicBezTo>
                    <a:cubicBezTo>
                      <a:pt x="125" y="123"/>
                      <a:pt x="125" y="123"/>
                      <a:pt x="125" y="123"/>
                    </a:cubicBezTo>
                    <a:cubicBezTo>
                      <a:pt x="124" y="123"/>
                      <a:pt x="124" y="124"/>
                      <a:pt x="124" y="124"/>
                    </a:cubicBezTo>
                    <a:cubicBezTo>
                      <a:pt x="124" y="125"/>
                      <a:pt x="125" y="126"/>
                      <a:pt x="125" y="127"/>
                    </a:cubicBezTo>
                    <a:cubicBezTo>
                      <a:pt x="125" y="127"/>
                      <a:pt x="125" y="128"/>
                      <a:pt x="124" y="128"/>
                    </a:cubicBezTo>
                    <a:cubicBezTo>
                      <a:pt x="122" y="128"/>
                      <a:pt x="123" y="129"/>
                      <a:pt x="124" y="130"/>
                    </a:cubicBezTo>
                    <a:cubicBezTo>
                      <a:pt x="125" y="130"/>
                      <a:pt x="126" y="130"/>
                      <a:pt x="126" y="129"/>
                    </a:cubicBezTo>
                    <a:cubicBezTo>
                      <a:pt x="127" y="129"/>
                      <a:pt x="128" y="127"/>
                      <a:pt x="129" y="128"/>
                    </a:cubicBezTo>
                    <a:cubicBezTo>
                      <a:pt x="129" y="128"/>
                      <a:pt x="130" y="130"/>
                      <a:pt x="129" y="130"/>
                    </a:cubicBezTo>
                    <a:cubicBezTo>
                      <a:pt x="128" y="130"/>
                      <a:pt x="128" y="130"/>
                      <a:pt x="127" y="131"/>
                    </a:cubicBezTo>
                    <a:cubicBezTo>
                      <a:pt x="127" y="131"/>
                      <a:pt x="128" y="132"/>
                      <a:pt x="128" y="132"/>
                    </a:cubicBezTo>
                    <a:cubicBezTo>
                      <a:pt x="129" y="133"/>
                      <a:pt x="129" y="136"/>
                      <a:pt x="130" y="135"/>
                    </a:cubicBezTo>
                    <a:cubicBezTo>
                      <a:pt x="131" y="135"/>
                      <a:pt x="133" y="134"/>
                      <a:pt x="133" y="134"/>
                    </a:cubicBezTo>
                    <a:cubicBezTo>
                      <a:pt x="133" y="135"/>
                      <a:pt x="131" y="137"/>
                      <a:pt x="131" y="138"/>
                    </a:cubicBezTo>
                    <a:cubicBezTo>
                      <a:pt x="130" y="138"/>
                      <a:pt x="128" y="140"/>
                      <a:pt x="128" y="141"/>
                    </a:cubicBezTo>
                    <a:cubicBezTo>
                      <a:pt x="127" y="142"/>
                      <a:pt x="127" y="142"/>
                      <a:pt x="127" y="143"/>
                    </a:cubicBezTo>
                    <a:cubicBezTo>
                      <a:pt x="128" y="143"/>
                      <a:pt x="128" y="144"/>
                      <a:pt x="129" y="144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5"/>
                      <a:pt x="130" y="146"/>
                      <a:pt x="131" y="146"/>
                    </a:cubicBezTo>
                    <a:cubicBezTo>
                      <a:pt x="133" y="146"/>
                      <a:pt x="135" y="145"/>
                      <a:pt x="135" y="146"/>
                    </a:cubicBezTo>
                    <a:cubicBezTo>
                      <a:pt x="135" y="146"/>
                      <a:pt x="136" y="146"/>
                      <a:pt x="136" y="146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6" y="146"/>
                      <a:pt x="136" y="146"/>
                      <a:pt x="135" y="146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7" y="146"/>
                      <a:pt x="138" y="145"/>
                      <a:pt x="138" y="146"/>
                    </a:cubicBezTo>
                    <a:cubicBezTo>
                      <a:pt x="137" y="147"/>
                      <a:pt x="136" y="148"/>
                      <a:pt x="136" y="149"/>
                    </a:cubicBezTo>
                    <a:cubicBezTo>
                      <a:pt x="137" y="150"/>
                      <a:pt x="138" y="149"/>
                      <a:pt x="138" y="149"/>
                    </a:cubicBezTo>
                    <a:cubicBezTo>
                      <a:pt x="138" y="150"/>
                      <a:pt x="138" y="152"/>
                      <a:pt x="139" y="151"/>
                    </a:cubicBezTo>
                    <a:cubicBezTo>
                      <a:pt x="140" y="151"/>
                      <a:pt x="140" y="151"/>
                      <a:pt x="141" y="152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4"/>
                      <a:pt x="141" y="154"/>
                      <a:pt x="141" y="154"/>
                    </a:cubicBezTo>
                    <a:cubicBezTo>
                      <a:pt x="141" y="154"/>
                      <a:pt x="141" y="154"/>
                      <a:pt x="141" y="154"/>
                    </a:cubicBezTo>
                    <a:cubicBezTo>
                      <a:pt x="141" y="154"/>
                      <a:pt x="141" y="154"/>
                      <a:pt x="141" y="155"/>
                    </a:cubicBezTo>
                    <a:cubicBezTo>
                      <a:pt x="141" y="156"/>
                      <a:pt x="141" y="157"/>
                      <a:pt x="141" y="158"/>
                    </a:cubicBezTo>
                    <a:cubicBezTo>
                      <a:pt x="141" y="159"/>
                      <a:pt x="141" y="160"/>
                      <a:pt x="140" y="160"/>
                    </a:cubicBezTo>
                    <a:cubicBezTo>
                      <a:pt x="140" y="160"/>
                      <a:pt x="139" y="158"/>
                      <a:pt x="138" y="158"/>
                    </a:cubicBezTo>
                    <a:cubicBezTo>
                      <a:pt x="137" y="159"/>
                      <a:pt x="135" y="158"/>
                      <a:pt x="134" y="158"/>
                    </a:cubicBezTo>
                    <a:cubicBezTo>
                      <a:pt x="133" y="158"/>
                      <a:pt x="132" y="158"/>
                      <a:pt x="133" y="160"/>
                    </a:cubicBezTo>
                    <a:cubicBezTo>
                      <a:pt x="133" y="161"/>
                      <a:pt x="133" y="165"/>
                      <a:pt x="132" y="167"/>
                    </a:cubicBezTo>
                    <a:cubicBezTo>
                      <a:pt x="130" y="170"/>
                      <a:pt x="129" y="175"/>
                      <a:pt x="128" y="176"/>
                    </a:cubicBezTo>
                    <a:cubicBezTo>
                      <a:pt x="128" y="177"/>
                      <a:pt x="125" y="183"/>
                      <a:pt x="124" y="184"/>
                    </a:cubicBezTo>
                    <a:cubicBezTo>
                      <a:pt x="123" y="185"/>
                      <a:pt x="124" y="186"/>
                      <a:pt x="124" y="188"/>
                    </a:cubicBezTo>
                    <a:cubicBezTo>
                      <a:pt x="124" y="189"/>
                      <a:pt x="124" y="189"/>
                      <a:pt x="123" y="191"/>
                    </a:cubicBezTo>
                    <a:cubicBezTo>
                      <a:pt x="122" y="193"/>
                      <a:pt x="120" y="197"/>
                      <a:pt x="121" y="198"/>
                    </a:cubicBezTo>
                    <a:cubicBezTo>
                      <a:pt x="121" y="199"/>
                      <a:pt x="122" y="201"/>
                      <a:pt x="122" y="203"/>
                    </a:cubicBezTo>
                    <a:cubicBezTo>
                      <a:pt x="121" y="204"/>
                      <a:pt x="121" y="205"/>
                      <a:pt x="121" y="206"/>
                    </a:cubicBezTo>
                    <a:cubicBezTo>
                      <a:pt x="122" y="208"/>
                      <a:pt x="123" y="209"/>
                      <a:pt x="123" y="211"/>
                    </a:cubicBezTo>
                    <a:cubicBezTo>
                      <a:pt x="123" y="213"/>
                      <a:pt x="123" y="214"/>
                      <a:pt x="124" y="215"/>
                    </a:cubicBezTo>
                    <a:cubicBezTo>
                      <a:pt x="125" y="216"/>
                      <a:pt x="124" y="219"/>
                      <a:pt x="125" y="221"/>
                    </a:cubicBezTo>
                    <a:cubicBezTo>
                      <a:pt x="126" y="223"/>
                      <a:pt x="127" y="223"/>
                      <a:pt x="127" y="225"/>
                    </a:cubicBezTo>
                    <a:cubicBezTo>
                      <a:pt x="127" y="226"/>
                      <a:pt x="130" y="225"/>
                      <a:pt x="131" y="226"/>
                    </a:cubicBezTo>
                    <a:cubicBezTo>
                      <a:pt x="132" y="227"/>
                      <a:pt x="134" y="227"/>
                      <a:pt x="135" y="227"/>
                    </a:cubicBezTo>
                    <a:cubicBezTo>
                      <a:pt x="136" y="228"/>
                      <a:pt x="136" y="229"/>
                      <a:pt x="136" y="230"/>
                    </a:cubicBezTo>
                    <a:cubicBezTo>
                      <a:pt x="136" y="230"/>
                      <a:pt x="136" y="230"/>
                      <a:pt x="136" y="230"/>
                    </a:cubicBezTo>
                    <a:cubicBezTo>
                      <a:pt x="136" y="230"/>
                      <a:pt x="136" y="230"/>
                      <a:pt x="136" y="230"/>
                    </a:cubicBezTo>
                    <a:cubicBezTo>
                      <a:pt x="136" y="231"/>
                      <a:pt x="137" y="231"/>
                      <a:pt x="137" y="231"/>
                    </a:cubicBezTo>
                    <a:cubicBezTo>
                      <a:pt x="137" y="231"/>
                      <a:pt x="137" y="231"/>
                      <a:pt x="137" y="231"/>
                    </a:cubicBezTo>
                    <a:cubicBezTo>
                      <a:pt x="137" y="232"/>
                      <a:pt x="137" y="232"/>
                      <a:pt x="137" y="232"/>
                    </a:cubicBezTo>
                    <a:cubicBezTo>
                      <a:pt x="137" y="232"/>
                      <a:pt x="137" y="232"/>
                      <a:pt x="137" y="233"/>
                    </a:cubicBezTo>
                    <a:cubicBezTo>
                      <a:pt x="137" y="233"/>
                      <a:pt x="137" y="233"/>
                      <a:pt x="137" y="234"/>
                    </a:cubicBezTo>
                    <a:cubicBezTo>
                      <a:pt x="137" y="234"/>
                      <a:pt x="137" y="234"/>
                      <a:pt x="137" y="234"/>
                    </a:cubicBezTo>
                    <a:cubicBezTo>
                      <a:pt x="137" y="234"/>
                      <a:pt x="137" y="235"/>
                      <a:pt x="137" y="235"/>
                    </a:cubicBezTo>
                    <a:cubicBezTo>
                      <a:pt x="137" y="235"/>
                      <a:pt x="137" y="235"/>
                      <a:pt x="138" y="236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8" y="237"/>
                      <a:pt x="138" y="237"/>
                      <a:pt x="138" y="237"/>
                    </a:cubicBezTo>
                    <a:cubicBezTo>
                      <a:pt x="138" y="237"/>
                      <a:pt x="138" y="238"/>
                      <a:pt x="138" y="238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38" y="238"/>
                      <a:pt x="138" y="239"/>
                      <a:pt x="138" y="239"/>
                    </a:cubicBezTo>
                    <a:cubicBezTo>
                      <a:pt x="138" y="241"/>
                      <a:pt x="140" y="244"/>
                      <a:pt x="139" y="246"/>
                    </a:cubicBezTo>
                    <a:cubicBezTo>
                      <a:pt x="139" y="247"/>
                      <a:pt x="140" y="248"/>
                      <a:pt x="141" y="249"/>
                    </a:cubicBezTo>
                    <a:cubicBezTo>
                      <a:pt x="142" y="250"/>
                      <a:pt x="144" y="252"/>
                      <a:pt x="143" y="254"/>
                    </a:cubicBezTo>
                    <a:cubicBezTo>
                      <a:pt x="142" y="256"/>
                      <a:pt x="142" y="256"/>
                      <a:pt x="141" y="256"/>
                    </a:cubicBezTo>
                    <a:cubicBezTo>
                      <a:pt x="140" y="256"/>
                      <a:pt x="141" y="257"/>
                      <a:pt x="141" y="258"/>
                    </a:cubicBezTo>
                    <a:cubicBezTo>
                      <a:pt x="142" y="259"/>
                      <a:pt x="144" y="261"/>
                      <a:pt x="145" y="260"/>
                    </a:cubicBezTo>
                    <a:cubicBezTo>
                      <a:pt x="145" y="260"/>
                      <a:pt x="147" y="261"/>
                      <a:pt x="147" y="261"/>
                    </a:cubicBezTo>
                    <a:cubicBezTo>
                      <a:pt x="148" y="262"/>
                      <a:pt x="148" y="265"/>
                      <a:pt x="148" y="266"/>
                    </a:cubicBezTo>
                    <a:cubicBezTo>
                      <a:pt x="147" y="267"/>
                      <a:pt x="147" y="268"/>
                      <a:pt x="148" y="269"/>
                    </a:cubicBezTo>
                    <a:cubicBezTo>
                      <a:pt x="149" y="270"/>
                      <a:pt x="152" y="273"/>
                      <a:pt x="152" y="275"/>
                    </a:cubicBezTo>
                    <a:cubicBezTo>
                      <a:pt x="152" y="276"/>
                      <a:pt x="153" y="278"/>
                      <a:pt x="154" y="277"/>
                    </a:cubicBezTo>
                    <a:cubicBezTo>
                      <a:pt x="154" y="277"/>
                      <a:pt x="156" y="277"/>
                      <a:pt x="156" y="275"/>
                    </a:cubicBezTo>
                    <a:cubicBezTo>
                      <a:pt x="156" y="274"/>
                      <a:pt x="153" y="271"/>
                      <a:pt x="152" y="270"/>
                    </a:cubicBezTo>
                    <a:cubicBezTo>
                      <a:pt x="152" y="269"/>
                      <a:pt x="154" y="270"/>
                      <a:pt x="153" y="268"/>
                    </a:cubicBezTo>
                    <a:cubicBezTo>
                      <a:pt x="153" y="267"/>
                      <a:pt x="151" y="265"/>
                      <a:pt x="152" y="264"/>
                    </a:cubicBezTo>
                    <a:cubicBezTo>
                      <a:pt x="152" y="264"/>
                      <a:pt x="154" y="265"/>
                      <a:pt x="153" y="263"/>
                    </a:cubicBezTo>
                    <a:cubicBezTo>
                      <a:pt x="152" y="261"/>
                      <a:pt x="151" y="259"/>
                      <a:pt x="151" y="258"/>
                    </a:cubicBezTo>
                    <a:cubicBezTo>
                      <a:pt x="150" y="257"/>
                      <a:pt x="149" y="256"/>
                      <a:pt x="149" y="254"/>
                    </a:cubicBezTo>
                    <a:cubicBezTo>
                      <a:pt x="149" y="252"/>
                      <a:pt x="147" y="250"/>
                      <a:pt x="146" y="249"/>
                    </a:cubicBezTo>
                    <a:cubicBezTo>
                      <a:pt x="146" y="248"/>
                      <a:pt x="144" y="246"/>
                      <a:pt x="144" y="246"/>
                    </a:cubicBezTo>
                    <a:cubicBezTo>
                      <a:pt x="144" y="245"/>
                      <a:pt x="145" y="243"/>
                      <a:pt x="144" y="242"/>
                    </a:cubicBezTo>
                    <a:cubicBezTo>
                      <a:pt x="144" y="241"/>
                      <a:pt x="145" y="240"/>
                      <a:pt x="145" y="239"/>
                    </a:cubicBezTo>
                    <a:cubicBezTo>
                      <a:pt x="145" y="238"/>
                      <a:pt x="146" y="237"/>
                      <a:pt x="146" y="238"/>
                    </a:cubicBezTo>
                    <a:cubicBezTo>
                      <a:pt x="147" y="238"/>
                      <a:pt x="148" y="239"/>
                      <a:pt x="148" y="239"/>
                    </a:cubicBezTo>
                    <a:cubicBezTo>
                      <a:pt x="148" y="239"/>
                      <a:pt x="149" y="240"/>
                      <a:pt x="150" y="241"/>
                    </a:cubicBezTo>
                    <a:cubicBezTo>
                      <a:pt x="151" y="242"/>
                      <a:pt x="152" y="241"/>
                      <a:pt x="151" y="242"/>
                    </a:cubicBezTo>
                    <a:cubicBezTo>
                      <a:pt x="151" y="244"/>
                      <a:pt x="151" y="245"/>
                      <a:pt x="151" y="245"/>
                    </a:cubicBezTo>
                    <a:cubicBezTo>
                      <a:pt x="152" y="245"/>
                      <a:pt x="151" y="248"/>
                      <a:pt x="152" y="249"/>
                    </a:cubicBezTo>
                    <a:cubicBezTo>
                      <a:pt x="153" y="249"/>
                      <a:pt x="152" y="252"/>
                      <a:pt x="153" y="253"/>
                    </a:cubicBezTo>
                    <a:cubicBezTo>
                      <a:pt x="154" y="254"/>
                      <a:pt x="155" y="255"/>
                      <a:pt x="157" y="256"/>
                    </a:cubicBezTo>
                    <a:cubicBezTo>
                      <a:pt x="158" y="258"/>
                      <a:pt x="162" y="261"/>
                      <a:pt x="161" y="262"/>
                    </a:cubicBezTo>
                    <a:cubicBezTo>
                      <a:pt x="161" y="262"/>
                      <a:pt x="160" y="263"/>
                      <a:pt x="161" y="264"/>
                    </a:cubicBezTo>
                    <a:cubicBezTo>
                      <a:pt x="161" y="265"/>
                      <a:pt x="163" y="266"/>
                      <a:pt x="164" y="267"/>
                    </a:cubicBezTo>
                    <a:cubicBezTo>
                      <a:pt x="165" y="268"/>
                      <a:pt x="167" y="270"/>
                      <a:pt x="166" y="271"/>
                    </a:cubicBezTo>
                    <a:cubicBezTo>
                      <a:pt x="166" y="272"/>
                      <a:pt x="167" y="273"/>
                      <a:pt x="168" y="275"/>
                    </a:cubicBezTo>
                    <a:cubicBezTo>
                      <a:pt x="169" y="276"/>
                      <a:pt x="170" y="278"/>
                      <a:pt x="170" y="280"/>
                    </a:cubicBezTo>
                    <a:cubicBezTo>
                      <a:pt x="170" y="281"/>
                      <a:pt x="170" y="285"/>
                      <a:pt x="170" y="285"/>
                    </a:cubicBezTo>
                    <a:cubicBezTo>
                      <a:pt x="169" y="286"/>
                      <a:pt x="167" y="288"/>
                      <a:pt x="167" y="288"/>
                    </a:cubicBezTo>
                    <a:cubicBezTo>
                      <a:pt x="167" y="289"/>
                      <a:pt x="166" y="290"/>
                      <a:pt x="168" y="292"/>
                    </a:cubicBezTo>
                    <a:cubicBezTo>
                      <a:pt x="170" y="293"/>
                      <a:pt x="174" y="296"/>
                      <a:pt x="176" y="297"/>
                    </a:cubicBezTo>
                    <a:cubicBezTo>
                      <a:pt x="177" y="299"/>
                      <a:pt x="179" y="298"/>
                      <a:pt x="180" y="299"/>
                    </a:cubicBezTo>
                    <a:cubicBezTo>
                      <a:pt x="181" y="300"/>
                      <a:pt x="183" y="301"/>
                      <a:pt x="184" y="301"/>
                    </a:cubicBezTo>
                    <a:cubicBezTo>
                      <a:pt x="186" y="302"/>
                      <a:pt x="192" y="304"/>
                      <a:pt x="193" y="304"/>
                    </a:cubicBezTo>
                    <a:cubicBezTo>
                      <a:pt x="194" y="305"/>
                      <a:pt x="195" y="307"/>
                      <a:pt x="196" y="307"/>
                    </a:cubicBezTo>
                    <a:cubicBezTo>
                      <a:pt x="198" y="307"/>
                      <a:pt x="200" y="308"/>
                      <a:pt x="202" y="308"/>
                    </a:cubicBezTo>
                    <a:cubicBezTo>
                      <a:pt x="203" y="308"/>
                      <a:pt x="208" y="304"/>
                      <a:pt x="210" y="305"/>
                    </a:cubicBezTo>
                    <a:cubicBezTo>
                      <a:pt x="212" y="306"/>
                      <a:pt x="212" y="306"/>
                      <a:pt x="213" y="307"/>
                    </a:cubicBezTo>
                    <a:cubicBezTo>
                      <a:pt x="214" y="307"/>
                      <a:pt x="215" y="310"/>
                      <a:pt x="216" y="312"/>
                    </a:cubicBezTo>
                    <a:cubicBezTo>
                      <a:pt x="217" y="312"/>
                      <a:pt x="217" y="313"/>
                      <a:pt x="217" y="313"/>
                    </a:cubicBezTo>
                    <a:cubicBezTo>
                      <a:pt x="217" y="313"/>
                      <a:pt x="218" y="314"/>
                      <a:pt x="218" y="314"/>
                    </a:cubicBezTo>
                    <a:cubicBezTo>
                      <a:pt x="218" y="314"/>
                      <a:pt x="218" y="314"/>
                      <a:pt x="218" y="314"/>
                    </a:cubicBezTo>
                    <a:cubicBezTo>
                      <a:pt x="218" y="314"/>
                      <a:pt x="218" y="314"/>
                      <a:pt x="218" y="314"/>
                    </a:cubicBezTo>
                    <a:cubicBezTo>
                      <a:pt x="218" y="314"/>
                      <a:pt x="219" y="314"/>
                      <a:pt x="219" y="314"/>
                    </a:cubicBezTo>
                    <a:cubicBezTo>
                      <a:pt x="219" y="314"/>
                      <a:pt x="219" y="314"/>
                      <a:pt x="219" y="314"/>
                    </a:cubicBezTo>
                    <a:cubicBezTo>
                      <a:pt x="219" y="315"/>
                      <a:pt x="219" y="315"/>
                      <a:pt x="219" y="315"/>
                    </a:cubicBezTo>
                    <a:cubicBezTo>
                      <a:pt x="219" y="315"/>
                      <a:pt x="220" y="315"/>
                      <a:pt x="220" y="315"/>
                    </a:cubicBez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0" y="315"/>
                      <a:pt x="221" y="315"/>
                      <a:pt x="221" y="315"/>
                    </a:cubicBezTo>
                    <a:cubicBezTo>
                      <a:pt x="222" y="315"/>
                      <a:pt x="222" y="315"/>
                      <a:pt x="223" y="315"/>
                    </a:cubicBezTo>
                    <a:cubicBezTo>
                      <a:pt x="224" y="315"/>
                      <a:pt x="224" y="315"/>
                      <a:pt x="224" y="315"/>
                    </a:cubicBezTo>
                    <a:cubicBezTo>
                      <a:pt x="224" y="315"/>
                      <a:pt x="225" y="315"/>
                      <a:pt x="225" y="315"/>
                    </a:cubicBezTo>
                    <a:cubicBezTo>
                      <a:pt x="225" y="315"/>
                      <a:pt x="225" y="316"/>
                      <a:pt x="226" y="316"/>
                    </a:cubicBezTo>
                    <a:cubicBezTo>
                      <a:pt x="226" y="316"/>
                      <a:pt x="226" y="316"/>
                      <a:pt x="226" y="316"/>
                    </a:cubicBezTo>
                    <a:cubicBezTo>
                      <a:pt x="226" y="316"/>
                      <a:pt x="227" y="316"/>
                      <a:pt x="227" y="316"/>
                    </a:cubicBezTo>
                    <a:cubicBezTo>
                      <a:pt x="227" y="316"/>
                      <a:pt x="231" y="319"/>
                      <a:pt x="233" y="319"/>
                    </a:cubicBezTo>
                    <a:cubicBezTo>
                      <a:pt x="233" y="319"/>
                      <a:pt x="233" y="319"/>
                      <a:pt x="234" y="319"/>
                    </a:cubicBezTo>
                    <a:cubicBezTo>
                      <a:pt x="234" y="319"/>
                      <a:pt x="234" y="319"/>
                      <a:pt x="234" y="319"/>
                    </a:cubicBezTo>
                    <a:cubicBezTo>
                      <a:pt x="234" y="319"/>
                      <a:pt x="234" y="319"/>
                      <a:pt x="234" y="319"/>
                    </a:cubicBezTo>
                    <a:cubicBezTo>
                      <a:pt x="235" y="319"/>
                      <a:pt x="235" y="319"/>
                      <a:pt x="235" y="319"/>
                    </a:cubicBezTo>
                    <a:cubicBezTo>
                      <a:pt x="235" y="319"/>
                      <a:pt x="235" y="319"/>
                      <a:pt x="235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20"/>
                    </a:cubicBezTo>
                    <a:cubicBezTo>
                      <a:pt x="236" y="320"/>
                      <a:pt x="235" y="320"/>
                      <a:pt x="235" y="320"/>
                    </a:cubicBezTo>
                    <a:cubicBezTo>
                      <a:pt x="235" y="320"/>
                      <a:pt x="235" y="320"/>
                      <a:pt x="235" y="320"/>
                    </a:cubicBezTo>
                    <a:cubicBezTo>
                      <a:pt x="235" y="320"/>
                      <a:pt x="235" y="321"/>
                      <a:pt x="235" y="321"/>
                    </a:cubicBezTo>
                    <a:cubicBezTo>
                      <a:pt x="235" y="321"/>
                      <a:pt x="235" y="321"/>
                      <a:pt x="235" y="321"/>
                    </a:cubicBezTo>
                    <a:cubicBezTo>
                      <a:pt x="235" y="321"/>
                      <a:pt x="235" y="321"/>
                      <a:pt x="235" y="321"/>
                    </a:cubicBezTo>
                    <a:cubicBezTo>
                      <a:pt x="236" y="322"/>
                      <a:pt x="238" y="323"/>
                      <a:pt x="239" y="324"/>
                    </a:cubicBezTo>
                    <a:cubicBezTo>
                      <a:pt x="240" y="325"/>
                      <a:pt x="239" y="326"/>
                      <a:pt x="240" y="326"/>
                    </a:cubicBezTo>
                    <a:cubicBezTo>
                      <a:pt x="240" y="327"/>
                      <a:pt x="241" y="327"/>
                      <a:pt x="241" y="327"/>
                    </a:cubicBezTo>
                    <a:cubicBezTo>
                      <a:pt x="241" y="327"/>
                      <a:pt x="241" y="327"/>
                      <a:pt x="241" y="327"/>
                    </a:cubicBezTo>
                    <a:cubicBezTo>
                      <a:pt x="241" y="328"/>
                      <a:pt x="241" y="328"/>
                      <a:pt x="241" y="328"/>
                    </a:cubicBezTo>
                    <a:cubicBezTo>
                      <a:pt x="241" y="328"/>
                      <a:pt x="242" y="328"/>
                      <a:pt x="242" y="328"/>
                    </a:cubicBezTo>
                    <a:cubicBezTo>
                      <a:pt x="242" y="329"/>
                      <a:pt x="242" y="329"/>
                      <a:pt x="242" y="329"/>
                    </a:cubicBezTo>
                    <a:cubicBezTo>
                      <a:pt x="241" y="331"/>
                      <a:pt x="240" y="332"/>
                      <a:pt x="241" y="333"/>
                    </a:cubicBezTo>
                    <a:cubicBezTo>
                      <a:pt x="242" y="334"/>
                      <a:pt x="243" y="335"/>
                      <a:pt x="244" y="334"/>
                    </a:cubicBezTo>
                    <a:cubicBezTo>
                      <a:pt x="244" y="333"/>
                      <a:pt x="244" y="333"/>
                      <a:pt x="245" y="334"/>
                    </a:cubicBezTo>
                    <a:cubicBezTo>
                      <a:pt x="245" y="335"/>
                      <a:pt x="245" y="336"/>
                      <a:pt x="246" y="336"/>
                    </a:cubicBezTo>
                    <a:cubicBezTo>
                      <a:pt x="248" y="337"/>
                      <a:pt x="248" y="338"/>
                      <a:pt x="248" y="339"/>
                    </a:cubicBezTo>
                    <a:cubicBezTo>
                      <a:pt x="248" y="339"/>
                      <a:pt x="248" y="339"/>
                      <a:pt x="248" y="339"/>
                    </a:cubicBezTo>
                    <a:cubicBezTo>
                      <a:pt x="249" y="339"/>
                      <a:pt x="249" y="339"/>
                      <a:pt x="249" y="339"/>
                    </a:cubicBezTo>
                    <a:cubicBezTo>
                      <a:pt x="249" y="339"/>
                      <a:pt x="249" y="339"/>
                      <a:pt x="250" y="339"/>
                    </a:cubicBezTo>
                    <a:cubicBezTo>
                      <a:pt x="250" y="339"/>
                      <a:pt x="250" y="339"/>
                      <a:pt x="250" y="339"/>
                    </a:cubicBezTo>
                    <a:cubicBezTo>
                      <a:pt x="250" y="339"/>
                      <a:pt x="250" y="339"/>
                      <a:pt x="250" y="339"/>
                    </a:cubicBezTo>
                    <a:cubicBezTo>
                      <a:pt x="251" y="339"/>
                      <a:pt x="251" y="339"/>
                      <a:pt x="251" y="340"/>
                    </a:cubicBezTo>
                    <a:cubicBezTo>
                      <a:pt x="252" y="340"/>
                      <a:pt x="254" y="340"/>
                      <a:pt x="255" y="341"/>
                    </a:cubicBezTo>
                    <a:cubicBezTo>
                      <a:pt x="257" y="341"/>
                      <a:pt x="256" y="343"/>
                      <a:pt x="258" y="344"/>
                    </a:cubicBezTo>
                    <a:cubicBezTo>
                      <a:pt x="260" y="344"/>
                      <a:pt x="263" y="344"/>
                      <a:pt x="263" y="343"/>
                    </a:cubicBezTo>
                    <a:cubicBezTo>
                      <a:pt x="263" y="343"/>
                      <a:pt x="262" y="341"/>
                      <a:pt x="263" y="340"/>
                    </a:cubicBezTo>
                    <a:cubicBezTo>
                      <a:pt x="264" y="340"/>
                      <a:pt x="265" y="339"/>
                      <a:pt x="266" y="338"/>
                    </a:cubicBezTo>
                    <a:cubicBezTo>
                      <a:pt x="266" y="338"/>
                      <a:pt x="268" y="336"/>
                      <a:pt x="269" y="337"/>
                    </a:cubicBezTo>
                    <a:cubicBezTo>
                      <a:pt x="270" y="338"/>
                      <a:pt x="272" y="339"/>
                      <a:pt x="272" y="340"/>
                    </a:cubicBezTo>
                    <a:cubicBezTo>
                      <a:pt x="271" y="342"/>
                      <a:pt x="271" y="344"/>
                      <a:pt x="273" y="345"/>
                    </a:cubicBezTo>
                    <a:cubicBezTo>
                      <a:pt x="273" y="346"/>
                      <a:pt x="273" y="346"/>
                      <a:pt x="273" y="346"/>
                    </a:cubicBezTo>
                    <a:cubicBezTo>
                      <a:pt x="273" y="346"/>
                      <a:pt x="273" y="346"/>
                      <a:pt x="273" y="346"/>
                    </a:cubicBezTo>
                    <a:cubicBezTo>
                      <a:pt x="273" y="346"/>
                      <a:pt x="273" y="347"/>
                      <a:pt x="273" y="347"/>
                    </a:cubicBezTo>
                    <a:cubicBezTo>
                      <a:pt x="273" y="347"/>
                      <a:pt x="273" y="347"/>
                      <a:pt x="273" y="347"/>
                    </a:cubicBezTo>
                    <a:cubicBezTo>
                      <a:pt x="273" y="347"/>
                      <a:pt x="273" y="348"/>
                      <a:pt x="273" y="348"/>
                    </a:cubicBezTo>
                    <a:cubicBezTo>
                      <a:pt x="273" y="348"/>
                      <a:pt x="273" y="348"/>
                      <a:pt x="273" y="348"/>
                    </a:cubicBezTo>
                    <a:cubicBezTo>
                      <a:pt x="273" y="349"/>
                      <a:pt x="273" y="349"/>
                      <a:pt x="273" y="349"/>
                    </a:cubicBezTo>
                    <a:cubicBezTo>
                      <a:pt x="273" y="352"/>
                      <a:pt x="273" y="352"/>
                      <a:pt x="273" y="353"/>
                    </a:cubicBezTo>
                    <a:cubicBezTo>
                      <a:pt x="272" y="353"/>
                      <a:pt x="271" y="354"/>
                      <a:pt x="272" y="355"/>
                    </a:cubicBezTo>
                    <a:cubicBezTo>
                      <a:pt x="272" y="356"/>
                      <a:pt x="271" y="357"/>
                      <a:pt x="271" y="358"/>
                    </a:cubicBezTo>
                    <a:cubicBezTo>
                      <a:pt x="271" y="359"/>
                      <a:pt x="272" y="360"/>
                      <a:pt x="271" y="361"/>
                    </a:cubicBezTo>
                    <a:cubicBezTo>
                      <a:pt x="269" y="362"/>
                      <a:pt x="268" y="364"/>
                      <a:pt x="267" y="364"/>
                    </a:cubicBezTo>
                    <a:cubicBezTo>
                      <a:pt x="266" y="364"/>
                      <a:pt x="265" y="365"/>
                      <a:pt x="264" y="365"/>
                    </a:cubicBezTo>
                    <a:cubicBezTo>
                      <a:pt x="264" y="365"/>
                      <a:pt x="264" y="368"/>
                      <a:pt x="262" y="369"/>
                    </a:cubicBezTo>
                    <a:cubicBezTo>
                      <a:pt x="262" y="370"/>
                      <a:pt x="261" y="370"/>
                      <a:pt x="261" y="371"/>
                    </a:cubicBezTo>
                    <a:cubicBezTo>
                      <a:pt x="261" y="371"/>
                      <a:pt x="260" y="371"/>
                      <a:pt x="260" y="371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59" y="372"/>
                      <a:pt x="259" y="372"/>
                      <a:pt x="258" y="373"/>
                    </a:cubicBezTo>
                    <a:cubicBezTo>
                      <a:pt x="257" y="373"/>
                      <a:pt x="255" y="374"/>
                      <a:pt x="254" y="376"/>
                    </a:cubicBezTo>
                    <a:cubicBezTo>
                      <a:pt x="253" y="378"/>
                      <a:pt x="254" y="378"/>
                      <a:pt x="252" y="378"/>
                    </a:cubicBezTo>
                    <a:cubicBezTo>
                      <a:pt x="251" y="379"/>
                      <a:pt x="250" y="380"/>
                      <a:pt x="249" y="382"/>
                    </a:cubicBezTo>
                    <a:cubicBezTo>
                      <a:pt x="249" y="383"/>
                      <a:pt x="248" y="387"/>
                      <a:pt x="248" y="388"/>
                    </a:cubicBezTo>
                    <a:cubicBezTo>
                      <a:pt x="249" y="388"/>
                      <a:pt x="248" y="390"/>
                      <a:pt x="248" y="390"/>
                    </a:cubicBezTo>
                    <a:cubicBezTo>
                      <a:pt x="248" y="390"/>
                      <a:pt x="248" y="390"/>
                      <a:pt x="248" y="390"/>
                    </a:cubicBezTo>
                    <a:cubicBezTo>
                      <a:pt x="248" y="390"/>
                      <a:pt x="248" y="390"/>
                      <a:pt x="248" y="390"/>
                    </a:cubicBezTo>
                    <a:cubicBezTo>
                      <a:pt x="247" y="390"/>
                      <a:pt x="247" y="390"/>
                      <a:pt x="247" y="391"/>
                    </a:cubicBezTo>
                    <a:cubicBezTo>
                      <a:pt x="247" y="391"/>
                      <a:pt x="247" y="391"/>
                      <a:pt x="247" y="391"/>
                    </a:cubicBezTo>
                    <a:cubicBezTo>
                      <a:pt x="247" y="391"/>
                      <a:pt x="247" y="391"/>
                      <a:pt x="246" y="391"/>
                    </a:cubicBezTo>
                    <a:cubicBezTo>
                      <a:pt x="246" y="391"/>
                      <a:pt x="246" y="391"/>
                      <a:pt x="246" y="392"/>
                    </a:cubicBezTo>
                    <a:cubicBezTo>
                      <a:pt x="246" y="392"/>
                      <a:pt x="245" y="392"/>
                      <a:pt x="245" y="392"/>
                    </a:cubicBezTo>
                    <a:cubicBezTo>
                      <a:pt x="245" y="392"/>
                      <a:pt x="245" y="392"/>
                      <a:pt x="244" y="393"/>
                    </a:cubicBezTo>
                    <a:cubicBezTo>
                      <a:pt x="243" y="394"/>
                      <a:pt x="242" y="395"/>
                      <a:pt x="243" y="396"/>
                    </a:cubicBezTo>
                    <a:cubicBezTo>
                      <a:pt x="244" y="397"/>
                      <a:pt x="244" y="397"/>
                      <a:pt x="243" y="398"/>
                    </a:cubicBezTo>
                    <a:cubicBezTo>
                      <a:pt x="242" y="399"/>
                      <a:pt x="241" y="400"/>
                      <a:pt x="243" y="400"/>
                    </a:cubicBezTo>
                    <a:cubicBezTo>
                      <a:pt x="244" y="400"/>
                      <a:pt x="248" y="403"/>
                      <a:pt x="248" y="404"/>
                    </a:cubicBezTo>
                    <a:cubicBezTo>
                      <a:pt x="248" y="405"/>
                      <a:pt x="247" y="406"/>
                      <a:pt x="248" y="407"/>
                    </a:cubicBezTo>
                    <a:cubicBezTo>
                      <a:pt x="249" y="409"/>
                      <a:pt x="251" y="411"/>
                      <a:pt x="250" y="412"/>
                    </a:cubicBezTo>
                    <a:cubicBezTo>
                      <a:pt x="250" y="413"/>
                      <a:pt x="253" y="422"/>
                      <a:pt x="253" y="424"/>
                    </a:cubicBezTo>
                    <a:cubicBezTo>
                      <a:pt x="254" y="426"/>
                      <a:pt x="256" y="427"/>
                      <a:pt x="256" y="430"/>
                    </a:cubicBezTo>
                    <a:cubicBezTo>
                      <a:pt x="255" y="432"/>
                      <a:pt x="254" y="434"/>
                      <a:pt x="255" y="437"/>
                    </a:cubicBezTo>
                    <a:cubicBezTo>
                      <a:pt x="255" y="439"/>
                      <a:pt x="255" y="443"/>
                      <a:pt x="257" y="444"/>
                    </a:cubicBezTo>
                    <a:cubicBezTo>
                      <a:pt x="258" y="444"/>
                      <a:pt x="259" y="447"/>
                      <a:pt x="260" y="448"/>
                    </a:cubicBezTo>
                    <a:cubicBezTo>
                      <a:pt x="261" y="450"/>
                      <a:pt x="265" y="452"/>
                      <a:pt x="266" y="453"/>
                    </a:cubicBezTo>
                    <a:cubicBezTo>
                      <a:pt x="267" y="453"/>
                      <a:pt x="271" y="456"/>
                      <a:pt x="272" y="457"/>
                    </a:cubicBezTo>
                    <a:cubicBezTo>
                      <a:pt x="273" y="458"/>
                      <a:pt x="276" y="460"/>
                      <a:pt x="276" y="461"/>
                    </a:cubicBezTo>
                    <a:cubicBezTo>
                      <a:pt x="276" y="462"/>
                      <a:pt x="276" y="462"/>
                      <a:pt x="276" y="463"/>
                    </a:cubicBezTo>
                    <a:cubicBezTo>
                      <a:pt x="276" y="463"/>
                      <a:pt x="276" y="463"/>
                      <a:pt x="276" y="464"/>
                    </a:cubicBezTo>
                    <a:cubicBezTo>
                      <a:pt x="276" y="464"/>
                      <a:pt x="276" y="464"/>
                      <a:pt x="276" y="464"/>
                    </a:cubicBezTo>
                    <a:cubicBezTo>
                      <a:pt x="276" y="465"/>
                      <a:pt x="277" y="465"/>
                      <a:pt x="276" y="465"/>
                    </a:cubicBezTo>
                    <a:cubicBezTo>
                      <a:pt x="276" y="465"/>
                      <a:pt x="276" y="465"/>
                      <a:pt x="276" y="465"/>
                    </a:cubicBezTo>
                    <a:cubicBezTo>
                      <a:pt x="276" y="466"/>
                      <a:pt x="276" y="466"/>
                      <a:pt x="276" y="467"/>
                    </a:cubicBezTo>
                    <a:cubicBezTo>
                      <a:pt x="275" y="468"/>
                      <a:pt x="274" y="470"/>
                      <a:pt x="274" y="472"/>
                    </a:cubicBezTo>
                    <a:cubicBezTo>
                      <a:pt x="274" y="474"/>
                      <a:pt x="275" y="474"/>
                      <a:pt x="274" y="477"/>
                    </a:cubicBezTo>
                    <a:cubicBezTo>
                      <a:pt x="273" y="479"/>
                      <a:pt x="272" y="485"/>
                      <a:pt x="271" y="486"/>
                    </a:cubicBezTo>
                    <a:cubicBezTo>
                      <a:pt x="269" y="486"/>
                      <a:pt x="268" y="487"/>
                      <a:pt x="268" y="488"/>
                    </a:cubicBezTo>
                    <a:cubicBezTo>
                      <a:pt x="268" y="489"/>
                      <a:pt x="268" y="492"/>
                      <a:pt x="267" y="494"/>
                    </a:cubicBezTo>
                    <a:cubicBezTo>
                      <a:pt x="266" y="497"/>
                      <a:pt x="266" y="499"/>
                      <a:pt x="265" y="501"/>
                    </a:cubicBezTo>
                    <a:cubicBezTo>
                      <a:pt x="264" y="503"/>
                      <a:pt x="263" y="508"/>
                      <a:pt x="262" y="509"/>
                    </a:cubicBezTo>
                    <a:cubicBezTo>
                      <a:pt x="262" y="510"/>
                      <a:pt x="261" y="515"/>
                      <a:pt x="260" y="516"/>
                    </a:cubicBezTo>
                    <a:cubicBezTo>
                      <a:pt x="259" y="517"/>
                      <a:pt x="256" y="520"/>
                      <a:pt x="257" y="522"/>
                    </a:cubicBezTo>
                    <a:cubicBezTo>
                      <a:pt x="257" y="523"/>
                      <a:pt x="257" y="523"/>
                      <a:pt x="256" y="525"/>
                    </a:cubicBezTo>
                    <a:cubicBezTo>
                      <a:pt x="255" y="527"/>
                      <a:pt x="254" y="532"/>
                      <a:pt x="254" y="535"/>
                    </a:cubicBezTo>
                    <a:cubicBezTo>
                      <a:pt x="254" y="537"/>
                      <a:pt x="253" y="542"/>
                      <a:pt x="252" y="544"/>
                    </a:cubicBezTo>
                    <a:cubicBezTo>
                      <a:pt x="251" y="545"/>
                      <a:pt x="250" y="548"/>
                      <a:pt x="249" y="549"/>
                    </a:cubicBezTo>
                    <a:cubicBezTo>
                      <a:pt x="248" y="550"/>
                      <a:pt x="244" y="558"/>
                      <a:pt x="242" y="560"/>
                    </a:cubicBezTo>
                    <a:cubicBezTo>
                      <a:pt x="241" y="562"/>
                      <a:pt x="239" y="566"/>
                      <a:pt x="238" y="568"/>
                    </a:cubicBezTo>
                    <a:cubicBezTo>
                      <a:pt x="236" y="570"/>
                      <a:pt x="234" y="571"/>
                      <a:pt x="235" y="573"/>
                    </a:cubicBezTo>
                    <a:cubicBezTo>
                      <a:pt x="236" y="575"/>
                      <a:pt x="236" y="576"/>
                      <a:pt x="235" y="578"/>
                    </a:cubicBezTo>
                    <a:cubicBezTo>
                      <a:pt x="234" y="580"/>
                      <a:pt x="236" y="580"/>
                      <a:pt x="235" y="583"/>
                    </a:cubicBezTo>
                    <a:cubicBezTo>
                      <a:pt x="234" y="585"/>
                      <a:pt x="233" y="586"/>
                      <a:pt x="232" y="589"/>
                    </a:cubicBezTo>
                    <a:cubicBezTo>
                      <a:pt x="230" y="592"/>
                      <a:pt x="230" y="595"/>
                      <a:pt x="229" y="597"/>
                    </a:cubicBezTo>
                    <a:cubicBezTo>
                      <a:pt x="228" y="600"/>
                      <a:pt x="228" y="602"/>
                      <a:pt x="228" y="602"/>
                    </a:cubicBezTo>
                    <a:cubicBezTo>
                      <a:pt x="227" y="603"/>
                      <a:pt x="225" y="606"/>
                      <a:pt x="225" y="608"/>
                    </a:cubicBezTo>
                    <a:cubicBezTo>
                      <a:pt x="225" y="609"/>
                      <a:pt x="224" y="612"/>
                      <a:pt x="225" y="612"/>
                    </a:cubicBezTo>
                    <a:cubicBezTo>
                      <a:pt x="226" y="612"/>
                      <a:pt x="228" y="608"/>
                      <a:pt x="228" y="608"/>
                    </a:cubicBezTo>
                    <a:cubicBezTo>
                      <a:pt x="229" y="607"/>
                      <a:pt x="231" y="605"/>
                      <a:pt x="231" y="604"/>
                    </a:cubicBezTo>
                    <a:cubicBezTo>
                      <a:pt x="231" y="602"/>
                      <a:pt x="231" y="601"/>
                      <a:pt x="231" y="602"/>
                    </a:cubicBezTo>
                    <a:cubicBezTo>
                      <a:pt x="232" y="602"/>
                      <a:pt x="233" y="600"/>
                      <a:pt x="233" y="603"/>
                    </a:cubicBezTo>
                    <a:cubicBezTo>
                      <a:pt x="232" y="605"/>
                      <a:pt x="232" y="605"/>
                      <a:pt x="231" y="608"/>
                    </a:cubicBezTo>
                    <a:cubicBezTo>
                      <a:pt x="230" y="611"/>
                      <a:pt x="230" y="615"/>
                      <a:pt x="229" y="615"/>
                    </a:cubicBezTo>
                    <a:cubicBezTo>
                      <a:pt x="229" y="616"/>
                      <a:pt x="227" y="617"/>
                      <a:pt x="227" y="618"/>
                    </a:cubicBezTo>
                    <a:cubicBezTo>
                      <a:pt x="227" y="619"/>
                      <a:pt x="228" y="621"/>
                      <a:pt x="228" y="622"/>
                    </a:cubicBezTo>
                    <a:cubicBezTo>
                      <a:pt x="228" y="622"/>
                      <a:pt x="227" y="625"/>
                      <a:pt x="226" y="625"/>
                    </a:cubicBezTo>
                    <a:cubicBezTo>
                      <a:pt x="225" y="625"/>
                      <a:pt x="223" y="626"/>
                      <a:pt x="224" y="628"/>
                    </a:cubicBezTo>
                    <a:cubicBezTo>
                      <a:pt x="225" y="629"/>
                      <a:pt x="225" y="629"/>
                      <a:pt x="224" y="630"/>
                    </a:cubicBezTo>
                    <a:cubicBezTo>
                      <a:pt x="223" y="630"/>
                      <a:pt x="222" y="634"/>
                      <a:pt x="222" y="634"/>
                    </a:cubicBezTo>
                    <a:cubicBezTo>
                      <a:pt x="222" y="634"/>
                      <a:pt x="221" y="636"/>
                      <a:pt x="220" y="635"/>
                    </a:cubicBezTo>
                    <a:cubicBezTo>
                      <a:pt x="219" y="634"/>
                      <a:pt x="218" y="635"/>
                      <a:pt x="218" y="634"/>
                    </a:cubicBezTo>
                    <a:cubicBezTo>
                      <a:pt x="217" y="632"/>
                      <a:pt x="216" y="632"/>
                      <a:pt x="215" y="633"/>
                    </a:cubicBezTo>
                    <a:cubicBezTo>
                      <a:pt x="214" y="634"/>
                      <a:pt x="215" y="635"/>
                      <a:pt x="214" y="636"/>
                    </a:cubicBezTo>
                    <a:cubicBezTo>
                      <a:pt x="212" y="637"/>
                      <a:pt x="210" y="644"/>
                      <a:pt x="211" y="642"/>
                    </a:cubicBezTo>
                    <a:cubicBezTo>
                      <a:pt x="212" y="641"/>
                      <a:pt x="214" y="640"/>
                      <a:pt x="214" y="642"/>
                    </a:cubicBezTo>
                    <a:cubicBezTo>
                      <a:pt x="214" y="643"/>
                      <a:pt x="214" y="645"/>
                      <a:pt x="214" y="646"/>
                    </a:cubicBezTo>
                    <a:cubicBezTo>
                      <a:pt x="214" y="647"/>
                      <a:pt x="214" y="650"/>
                      <a:pt x="215" y="650"/>
                    </a:cubicBezTo>
                    <a:cubicBezTo>
                      <a:pt x="216" y="650"/>
                      <a:pt x="219" y="650"/>
                      <a:pt x="218" y="651"/>
                    </a:cubicBezTo>
                    <a:cubicBezTo>
                      <a:pt x="217" y="652"/>
                      <a:pt x="216" y="651"/>
                      <a:pt x="214" y="652"/>
                    </a:cubicBezTo>
                    <a:cubicBezTo>
                      <a:pt x="212" y="652"/>
                      <a:pt x="213" y="654"/>
                      <a:pt x="213" y="656"/>
                    </a:cubicBezTo>
                    <a:cubicBezTo>
                      <a:pt x="213" y="657"/>
                      <a:pt x="212" y="658"/>
                      <a:pt x="211" y="659"/>
                    </a:cubicBezTo>
                    <a:cubicBezTo>
                      <a:pt x="211" y="659"/>
                      <a:pt x="210" y="662"/>
                      <a:pt x="211" y="663"/>
                    </a:cubicBezTo>
                    <a:cubicBezTo>
                      <a:pt x="212" y="663"/>
                      <a:pt x="212" y="665"/>
                      <a:pt x="211" y="665"/>
                    </a:cubicBezTo>
                    <a:cubicBezTo>
                      <a:pt x="209" y="666"/>
                      <a:pt x="209" y="667"/>
                      <a:pt x="210" y="669"/>
                    </a:cubicBezTo>
                    <a:cubicBezTo>
                      <a:pt x="210" y="671"/>
                      <a:pt x="210" y="672"/>
                      <a:pt x="209" y="673"/>
                    </a:cubicBezTo>
                    <a:cubicBezTo>
                      <a:pt x="207" y="673"/>
                      <a:pt x="208" y="677"/>
                      <a:pt x="208" y="677"/>
                    </a:cubicBezTo>
                    <a:cubicBezTo>
                      <a:pt x="207" y="678"/>
                      <a:pt x="207" y="679"/>
                      <a:pt x="207" y="680"/>
                    </a:cubicBezTo>
                    <a:cubicBezTo>
                      <a:pt x="208" y="682"/>
                      <a:pt x="208" y="682"/>
                      <a:pt x="207" y="684"/>
                    </a:cubicBezTo>
                    <a:cubicBezTo>
                      <a:pt x="205" y="685"/>
                      <a:pt x="206" y="687"/>
                      <a:pt x="205" y="688"/>
                    </a:cubicBezTo>
                    <a:cubicBezTo>
                      <a:pt x="204" y="689"/>
                      <a:pt x="206" y="689"/>
                      <a:pt x="205" y="690"/>
                    </a:cubicBezTo>
                    <a:cubicBezTo>
                      <a:pt x="204" y="692"/>
                      <a:pt x="204" y="696"/>
                      <a:pt x="205" y="695"/>
                    </a:cubicBezTo>
                    <a:cubicBezTo>
                      <a:pt x="206" y="693"/>
                      <a:pt x="208" y="691"/>
                      <a:pt x="209" y="690"/>
                    </a:cubicBezTo>
                    <a:cubicBezTo>
                      <a:pt x="209" y="689"/>
                      <a:pt x="207" y="693"/>
                      <a:pt x="207" y="694"/>
                    </a:cubicBezTo>
                    <a:cubicBezTo>
                      <a:pt x="206" y="696"/>
                      <a:pt x="205" y="698"/>
                      <a:pt x="206" y="699"/>
                    </a:cubicBezTo>
                    <a:cubicBezTo>
                      <a:pt x="207" y="700"/>
                      <a:pt x="210" y="698"/>
                      <a:pt x="209" y="700"/>
                    </a:cubicBezTo>
                    <a:cubicBezTo>
                      <a:pt x="207" y="701"/>
                      <a:pt x="210" y="699"/>
                      <a:pt x="212" y="698"/>
                    </a:cubicBezTo>
                    <a:cubicBezTo>
                      <a:pt x="213" y="697"/>
                      <a:pt x="217" y="694"/>
                      <a:pt x="217" y="695"/>
                    </a:cubicBezTo>
                    <a:cubicBezTo>
                      <a:pt x="218" y="696"/>
                      <a:pt x="215" y="699"/>
                      <a:pt x="217" y="698"/>
                    </a:cubicBezTo>
                    <a:cubicBezTo>
                      <a:pt x="219" y="698"/>
                      <a:pt x="220" y="699"/>
                      <a:pt x="221" y="697"/>
                    </a:cubicBezTo>
                    <a:cubicBezTo>
                      <a:pt x="222" y="695"/>
                      <a:pt x="223" y="694"/>
                      <a:pt x="225" y="693"/>
                    </a:cubicBezTo>
                    <a:cubicBezTo>
                      <a:pt x="227" y="693"/>
                      <a:pt x="229" y="692"/>
                      <a:pt x="230" y="691"/>
                    </a:cubicBezTo>
                    <a:cubicBezTo>
                      <a:pt x="230" y="691"/>
                      <a:pt x="230" y="690"/>
                      <a:pt x="230" y="690"/>
                    </a:cubicBezTo>
                    <a:cubicBezTo>
                      <a:pt x="230" y="690"/>
                      <a:pt x="230" y="690"/>
                      <a:pt x="230" y="690"/>
                    </a:cubicBezTo>
                    <a:cubicBezTo>
                      <a:pt x="231" y="690"/>
                      <a:pt x="231" y="690"/>
                      <a:pt x="231" y="690"/>
                    </a:cubicBezTo>
                    <a:cubicBezTo>
                      <a:pt x="231" y="690"/>
                      <a:pt x="231" y="690"/>
                      <a:pt x="231" y="690"/>
                    </a:cubicBezTo>
                    <a:cubicBezTo>
                      <a:pt x="231" y="690"/>
                      <a:pt x="232" y="690"/>
                      <a:pt x="232" y="690"/>
                    </a:cubicBezTo>
                    <a:cubicBezTo>
                      <a:pt x="232" y="691"/>
                      <a:pt x="232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1"/>
                      <a:pt x="234" y="691"/>
                    </a:cubicBezTo>
                    <a:cubicBezTo>
                      <a:pt x="234" y="691"/>
                      <a:pt x="234" y="691"/>
                      <a:pt x="234" y="691"/>
                    </a:cubicBezTo>
                    <a:cubicBezTo>
                      <a:pt x="234" y="691"/>
                      <a:pt x="234" y="691"/>
                      <a:pt x="234" y="690"/>
                    </a:cubicBezTo>
                    <a:cubicBezTo>
                      <a:pt x="233" y="688"/>
                      <a:pt x="233" y="686"/>
                      <a:pt x="234" y="684"/>
                    </a:cubicBezTo>
                    <a:cubicBezTo>
                      <a:pt x="234" y="683"/>
                      <a:pt x="233" y="680"/>
                      <a:pt x="234" y="678"/>
                    </a:cubicBezTo>
                    <a:cubicBezTo>
                      <a:pt x="234" y="677"/>
                      <a:pt x="237" y="679"/>
                      <a:pt x="236" y="677"/>
                    </a:cubicBezTo>
                    <a:cubicBezTo>
                      <a:pt x="236" y="675"/>
                      <a:pt x="235" y="674"/>
                      <a:pt x="236" y="674"/>
                    </a:cubicBezTo>
                    <a:cubicBezTo>
                      <a:pt x="237" y="673"/>
                      <a:pt x="237" y="675"/>
                      <a:pt x="239" y="674"/>
                    </a:cubicBezTo>
                    <a:cubicBezTo>
                      <a:pt x="241" y="674"/>
                      <a:pt x="240" y="672"/>
                      <a:pt x="242" y="671"/>
                    </a:cubicBezTo>
                    <a:cubicBezTo>
                      <a:pt x="243" y="670"/>
                      <a:pt x="246" y="666"/>
                      <a:pt x="245" y="664"/>
                    </a:cubicBezTo>
                    <a:cubicBezTo>
                      <a:pt x="245" y="661"/>
                      <a:pt x="249" y="656"/>
                      <a:pt x="251" y="656"/>
                    </a:cubicBezTo>
                    <a:cubicBezTo>
                      <a:pt x="253" y="655"/>
                      <a:pt x="255" y="654"/>
                      <a:pt x="256" y="653"/>
                    </a:cubicBezTo>
                    <a:cubicBezTo>
                      <a:pt x="257" y="652"/>
                      <a:pt x="259" y="645"/>
                      <a:pt x="258" y="644"/>
                    </a:cubicBezTo>
                    <a:cubicBezTo>
                      <a:pt x="257" y="643"/>
                      <a:pt x="256" y="643"/>
                      <a:pt x="254" y="642"/>
                    </a:cubicBezTo>
                    <a:cubicBezTo>
                      <a:pt x="253" y="641"/>
                      <a:pt x="250" y="636"/>
                      <a:pt x="251" y="635"/>
                    </a:cubicBezTo>
                    <a:cubicBezTo>
                      <a:pt x="252" y="633"/>
                      <a:pt x="254" y="632"/>
                      <a:pt x="255" y="630"/>
                    </a:cubicBezTo>
                    <a:cubicBezTo>
                      <a:pt x="257" y="628"/>
                      <a:pt x="262" y="626"/>
                      <a:pt x="263" y="626"/>
                    </a:cubicBezTo>
                    <a:cubicBezTo>
                      <a:pt x="263" y="626"/>
                      <a:pt x="264" y="625"/>
                      <a:pt x="265" y="624"/>
                    </a:cubicBezTo>
                    <a:cubicBezTo>
                      <a:pt x="265" y="623"/>
                      <a:pt x="267" y="622"/>
                      <a:pt x="267" y="621"/>
                    </a:cubicBezTo>
                    <a:cubicBezTo>
                      <a:pt x="267" y="621"/>
                      <a:pt x="268" y="615"/>
                      <a:pt x="269" y="614"/>
                    </a:cubicBezTo>
                    <a:cubicBezTo>
                      <a:pt x="270" y="613"/>
                      <a:pt x="274" y="610"/>
                      <a:pt x="273" y="609"/>
                    </a:cubicBezTo>
                    <a:cubicBezTo>
                      <a:pt x="273" y="609"/>
                      <a:pt x="271" y="609"/>
                      <a:pt x="272" y="608"/>
                    </a:cubicBezTo>
                    <a:cubicBezTo>
                      <a:pt x="273" y="607"/>
                      <a:pt x="275" y="605"/>
                      <a:pt x="275" y="605"/>
                    </a:cubicBezTo>
                    <a:cubicBezTo>
                      <a:pt x="274" y="604"/>
                      <a:pt x="272" y="600"/>
                      <a:pt x="272" y="598"/>
                    </a:cubicBezTo>
                    <a:cubicBezTo>
                      <a:pt x="273" y="596"/>
                      <a:pt x="274" y="594"/>
                      <a:pt x="275" y="595"/>
                    </a:cubicBezTo>
                    <a:cubicBezTo>
                      <a:pt x="277" y="596"/>
                      <a:pt x="279" y="597"/>
                      <a:pt x="282" y="597"/>
                    </a:cubicBezTo>
                    <a:cubicBezTo>
                      <a:pt x="284" y="597"/>
                      <a:pt x="286" y="597"/>
                      <a:pt x="287" y="595"/>
                    </a:cubicBezTo>
                    <a:cubicBezTo>
                      <a:pt x="289" y="594"/>
                      <a:pt x="288" y="591"/>
                      <a:pt x="289" y="589"/>
                    </a:cubicBezTo>
                    <a:cubicBezTo>
                      <a:pt x="289" y="588"/>
                      <a:pt x="289" y="583"/>
                      <a:pt x="291" y="583"/>
                    </a:cubicBezTo>
                    <a:cubicBezTo>
                      <a:pt x="292" y="582"/>
                      <a:pt x="293" y="581"/>
                      <a:pt x="295" y="581"/>
                    </a:cubicBezTo>
                    <a:cubicBezTo>
                      <a:pt x="298" y="581"/>
                      <a:pt x="301" y="581"/>
                      <a:pt x="304" y="580"/>
                    </a:cubicBezTo>
                    <a:cubicBezTo>
                      <a:pt x="306" y="580"/>
                      <a:pt x="314" y="577"/>
                      <a:pt x="316" y="574"/>
                    </a:cubicBezTo>
                    <a:cubicBezTo>
                      <a:pt x="318" y="571"/>
                      <a:pt x="321" y="568"/>
                      <a:pt x="321" y="566"/>
                    </a:cubicBezTo>
                    <a:cubicBezTo>
                      <a:pt x="321" y="564"/>
                      <a:pt x="321" y="564"/>
                      <a:pt x="320" y="563"/>
                    </a:cubicBezTo>
                    <a:cubicBezTo>
                      <a:pt x="319" y="563"/>
                      <a:pt x="318" y="562"/>
                      <a:pt x="318" y="561"/>
                    </a:cubicBezTo>
                    <a:cubicBezTo>
                      <a:pt x="319" y="560"/>
                      <a:pt x="321" y="558"/>
                      <a:pt x="320" y="557"/>
                    </a:cubicBezTo>
                    <a:cubicBezTo>
                      <a:pt x="319" y="556"/>
                      <a:pt x="316" y="552"/>
                      <a:pt x="315" y="551"/>
                    </a:cubicBezTo>
                    <a:cubicBezTo>
                      <a:pt x="314" y="550"/>
                      <a:pt x="314" y="549"/>
                      <a:pt x="315" y="549"/>
                    </a:cubicBezTo>
                    <a:cubicBezTo>
                      <a:pt x="315" y="549"/>
                      <a:pt x="315" y="549"/>
                      <a:pt x="316" y="549"/>
                    </a:cubicBezTo>
                    <a:cubicBezTo>
                      <a:pt x="316" y="549"/>
                      <a:pt x="316" y="549"/>
                      <a:pt x="316" y="549"/>
                    </a:cubicBezTo>
                    <a:cubicBezTo>
                      <a:pt x="316" y="549"/>
                      <a:pt x="316" y="549"/>
                      <a:pt x="317" y="549"/>
                    </a:cubicBezTo>
                    <a:cubicBezTo>
                      <a:pt x="317" y="549"/>
                      <a:pt x="317" y="549"/>
                      <a:pt x="317" y="550"/>
                    </a:cubicBezTo>
                    <a:cubicBezTo>
                      <a:pt x="317" y="550"/>
                      <a:pt x="318" y="550"/>
                      <a:pt x="318" y="550"/>
                    </a:cubicBezTo>
                    <a:cubicBezTo>
                      <a:pt x="318" y="550"/>
                      <a:pt x="318" y="550"/>
                      <a:pt x="318" y="550"/>
                    </a:cubicBezTo>
                    <a:cubicBezTo>
                      <a:pt x="318" y="550"/>
                      <a:pt x="319" y="550"/>
                      <a:pt x="319" y="551"/>
                    </a:cubicBezTo>
                    <a:cubicBezTo>
                      <a:pt x="319" y="551"/>
                      <a:pt x="322" y="551"/>
                      <a:pt x="322" y="551"/>
                    </a:cubicBezTo>
                    <a:cubicBezTo>
                      <a:pt x="323" y="552"/>
                      <a:pt x="324" y="554"/>
                      <a:pt x="326" y="554"/>
                    </a:cubicBezTo>
                    <a:cubicBezTo>
                      <a:pt x="328" y="554"/>
                      <a:pt x="334" y="553"/>
                      <a:pt x="336" y="552"/>
                    </a:cubicBezTo>
                    <a:cubicBezTo>
                      <a:pt x="337" y="551"/>
                      <a:pt x="339" y="549"/>
                      <a:pt x="341" y="547"/>
                    </a:cubicBezTo>
                    <a:cubicBezTo>
                      <a:pt x="342" y="546"/>
                      <a:pt x="342" y="545"/>
                      <a:pt x="342" y="545"/>
                    </a:cubicBezTo>
                    <a:cubicBezTo>
                      <a:pt x="343" y="545"/>
                      <a:pt x="343" y="545"/>
                      <a:pt x="343" y="544"/>
                    </a:cubicBezTo>
                    <a:cubicBezTo>
                      <a:pt x="343" y="544"/>
                      <a:pt x="343" y="544"/>
                      <a:pt x="344" y="543"/>
                    </a:cubicBezTo>
                    <a:cubicBezTo>
                      <a:pt x="344" y="543"/>
                      <a:pt x="344" y="543"/>
                      <a:pt x="344" y="543"/>
                    </a:cubicBezTo>
                    <a:cubicBezTo>
                      <a:pt x="344" y="542"/>
                      <a:pt x="344" y="542"/>
                      <a:pt x="344" y="541"/>
                    </a:cubicBezTo>
                    <a:cubicBezTo>
                      <a:pt x="344" y="541"/>
                      <a:pt x="344" y="541"/>
                      <a:pt x="345" y="541"/>
                    </a:cubicBezTo>
                    <a:cubicBezTo>
                      <a:pt x="345" y="541"/>
                      <a:pt x="345" y="541"/>
                      <a:pt x="345" y="541"/>
                    </a:cubicBezTo>
                    <a:cubicBezTo>
                      <a:pt x="345" y="541"/>
                      <a:pt x="345" y="540"/>
                      <a:pt x="345" y="540"/>
                    </a:cubicBezTo>
                    <a:cubicBezTo>
                      <a:pt x="345" y="539"/>
                      <a:pt x="346" y="538"/>
                      <a:pt x="347" y="537"/>
                    </a:cubicBezTo>
                    <a:cubicBezTo>
                      <a:pt x="348" y="536"/>
                      <a:pt x="350" y="535"/>
                      <a:pt x="351" y="533"/>
                    </a:cubicBezTo>
                    <a:cubicBezTo>
                      <a:pt x="351" y="530"/>
                      <a:pt x="352" y="528"/>
                      <a:pt x="353" y="527"/>
                    </a:cubicBezTo>
                    <a:cubicBezTo>
                      <a:pt x="354" y="525"/>
                      <a:pt x="356" y="525"/>
                      <a:pt x="356" y="526"/>
                    </a:cubicBezTo>
                    <a:cubicBezTo>
                      <a:pt x="355" y="527"/>
                      <a:pt x="352" y="531"/>
                      <a:pt x="353" y="531"/>
                    </a:cubicBezTo>
                    <a:cubicBezTo>
                      <a:pt x="354" y="530"/>
                      <a:pt x="358" y="527"/>
                      <a:pt x="359" y="525"/>
                    </a:cubicBezTo>
                    <a:cubicBezTo>
                      <a:pt x="361" y="524"/>
                      <a:pt x="363" y="517"/>
                      <a:pt x="365" y="516"/>
                    </a:cubicBezTo>
                    <a:cubicBezTo>
                      <a:pt x="367" y="515"/>
                      <a:pt x="368" y="515"/>
                      <a:pt x="369" y="514"/>
                    </a:cubicBezTo>
                    <a:cubicBezTo>
                      <a:pt x="370" y="513"/>
                      <a:pt x="369" y="511"/>
                      <a:pt x="370" y="509"/>
                    </a:cubicBezTo>
                    <a:cubicBezTo>
                      <a:pt x="371" y="508"/>
                      <a:pt x="370" y="506"/>
                      <a:pt x="370" y="504"/>
                    </a:cubicBezTo>
                    <a:cubicBezTo>
                      <a:pt x="371" y="503"/>
                      <a:pt x="371" y="500"/>
                      <a:pt x="372" y="498"/>
                    </a:cubicBezTo>
                    <a:cubicBezTo>
                      <a:pt x="374" y="496"/>
                      <a:pt x="379" y="491"/>
                      <a:pt x="382" y="490"/>
                    </a:cubicBezTo>
                    <a:cubicBezTo>
                      <a:pt x="385" y="489"/>
                      <a:pt x="385" y="488"/>
                      <a:pt x="387" y="488"/>
                    </a:cubicBezTo>
                    <a:cubicBezTo>
                      <a:pt x="389" y="487"/>
                      <a:pt x="390" y="485"/>
                      <a:pt x="393" y="484"/>
                    </a:cubicBezTo>
                    <a:cubicBezTo>
                      <a:pt x="395" y="483"/>
                      <a:pt x="401" y="483"/>
                      <a:pt x="404" y="483"/>
                    </a:cubicBezTo>
                    <a:cubicBezTo>
                      <a:pt x="407" y="482"/>
                      <a:pt x="410" y="479"/>
                      <a:pt x="410" y="478"/>
                    </a:cubicBezTo>
                    <a:cubicBezTo>
                      <a:pt x="411" y="477"/>
                      <a:pt x="415" y="470"/>
                      <a:pt x="416" y="469"/>
                    </a:cubicBezTo>
                    <a:cubicBezTo>
                      <a:pt x="418" y="467"/>
                      <a:pt x="420" y="463"/>
                      <a:pt x="421" y="460"/>
                    </a:cubicBezTo>
                    <a:cubicBezTo>
                      <a:pt x="422" y="457"/>
                      <a:pt x="424" y="452"/>
                      <a:pt x="424" y="451"/>
                    </a:cubicBezTo>
                    <a:cubicBezTo>
                      <a:pt x="424" y="449"/>
                      <a:pt x="425" y="450"/>
                      <a:pt x="426" y="446"/>
                    </a:cubicBezTo>
                    <a:cubicBezTo>
                      <a:pt x="427" y="442"/>
                      <a:pt x="426" y="436"/>
                      <a:pt x="428" y="435"/>
                    </a:cubicBezTo>
                    <a:cubicBezTo>
                      <a:pt x="430" y="434"/>
                      <a:pt x="431" y="433"/>
                      <a:pt x="433" y="431"/>
                    </a:cubicBezTo>
                    <a:cubicBezTo>
                      <a:pt x="435" y="428"/>
                      <a:pt x="439" y="422"/>
                      <a:pt x="442" y="420"/>
                    </a:cubicBezTo>
                    <a:cubicBezTo>
                      <a:pt x="445" y="418"/>
                      <a:pt x="450" y="412"/>
                      <a:pt x="450" y="409"/>
                    </a:cubicBezTo>
                    <a:cubicBezTo>
                      <a:pt x="451" y="406"/>
                      <a:pt x="451" y="404"/>
                      <a:pt x="450" y="402"/>
                    </a:cubicBezTo>
                    <a:cubicBezTo>
                      <a:pt x="450" y="400"/>
                      <a:pt x="451" y="399"/>
                      <a:pt x="449" y="39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6" name="Freeform 58"/>
              <p:cNvSpPr>
                <a:spLocks/>
              </p:cNvSpPr>
              <p:nvPr/>
            </p:nvSpPr>
            <p:spPr bwMode="auto">
              <a:xfrm>
                <a:off x="2728378" y="5234517"/>
                <a:ext cx="154517" cy="135467"/>
              </a:xfrm>
              <a:custGeom>
                <a:avLst/>
                <a:gdLst/>
                <a:ahLst/>
                <a:cxnLst>
                  <a:cxn ang="0">
                    <a:pos x="30" y="24"/>
                  </a:cxn>
                  <a:cxn ang="0">
                    <a:pos x="23" y="18"/>
                  </a:cxn>
                  <a:cxn ang="0">
                    <a:pos x="19" y="11"/>
                  </a:cxn>
                  <a:cxn ang="0">
                    <a:pos x="18" y="8"/>
                  </a:cxn>
                  <a:cxn ang="0">
                    <a:pos x="19" y="3"/>
                  </a:cxn>
                  <a:cxn ang="0">
                    <a:pos x="18" y="2"/>
                  </a:cxn>
                  <a:cxn ang="0">
                    <a:pos x="18" y="1"/>
                  </a:cxn>
                  <a:cxn ang="0">
                    <a:pos x="18" y="1"/>
                  </a:cxn>
                  <a:cxn ang="0">
                    <a:pos x="18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6" y="1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1" y="4"/>
                  </a:cxn>
                  <a:cxn ang="0">
                    <a:pos x="10" y="6"/>
                  </a:cxn>
                  <a:cxn ang="0">
                    <a:pos x="12" y="7"/>
                  </a:cxn>
                  <a:cxn ang="0">
                    <a:pos x="12" y="11"/>
                  </a:cxn>
                  <a:cxn ang="0">
                    <a:pos x="8" y="13"/>
                  </a:cxn>
                  <a:cxn ang="0">
                    <a:pos x="8" y="17"/>
                  </a:cxn>
                  <a:cxn ang="0">
                    <a:pos x="10" y="20"/>
                  </a:cxn>
                  <a:cxn ang="0">
                    <a:pos x="6" y="20"/>
                  </a:cxn>
                  <a:cxn ang="0">
                    <a:pos x="5" y="21"/>
                  </a:cxn>
                  <a:cxn ang="0">
                    <a:pos x="2" y="20"/>
                  </a:cxn>
                  <a:cxn ang="0">
                    <a:pos x="1" y="24"/>
                  </a:cxn>
                  <a:cxn ang="0">
                    <a:pos x="6" y="25"/>
                  </a:cxn>
                  <a:cxn ang="0">
                    <a:pos x="11" y="26"/>
                  </a:cxn>
                  <a:cxn ang="0">
                    <a:pos x="15" y="25"/>
                  </a:cxn>
                  <a:cxn ang="0">
                    <a:pos x="16" y="25"/>
                  </a:cxn>
                  <a:cxn ang="0">
                    <a:pos x="16" y="25"/>
                  </a:cxn>
                  <a:cxn ang="0">
                    <a:pos x="17" y="25"/>
                  </a:cxn>
                  <a:cxn ang="0">
                    <a:pos x="18" y="25"/>
                  </a:cxn>
                  <a:cxn ang="0">
                    <a:pos x="18" y="25"/>
                  </a:cxn>
                  <a:cxn ang="0">
                    <a:pos x="19" y="25"/>
                  </a:cxn>
                  <a:cxn ang="0">
                    <a:pos x="19" y="25"/>
                  </a:cxn>
                  <a:cxn ang="0">
                    <a:pos x="20" y="25"/>
                  </a:cxn>
                  <a:cxn ang="0">
                    <a:pos x="24" y="27"/>
                  </a:cxn>
                  <a:cxn ang="0">
                    <a:pos x="28" y="25"/>
                  </a:cxn>
                  <a:cxn ang="0">
                    <a:pos x="30" y="24"/>
                  </a:cxn>
                </a:cxnLst>
                <a:rect l="0" t="0" r="r" b="b"/>
                <a:pathLst>
                  <a:path w="31" h="27">
                    <a:moveTo>
                      <a:pt x="30" y="24"/>
                    </a:moveTo>
                    <a:cubicBezTo>
                      <a:pt x="28" y="23"/>
                      <a:pt x="23" y="20"/>
                      <a:pt x="23" y="18"/>
                    </a:cubicBezTo>
                    <a:cubicBezTo>
                      <a:pt x="22" y="17"/>
                      <a:pt x="19" y="12"/>
                      <a:pt x="19" y="11"/>
                    </a:cubicBezTo>
                    <a:cubicBezTo>
                      <a:pt x="19" y="10"/>
                      <a:pt x="17" y="9"/>
                      <a:pt x="18" y="8"/>
                    </a:cubicBezTo>
                    <a:cubicBezTo>
                      <a:pt x="18" y="6"/>
                      <a:pt x="20" y="7"/>
                      <a:pt x="19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ubicBezTo>
                      <a:pt x="16" y="2"/>
                      <a:pt x="15" y="4"/>
                      <a:pt x="14" y="3"/>
                    </a:cubicBezTo>
                    <a:cubicBezTo>
                      <a:pt x="14" y="2"/>
                      <a:pt x="15" y="0"/>
                      <a:pt x="13" y="1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0" y="4"/>
                      <a:pt x="9" y="5"/>
                      <a:pt x="10" y="6"/>
                    </a:cubicBezTo>
                    <a:cubicBezTo>
                      <a:pt x="10" y="7"/>
                      <a:pt x="11" y="7"/>
                      <a:pt x="12" y="7"/>
                    </a:cubicBezTo>
                    <a:cubicBezTo>
                      <a:pt x="13" y="8"/>
                      <a:pt x="14" y="9"/>
                      <a:pt x="12" y="11"/>
                    </a:cubicBezTo>
                    <a:cubicBezTo>
                      <a:pt x="11" y="12"/>
                      <a:pt x="9" y="13"/>
                      <a:pt x="8" y="13"/>
                    </a:cubicBezTo>
                    <a:cubicBezTo>
                      <a:pt x="7" y="14"/>
                      <a:pt x="6" y="15"/>
                      <a:pt x="8" y="17"/>
                    </a:cubicBezTo>
                    <a:cubicBezTo>
                      <a:pt x="9" y="18"/>
                      <a:pt x="11" y="20"/>
                      <a:pt x="10" y="20"/>
                    </a:cubicBezTo>
                    <a:cubicBezTo>
                      <a:pt x="10" y="20"/>
                      <a:pt x="7" y="19"/>
                      <a:pt x="6" y="20"/>
                    </a:cubicBezTo>
                    <a:cubicBezTo>
                      <a:pt x="6" y="20"/>
                      <a:pt x="6" y="21"/>
                      <a:pt x="5" y="21"/>
                    </a:cubicBezTo>
                    <a:cubicBezTo>
                      <a:pt x="4" y="20"/>
                      <a:pt x="3" y="20"/>
                      <a:pt x="2" y="20"/>
                    </a:cubicBezTo>
                    <a:cubicBezTo>
                      <a:pt x="1" y="21"/>
                      <a:pt x="0" y="24"/>
                      <a:pt x="1" y="24"/>
                    </a:cubicBezTo>
                    <a:cubicBezTo>
                      <a:pt x="2" y="25"/>
                      <a:pt x="5" y="24"/>
                      <a:pt x="6" y="25"/>
                    </a:cubicBezTo>
                    <a:cubicBezTo>
                      <a:pt x="7" y="26"/>
                      <a:pt x="10" y="25"/>
                      <a:pt x="11" y="26"/>
                    </a:cubicBezTo>
                    <a:cubicBezTo>
                      <a:pt x="12" y="26"/>
                      <a:pt x="14" y="25"/>
                      <a:pt x="15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1" y="26"/>
                      <a:pt x="23" y="27"/>
                      <a:pt x="24" y="27"/>
                    </a:cubicBezTo>
                    <a:cubicBezTo>
                      <a:pt x="25" y="27"/>
                      <a:pt x="27" y="25"/>
                      <a:pt x="28" y="25"/>
                    </a:cubicBezTo>
                    <a:cubicBezTo>
                      <a:pt x="29" y="26"/>
                      <a:pt x="31" y="25"/>
                      <a:pt x="30" y="2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7" name="Freeform 59"/>
              <p:cNvSpPr>
                <a:spLocks/>
              </p:cNvSpPr>
              <p:nvPr/>
            </p:nvSpPr>
            <p:spPr bwMode="auto">
              <a:xfrm>
                <a:off x="2798229" y="5369985"/>
                <a:ext cx="40217" cy="1481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5" y="3"/>
                  </a:cxn>
                  <a:cxn ang="0">
                    <a:pos x="2" y="1"/>
                  </a:cxn>
                </a:cxnLst>
                <a:rect l="0" t="0" r="r" b="b"/>
                <a:pathLst>
                  <a:path w="8" h="3">
                    <a:moveTo>
                      <a:pt x="2" y="1"/>
                    </a:moveTo>
                    <a:cubicBezTo>
                      <a:pt x="0" y="2"/>
                      <a:pt x="4" y="3"/>
                      <a:pt x="5" y="3"/>
                    </a:cubicBezTo>
                    <a:cubicBezTo>
                      <a:pt x="8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60"/>
              <p:cNvSpPr>
                <a:spLocks/>
              </p:cNvSpPr>
              <p:nvPr/>
            </p:nvSpPr>
            <p:spPr bwMode="auto">
              <a:xfrm>
                <a:off x="2747429" y="5376333"/>
                <a:ext cx="40217" cy="1905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3"/>
                  </a:cxn>
                  <a:cxn ang="0">
                    <a:pos x="7" y="1"/>
                  </a:cxn>
                  <a:cxn ang="0">
                    <a:pos x="1" y="1"/>
                  </a:cxn>
                </a:cxnLst>
                <a:rect l="0" t="0" r="r" b="b"/>
                <a:pathLst>
                  <a:path w="8" h="4">
                    <a:moveTo>
                      <a:pt x="1" y="1"/>
                    </a:moveTo>
                    <a:cubicBezTo>
                      <a:pt x="0" y="1"/>
                      <a:pt x="2" y="2"/>
                      <a:pt x="3" y="3"/>
                    </a:cubicBezTo>
                    <a:cubicBezTo>
                      <a:pt x="4" y="4"/>
                      <a:pt x="6" y="1"/>
                      <a:pt x="7" y="1"/>
                    </a:cubicBezTo>
                    <a:cubicBezTo>
                      <a:pt x="8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61"/>
              <p:cNvSpPr>
                <a:spLocks/>
              </p:cNvSpPr>
              <p:nvPr/>
            </p:nvSpPr>
            <p:spPr bwMode="auto">
              <a:xfrm>
                <a:off x="2647944" y="5255684"/>
                <a:ext cx="59267" cy="698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5" y="7"/>
                  </a:cxn>
                  <a:cxn ang="0">
                    <a:pos x="5" y="10"/>
                  </a:cxn>
                  <a:cxn ang="0">
                    <a:pos x="9" y="13"/>
                  </a:cxn>
                  <a:cxn ang="0">
                    <a:pos x="12" y="10"/>
                  </a:cxn>
                  <a:cxn ang="0">
                    <a:pos x="7" y="5"/>
                  </a:cxn>
                  <a:cxn ang="0">
                    <a:pos x="1" y="0"/>
                  </a:cxn>
                </a:cxnLst>
                <a:rect l="0" t="0" r="r" b="b"/>
                <a:pathLst>
                  <a:path w="12" h="14">
                    <a:moveTo>
                      <a:pt x="1" y="0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4"/>
                      <a:pt x="3" y="5"/>
                      <a:pt x="4" y="5"/>
                    </a:cubicBezTo>
                    <a:cubicBezTo>
                      <a:pt x="4" y="5"/>
                      <a:pt x="5" y="7"/>
                      <a:pt x="5" y="7"/>
                    </a:cubicBezTo>
                    <a:cubicBezTo>
                      <a:pt x="5" y="7"/>
                      <a:pt x="5" y="9"/>
                      <a:pt x="5" y="10"/>
                    </a:cubicBezTo>
                    <a:cubicBezTo>
                      <a:pt x="6" y="12"/>
                      <a:pt x="7" y="13"/>
                      <a:pt x="9" y="13"/>
                    </a:cubicBezTo>
                    <a:cubicBezTo>
                      <a:pt x="10" y="14"/>
                      <a:pt x="11" y="11"/>
                      <a:pt x="12" y="10"/>
                    </a:cubicBezTo>
                    <a:cubicBezTo>
                      <a:pt x="12" y="10"/>
                      <a:pt x="8" y="6"/>
                      <a:pt x="7" y="5"/>
                    </a:cubicBezTo>
                    <a:cubicBezTo>
                      <a:pt x="6" y="3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Freeform 62"/>
              <p:cNvSpPr>
                <a:spLocks/>
              </p:cNvSpPr>
              <p:nvPr/>
            </p:nvSpPr>
            <p:spPr bwMode="auto">
              <a:xfrm>
                <a:off x="2713561" y="5270500"/>
                <a:ext cx="33867" cy="44451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8"/>
                    </a:cubicBezTo>
                    <a:cubicBezTo>
                      <a:pt x="5" y="9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Freeform 63"/>
              <p:cNvSpPr>
                <a:spLocks/>
              </p:cNvSpPr>
              <p:nvPr/>
            </p:nvSpPr>
            <p:spPr bwMode="auto">
              <a:xfrm>
                <a:off x="2762218" y="3145368"/>
                <a:ext cx="234951" cy="80433"/>
              </a:xfrm>
              <a:custGeom>
                <a:avLst/>
                <a:gdLst/>
                <a:ahLst/>
                <a:cxnLst>
                  <a:cxn ang="0">
                    <a:pos x="42" y="15"/>
                  </a:cxn>
                  <a:cxn ang="0">
                    <a:pos x="39" y="13"/>
                  </a:cxn>
                  <a:cxn ang="0">
                    <a:pos x="39" y="12"/>
                  </a:cxn>
                  <a:cxn ang="0">
                    <a:pos x="37" y="11"/>
                  </a:cxn>
                  <a:cxn ang="0">
                    <a:pos x="33" y="9"/>
                  </a:cxn>
                  <a:cxn ang="0">
                    <a:pos x="28" y="7"/>
                  </a:cxn>
                  <a:cxn ang="0">
                    <a:pos x="21" y="3"/>
                  </a:cxn>
                  <a:cxn ang="0">
                    <a:pos x="10" y="2"/>
                  </a:cxn>
                  <a:cxn ang="0">
                    <a:pos x="2" y="5"/>
                  </a:cxn>
                  <a:cxn ang="0">
                    <a:pos x="6" y="6"/>
                  </a:cxn>
                  <a:cxn ang="0">
                    <a:pos x="8" y="8"/>
                  </a:cxn>
                  <a:cxn ang="0">
                    <a:pos x="8" y="5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5" y="6"/>
                  </a:cxn>
                  <a:cxn ang="0">
                    <a:pos x="19" y="8"/>
                  </a:cxn>
                  <a:cxn ang="0">
                    <a:pos x="24" y="8"/>
                  </a:cxn>
                  <a:cxn ang="0">
                    <a:pos x="26" y="12"/>
                  </a:cxn>
                  <a:cxn ang="0">
                    <a:pos x="30" y="13"/>
                  </a:cxn>
                  <a:cxn ang="0">
                    <a:pos x="29" y="15"/>
                  </a:cxn>
                  <a:cxn ang="0">
                    <a:pos x="31" y="16"/>
                  </a:cxn>
                  <a:cxn ang="0">
                    <a:pos x="42" y="15"/>
                  </a:cxn>
                </a:cxnLst>
                <a:rect l="0" t="0" r="r" b="b"/>
                <a:pathLst>
                  <a:path w="47" h="16">
                    <a:moveTo>
                      <a:pt x="42" y="15"/>
                    </a:moveTo>
                    <a:cubicBezTo>
                      <a:pt x="47" y="15"/>
                      <a:pt x="40" y="13"/>
                      <a:pt x="39" y="13"/>
                    </a:cubicBezTo>
                    <a:cubicBezTo>
                      <a:pt x="38" y="13"/>
                      <a:pt x="38" y="12"/>
                      <a:pt x="39" y="12"/>
                    </a:cubicBezTo>
                    <a:cubicBezTo>
                      <a:pt x="39" y="11"/>
                      <a:pt x="38" y="11"/>
                      <a:pt x="37" y="11"/>
                    </a:cubicBezTo>
                    <a:cubicBezTo>
                      <a:pt x="36" y="10"/>
                      <a:pt x="34" y="10"/>
                      <a:pt x="33" y="9"/>
                    </a:cubicBezTo>
                    <a:cubicBezTo>
                      <a:pt x="31" y="8"/>
                      <a:pt x="31" y="7"/>
                      <a:pt x="28" y="7"/>
                    </a:cubicBezTo>
                    <a:cubicBezTo>
                      <a:pt x="26" y="7"/>
                      <a:pt x="23" y="5"/>
                      <a:pt x="21" y="3"/>
                    </a:cubicBezTo>
                    <a:cubicBezTo>
                      <a:pt x="19" y="0"/>
                      <a:pt x="13" y="1"/>
                      <a:pt x="10" y="2"/>
                    </a:cubicBezTo>
                    <a:cubicBezTo>
                      <a:pt x="7" y="2"/>
                      <a:pt x="3" y="4"/>
                      <a:pt x="2" y="5"/>
                    </a:cubicBezTo>
                    <a:cubicBezTo>
                      <a:pt x="0" y="7"/>
                      <a:pt x="4" y="6"/>
                      <a:pt x="6" y="6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8"/>
                      <a:pt x="8" y="6"/>
                      <a:pt x="8" y="5"/>
                    </a:cubicBezTo>
                    <a:cubicBezTo>
                      <a:pt x="8" y="4"/>
                      <a:pt x="9" y="4"/>
                      <a:pt x="11" y="4"/>
                    </a:cubicBezTo>
                    <a:cubicBezTo>
                      <a:pt x="12" y="4"/>
                      <a:pt x="13" y="4"/>
                      <a:pt x="12" y="5"/>
                    </a:cubicBezTo>
                    <a:cubicBezTo>
                      <a:pt x="12" y="6"/>
                      <a:pt x="13" y="6"/>
                      <a:pt x="15" y="6"/>
                    </a:cubicBezTo>
                    <a:cubicBezTo>
                      <a:pt x="17" y="7"/>
                      <a:pt x="18" y="7"/>
                      <a:pt x="19" y="8"/>
                    </a:cubicBezTo>
                    <a:cubicBezTo>
                      <a:pt x="20" y="9"/>
                      <a:pt x="22" y="8"/>
                      <a:pt x="24" y="8"/>
                    </a:cubicBezTo>
                    <a:cubicBezTo>
                      <a:pt x="25" y="8"/>
                      <a:pt x="26" y="10"/>
                      <a:pt x="26" y="12"/>
                    </a:cubicBezTo>
                    <a:cubicBezTo>
                      <a:pt x="27" y="13"/>
                      <a:pt x="28" y="12"/>
                      <a:pt x="30" y="13"/>
                    </a:cubicBezTo>
                    <a:cubicBezTo>
                      <a:pt x="32" y="14"/>
                      <a:pt x="29" y="15"/>
                      <a:pt x="29" y="15"/>
                    </a:cubicBezTo>
                    <a:cubicBezTo>
                      <a:pt x="28" y="16"/>
                      <a:pt x="29" y="16"/>
                      <a:pt x="31" y="16"/>
                    </a:cubicBezTo>
                    <a:cubicBezTo>
                      <a:pt x="34" y="16"/>
                      <a:pt x="41" y="15"/>
                      <a:pt x="42" y="1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2" name="Freeform 64"/>
              <p:cNvSpPr>
                <a:spLocks/>
              </p:cNvSpPr>
              <p:nvPr/>
            </p:nvSpPr>
            <p:spPr bwMode="auto">
              <a:xfrm>
                <a:off x="2882868" y="3255434"/>
                <a:ext cx="40217" cy="1481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1" y="1"/>
                  </a:cxn>
                </a:cxnLst>
                <a:rect l="0" t="0" r="r" b="b"/>
                <a:pathLst>
                  <a:path w="8" h="3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5" y="2"/>
                      <a:pt x="6" y="2"/>
                    </a:cubicBezTo>
                    <a:cubicBezTo>
                      <a:pt x="8" y="2"/>
                      <a:pt x="5" y="1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Freeform 65"/>
              <p:cNvSpPr>
                <a:spLocks/>
              </p:cNvSpPr>
              <p:nvPr/>
            </p:nvSpPr>
            <p:spPr bwMode="auto">
              <a:xfrm>
                <a:off x="2967533" y="3255433"/>
                <a:ext cx="44451" cy="10584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7" y="1"/>
                  </a:cxn>
                  <a:cxn ang="0">
                    <a:pos x="4" y="0"/>
                  </a:cxn>
                  <a:cxn ang="0">
                    <a:pos x="2" y="1"/>
                  </a:cxn>
                </a:cxnLst>
                <a:rect l="0" t="0" r="r" b="b"/>
                <a:pathLst>
                  <a:path w="9" h="2">
                    <a:moveTo>
                      <a:pt x="2" y="1"/>
                    </a:moveTo>
                    <a:cubicBezTo>
                      <a:pt x="3" y="1"/>
                      <a:pt x="6" y="2"/>
                      <a:pt x="7" y="1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2" y="0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Freeform 66"/>
              <p:cNvSpPr>
                <a:spLocks/>
              </p:cNvSpPr>
              <p:nvPr/>
            </p:nvSpPr>
            <p:spPr bwMode="auto">
              <a:xfrm>
                <a:off x="2992934" y="3225801"/>
                <a:ext cx="99484" cy="4021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10" y="6"/>
                  </a:cxn>
                  <a:cxn ang="0">
                    <a:pos x="11" y="7"/>
                  </a:cxn>
                  <a:cxn ang="0">
                    <a:pos x="15" y="6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2"/>
                  </a:cxn>
                  <a:cxn ang="0">
                    <a:pos x="11" y="1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2" y="4"/>
                  </a:cxn>
                  <a:cxn ang="0">
                    <a:pos x="3" y="4"/>
                  </a:cxn>
                </a:cxnLst>
                <a:rect l="0" t="0" r="r" b="b"/>
                <a:pathLst>
                  <a:path w="20" h="8">
                    <a:moveTo>
                      <a:pt x="3" y="4"/>
                    </a:move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2" y="8"/>
                      <a:pt x="14" y="7"/>
                      <a:pt x="15" y="6"/>
                    </a:cubicBezTo>
                    <a:cubicBezTo>
                      <a:pt x="17" y="6"/>
                      <a:pt x="19" y="7"/>
                      <a:pt x="20" y="7"/>
                    </a:cubicBezTo>
                    <a:cubicBezTo>
                      <a:pt x="20" y="7"/>
                      <a:pt x="20" y="5"/>
                      <a:pt x="19" y="5"/>
                    </a:cubicBezTo>
                    <a:cubicBezTo>
                      <a:pt x="17" y="5"/>
                      <a:pt x="17" y="3"/>
                      <a:pt x="16" y="2"/>
                    </a:cubicBezTo>
                    <a:cubicBezTo>
                      <a:pt x="16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5" name="Freeform 67"/>
              <p:cNvSpPr>
                <a:spLocks/>
              </p:cNvSpPr>
              <p:nvPr/>
            </p:nvSpPr>
            <p:spPr bwMode="auto">
              <a:xfrm>
                <a:off x="3117817" y="3255434"/>
                <a:ext cx="44451" cy="1481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4" y="2"/>
                    </a:cubicBezTo>
                    <a:cubicBezTo>
                      <a:pt x="9" y="0"/>
                      <a:pt x="6" y="0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6" name="Freeform 68"/>
              <p:cNvSpPr>
                <a:spLocks/>
              </p:cNvSpPr>
              <p:nvPr/>
            </p:nvSpPr>
            <p:spPr bwMode="auto">
              <a:xfrm>
                <a:off x="3202485" y="3270251"/>
                <a:ext cx="6351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7" name="Freeform 69"/>
              <p:cNvSpPr>
                <a:spLocks/>
              </p:cNvSpPr>
              <p:nvPr/>
            </p:nvSpPr>
            <p:spPr bwMode="auto">
              <a:xfrm>
                <a:off x="3217301" y="3280834"/>
                <a:ext cx="14817" cy="423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0"/>
                  </a:cxn>
                  <a:cxn ang="0">
                    <a:pos x="1" y="1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70"/>
              <p:cNvSpPr>
                <a:spLocks/>
              </p:cNvSpPr>
              <p:nvPr/>
            </p:nvSpPr>
            <p:spPr bwMode="auto">
              <a:xfrm>
                <a:off x="3227885" y="3314700"/>
                <a:ext cx="4233" cy="1058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71"/>
              <p:cNvSpPr>
                <a:spLocks/>
              </p:cNvSpPr>
              <p:nvPr/>
            </p:nvSpPr>
            <p:spPr bwMode="auto">
              <a:xfrm>
                <a:off x="3217300" y="3365501"/>
                <a:ext cx="10584" cy="423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0" name="Freeform 72"/>
              <p:cNvSpPr>
                <a:spLocks/>
              </p:cNvSpPr>
              <p:nvPr/>
            </p:nvSpPr>
            <p:spPr bwMode="auto">
              <a:xfrm>
                <a:off x="3223652" y="3350685"/>
                <a:ext cx="4233" cy="423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Freeform 73"/>
              <p:cNvSpPr>
                <a:spLocks/>
              </p:cNvSpPr>
              <p:nvPr/>
            </p:nvSpPr>
            <p:spPr bwMode="auto">
              <a:xfrm>
                <a:off x="3202484" y="3384552"/>
                <a:ext cx="10584" cy="1481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74"/>
              <p:cNvSpPr>
                <a:spLocks/>
              </p:cNvSpPr>
              <p:nvPr/>
            </p:nvSpPr>
            <p:spPr bwMode="auto">
              <a:xfrm>
                <a:off x="3253285" y="3361268"/>
                <a:ext cx="14817" cy="1481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1" y="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1"/>
                      <a:pt x="1" y="3"/>
                      <a:pt x="2" y="2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3" name="Freeform 75"/>
              <p:cNvSpPr>
                <a:spLocks/>
              </p:cNvSpPr>
              <p:nvPr/>
            </p:nvSpPr>
            <p:spPr bwMode="auto">
              <a:xfrm>
                <a:off x="2918851" y="3115733"/>
                <a:ext cx="8467" cy="846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4" name="Freeform 76"/>
              <p:cNvSpPr>
                <a:spLocks/>
              </p:cNvSpPr>
              <p:nvPr/>
            </p:nvSpPr>
            <p:spPr bwMode="auto">
              <a:xfrm>
                <a:off x="2918851" y="3130551"/>
                <a:ext cx="846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5" name="Freeform 77"/>
              <p:cNvSpPr>
                <a:spLocks/>
              </p:cNvSpPr>
              <p:nvPr/>
            </p:nvSpPr>
            <p:spPr bwMode="auto">
              <a:xfrm>
                <a:off x="3223652" y="2950633"/>
                <a:ext cx="14817" cy="1058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6" name="Freeform 78"/>
              <p:cNvSpPr>
                <a:spLocks/>
              </p:cNvSpPr>
              <p:nvPr/>
            </p:nvSpPr>
            <p:spPr bwMode="auto">
              <a:xfrm>
                <a:off x="3327368" y="2520951"/>
                <a:ext cx="55033" cy="23284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2" y="1"/>
                  </a:cxn>
                  <a:cxn ang="0">
                    <a:pos x="10" y="4"/>
                  </a:cxn>
                  <a:cxn ang="0">
                    <a:pos x="7" y="1"/>
                  </a:cxn>
                </a:cxnLst>
                <a:rect l="0" t="0" r="r" b="b"/>
                <a:pathLst>
                  <a:path w="11" h="5">
                    <a:moveTo>
                      <a:pt x="7" y="1"/>
                    </a:moveTo>
                    <a:cubicBezTo>
                      <a:pt x="5" y="0"/>
                      <a:pt x="0" y="0"/>
                      <a:pt x="2" y="1"/>
                    </a:cubicBezTo>
                    <a:cubicBezTo>
                      <a:pt x="4" y="2"/>
                      <a:pt x="8" y="5"/>
                      <a:pt x="10" y="4"/>
                    </a:cubicBezTo>
                    <a:cubicBezTo>
                      <a:pt x="11" y="4"/>
                      <a:pt x="10" y="2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7" name="Freeform 79"/>
              <p:cNvSpPr>
                <a:spLocks/>
              </p:cNvSpPr>
              <p:nvPr/>
            </p:nvSpPr>
            <p:spPr bwMode="auto">
              <a:xfrm>
                <a:off x="3367584" y="2595034"/>
                <a:ext cx="25400" cy="29633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5" y="4"/>
                  </a:cxn>
                  <a:cxn ang="0">
                    <a:pos x="4" y="1"/>
                  </a:cxn>
                  <a:cxn ang="0">
                    <a:pos x="2" y="3"/>
                  </a:cxn>
                  <a:cxn ang="0">
                    <a:pos x="2" y="6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2" y="6"/>
                      <a:pt x="5" y="4"/>
                      <a:pt x="5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1" y="5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8" name="Freeform 80"/>
              <p:cNvSpPr>
                <a:spLocks/>
              </p:cNvSpPr>
              <p:nvPr/>
            </p:nvSpPr>
            <p:spPr bwMode="auto">
              <a:xfrm>
                <a:off x="3418384" y="2470151"/>
                <a:ext cx="129117" cy="139700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16" y="9"/>
                  </a:cxn>
                  <a:cxn ang="0">
                    <a:pos x="13" y="11"/>
                  </a:cxn>
                  <a:cxn ang="0">
                    <a:pos x="14" y="7"/>
                  </a:cxn>
                  <a:cxn ang="0">
                    <a:pos x="17" y="3"/>
                  </a:cxn>
                  <a:cxn ang="0">
                    <a:pos x="17" y="2"/>
                  </a:cxn>
                  <a:cxn ang="0">
                    <a:pos x="19" y="0"/>
                  </a:cxn>
                  <a:cxn ang="0">
                    <a:pos x="14" y="2"/>
                  </a:cxn>
                  <a:cxn ang="0">
                    <a:pos x="10" y="6"/>
                  </a:cxn>
                  <a:cxn ang="0">
                    <a:pos x="7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1" y="21"/>
                  </a:cxn>
                  <a:cxn ang="0">
                    <a:pos x="4" y="22"/>
                  </a:cxn>
                  <a:cxn ang="0">
                    <a:pos x="12" y="21"/>
                  </a:cxn>
                  <a:cxn ang="0">
                    <a:pos x="12" y="23"/>
                  </a:cxn>
                  <a:cxn ang="0">
                    <a:pos x="12" y="25"/>
                  </a:cxn>
                  <a:cxn ang="0">
                    <a:pos x="15" y="26"/>
                  </a:cxn>
                  <a:cxn ang="0">
                    <a:pos x="17" y="24"/>
                  </a:cxn>
                  <a:cxn ang="0">
                    <a:pos x="19" y="23"/>
                  </a:cxn>
                  <a:cxn ang="0">
                    <a:pos x="20" y="21"/>
                  </a:cxn>
                  <a:cxn ang="0">
                    <a:pos x="21" y="22"/>
                  </a:cxn>
                  <a:cxn ang="0">
                    <a:pos x="20" y="25"/>
                  </a:cxn>
                  <a:cxn ang="0">
                    <a:pos x="22" y="25"/>
                  </a:cxn>
                  <a:cxn ang="0">
                    <a:pos x="24" y="27"/>
                  </a:cxn>
                  <a:cxn ang="0">
                    <a:pos x="26" y="22"/>
                  </a:cxn>
                  <a:cxn ang="0">
                    <a:pos x="25" y="22"/>
                  </a:cxn>
                  <a:cxn ang="0">
                    <a:pos x="26" y="20"/>
                  </a:cxn>
                  <a:cxn ang="0">
                    <a:pos x="23" y="21"/>
                  </a:cxn>
                  <a:cxn ang="0">
                    <a:pos x="25" y="18"/>
                  </a:cxn>
                  <a:cxn ang="0">
                    <a:pos x="24" y="18"/>
                  </a:cxn>
                  <a:cxn ang="0">
                    <a:pos x="24" y="16"/>
                  </a:cxn>
                  <a:cxn ang="0">
                    <a:pos x="25" y="13"/>
                  </a:cxn>
                  <a:cxn ang="0">
                    <a:pos x="20" y="12"/>
                  </a:cxn>
                  <a:cxn ang="0">
                    <a:pos x="18" y="12"/>
                  </a:cxn>
                  <a:cxn ang="0">
                    <a:pos x="16" y="10"/>
                  </a:cxn>
                </a:cxnLst>
                <a:rect l="0" t="0" r="r" b="b"/>
                <a:pathLst>
                  <a:path w="26" h="28">
                    <a:moveTo>
                      <a:pt x="16" y="10"/>
                    </a:move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3" y="10"/>
                      <a:pt x="13" y="11"/>
                    </a:cubicBezTo>
                    <a:cubicBezTo>
                      <a:pt x="12" y="11"/>
                      <a:pt x="14" y="7"/>
                      <a:pt x="14" y="7"/>
                    </a:cubicBezTo>
                    <a:cubicBezTo>
                      <a:pt x="14" y="6"/>
                      <a:pt x="17" y="3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9" y="0"/>
                      <a:pt x="15" y="1"/>
                      <a:pt x="14" y="2"/>
                    </a:cubicBezTo>
                    <a:cubicBezTo>
                      <a:pt x="14" y="2"/>
                      <a:pt x="12" y="4"/>
                      <a:pt x="10" y="6"/>
                    </a:cubicBezTo>
                    <a:cubicBezTo>
                      <a:pt x="9" y="7"/>
                      <a:pt x="7" y="11"/>
                      <a:pt x="7" y="11"/>
                    </a:cubicBezTo>
                    <a:cubicBezTo>
                      <a:pt x="6" y="12"/>
                      <a:pt x="7" y="12"/>
                      <a:pt x="7" y="14"/>
                    </a:cubicBezTo>
                    <a:cubicBezTo>
                      <a:pt x="7" y="15"/>
                      <a:pt x="6" y="14"/>
                      <a:pt x="5" y="14"/>
                    </a:cubicBezTo>
                    <a:cubicBezTo>
                      <a:pt x="5" y="15"/>
                      <a:pt x="3" y="16"/>
                      <a:pt x="2" y="17"/>
                    </a:cubicBezTo>
                    <a:cubicBezTo>
                      <a:pt x="1" y="18"/>
                      <a:pt x="3" y="18"/>
                      <a:pt x="3" y="18"/>
                    </a:cubicBezTo>
                    <a:cubicBezTo>
                      <a:pt x="4" y="18"/>
                      <a:pt x="2" y="19"/>
                      <a:pt x="1" y="21"/>
                    </a:cubicBezTo>
                    <a:cubicBezTo>
                      <a:pt x="0" y="22"/>
                      <a:pt x="2" y="22"/>
                      <a:pt x="4" y="22"/>
                    </a:cubicBezTo>
                    <a:cubicBezTo>
                      <a:pt x="5" y="22"/>
                      <a:pt x="11" y="21"/>
                      <a:pt x="12" y="21"/>
                    </a:cubicBezTo>
                    <a:cubicBezTo>
                      <a:pt x="13" y="21"/>
                      <a:pt x="14" y="22"/>
                      <a:pt x="12" y="23"/>
                    </a:cubicBezTo>
                    <a:cubicBezTo>
                      <a:pt x="11" y="24"/>
                      <a:pt x="12" y="24"/>
                      <a:pt x="12" y="25"/>
                    </a:cubicBezTo>
                    <a:cubicBezTo>
                      <a:pt x="13" y="27"/>
                      <a:pt x="14" y="26"/>
                      <a:pt x="15" y="26"/>
                    </a:cubicBezTo>
                    <a:cubicBezTo>
                      <a:pt x="16" y="26"/>
                      <a:pt x="17" y="24"/>
                      <a:pt x="17" y="24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3"/>
                      <a:pt x="20" y="21"/>
                      <a:pt x="20" y="21"/>
                    </a:cubicBezTo>
                    <a:cubicBezTo>
                      <a:pt x="21" y="20"/>
                      <a:pt x="21" y="22"/>
                      <a:pt x="21" y="22"/>
                    </a:cubicBezTo>
                    <a:cubicBezTo>
                      <a:pt x="22" y="23"/>
                      <a:pt x="20" y="25"/>
                      <a:pt x="20" y="25"/>
                    </a:cubicBezTo>
                    <a:cubicBezTo>
                      <a:pt x="20" y="26"/>
                      <a:pt x="22" y="25"/>
                      <a:pt x="22" y="25"/>
                    </a:cubicBezTo>
                    <a:cubicBezTo>
                      <a:pt x="23" y="24"/>
                      <a:pt x="22" y="26"/>
                      <a:pt x="24" y="27"/>
                    </a:cubicBezTo>
                    <a:cubicBezTo>
                      <a:pt x="25" y="28"/>
                      <a:pt x="26" y="23"/>
                      <a:pt x="26" y="22"/>
                    </a:cubicBezTo>
                    <a:cubicBezTo>
                      <a:pt x="26" y="21"/>
                      <a:pt x="25" y="22"/>
                      <a:pt x="25" y="22"/>
                    </a:cubicBezTo>
                    <a:cubicBezTo>
                      <a:pt x="24" y="22"/>
                      <a:pt x="25" y="20"/>
                      <a:pt x="26" y="20"/>
                    </a:cubicBezTo>
                    <a:cubicBezTo>
                      <a:pt x="26" y="19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5" y="18"/>
                    </a:cubicBezTo>
                    <a:cubicBezTo>
                      <a:pt x="26" y="17"/>
                      <a:pt x="25" y="17"/>
                      <a:pt x="24" y="18"/>
                    </a:cubicBezTo>
                    <a:cubicBezTo>
                      <a:pt x="24" y="18"/>
                      <a:pt x="24" y="17"/>
                      <a:pt x="24" y="16"/>
                    </a:cubicBezTo>
                    <a:cubicBezTo>
                      <a:pt x="23" y="14"/>
                      <a:pt x="24" y="13"/>
                      <a:pt x="25" y="13"/>
                    </a:cubicBezTo>
                    <a:cubicBezTo>
                      <a:pt x="25" y="13"/>
                      <a:pt x="21" y="12"/>
                      <a:pt x="20" y="12"/>
                    </a:cubicBezTo>
                    <a:cubicBezTo>
                      <a:pt x="20" y="12"/>
                      <a:pt x="19" y="12"/>
                      <a:pt x="18" y="12"/>
                    </a:cubicBezTo>
                    <a:cubicBezTo>
                      <a:pt x="17" y="13"/>
                      <a:pt x="16" y="11"/>
                      <a:pt x="16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9" name="Freeform 81"/>
              <p:cNvSpPr>
                <a:spLocks/>
              </p:cNvSpPr>
              <p:nvPr/>
            </p:nvSpPr>
            <p:spPr bwMode="auto">
              <a:xfrm>
                <a:off x="3103000" y="2139952"/>
                <a:ext cx="25400" cy="29633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5" y="2"/>
                  </a:cxn>
                  <a:cxn ang="0">
                    <a:pos x="3" y="0"/>
                  </a:cxn>
                  <a:cxn ang="0">
                    <a:pos x="2" y="6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3" y="6"/>
                      <a:pt x="5" y="3"/>
                      <a:pt x="5" y="2"/>
                    </a:cubicBezTo>
                    <a:cubicBezTo>
                      <a:pt x="5" y="1"/>
                      <a:pt x="5" y="0"/>
                      <a:pt x="3" y="0"/>
                    </a:cubicBezTo>
                    <a:cubicBezTo>
                      <a:pt x="2" y="0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0" name="Freeform 82"/>
              <p:cNvSpPr>
                <a:spLocks/>
              </p:cNvSpPr>
              <p:nvPr/>
            </p:nvSpPr>
            <p:spPr bwMode="auto">
              <a:xfrm>
                <a:off x="3043734" y="2120901"/>
                <a:ext cx="48684" cy="40217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6" y="6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6" y="2"/>
                  </a:cxn>
                </a:cxnLst>
                <a:rect l="0" t="0" r="r" b="b"/>
                <a:pathLst>
                  <a:path w="10" h="8">
                    <a:moveTo>
                      <a:pt x="6" y="2"/>
                    </a:moveTo>
                    <a:cubicBezTo>
                      <a:pt x="4" y="2"/>
                      <a:pt x="3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7"/>
                      <a:pt x="3" y="7"/>
                    </a:cubicBezTo>
                    <a:cubicBezTo>
                      <a:pt x="3" y="7"/>
                      <a:pt x="4" y="6"/>
                      <a:pt x="6" y="6"/>
                    </a:cubicBezTo>
                    <a:cubicBezTo>
                      <a:pt x="8" y="5"/>
                      <a:pt x="10" y="2"/>
                      <a:pt x="10" y="1"/>
                    </a:cubicBezTo>
                    <a:cubicBezTo>
                      <a:pt x="10" y="0"/>
                      <a:pt x="10" y="1"/>
                      <a:pt x="9" y="2"/>
                    </a:cubicBezTo>
                    <a:cubicBezTo>
                      <a:pt x="8" y="2"/>
                      <a:pt x="7" y="1"/>
                      <a:pt x="6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1" name="Freeform 83"/>
              <p:cNvSpPr>
                <a:spLocks/>
              </p:cNvSpPr>
              <p:nvPr/>
            </p:nvSpPr>
            <p:spPr bwMode="auto">
              <a:xfrm>
                <a:off x="2992934" y="2019301"/>
                <a:ext cx="129117" cy="105833"/>
              </a:xfrm>
              <a:custGeom>
                <a:avLst/>
                <a:gdLst/>
                <a:ahLst/>
                <a:cxnLst>
                  <a:cxn ang="0">
                    <a:pos x="26" y="15"/>
                  </a:cxn>
                  <a:cxn ang="0">
                    <a:pos x="23" y="14"/>
                  </a:cxn>
                  <a:cxn ang="0">
                    <a:pos x="21" y="15"/>
                  </a:cxn>
                  <a:cxn ang="0">
                    <a:pos x="21" y="9"/>
                  </a:cxn>
                  <a:cxn ang="0">
                    <a:pos x="17" y="8"/>
                  </a:cxn>
                  <a:cxn ang="0">
                    <a:pos x="16" y="5"/>
                  </a:cxn>
                  <a:cxn ang="0">
                    <a:pos x="14" y="3"/>
                  </a:cxn>
                  <a:cxn ang="0">
                    <a:pos x="12" y="5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10" y="3"/>
                  </a:cxn>
                  <a:cxn ang="0">
                    <a:pos x="7" y="12"/>
                  </a:cxn>
                  <a:cxn ang="0">
                    <a:pos x="3" y="14"/>
                  </a:cxn>
                  <a:cxn ang="0">
                    <a:pos x="1" y="16"/>
                  </a:cxn>
                  <a:cxn ang="0">
                    <a:pos x="5" y="17"/>
                  </a:cxn>
                  <a:cxn ang="0">
                    <a:pos x="5" y="21"/>
                  </a:cxn>
                  <a:cxn ang="0">
                    <a:pos x="10" y="20"/>
                  </a:cxn>
                  <a:cxn ang="0">
                    <a:pos x="13" y="17"/>
                  </a:cxn>
                  <a:cxn ang="0">
                    <a:pos x="13" y="15"/>
                  </a:cxn>
                  <a:cxn ang="0">
                    <a:pos x="17" y="12"/>
                  </a:cxn>
                  <a:cxn ang="0">
                    <a:pos x="17" y="14"/>
                  </a:cxn>
                  <a:cxn ang="0">
                    <a:pos x="18" y="16"/>
                  </a:cxn>
                  <a:cxn ang="0">
                    <a:pos x="22" y="18"/>
                  </a:cxn>
                  <a:cxn ang="0">
                    <a:pos x="26" y="15"/>
                  </a:cxn>
                </a:cxnLst>
                <a:rect l="0" t="0" r="r" b="b"/>
                <a:pathLst>
                  <a:path w="26" h="21">
                    <a:moveTo>
                      <a:pt x="26" y="15"/>
                    </a:moveTo>
                    <a:cubicBezTo>
                      <a:pt x="26" y="14"/>
                      <a:pt x="24" y="14"/>
                      <a:pt x="23" y="14"/>
                    </a:cubicBezTo>
                    <a:cubicBezTo>
                      <a:pt x="22" y="13"/>
                      <a:pt x="22" y="14"/>
                      <a:pt x="21" y="15"/>
                    </a:cubicBezTo>
                    <a:cubicBezTo>
                      <a:pt x="20" y="15"/>
                      <a:pt x="22" y="10"/>
                      <a:pt x="21" y="9"/>
                    </a:cubicBezTo>
                    <a:cubicBezTo>
                      <a:pt x="19" y="9"/>
                      <a:pt x="17" y="9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3" y="3"/>
                      <a:pt x="13" y="5"/>
                      <a:pt x="12" y="5"/>
                    </a:cubicBezTo>
                    <a:cubicBezTo>
                      <a:pt x="11" y="5"/>
                      <a:pt x="12" y="3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1" y="0"/>
                      <a:pt x="10" y="2"/>
                      <a:pt x="10" y="3"/>
                    </a:cubicBezTo>
                    <a:cubicBezTo>
                      <a:pt x="9" y="4"/>
                      <a:pt x="7" y="10"/>
                      <a:pt x="7" y="12"/>
                    </a:cubicBezTo>
                    <a:cubicBezTo>
                      <a:pt x="7" y="13"/>
                      <a:pt x="5" y="13"/>
                      <a:pt x="3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4" y="17"/>
                      <a:pt x="5" y="17"/>
                    </a:cubicBezTo>
                    <a:cubicBezTo>
                      <a:pt x="6" y="17"/>
                      <a:pt x="3" y="21"/>
                      <a:pt x="5" y="21"/>
                    </a:cubicBezTo>
                    <a:cubicBezTo>
                      <a:pt x="6" y="21"/>
                      <a:pt x="9" y="20"/>
                      <a:pt x="10" y="20"/>
                    </a:cubicBezTo>
                    <a:cubicBezTo>
                      <a:pt x="10" y="20"/>
                      <a:pt x="12" y="17"/>
                      <a:pt x="13" y="17"/>
                    </a:cubicBezTo>
                    <a:cubicBezTo>
                      <a:pt x="14" y="16"/>
                      <a:pt x="13" y="15"/>
                      <a:pt x="13" y="15"/>
                    </a:cubicBezTo>
                    <a:cubicBezTo>
                      <a:pt x="13" y="15"/>
                      <a:pt x="16" y="13"/>
                      <a:pt x="17" y="12"/>
                    </a:cubicBezTo>
                    <a:cubicBezTo>
                      <a:pt x="17" y="12"/>
                      <a:pt x="17" y="14"/>
                      <a:pt x="17" y="14"/>
                    </a:cubicBezTo>
                    <a:cubicBezTo>
                      <a:pt x="16" y="15"/>
                      <a:pt x="17" y="16"/>
                      <a:pt x="18" y="16"/>
                    </a:cubicBezTo>
                    <a:cubicBezTo>
                      <a:pt x="20" y="16"/>
                      <a:pt x="21" y="18"/>
                      <a:pt x="22" y="18"/>
                    </a:cubicBezTo>
                    <a:cubicBezTo>
                      <a:pt x="24" y="18"/>
                      <a:pt x="26" y="16"/>
                      <a:pt x="26" y="1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2" name="Freeform 84"/>
              <p:cNvSpPr>
                <a:spLocks/>
              </p:cNvSpPr>
              <p:nvPr/>
            </p:nvSpPr>
            <p:spPr bwMode="auto">
              <a:xfrm>
                <a:off x="3153801" y="2106084"/>
                <a:ext cx="23284" cy="190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3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2" y="4"/>
                      <a:pt x="4" y="3"/>
                      <a:pt x="4" y="2"/>
                    </a:cubicBezTo>
                    <a:cubicBezTo>
                      <a:pt x="5" y="2"/>
                      <a:pt x="3" y="2"/>
                      <a:pt x="3" y="2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3" name="Freeform 85"/>
              <p:cNvSpPr>
                <a:spLocks/>
              </p:cNvSpPr>
              <p:nvPr/>
            </p:nvSpPr>
            <p:spPr bwMode="auto">
              <a:xfrm>
                <a:off x="3172851" y="2099733"/>
                <a:ext cx="19051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2" y="2"/>
                      <a:pt x="3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4" name="Freeform 86"/>
              <p:cNvSpPr>
                <a:spLocks/>
              </p:cNvSpPr>
              <p:nvPr/>
            </p:nvSpPr>
            <p:spPr bwMode="auto">
              <a:xfrm>
                <a:off x="3242701" y="1934633"/>
                <a:ext cx="29633" cy="25400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3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5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4" y="4"/>
                      <a:pt x="5" y="3"/>
                    </a:cubicBezTo>
                    <a:cubicBezTo>
                      <a:pt x="5" y="2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3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5" name="Freeform 87"/>
              <p:cNvSpPr>
                <a:spLocks/>
              </p:cNvSpPr>
              <p:nvPr/>
            </p:nvSpPr>
            <p:spPr bwMode="auto">
              <a:xfrm>
                <a:off x="3162268" y="1854201"/>
                <a:ext cx="40217" cy="21167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7" y="4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8" y="4"/>
                      <a:pt x="8" y="2"/>
                      <a:pt x="7" y="1"/>
                    </a:cubicBezTo>
                    <a:cubicBezTo>
                      <a:pt x="7" y="0"/>
                      <a:pt x="4" y="1"/>
                      <a:pt x="2" y="1"/>
                    </a:cubicBezTo>
                    <a:cubicBezTo>
                      <a:pt x="0" y="2"/>
                      <a:pt x="2" y="2"/>
                      <a:pt x="4" y="3"/>
                    </a:cubicBezTo>
                    <a:cubicBezTo>
                      <a:pt x="5" y="4"/>
                      <a:pt x="6" y="4"/>
                      <a:pt x="7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6" name="Freeform 88"/>
              <p:cNvSpPr>
                <a:spLocks/>
              </p:cNvSpPr>
              <p:nvPr/>
            </p:nvSpPr>
            <p:spPr bwMode="auto">
              <a:xfrm>
                <a:off x="3378168" y="2161117"/>
                <a:ext cx="29633" cy="1905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1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2" y="3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6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7" name="Freeform 89"/>
              <p:cNvSpPr>
                <a:spLocks/>
              </p:cNvSpPr>
              <p:nvPr/>
            </p:nvSpPr>
            <p:spPr bwMode="auto">
              <a:xfrm>
                <a:off x="3037384" y="1665818"/>
                <a:ext cx="465667" cy="50376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7" y="32"/>
                  </a:cxn>
                  <a:cxn ang="0">
                    <a:pos x="11" y="35"/>
                  </a:cxn>
                  <a:cxn ang="0">
                    <a:pos x="22" y="38"/>
                  </a:cxn>
                  <a:cxn ang="0">
                    <a:pos x="32" y="38"/>
                  </a:cxn>
                  <a:cxn ang="0">
                    <a:pos x="42" y="38"/>
                  </a:cxn>
                  <a:cxn ang="0">
                    <a:pos x="49" y="45"/>
                  </a:cxn>
                  <a:cxn ang="0">
                    <a:pos x="51" y="54"/>
                  </a:cxn>
                  <a:cxn ang="0">
                    <a:pos x="48" y="63"/>
                  </a:cxn>
                  <a:cxn ang="0">
                    <a:pos x="41" y="72"/>
                  </a:cxn>
                  <a:cxn ang="0">
                    <a:pos x="30" y="73"/>
                  </a:cxn>
                  <a:cxn ang="0">
                    <a:pos x="28" y="83"/>
                  </a:cxn>
                  <a:cxn ang="0">
                    <a:pos x="43" y="82"/>
                  </a:cxn>
                  <a:cxn ang="0">
                    <a:pos x="50" y="88"/>
                  </a:cxn>
                  <a:cxn ang="0">
                    <a:pos x="53" y="95"/>
                  </a:cxn>
                  <a:cxn ang="0">
                    <a:pos x="62" y="97"/>
                  </a:cxn>
                  <a:cxn ang="0">
                    <a:pos x="67" y="94"/>
                  </a:cxn>
                  <a:cxn ang="0">
                    <a:pos x="61" y="89"/>
                  </a:cxn>
                  <a:cxn ang="0">
                    <a:pos x="64" y="88"/>
                  </a:cxn>
                  <a:cxn ang="0">
                    <a:pos x="72" y="94"/>
                  </a:cxn>
                  <a:cxn ang="0">
                    <a:pos x="76" y="95"/>
                  </a:cxn>
                  <a:cxn ang="0">
                    <a:pos x="76" y="90"/>
                  </a:cxn>
                  <a:cxn ang="0">
                    <a:pos x="76" y="85"/>
                  </a:cxn>
                  <a:cxn ang="0">
                    <a:pos x="71" y="78"/>
                  </a:cxn>
                  <a:cxn ang="0">
                    <a:pos x="69" y="74"/>
                  </a:cxn>
                  <a:cxn ang="0">
                    <a:pos x="68" y="70"/>
                  </a:cxn>
                  <a:cxn ang="0">
                    <a:pos x="73" y="68"/>
                  </a:cxn>
                  <a:cxn ang="0">
                    <a:pos x="77" y="71"/>
                  </a:cxn>
                  <a:cxn ang="0">
                    <a:pos x="78" y="74"/>
                  </a:cxn>
                  <a:cxn ang="0">
                    <a:pos x="82" y="75"/>
                  </a:cxn>
                  <a:cxn ang="0">
                    <a:pos x="87" y="72"/>
                  </a:cxn>
                  <a:cxn ang="0">
                    <a:pos x="90" y="66"/>
                  </a:cxn>
                  <a:cxn ang="0">
                    <a:pos x="89" y="63"/>
                  </a:cxn>
                  <a:cxn ang="0">
                    <a:pos x="84" y="62"/>
                  </a:cxn>
                  <a:cxn ang="0">
                    <a:pos x="83" y="60"/>
                  </a:cxn>
                  <a:cxn ang="0">
                    <a:pos x="79" y="55"/>
                  </a:cxn>
                  <a:cxn ang="0">
                    <a:pos x="74" y="51"/>
                  </a:cxn>
                  <a:cxn ang="0">
                    <a:pos x="71" y="48"/>
                  </a:cxn>
                  <a:cxn ang="0">
                    <a:pos x="74" y="45"/>
                  </a:cxn>
                  <a:cxn ang="0">
                    <a:pos x="76" y="40"/>
                  </a:cxn>
                  <a:cxn ang="0">
                    <a:pos x="71" y="35"/>
                  </a:cxn>
                  <a:cxn ang="0">
                    <a:pos x="68" y="29"/>
                  </a:cxn>
                  <a:cxn ang="0">
                    <a:pos x="62" y="25"/>
                  </a:cxn>
                  <a:cxn ang="0">
                    <a:pos x="55" y="21"/>
                  </a:cxn>
                  <a:cxn ang="0">
                    <a:pos x="49" y="15"/>
                  </a:cxn>
                  <a:cxn ang="0">
                    <a:pos x="39" y="17"/>
                  </a:cxn>
                  <a:cxn ang="0">
                    <a:pos x="34" y="15"/>
                  </a:cxn>
                  <a:cxn ang="0">
                    <a:pos x="30" y="15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8" y="5"/>
                  </a:cxn>
                  <a:cxn ang="0">
                    <a:pos x="22" y="8"/>
                  </a:cxn>
                  <a:cxn ang="0">
                    <a:pos x="20" y="16"/>
                  </a:cxn>
                  <a:cxn ang="0">
                    <a:pos x="26" y="25"/>
                  </a:cxn>
                  <a:cxn ang="0">
                    <a:pos x="21" y="26"/>
                  </a:cxn>
                  <a:cxn ang="0">
                    <a:pos x="18" y="22"/>
                  </a:cxn>
                  <a:cxn ang="0">
                    <a:pos x="24" y="3"/>
                  </a:cxn>
                  <a:cxn ang="0">
                    <a:pos x="12" y="3"/>
                  </a:cxn>
                  <a:cxn ang="0">
                    <a:pos x="1" y="17"/>
                  </a:cxn>
                </a:cxnLst>
                <a:rect l="0" t="0" r="r" b="b"/>
                <a:pathLst>
                  <a:path w="93" h="101">
                    <a:moveTo>
                      <a:pt x="1" y="21"/>
                    </a:moveTo>
                    <a:cubicBezTo>
                      <a:pt x="2" y="22"/>
                      <a:pt x="2" y="22"/>
                      <a:pt x="2" y="23"/>
                    </a:cubicBezTo>
                    <a:cubicBezTo>
                      <a:pt x="1" y="23"/>
                      <a:pt x="2" y="25"/>
                      <a:pt x="2" y="26"/>
                    </a:cubicBezTo>
                    <a:cubicBezTo>
                      <a:pt x="3" y="26"/>
                      <a:pt x="3" y="26"/>
                      <a:pt x="5" y="27"/>
                    </a:cubicBezTo>
                    <a:cubicBezTo>
                      <a:pt x="7" y="27"/>
                      <a:pt x="7" y="28"/>
                      <a:pt x="8" y="29"/>
                    </a:cubicBezTo>
                    <a:cubicBezTo>
                      <a:pt x="8" y="29"/>
                      <a:pt x="5" y="28"/>
                      <a:pt x="4" y="28"/>
                    </a:cubicBezTo>
                    <a:cubicBezTo>
                      <a:pt x="3" y="28"/>
                      <a:pt x="4" y="30"/>
                      <a:pt x="5" y="31"/>
                    </a:cubicBezTo>
                    <a:cubicBezTo>
                      <a:pt x="6" y="32"/>
                      <a:pt x="6" y="31"/>
                      <a:pt x="7" y="32"/>
                    </a:cubicBezTo>
                    <a:cubicBezTo>
                      <a:pt x="9" y="32"/>
                      <a:pt x="9" y="33"/>
                      <a:pt x="9" y="33"/>
                    </a:cubicBezTo>
                    <a:cubicBezTo>
                      <a:pt x="9" y="34"/>
                      <a:pt x="6" y="33"/>
                      <a:pt x="7" y="33"/>
                    </a:cubicBezTo>
                    <a:cubicBezTo>
                      <a:pt x="7" y="33"/>
                      <a:pt x="8" y="35"/>
                      <a:pt x="9" y="35"/>
                    </a:cubicBezTo>
                    <a:cubicBezTo>
                      <a:pt x="9" y="36"/>
                      <a:pt x="10" y="35"/>
                      <a:pt x="11" y="35"/>
                    </a:cubicBezTo>
                    <a:cubicBezTo>
                      <a:pt x="11" y="35"/>
                      <a:pt x="12" y="36"/>
                      <a:pt x="12" y="36"/>
                    </a:cubicBezTo>
                    <a:cubicBezTo>
                      <a:pt x="13" y="36"/>
                      <a:pt x="14" y="36"/>
                      <a:pt x="15" y="36"/>
                    </a:cubicBezTo>
                    <a:cubicBezTo>
                      <a:pt x="15" y="36"/>
                      <a:pt x="15" y="37"/>
                      <a:pt x="16" y="37"/>
                    </a:cubicBezTo>
                    <a:cubicBezTo>
                      <a:pt x="17" y="38"/>
                      <a:pt x="21" y="38"/>
                      <a:pt x="22" y="38"/>
                    </a:cubicBezTo>
                    <a:cubicBezTo>
                      <a:pt x="23" y="38"/>
                      <a:pt x="23" y="39"/>
                      <a:pt x="24" y="39"/>
                    </a:cubicBezTo>
                    <a:cubicBezTo>
                      <a:pt x="24" y="39"/>
                      <a:pt x="25" y="38"/>
                      <a:pt x="25" y="38"/>
                    </a:cubicBezTo>
                    <a:cubicBezTo>
                      <a:pt x="26" y="38"/>
                      <a:pt x="26" y="39"/>
                      <a:pt x="26" y="38"/>
                    </a:cubicBezTo>
                    <a:cubicBezTo>
                      <a:pt x="26" y="38"/>
                      <a:pt x="32" y="38"/>
                      <a:pt x="32" y="38"/>
                    </a:cubicBezTo>
                    <a:cubicBezTo>
                      <a:pt x="33" y="37"/>
                      <a:pt x="36" y="37"/>
                      <a:pt x="37" y="37"/>
                    </a:cubicBezTo>
                    <a:cubicBezTo>
                      <a:pt x="38" y="37"/>
                      <a:pt x="39" y="39"/>
                      <a:pt x="39" y="40"/>
                    </a:cubicBezTo>
                    <a:cubicBezTo>
                      <a:pt x="40" y="40"/>
                      <a:pt x="40" y="40"/>
                      <a:pt x="40" y="39"/>
                    </a:cubicBezTo>
                    <a:cubicBezTo>
                      <a:pt x="41" y="38"/>
                      <a:pt x="42" y="38"/>
                      <a:pt x="42" y="38"/>
                    </a:cubicBezTo>
                    <a:cubicBezTo>
                      <a:pt x="43" y="38"/>
                      <a:pt x="43" y="39"/>
                      <a:pt x="42" y="39"/>
                    </a:cubicBezTo>
                    <a:cubicBezTo>
                      <a:pt x="42" y="40"/>
                      <a:pt x="42" y="41"/>
                      <a:pt x="42" y="42"/>
                    </a:cubicBezTo>
                    <a:cubicBezTo>
                      <a:pt x="43" y="43"/>
                      <a:pt x="44" y="43"/>
                      <a:pt x="45" y="44"/>
                    </a:cubicBezTo>
                    <a:cubicBezTo>
                      <a:pt x="46" y="45"/>
                      <a:pt x="48" y="45"/>
                      <a:pt x="49" y="45"/>
                    </a:cubicBezTo>
                    <a:cubicBezTo>
                      <a:pt x="50" y="45"/>
                      <a:pt x="51" y="45"/>
                      <a:pt x="50" y="46"/>
                    </a:cubicBezTo>
                    <a:cubicBezTo>
                      <a:pt x="49" y="46"/>
                      <a:pt x="49" y="49"/>
                      <a:pt x="49" y="50"/>
                    </a:cubicBezTo>
                    <a:cubicBezTo>
                      <a:pt x="50" y="51"/>
                      <a:pt x="50" y="52"/>
                      <a:pt x="51" y="52"/>
                    </a:cubicBezTo>
                    <a:cubicBezTo>
                      <a:pt x="52" y="52"/>
                      <a:pt x="52" y="52"/>
                      <a:pt x="51" y="54"/>
                    </a:cubicBezTo>
                    <a:cubicBezTo>
                      <a:pt x="51" y="56"/>
                      <a:pt x="52" y="57"/>
                      <a:pt x="52" y="58"/>
                    </a:cubicBezTo>
                    <a:cubicBezTo>
                      <a:pt x="52" y="59"/>
                      <a:pt x="51" y="59"/>
                      <a:pt x="50" y="60"/>
                    </a:cubicBezTo>
                    <a:cubicBezTo>
                      <a:pt x="50" y="60"/>
                      <a:pt x="51" y="61"/>
                      <a:pt x="51" y="62"/>
                    </a:cubicBezTo>
                    <a:cubicBezTo>
                      <a:pt x="52" y="62"/>
                      <a:pt x="49" y="62"/>
                      <a:pt x="48" y="63"/>
                    </a:cubicBezTo>
                    <a:cubicBezTo>
                      <a:pt x="47" y="63"/>
                      <a:pt x="44" y="65"/>
                      <a:pt x="44" y="66"/>
                    </a:cubicBezTo>
                    <a:cubicBezTo>
                      <a:pt x="44" y="67"/>
                      <a:pt x="45" y="69"/>
                      <a:pt x="45" y="70"/>
                    </a:cubicBezTo>
                    <a:cubicBezTo>
                      <a:pt x="46" y="71"/>
                      <a:pt x="44" y="72"/>
                      <a:pt x="43" y="72"/>
                    </a:cubicBezTo>
                    <a:cubicBezTo>
                      <a:pt x="41" y="73"/>
                      <a:pt x="42" y="72"/>
                      <a:pt x="41" y="72"/>
                    </a:cubicBezTo>
                    <a:cubicBezTo>
                      <a:pt x="40" y="72"/>
                      <a:pt x="40" y="72"/>
                      <a:pt x="38" y="72"/>
                    </a:cubicBezTo>
                    <a:cubicBezTo>
                      <a:pt x="37" y="72"/>
                      <a:pt x="36" y="72"/>
                      <a:pt x="36" y="71"/>
                    </a:cubicBezTo>
                    <a:cubicBezTo>
                      <a:pt x="35" y="71"/>
                      <a:pt x="32" y="71"/>
                      <a:pt x="32" y="72"/>
                    </a:cubicBezTo>
                    <a:cubicBezTo>
                      <a:pt x="31" y="72"/>
                      <a:pt x="30" y="72"/>
                      <a:pt x="30" y="73"/>
                    </a:cubicBezTo>
                    <a:cubicBezTo>
                      <a:pt x="29" y="73"/>
                      <a:pt x="30" y="74"/>
                      <a:pt x="30" y="74"/>
                    </a:cubicBezTo>
                    <a:cubicBezTo>
                      <a:pt x="31" y="74"/>
                      <a:pt x="30" y="76"/>
                      <a:pt x="29" y="77"/>
                    </a:cubicBezTo>
                    <a:cubicBezTo>
                      <a:pt x="29" y="78"/>
                      <a:pt x="27" y="78"/>
                      <a:pt x="27" y="79"/>
                    </a:cubicBezTo>
                    <a:cubicBezTo>
                      <a:pt x="26" y="80"/>
                      <a:pt x="27" y="83"/>
                      <a:pt x="28" y="83"/>
                    </a:cubicBezTo>
                    <a:cubicBezTo>
                      <a:pt x="29" y="84"/>
                      <a:pt x="31" y="84"/>
                      <a:pt x="32" y="84"/>
                    </a:cubicBezTo>
                    <a:cubicBezTo>
                      <a:pt x="33" y="83"/>
                      <a:pt x="37" y="82"/>
                      <a:pt x="38" y="82"/>
                    </a:cubicBezTo>
                    <a:cubicBezTo>
                      <a:pt x="39" y="82"/>
                      <a:pt x="40" y="82"/>
                      <a:pt x="41" y="83"/>
                    </a:cubicBezTo>
                    <a:cubicBezTo>
                      <a:pt x="42" y="83"/>
                      <a:pt x="42" y="83"/>
                      <a:pt x="43" y="82"/>
                    </a:cubicBezTo>
                    <a:cubicBezTo>
                      <a:pt x="43" y="82"/>
                      <a:pt x="45" y="83"/>
                      <a:pt x="46" y="84"/>
                    </a:cubicBezTo>
                    <a:cubicBezTo>
                      <a:pt x="46" y="84"/>
                      <a:pt x="45" y="86"/>
                      <a:pt x="45" y="87"/>
                    </a:cubicBezTo>
                    <a:cubicBezTo>
                      <a:pt x="46" y="87"/>
                      <a:pt x="47" y="87"/>
                      <a:pt x="48" y="87"/>
                    </a:cubicBezTo>
                    <a:cubicBezTo>
                      <a:pt x="49" y="87"/>
                      <a:pt x="49" y="88"/>
                      <a:pt x="50" y="88"/>
                    </a:cubicBezTo>
                    <a:cubicBezTo>
                      <a:pt x="51" y="88"/>
                      <a:pt x="49" y="89"/>
                      <a:pt x="48" y="90"/>
                    </a:cubicBezTo>
                    <a:cubicBezTo>
                      <a:pt x="47" y="90"/>
                      <a:pt x="48" y="91"/>
                      <a:pt x="50" y="91"/>
                    </a:cubicBezTo>
                    <a:cubicBezTo>
                      <a:pt x="51" y="92"/>
                      <a:pt x="50" y="93"/>
                      <a:pt x="51" y="93"/>
                    </a:cubicBezTo>
                    <a:cubicBezTo>
                      <a:pt x="51" y="94"/>
                      <a:pt x="52" y="95"/>
                      <a:pt x="53" y="95"/>
                    </a:cubicBezTo>
                    <a:cubicBezTo>
                      <a:pt x="54" y="95"/>
                      <a:pt x="53" y="94"/>
                      <a:pt x="53" y="93"/>
                    </a:cubicBezTo>
                    <a:cubicBezTo>
                      <a:pt x="53" y="93"/>
                      <a:pt x="54" y="94"/>
                      <a:pt x="56" y="95"/>
                    </a:cubicBezTo>
                    <a:cubicBezTo>
                      <a:pt x="57" y="95"/>
                      <a:pt x="57" y="95"/>
                      <a:pt x="57" y="96"/>
                    </a:cubicBezTo>
                    <a:cubicBezTo>
                      <a:pt x="58" y="96"/>
                      <a:pt x="61" y="97"/>
                      <a:pt x="62" y="97"/>
                    </a:cubicBezTo>
                    <a:cubicBezTo>
                      <a:pt x="62" y="97"/>
                      <a:pt x="65" y="100"/>
                      <a:pt x="66" y="101"/>
                    </a:cubicBezTo>
                    <a:cubicBezTo>
                      <a:pt x="68" y="101"/>
                      <a:pt x="68" y="99"/>
                      <a:pt x="69" y="99"/>
                    </a:cubicBezTo>
                    <a:cubicBezTo>
                      <a:pt x="70" y="98"/>
                      <a:pt x="69" y="97"/>
                      <a:pt x="69" y="97"/>
                    </a:cubicBezTo>
                    <a:cubicBezTo>
                      <a:pt x="69" y="96"/>
                      <a:pt x="68" y="95"/>
                      <a:pt x="67" y="94"/>
                    </a:cubicBezTo>
                    <a:cubicBezTo>
                      <a:pt x="66" y="94"/>
                      <a:pt x="66" y="93"/>
                      <a:pt x="64" y="92"/>
                    </a:cubicBezTo>
                    <a:cubicBezTo>
                      <a:pt x="63" y="90"/>
                      <a:pt x="64" y="91"/>
                      <a:pt x="64" y="90"/>
                    </a:cubicBezTo>
                    <a:cubicBezTo>
                      <a:pt x="64" y="89"/>
                      <a:pt x="64" y="90"/>
                      <a:pt x="63" y="90"/>
                    </a:cubicBezTo>
                    <a:cubicBezTo>
                      <a:pt x="62" y="90"/>
                      <a:pt x="62" y="90"/>
                      <a:pt x="61" y="89"/>
                    </a:cubicBezTo>
                    <a:cubicBezTo>
                      <a:pt x="61" y="88"/>
                      <a:pt x="60" y="87"/>
                      <a:pt x="60" y="86"/>
                    </a:cubicBezTo>
                    <a:cubicBezTo>
                      <a:pt x="60" y="86"/>
                      <a:pt x="61" y="86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8"/>
                      <a:pt x="64" y="88"/>
                    </a:cubicBezTo>
                    <a:cubicBezTo>
                      <a:pt x="65" y="89"/>
                      <a:pt x="65" y="88"/>
                      <a:pt x="65" y="88"/>
                    </a:cubicBezTo>
                    <a:cubicBezTo>
                      <a:pt x="66" y="88"/>
                      <a:pt x="66" y="89"/>
                      <a:pt x="67" y="90"/>
                    </a:cubicBezTo>
                    <a:cubicBezTo>
                      <a:pt x="68" y="91"/>
                      <a:pt x="69" y="91"/>
                      <a:pt x="69" y="92"/>
                    </a:cubicBezTo>
                    <a:cubicBezTo>
                      <a:pt x="70" y="93"/>
                      <a:pt x="72" y="93"/>
                      <a:pt x="72" y="94"/>
                    </a:cubicBezTo>
                    <a:cubicBezTo>
                      <a:pt x="73" y="94"/>
                      <a:pt x="72" y="95"/>
                      <a:pt x="72" y="96"/>
                    </a:cubicBezTo>
                    <a:cubicBezTo>
                      <a:pt x="71" y="96"/>
                      <a:pt x="72" y="96"/>
                      <a:pt x="73" y="96"/>
                    </a:cubicBezTo>
                    <a:cubicBezTo>
                      <a:pt x="73" y="96"/>
                      <a:pt x="74" y="96"/>
                      <a:pt x="74" y="97"/>
                    </a:cubicBezTo>
                    <a:cubicBezTo>
                      <a:pt x="75" y="97"/>
                      <a:pt x="76" y="96"/>
                      <a:pt x="76" y="95"/>
                    </a:cubicBezTo>
                    <a:cubicBezTo>
                      <a:pt x="76" y="95"/>
                      <a:pt x="74" y="95"/>
                      <a:pt x="74" y="94"/>
                    </a:cubicBezTo>
                    <a:cubicBezTo>
                      <a:pt x="74" y="94"/>
                      <a:pt x="75" y="93"/>
                      <a:pt x="75" y="92"/>
                    </a:cubicBezTo>
                    <a:cubicBezTo>
                      <a:pt x="75" y="91"/>
                      <a:pt x="75" y="90"/>
                      <a:pt x="75" y="90"/>
                    </a:cubicBezTo>
                    <a:cubicBezTo>
                      <a:pt x="75" y="89"/>
                      <a:pt x="76" y="90"/>
                      <a:pt x="76" y="90"/>
                    </a:cubicBezTo>
                    <a:cubicBezTo>
                      <a:pt x="76" y="91"/>
                      <a:pt x="77" y="90"/>
                      <a:pt x="78" y="90"/>
                    </a:cubicBezTo>
                    <a:cubicBezTo>
                      <a:pt x="78" y="90"/>
                      <a:pt x="77" y="89"/>
                      <a:pt x="78" y="88"/>
                    </a:cubicBezTo>
                    <a:cubicBezTo>
                      <a:pt x="78" y="88"/>
                      <a:pt x="77" y="87"/>
                      <a:pt x="77" y="87"/>
                    </a:cubicBezTo>
                    <a:cubicBezTo>
                      <a:pt x="77" y="86"/>
                      <a:pt x="77" y="85"/>
                      <a:pt x="76" y="85"/>
                    </a:cubicBezTo>
                    <a:cubicBezTo>
                      <a:pt x="75" y="84"/>
                      <a:pt x="75" y="82"/>
                      <a:pt x="74" y="81"/>
                    </a:cubicBezTo>
                    <a:cubicBezTo>
                      <a:pt x="73" y="80"/>
                      <a:pt x="74" y="79"/>
                      <a:pt x="73" y="79"/>
                    </a:cubicBezTo>
                    <a:cubicBezTo>
                      <a:pt x="73" y="78"/>
                      <a:pt x="72" y="79"/>
                      <a:pt x="72" y="79"/>
                    </a:cubicBezTo>
                    <a:cubicBezTo>
                      <a:pt x="72" y="80"/>
                      <a:pt x="72" y="78"/>
                      <a:pt x="71" y="78"/>
                    </a:cubicBezTo>
                    <a:cubicBezTo>
                      <a:pt x="70" y="78"/>
                      <a:pt x="70" y="78"/>
                      <a:pt x="69" y="78"/>
                    </a:cubicBezTo>
                    <a:cubicBezTo>
                      <a:pt x="68" y="78"/>
                      <a:pt x="69" y="77"/>
                      <a:pt x="70" y="76"/>
                    </a:cubicBezTo>
                    <a:cubicBezTo>
                      <a:pt x="71" y="76"/>
                      <a:pt x="70" y="76"/>
                      <a:pt x="70" y="75"/>
                    </a:cubicBezTo>
                    <a:cubicBezTo>
                      <a:pt x="69" y="75"/>
                      <a:pt x="70" y="74"/>
                      <a:pt x="69" y="74"/>
                    </a:cubicBezTo>
                    <a:cubicBezTo>
                      <a:pt x="68" y="74"/>
                      <a:pt x="69" y="73"/>
                      <a:pt x="69" y="73"/>
                    </a:cubicBezTo>
                    <a:cubicBezTo>
                      <a:pt x="69" y="72"/>
                      <a:pt x="67" y="72"/>
                      <a:pt x="67" y="72"/>
                    </a:cubicBezTo>
                    <a:cubicBezTo>
                      <a:pt x="67" y="72"/>
                      <a:pt x="68" y="71"/>
                      <a:pt x="69" y="71"/>
                    </a:cubicBezTo>
                    <a:cubicBezTo>
                      <a:pt x="70" y="70"/>
                      <a:pt x="68" y="70"/>
                      <a:pt x="68" y="70"/>
                    </a:cubicBezTo>
                    <a:cubicBezTo>
                      <a:pt x="68" y="69"/>
                      <a:pt x="68" y="69"/>
                      <a:pt x="69" y="69"/>
                    </a:cubicBezTo>
                    <a:cubicBezTo>
                      <a:pt x="69" y="68"/>
                      <a:pt x="70" y="67"/>
                      <a:pt x="70" y="67"/>
                    </a:cubicBezTo>
                    <a:cubicBezTo>
                      <a:pt x="71" y="67"/>
                      <a:pt x="72" y="67"/>
                      <a:pt x="72" y="66"/>
                    </a:cubicBezTo>
                    <a:cubicBezTo>
                      <a:pt x="73" y="66"/>
                      <a:pt x="73" y="67"/>
                      <a:pt x="73" y="68"/>
                    </a:cubicBezTo>
                    <a:cubicBezTo>
                      <a:pt x="73" y="69"/>
                      <a:pt x="73" y="70"/>
                      <a:pt x="74" y="70"/>
                    </a:cubicBezTo>
                    <a:cubicBezTo>
                      <a:pt x="74" y="70"/>
                      <a:pt x="75" y="70"/>
                      <a:pt x="76" y="69"/>
                    </a:cubicBezTo>
                    <a:cubicBezTo>
                      <a:pt x="76" y="69"/>
                      <a:pt x="75" y="70"/>
                      <a:pt x="75" y="70"/>
                    </a:cubicBezTo>
                    <a:cubicBezTo>
                      <a:pt x="75" y="71"/>
                      <a:pt x="76" y="71"/>
                      <a:pt x="77" y="71"/>
                    </a:cubicBezTo>
                    <a:cubicBezTo>
                      <a:pt x="78" y="71"/>
                      <a:pt x="76" y="71"/>
                      <a:pt x="76" y="72"/>
                    </a:cubicBezTo>
                    <a:cubicBezTo>
                      <a:pt x="76" y="72"/>
                      <a:pt x="77" y="73"/>
                      <a:pt x="78" y="73"/>
                    </a:cubicBezTo>
                    <a:cubicBezTo>
                      <a:pt x="78" y="73"/>
                      <a:pt x="78" y="73"/>
                      <a:pt x="77" y="74"/>
                    </a:cubicBezTo>
                    <a:cubicBezTo>
                      <a:pt x="76" y="75"/>
                      <a:pt x="77" y="74"/>
                      <a:pt x="78" y="74"/>
                    </a:cubicBezTo>
                    <a:cubicBezTo>
                      <a:pt x="79" y="74"/>
                      <a:pt x="77" y="76"/>
                      <a:pt x="77" y="76"/>
                    </a:cubicBezTo>
                    <a:cubicBezTo>
                      <a:pt x="77" y="76"/>
                      <a:pt x="79" y="76"/>
                      <a:pt x="80" y="76"/>
                    </a:cubicBezTo>
                    <a:cubicBezTo>
                      <a:pt x="81" y="75"/>
                      <a:pt x="82" y="77"/>
                      <a:pt x="83" y="77"/>
                    </a:cubicBezTo>
                    <a:cubicBezTo>
                      <a:pt x="84" y="77"/>
                      <a:pt x="82" y="75"/>
                      <a:pt x="82" y="75"/>
                    </a:cubicBezTo>
                    <a:cubicBezTo>
                      <a:pt x="82" y="75"/>
                      <a:pt x="82" y="74"/>
                      <a:pt x="83" y="74"/>
                    </a:cubicBezTo>
                    <a:cubicBezTo>
                      <a:pt x="84" y="73"/>
                      <a:pt x="84" y="72"/>
                      <a:pt x="84" y="72"/>
                    </a:cubicBezTo>
                    <a:cubicBezTo>
                      <a:pt x="84" y="71"/>
                      <a:pt x="85" y="73"/>
                      <a:pt x="85" y="73"/>
                    </a:cubicBezTo>
                    <a:cubicBezTo>
                      <a:pt x="86" y="74"/>
                      <a:pt x="86" y="73"/>
                      <a:pt x="87" y="72"/>
                    </a:cubicBezTo>
                    <a:cubicBezTo>
                      <a:pt x="88" y="72"/>
                      <a:pt x="89" y="73"/>
                      <a:pt x="90" y="72"/>
                    </a:cubicBezTo>
                    <a:cubicBezTo>
                      <a:pt x="91" y="72"/>
                      <a:pt x="91" y="71"/>
                      <a:pt x="90" y="70"/>
                    </a:cubicBezTo>
                    <a:cubicBezTo>
                      <a:pt x="89" y="70"/>
                      <a:pt x="88" y="68"/>
                      <a:pt x="88" y="67"/>
                    </a:cubicBezTo>
                    <a:cubicBezTo>
                      <a:pt x="88" y="66"/>
                      <a:pt x="89" y="66"/>
                      <a:pt x="90" y="66"/>
                    </a:cubicBezTo>
                    <a:cubicBezTo>
                      <a:pt x="92" y="66"/>
                      <a:pt x="92" y="65"/>
                      <a:pt x="92" y="65"/>
                    </a:cubicBezTo>
                    <a:cubicBezTo>
                      <a:pt x="93" y="64"/>
                      <a:pt x="92" y="64"/>
                      <a:pt x="92" y="64"/>
                    </a:cubicBezTo>
                    <a:cubicBezTo>
                      <a:pt x="91" y="64"/>
                      <a:pt x="91" y="62"/>
                      <a:pt x="90" y="62"/>
                    </a:cubicBezTo>
                    <a:cubicBezTo>
                      <a:pt x="90" y="62"/>
                      <a:pt x="90" y="63"/>
                      <a:pt x="89" y="63"/>
                    </a:cubicBezTo>
                    <a:cubicBezTo>
                      <a:pt x="89" y="64"/>
                      <a:pt x="88" y="63"/>
                      <a:pt x="87" y="63"/>
                    </a:cubicBezTo>
                    <a:cubicBezTo>
                      <a:pt x="86" y="63"/>
                      <a:pt x="88" y="61"/>
                      <a:pt x="87" y="61"/>
                    </a:cubicBezTo>
                    <a:cubicBezTo>
                      <a:pt x="87" y="61"/>
                      <a:pt x="86" y="62"/>
                      <a:pt x="85" y="63"/>
                    </a:cubicBezTo>
                    <a:cubicBezTo>
                      <a:pt x="85" y="63"/>
                      <a:pt x="85" y="62"/>
                      <a:pt x="84" y="62"/>
                    </a:cubicBezTo>
                    <a:cubicBezTo>
                      <a:pt x="84" y="61"/>
                      <a:pt x="82" y="63"/>
                      <a:pt x="81" y="63"/>
                    </a:cubicBezTo>
                    <a:cubicBezTo>
                      <a:pt x="80" y="64"/>
                      <a:pt x="81" y="62"/>
                      <a:pt x="82" y="62"/>
                    </a:cubicBezTo>
                    <a:cubicBezTo>
                      <a:pt x="82" y="62"/>
                      <a:pt x="81" y="61"/>
                      <a:pt x="81" y="60"/>
                    </a:cubicBezTo>
                    <a:cubicBezTo>
                      <a:pt x="81" y="60"/>
                      <a:pt x="83" y="60"/>
                      <a:pt x="83" y="60"/>
                    </a:cubicBezTo>
                    <a:cubicBezTo>
                      <a:pt x="84" y="60"/>
                      <a:pt x="83" y="58"/>
                      <a:pt x="83" y="57"/>
                    </a:cubicBezTo>
                    <a:cubicBezTo>
                      <a:pt x="82" y="56"/>
                      <a:pt x="81" y="57"/>
                      <a:pt x="80" y="57"/>
                    </a:cubicBezTo>
                    <a:cubicBezTo>
                      <a:pt x="80" y="56"/>
                      <a:pt x="81" y="54"/>
                      <a:pt x="81" y="54"/>
                    </a:cubicBezTo>
                    <a:cubicBezTo>
                      <a:pt x="81" y="54"/>
                      <a:pt x="80" y="54"/>
                      <a:pt x="79" y="55"/>
                    </a:cubicBezTo>
                    <a:cubicBezTo>
                      <a:pt x="78" y="56"/>
                      <a:pt x="79" y="54"/>
                      <a:pt x="78" y="55"/>
                    </a:cubicBezTo>
                    <a:cubicBezTo>
                      <a:pt x="76" y="55"/>
                      <a:pt x="76" y="53"/>
                      <a:pt x="76" y="53"/>
                    </a:cubicBezTo>
                    <a:cubicBezTo>
                      <a:pt x="75" y="53"/>
                      <a:pt x="75" y="53"/>
                      <a:pt x="76" y="52"/>
                    </a:cubicBezTo>
                    <a:cubicBezTo>
                      <a:pt x="77" y="52"/>
                      <a:pt x="75" y="51"/>
                      <a:pt x="74" y="51"/>
                    </a:cubicBezTo>
                    <a:cubicBezTo>
                      <a:pt x="73" y="51"/>
                      <a:pt x="73" y="51"/>
                      <a:pt x="71" y="50"/>
                    </a:cubicBezTo>
                    <a:cubicBezTo>
                      <a:pt x="70" y="50"/>
                      <a:pt x="69" y="50"/>
                      <a:pt x="69" y="50"/>
                    </a:cubicBezTo>
                    <a:cubicBezTo>
                      <a:pt x="70" y="49"/>
                      <a:pt x="71" y="49"/>
                      <a:pt x="72" y="50"/>
                    </a:cubicBezTo>
                    <a:cubicBezTo>
                      <a:pt x="73" y="50"/>
                      <a:pt x="72" y="48"/>
                      <a:pt x="71" y="48"/>
                    </a:cubicBezTo>
                    <a:cubicBezTo>
                      <a:pt x="70" y="48"/>
                      <a:pt x="71" y="48"/>
                      <a:pt x="72" y="47"/>
                    </a:cubicBezTo>
                    <a:cubicBezTo>
                      <a:pt x="73" y="47"/>
                      <a:pt x="71" y="47"/>
                      <a:pt x="72" y="46"/>
                    </a:cubicBezTo>
                    <a:cubicBezTo>
                      <a:pt x="73" y="46"/>
                      <a:pt x="71" y="46"/>
                      <a:pt x="70" y="45"/>
                    </a:cubicBezTo>
                    <a:cubicBezTo>
                      <a:pt x="69" y="45"/>
                      <a:pt x="73" y="45"/>
                      <a:pt x="74" y="45"/>
                    </a:cubicBezTo>
                    <a:cubicBezTo>
                      <a:pt x="75" y="45"/>
                      <a:pt x="76" y="45"/>
                      <a:pt x="77" y="44"/>
                    </a:cubicBezTo>
                    <a:cubicBezTo>
                      <a:pt x="77" y="43"/>
                      <a:pt x="73" y="43"/>
                      <a:pt x="72" y="43"/>
                    </a:cubicBezTo>
                    <a:cubicBezTo>
                      <a:pt x="71" y="42"/>
                      <a:pt x="73" y="41"/>
                      <a:pt x="74" y="41"/>
                    </a:cubicBezTo>
                    <a:cubicBezTo>
                      <a:pt x="75" y="40"/>
                      <a:pt x="76" y="40"/>
                      <a:pt x="76" y="40"/>
                    </a:cubicBezTo>
                    <a:cubicBezTo>
                      <a:pt x="77" y="40"/>
                      <a:pt x="77" y="36"/>
                      <a:pt x="77" y="35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8" y="36"/>
                      <a:pt x="70" y="35"/>
                      <a:pt x="71" y="35"/>
                    </a:cubicBezTo>
                    <a:cubicBezTo>
                      <a:pt x="73" y="34"/>
                      <a:pt x="74" y="33"/>
                      <a:pt x="75" y="33"/>
                    </a:cubicBezTo>
                    <a:cubicBezTo>
                      <a:pt x="75" y="32"/>
                      <a:pt x="74" y="32"/>
                      <a:pt x="73" y="31"/>
                    </a:cubicBezTo>
                    <a:cubicBezTo>
                      <a:pt x="73" y="31"/>
                      <a:pt x="72" y="30"/>
                      <a:pt x="71" y="30"/>
                    </a:cubicBezTo>
                    <a:cubicBezTo>
                      <a:pt x="70" y="30"/>
                      <a:pt x="68" y="30"/>
                      <a:pt x="68" y="29"/>
                    </a:cubicBezTo>
                    <a:cubicBezTo>
                      <a:pt x="67" y="29"/>
                      <a:pt x="67" y="28"/>
                      <a:pt x="66" y="28"/>
                    </a:cubicBezTo>
                    <a:cubicBezTo>
                      <a:pt x="66" y="28"/>
                      <a:pt x="65" y="27"/>
                      <a:pt x="65" y="27"/>
                    </a:cubicBezTo>
                    <a:cubicBezTo>
                      <a:pt x="66" y="26"/>
                      <a:pt x="66" y="26"/>
                      <a:pt x="66" y="25"/>
                    </a:cubicBezTo>
                    <a:cubicBezTo>
                      <a:pt x="65" y="24"/>
                      <a:pt x="63" y="25"/>
                      <a:pt x="62" y="25"/>
                    </a:cubicBezTo>
                    <a:cubicBezTo>
                      <a:pt x="61" y="25"/>
                      <a:pt x="59" y="23"/>
                      <a:pt x="58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6" y="22"/>
                      <a:pt x="55" y="22"/>
                      <a:pt x="55" y="22"/>
                    </a:cubicBezTo>
                    <a:cubicBezTo>
                      <a:pt x="55" y="22"/>
                      <a:pt x="55" y="21"/>
                      <a:pt x="55" y="21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0"/>
                      <a:pt x="54" y="18"/>
                      <a:pt x="53" y="18"/>
                    </a:cubicBezTo>
                    <a:cubicBezTo>
                      <a:pt x="53" y="17"/>
                      <a:pt x="52" y="16"/>
                      <a:pt x="51" y="15"/>
                    </a:cubicBezTo>
                    <a:cubicBezTo>
                      <a:pt x="50" y="15"/>
                      <a:pt x="49" y="15"/>
                      <a:pt x="49" y="15"/>
                    </a:cubicBezTo>
                    <a:cubicBezTo>
                      <a:pt x="48" y="14"/>
                      <a:pt x="43" y="14"/>
                      <a:pt x="42" y="14"/>
                    </a:cubicBezTo>
                    <a:cubicBezTo>
                      <a:pt x="42" y="14"/>
                      <a:pt x="41" y="15"/>
                      <a:pt x="41" y="15"/>
                    </a:cubicBezTo>
                    <a:cubicBezTo>
                      <a:pt x="40" y="16"/>
                      <a:pt x="42" y="17"/>
                      <a:pt x="42" y="17"/>
                    </a:cubicBezTo>
                    <a:cubicBezTo>
                      <a:pt x="42" y="17"/>
                      <a:pt x="40" y="17"/>
                      <a:pt x="39" y="17"/>
                    </a:cubicBezTo>
                    <a:cubicBezTo>
                      <a:pt x="39" y="16"/>
                      <a:pt x="38" y="19"/>
                      <a:pt x="37" y="19"/>
                    </a:cubicBezTo>
                    <a:cubicBezTo>
                      <a:pt x="36" y="20"/>
                      <a:pt x="37" y="16"/>
                      <a:pt x="38" y="15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6" y="14"/>
                      <a:pt x="34" y="15"/>
                      <a:pt x="34" y="15"/>
                    </a:cubicBezTo>
                    <a:cubicBezTo>
                      <a:pt x="34" y="16"/>
                      <a:pt x="33" y="15"/>
                      <a:pt x="33" y="15"/>
                    </a:cubicBezTo>
                    <a:cubicBezTo>
                      <a:pt x="32" y="15"/>
                      <a:pt x="31" y="17"/>
                      <a:pt x="30" y="18"/>
                    </a:cubicBezTo>
                    <a:cubicBezTo>
                      <a:pt x="29" y="19"/>
                      <a:pt x="28" y="20"/>
                      <a:pt x="27" y="20"/>
                    </a:cubicBezTo>
                    <a:cubicBezTo>
                      <a:pt x="26" y="20"/>
                      <a:pt x="29" y="17"/>
                      <a:pt x="30" y="15"/>
                    </a:cubicBezTo>
                    <a:cubicBezTo>
                      <a:pt x="31" y="14"/>
                      <a:pt x="31" y="14"/>
                      <a:pt x="32" y="13"/>
                    </a:cubicBezTo>
                    <a:cubicBezTo>
                      <a:pt x="33" y="13"/>
                      <a:pt x="33" y="10"/>
                      <a:pt x="33" y="9"/>
                    </a:cubicBezTo>
                    <a:cubicBezTo>
                      <a:pt x="32" y="9"/>
                      <a:pt x="34" y="8"/>
                      <a:pt x="34" y="7"/>
                    </a:cubicBezTo>
                    <a:cubicBezTo>
                      <a:pt x="35" y="7"/>
                      <a:pt x="34" y="7"/>
                      <a:pt x="34" y="6"/>
                    </a:cubicBezTo>
                    <a:cubicBezTo>
                      <a:pt x="34" y="6"/>
                      <a:pt x="35" y="6"/>
                      <a:pt x="35" y="4"/>
                    </a:cubicBezTo>
                    <a:cubicBezTo>
                      <a:pt x="35" y="3"/>
                      <a:pt x="36" y="2"/>
                      <a:pt x="36" y="1"/>
                    </a:cubicBezTo>
                    <a:cubicBezTo>
                      <a:pt x="36" y="1"/>
                      <a:pt x="33" y="1"/>
                      <a:pt x="33" y="1"/>
                    </a:cubicBezTo>
                    <a:cubicBezTo>
                      <a:pt x="32" y="1"/>
                      <a:pt x="30" y="2"/>
                      <a:pt x="30" y="2"/>
                    </a:cubicBezTo>
                    <a:cubicBezTo>
                      <a:pt x="30" y="3"/>
                      <a:pt x="31" y="4"/>
                      <a:pt x="30" y="4"/>
                    </a:cubicBezTo>
                    <a:cubicBezTo>
                      <a:pt x="30" y="4"/>
                      <a:pt x="29" y="4"/>
                      <a:pt x="29" y="3"/>
                    </a:cubicBezTo>
                    <a:cubicBezTo>
                      <a:pt x="28" y="3"/>
                      <a:pt x="26" y="4"/>
                      <a:pt x="26" y="4"/>
                    </a:cubicBezTo>
                    <a:cubicBezTo>
                      <a:pt x="26" y="4"/>
                      <a:pt x="28" y="5"/>
                      <a:pt x="28" y="5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30" y="7"/>
                      <a:pt x="28" y="8"/>
                      <a:pt x="27" y="8"/>
                    </a:cubicBezTo>
                    <a:cubicBezTo>
                      <a:pt x="25" y="8"/>
                      <a:pt x="25" y="8"/>
                      <a:pt x="24" y="8"/>
                    </a:cubicBezTo>
                    <a:cubicBezTo>
                      <a:pt x="23" y="9"/>
                      <a:pt x="23" y="8"/>
                      <a:pt x="22" y="8"/>
                    </a:cubicBezTo>
                    <a:cubicBezTo>
                      <a:pt x="21" y="8"/>
                      <a:pt x="21" y="11"/>
                      <a:pt x="21" y="12"/>
                    </a:cubicBezTo>
                    <a:cubicBezTo>
                      <a:pt x="21" y="14"/>
                      <a:pt x="21" y="14"/>
                      <a:pt x="22" y="15"/>
                    </a:cubicBezTo>
                    <a:cubicBezTo>
                      <a:pt x="23" y="16"/>
                      <a:pt x="22" y="16"/>
                      <a:pt x="22" y="16"/>
                    </a:cubicBezTo>
                    <a:cubicBezTo>
                      <a:pt x="21" y="16"/>
                      <a:pt x="20" y="16"/>
                      <a:pt x="20" y="16"/>
                    </a:cubicBezTo>
                    <a:cubicBezTo>
                      <a:pt x="19" y="16"/>
                      <a:pt x="20" y="18"/>
                      <a:pt x="20" y="19"/>
                    </a:cubicBezTo>
                    <a:cubicBezTo>
                      <a:pt x="19" y="20"/>
                      <a:pt x="21" y="21"/>
                      <a:pt x="22" y="21"/>
                    </a:cubicBezTo>
                    <a:cubicBezTo>
                      <a:pt x="23" y="22"/>
                      <a:pt x="22" y="22"/>
                      <a:pt x="23" y="23"/>
                    </a:cubicBezTo>
                    <a:cubicBezTo>
                      <a:pt x="23" y="23"/>
                      <a:pt x="26" y="24"/>
                      <a:pt x="26" y="25"/>
                    </a:cubicBezTo>
                    <a:cubicBezTo>
                      <a:pt x="26" y="26"/>
                      <a:pt x="25" y="26"/>
                      <a:pt x="24" y="27"/>
                    </a:cubicBezTo>
                    <a:cubicBezTo>
                      <a:pt x="24" y="27"/>
                      <a:pt x="24" y="27"/>
                      <a:pt x="23" y="27"/>
                    </a:cubicBezTo>
                    <a:cubicBezTo>
                      <a:pt x="23" y="27"/>
                      <a:pt x="22" y="28"/>
                      <a:pt x="22" y="28"/>
                    </a:cubicBezTo>
                    <a:cubicBezTo>
                      <a:pt x="21" y="28"/>
                      <a:pt x="21" y="27"/>
                      <a:pt x="21" y="26"/>
                    </a:cubicBezTo>
                    <a:cubicBezTo>
                      <a:pt x="21" y="26"/>
                      <a:pt x="19" y="27"/>
                      <a:pt x="17" y="28"/>
                    </a:cubicBezTo>
                    <a:cubicBezTo>
                      <a:pt x="16" y="28"/>
                      <a:pt x="19" y="26"/>
                      <a:pt x="19" y="25"/>
                    </a:cubicBez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4"/>
                      <a:pt x="20" y="23"/>
                      <a:pt x="18" y="22"/>
                    </a:cubicBezTo>
                    <a:cubicBezTo>
                      <a:pt x="17" y="22"/>
                      <a:pt x="16" y="20"/>
                      <a:pt x="15" y="19"/>
                    </a:cubicBezTo>
                    <a:cubicBezTo>
                      <a:pt x="15" y="17"/>
                      <a:pt x="18" y="14"/>
                      <a:pt x="18" y="13"/>
                    </a:cubicBezTo>
                    <a:cubicBezTo>
                      <a:pt x="18" y="12"/>
                      <a:pt x="18" y="11"/>
                      <a:pt x="18" y="9"/>
                    </a:cubicBezTo>
                    <a:cubicBezTo>
                      <a:pt x="19" y="7"/>
                      <a:pt x="23" y="4"/>
                      <a:pt x="24" y="3"/>
                    </a:cubicBezTo>
                    <a:cubicBezTo>
                      <a:pt x="25" y="3"/>
                      <a:pt x="26" y="1"/>
                      <a:pt x="26" y="1"/>
                    </a:cubicBezTo>
                    <a:cubicBezTo>
                      <a:pt x="27" y="0"/>
                      <a:pt x="26" y="0"/>
                      <a:pt x="25" y="1"/>
                    </a:cubicBezTo>
                    <a:cubicBezTo>
                      <a:pt x="25" y="1"/>
                      <a:pt x="18" y="1"/>
                      <a:pt x="18" y="1"/>
                    </a:cubicBezTo>
                    <a:cubicBezTo>
                      <a:pt x="17" y="1"/>
                      <a:pt x="12" y="3"/>
                      <a:pt x="12" y="3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7"/>
                      <a:pt x="5" y="10"/>
                      <a:pt x="5" y="11"/>
                    </a:cubicBezTo>
                    <a:cubicBezTo>
                      <a:pt x="5" y="12"/>
                      <a:pt x="2" y="16"/>
                      <a:pt x="1" y="17"/>
                    </a:cubicBezTo>
                    <a:cubicBezTo>
                      <a:pt x="0" y="18"/>
                      <a:pt x="0" y="20"/>
                      <a:pt x="1" y="2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8" name="Freeform 90"/>
              <p:cNvSpPr>
                <a:spLocks/>
              </p:cNvSpPr>
              <p:nvPr/>
            </p:nvSpPr>
            <p:spPr bwMode="auto">
              <a:xfrm>
                <a:off x="3213067" y="1665818"/>
                <a:ext cx="84667" cy="63500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9" y="12"/>
                  </a:cxn>
                  <a:cxn ang="0">
                    <a:pos x="13" y="13"/>
                  </a:cxn>
                  <a:cxn ang="0">
                    <a:pos x="15" y="9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9" y="3"/>
                  </a:cxn>
                  <a:cxn ang="0">
                    <a:pos x="7" y="1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1" y="8"/>
                  </a:cxn>
                  <a:cxn ang="0">
                    <a:pos x="0" y="12"/>
                  </a:cxn>
                </a:cxnLst>
                <a:rect l="0" t="0" r="r" b="b"/>
                <a:pathLst>
                  <a:path w="17" h="13">
                    <a:moveTo>
                      <a:pt x="0" y="12"/>
                    </a:moveTo>
                    <a:cubicBezTo>
                      <a:pt x="1" y="13"/>
                      <a:pt x="8" y="12"/>
                      <a:pt x="9" y="12"/>
                    </a:cubicBezTo>
                    <a:cubicBezTo>
                      <a:pt x="10" y="12"/>
                      <a:pt x="11" y="13"/>
                      <a:pt x="13" y="13"/>
                    </a:cubicBezTo>
                    <a:cubicBezTo>
                      <a:pt x="17" y="12"/>
                      <a:pt x="16" y="10"/>
                      <a:pt x="15" y="9"/>
                    </a:cubicBezTo>
                    <a:cubicBezTo>
                      <a:pt x="15" y="8"/>
                      <a:pt x="16" y="7"/>
                      <a:pt x="15" y="6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6" y="3"/>
                      <a:pt x="15" y="3"/>
                      <a:pt x="14" y="2"/>
                    </a:cubicBezTo>
                    <a:cubicBezTo>
                      <a:pt x="13" y="2"/>
                      <a:pt x="10" y="2"/>
                      <a:pt x="9" y="3"/>
                    </a:cubicBezTo>
                    <a:cubicBezTo>
                      <a:pt x="9" y="3"/>
                      <a:pt x="7" y="2"/>
                      <a:pt x="7" y="1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1" y="7"/>
                      <a:pt x="1" y="8"/>
                    </a:cubicBezTo>
                    <a:cubicBezTo>
                      <a:pt x="1" y="10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9" name="Freeform 91"/>
              <p:cNvSpPr>
                <a:spLocks/>
              </p:cNvSpPr>
              <p:nvPr/>
            </p:nvSpPr>
            <p:spPr bwMode="auto">
              <a:xfrm>
                <a:off x="2823600" y="1854200"/>
                <a:ext cx="78317" cy="61384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7" y="1"/>
                  </a:cxn>
                  <a:cxn ang="0">
                    <a:pos x="6" y="4"/>
                  </a:cxn>
                  <a:cxn ang="0">
                    <a:pos x="5" y="5"/>
                  </a:cxn>
                  <a:cxn ang="0">
                    <a:pos x="4" y="7"/>
                  </a:cxn>
                  <a:cxn ang="0">
                    <a:pos x="0" y="7"/>
                  </a:cxn>
                  <a:cxn ang="0">
                    <a:pos x="1" y="9"/>
                  </a:cxn>
                  <a:cxn ang="0">
                    <a:pos x="3" y="10"/>
                  </a:cxn>
                  <a:cxn ang="0">
                    <a:pos x="7" y="11"/>
                  </a:cxn>
                  <a:cxn ang="0">
                    <a:pos x="10" y="12"/>
                  </a:cxn>
                  <a:cxn ang="0">
                    <a:pos x="15" y="10"/>
                  </a:cxn>
                  <a:cxn ang="0">
                    <a:pos x="15" y="9"/>
                  </a:cxn>
                  <a:cxn ang="0">
                    <a:pos x="14" y="7"/>
                  </a:cxn>
                  <a:cxn ang="0">
                    <a:pos x="14" y="6"/>
                  </a:cxn>
                </a:cxnLst>
                <a:rect l="0" t="0" r="r" b="b"/>
                <a:pathLst>
                  <a:path w="16" h="12">
                    <a:moveTo>
                      <a:pt x="14" y="6"/>
                    </a:moveTo>
                    <a:cubicBezTo>
                      <a:pt x="14" y="6"/>
                      <a:pt x="13" y="4"/>
                      <a:pt x="13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11" y="2"/>
                    </a:cubicBezTo>
                    <a:cubicBezTo>
                      <a:pt x="11" y="1"/>
                      <a:pt x="9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7" y="2"/>
                      <a:pt x="6" y="3"/>
                      <a:pt x="6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6" y="5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0" y="7"/>
                      <a:pt x="0" y="9"/>
                      <a:pt x="1" y="9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1"/>
                      <a:pt x="6" y="11"/>
                      <a:pt x="7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2"/>
                      <a:pt x="14" y="11"/>
                      <a:pt x="15" y="10"/>
                    </a:cubicBezTo>
                    <a:cubicBezTo>
                      <a:pt x="16" y="10"/>
                      <a:pt x="15" y="10"/>
                      <a:pt x="15" y="9"/>
                    </a:cubicBezTo>
                    <a:cubicBezTo>
                      <a:pt x="14" y="9"/>
                      <a:pt x="14" y="7"/>
                      <a:pt x="14" y="7"/>
                    </a:cubicBezTo>
                    <a:cubicBezTo>
                      <a:pt x="13" y="7"/>
                      <a:pt x="13" y="6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0" name="Freeform 92"/>
              <p:cNvSpPr>
                <a:spLocks/>
              </p:cNvSpPr>
              <p:nvPr/>
            </p:nvSpPr>
            <p:spPr bwMode="auto">
              <a:xfrm>
                <a:off x="2408734" y="1634067"/>
                <a:ext cx="209551" cy="171451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4" y="33"/>
                  </a:cxn>
                  <a:cxn ang="0">
                    <a:pos x="7" y="34"/>
                  </a:cxn>
                  <a:cxn ang="0">
                    <a:pos x="9" y="33"/>
                  </a:cxn>
                  <a:cxn ang="0">
                    <a:pos x="11" y="31"/>
                  </a:cxn>
                  <a:cxn ang="0">
                    <a:pos x="14" y="31"/>
                  </a:cxn>
                  <a:cxn ang="0">
                    <a:pos x="19" y="28"/>
                  </a:cxn>
                  <a:cxn ang="0">
                    <a:pos x="24" y="19"/>
                  </a:cxn>
                  <a:cxn ang="0">
                    <a:pos x="28" y="17"/>
                  </a:cxn>
                  <a:cxn ang="0">
                    <a:pos x="31" y="16"/>
                  </a:cxn>
                  <a:cxn ang="0">
                    <a:pos x="36" y="14"/>
                  </a:cxn>
                  <a:cxn ang="0">
                    <a:pos x="41" y="10"/>
                  </a:cxn>
                  <a:cxn ang="0">
                    <a:pos x="40" y="9"/>
                  </a:cxn>
                  <a:cxn ang="0">
                    <a:pos x="39" y="8"/>
                  </a:cxn>
                  <a:cxn ang="0">
                    <a:pos x="36" y="5"/>
                  </a:cxn>
                  <a:cxn ang="0">
                    <a:pos x="33" y="4"/>
                  </a:cxn>
                  <a:cxn ang="0">
                    <a:pos x="31" y="6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25" y="1"/>
                  </a:cxn>
                  <a:cxn ang="0">
                    <a:pos x="25" y="1"/>
                  </a:cxn>
                  <a:cxn ang="0">
                    <a:pos x="19" y="1"/>
                  </a:cxn>
                  <a:cxn ang="0">
                    <a:pos x="15" y="2"/>
                  </a:cxn>
                  <a:cxn ang="0">
                    <a:pos x="11" y="5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2" y="8"/>
                  </a:cxn>
                  <a:cxn ang="0">
                    <a:pos x="11" y="10"/>
                  </a:cxn>
                  <a:cxn ang="0">
                    <a:pos x="9" y="11"/>
                  </a:cxn>
                  <a:cxn ang="0">
                    <a:pos x="6" y="16"/>
                  </a:cxn>
                  <a:cxn ang="0">
                    <a:pos x="5" y="18"/>
                  </a:cxn>
                  <a:cxn ang="0">
                    <a:pos x="4" y="19"/>
                  </a:cxn>
                  <a:cxn ang="0">
                    <a:pos x="2" y="24"/>
                  </a:cxn>
                  <a:cxn ang="0">
                    <a:pos x="1" y="26"/>
                  </a:cxn>
                  <a:cxn ang="0">
                    <a:pos x="3" y="28"/>
                  </a:cxn>
                </a:cxnLst>
                <a:rect l="0" t="0" r="r" b="b"/>
                <a:pathLst>
                  <a:path w="42" h="34">
                    <a:moveTo>
                      <a:pt x="3" y="28"/>
                    </a:moveTo>
                    <a:cubicBezTo>
                      <a:pt x="4" y="29"/>
                      <a:pt x="4" y="32"/>
                      <a:pt x="4" y="33"/>
                    </a:cubicBezTo>
                    <a:cubicBezTo>
                      <a:pt x="4" y="34"/>
                      <a:pt x="6" y="34"/>
                      <a:pt x="7" y="34"/>
                    </a:cubicBezTo>
                    <a:cubicBezTo>
                      <a:pt x="8" y="34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1"/>
                    </a:cubicBezTo>
                    <a:cubicBezTo>
                      <a:pt x="11" y="30"/>
                      <a:pt x="11" y="31"/>
                      <a:pt x="14" y="31"/>
                    </a:cubicBezTo>
                    <a:cubicBezTo>
                      <a:pt x="16" y="31"/>
                      <a:pt x="18" y="30"/>
                      <a:pt x="19" y="28"/>
                    </a:cubicBezTo>
                    <a:cubicBezTo>
                      <a:pt x="21" y="27"/>
                      <a:pt x="24" y="20"/>
                      <a:pt x="24" y="19"/>
                    </a:cubicBezTo>
                    <a:cubicBezTo>
                      <a:pt x="24" y="19"/>
                      <a:pt x="26" y="17"/>
                      <a:pt x="28" y="17"/>
                    </a:cubicBezTo>
                    <a:cubicBezTo>
                      <a:pt x="29" y="17"/>
                      <a:pt x="30" y="16"/>
                      <a:pt x="31" y="16"/>
                    </a:cubicBezTo>
                    <a:cubicBezTo>
                      <a:pt x="33" y="15"/>
                      <a:pt x="35" y="15"/>
                      <a:pt x="36" y="14"/>
                    </a:cubicBezTo>
                    <a:cubicBezTo>
                      <a:pt x="38" y="14"/>
                      <a:pt x="41" y="11"/>
                      <a:pt x="41" y="10"/>
                    </a:cubicBezTo>
                    <a:cubicBezTo>
                      <a:pt x="42" y="10"/>
                      <a:pt x="41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7"/>
                      <a:pt x="37" y="6"/>
                      <a:pt x="36" y="5"/>
                    </a:cubicBezTo>
                    <a:cubicBezTo>
                      <a:pt x="36" y="4"/>
                      <a:pt x="34" y="4"/>
                      <a:pt x="33" y="4"/>
                    </a:cubicBezTo>
                    <a:cubicBezTo>
                      <a:pt x="32" y="5"/>
                      <a:pt x="32" y="5"/>
                      <a:pt x="31" y="6"/>
                    </a:cubicBezTo>
                    <a:cubicBezTo>
                      <a:pt x="30" y="6"/>
                      <a:pt x="30" y="5"/>
                      <a:pt x="31" y="5"/>
                    </a:cubicBezTo>
                    <a:cubicBezTo>
                      <a:pt x="31" y="4"/>
                      <a:pt x="31" y="4"/>
                      <a:pt x="30" y="4"/>
                    </a:cubicBezTo>
                    <a:cubicBezTo>
                      <a:pt x="29" y="4"/>
                      <a:pt x="28" y="3"/>
                      <a:pt x="27" y="3"/>
                    </a:cubicBezTo>
                    <a:cubicBezTo>
                      <a:pt x="26" y="2"/>
                      <a:pt x="25" y="3"/>
                      <a:pt x="24" y="3"/>
                    </a:cubicBezTo>
                    <a:cubicBezTo>
                      <a:pt x="22" y="3"/>
                      <a:pt x="24" y="2"/>
                      <a:pt x="25" y="1"/>
                    </a:cubicBezTo>
                    <a:cubicBezTo>
                      <a:pt x="26" y="1"/>
                      <a:pt x="26" y="0"/>
                      <a:pt x="25" y="1"/>
                    </a:cubicBezTo>
                    <a:cubicBezTo>
                      <a:pt x="23" y="1"/>
                      <a:pt x="21" y="1"/>
                      <a:pt x="19" y="1"/>
                    </a:cubicBezTo>
                    <a:cubicBezTo>
                      <a:pt x="18" y="1"/>
                      <a:pt x="17" y="2"/>
                      <a:pt x="15" y="2"/>
                    </a:cubicBezTo>
                    <a:cubicBezTo>
                      <a:pt x="14" y="3"/>
                      <a:pt x="12" y="4"/>
                      <a:pt x="11" y="5"/>
                    </a:cubicBezTo>
                    <a:cubicBezTo>
                      <a:pt x="10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8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6" y="17"/>
                      <a:pt x="6" y="17"/>
                      <a:pt x="5" y="18"/>
                    </a:cubicBezTo>
                    <a:cubicBezTo>
                      <a:pt x="4" y="18"/>
                      <a:pt x="4" y="18"/>
                      <a:pt x="4" y="19"/>
                    </a:cubicBezTo>
                    <a:cubicBezTo>
                      <a:pt x="4" y="20"/>
                      <a:pt x="2" y="24"/>
                      <a:pt x="2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0" y="27"/>
                      <a:pt x="2" y="27"/>
                      <a:pt x="3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1" name="Freeform 93"/>
              <p:cNvSpPr>
                <a:spLocks/>
              </p:cNvSpPr>
              <p:nvPr/>
            </p:nvSpPr>
            <p:spPr bwMode="auto">
              <a:xfrm>
                <a:off x="2512451" y="1695451"/>
                <a:ext cx="304800" cy="220133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5" y="8"/>
                  </a:cxn>
                  <a:cxn ang="0">
                    <a:pos x="6" y="11"/>
                  </a:cxn>
                  <a:cxn ang="0">
                    <a:pos x="1" y="15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11" y="18"/>
                  </a:cxn>
                  <a:cxn ang="0">
                    <a:pos x="9" y="20"/>
                  </a:cxn>
                  <a:cxn ang="0">
                    <a:pos x="2" y="22"/>
                  </a:cxn>
                  <a:cxn ang="0">
                    <a:pos x="4" y="26"/>
                  </a:cxn>
                  <a:cxn ang="0">
                    <a:pos x="8" y="26"/>
                  </a:cxn>
                  <a:cxn ang="0">
                    <a:pos x="17" y="25"/>
                  </a:cxn>
                  <a:cxn ang="0">
                    <a:pos x="24" y="27"/>
                  </a:cxn>
                  <a:cxn ang="0">
                    <a:pos x="22" y="29"/>
                  </a:cxn>
                  <a:cxn ang="0">
                    <a:pos x="17" y="30"/>
                  </a:cxn>
                  <a:cxn ang="0">
                    <a:pos x="7" y="30"/>
                  </a:cxn>
                  <a:cxn ang="0">
                    <a:pos x="2" y="34"/>
                  </a:cxn>
                  <a:cxn ang="0">
                    <a:pos x="5" y="38"/>
                  </a:cxn>
                  <a:cxn ang="0">
                    <a:pos x="12" y="40"/>
                  </a:cxn>
                  <a:cxn ang="0">
                    <a:pos x="14" y="44"/>
                  </a:cxn>
                  <a:cxn ang="0">
                    <a:pos x="24" y="43"/>
                  </a:cxn>
                  <a:cxn ang="0">
                    <a:pos x="35" y="40"/>
                  </a:cxn>
                  <a:cxn ang="0">
                    <a:pos x="40" y="40"/>
                  </a:cxn>
                  <a:cxn ang="0">
                    <a:pos x="42" y="41"/>
                  </a:cxn>
                  <a:cxn ang="0">
                    <a:pos x="50" y="42"/>
                  </a:cxn>
                  <a:cxn ang="0">
                    <a:pos x="56" y="38"/>
                  </a:cxn>
                  <a:cxn ang="0">
                    <a:pos x="54" y="36"/>
                  </a:cxn>
                  <a:cxn ang="0">
                    <a:pos x="50" y="37"/>
                  </a:cxn>
                  <a:cxn ang="0">
                    <a:pos x="50" y="36"/>
                  </a:cxn>
                  <a:cxn ang="0">
                    <a:pos x="50" y="34"/>
                  </a:cxn>
                  <a:cxn ang="0">
                    <a:pos x="53" y="35"/>
                  </a:cxn>
                  <a:cxn ang="0">
                    <a:pos x="55" y="33"/>
                  </a:cxn>
                  <a:cxn ang="0">
                    <a:pos x="59" y="34"/>
                  </a:cxn>
                  <a:cxn ang="0">
                    <a:pos x="59" y="32"/>
                  </a:cxn>
                  <a:cxn ang="0">
                    <a:pos x="58" y="30"/>
                  </a:cxn>
                  <a:cxn ang="0">
                    <a:pos x="55" y="29"/>
                  </a:cxn>
                  <a:cxn ang="0">
                    <a:pos x="50" y="24"/>
                  </a:cxn>
                  <a:cxn ang="0">
                    <a:pos x="53" y="8"/>
                  </a:cxn>
                  <a:cxn ang="0">
                    <a:pos x="51" y="3"/>
                  </a:cxn>
                  <a:cxn ang="0">
                    <a:pos x="47" y="2"/>
                  </a:cxn>
                  <a:cxn ang="0">
                    <a:pos x="45" y="3"/>
                  </a:cxn>
                  <a:cxn ang="0">
                    <a:pos x="44" y="7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8" y="4"/>
                  </a:cxn>
                  <a:cxn ang="0">
                    <a:pos x="35" y="4"/>
                  </a:cxn>
                  <a:cxn ang="0">
                    <a:pos x="36" y="8"/>
                  </a:cxn>
                  <a:cxn ang="0">
                    <a:pos x="28" y="9"/>
                  </a:cxn>
                  <a:cxn ang="0">
                    <a:pos x="30" y="3"/>
                  </a:cxn>
                  <a:cxn ang="0">
                    <a:pos x="27" y="4"/>
                  </a:cxn>
                  <a:cxn ang="0">
                    <a:pos x="23" y="7"/>
                  </a:cxn>
                  <a:cxn ang="0">
                    <a:pos x="23" y="4"/>
                  </a:cxn>
                  <a:cxn ang="0">
                    <a:pos x="24" y="0"/>
                  </a:cxn>
                  <a:cxn ang="0">
                    <a:pos x="17" y="2"/>
                  </a:cxn>
                </a:cxnLst>
                <a:rect l="0" t="0" r="r" b="b"/>
                <a:pathLst>
                  <a:path w="61" h="44">
                    <a:moveTo>
                      <a:pt x="12" y="5"/>
                    </a:moveTo>
                    <a:cubicBezTo>
                      <a:pt x="12" y="5"/>
                      <a:pt x="10" y="5"/>
                      <a:pt x="10" y="6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7" y="7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6" y="11"/>
                      <a:pt x="6" y="11"/>
                    </a:cubicBezTo>
                    <a:cubicBezTo>
                      <a:pt x="5" y="12"/>
                      <a:pt x="3" y="12"/>
                      <a:pt x="2" y="13"/>
                    </a:cubicBezTo>
                    <a:cubicBezTo>
                      <a:pt x="2" y="13"/>
                      <a:pt x="1" y="15"/>
                      <a:pt x="1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0" y="18"/>
                      <a:pt x="2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3" y="19"/>
                      <a:pt x="4" y="19"/>
                    </a:cubicBezTo>
                    <a:cubicBezTo>
                      <a:pt x="5" y="19"/>
                      <a:pt x="7" y="20"/>
                      <a:pt x="8" y="19"/>
                    </a:cubicBezTo>
                    <a:cubicBezTo>
                      <a:pt x="8" y="18"/>
                      <a:pt x="9" y="18"/>
                      <a:pt x="11" y="18"/>
                    </a:cubicBezTo>
                    <a:cubicBezTo>
                      <a:pt x="12" y="19"/>
                      <a:pt x="14" y="19"/>
                      <a:pt x="13" y="19"/>
                    </a:cubicBezTo>
                    <a:cubicBezTo>
                      <a:pt x="12" y="19"/>
                      <a:pt x="10" y="19"/>
                      <a:pt x="9" y="20"/>
                    </a:cubicBezTo>
                    <a:cubicBezTo>
                      <a:pt x="8" y="20"/>
                      <a:pt x="8" y="20"/>
                      <a:pt x="6" y="20"/>
                    </a:cubicBezTo>
                    <a:cubicBezTo>
                      <a:pt x="5" y="21"/>
                      <a:pt x="2" y="22"/>
                      <a:pt x="2" y="22"/>
                    </a:cubicBezTo>
                    <a:cubicBezTo>
                      <a:pt x="2" y="22"/>
                      <a:pt x="1" y="25"/>
                      <a:pt x="2" y="25"/>
                    </a:cubicBezTo>
                    <a:cubicBezTo>
                      <a:pt x="2" y="25"/>
                      <a:pt x="3" y="26"/>
                      <a:pt x="4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9" y="26"/>
                      <a:pt x="10" y="27"/>
                      <a:pt x="11" y="26"/>
                    </a:cubicBezTo>
                    <a:cubicBezTo>
                      <a:pt x="13" y="26"/>
                      <a:pt x="16" y="25"/>
                      <a:pt x="17" y="25"/>
                    </a:cubicBezTo>
                    <a:cubicBezTo>
                      <a:pt x="18" y="26"/>
                      <a:pt x="19" y="26"/>
                      <a:pt x="20" y="26"/>
                    </a:cubicBezTo>
                    <a:cubicBezTo>
                      <a:pt x="21" y="26"/>
                      <a:pt x="25" y="27"/>
                      <a:pt x="24" y="27"/>
                    </a:cubicBezTo>
                    <a:cubicBezTo>
                      <a:pt x="23" y="27"/>
                      <a:pt x="21" y="28"/>
                      <a:pt x="21" y="28"/>
                    </a:cubicBezTo>
                    <a:cubicBezTo>
                      <a:pt x="21" y="28"/>
                      <a:pt x="22" y="29"/>
                      <a:pt x="22" y="29"/>
                    </a:cubicBezTo>
                    <a:cubicBezTo>
                      <a:pt x="21" y="29"/>
                      <a:pt x="21" y="30"/>
                      <a:pt x="20" y="30"/>
                    </a:cubicBezTo>
                    <a:cubicBezTo>
                      <a:pt x="20" y="30"/>
                      <a:pt x="18" y="30"/>
                      <a:pt x="17" y="30"/>
                    </a:cubicBezTo>
                    <a:cubicBezTo>
                      <a:pt x="15" y="30"/>
                      <a:pt x="12" y="31"/>
                      <a:pt x="11" y="31"/>
                    </a:cubicBezTo>
                    <a:cubicBezTo>
                      <a:pt x="9" y="31"/>
                      <a:pt x="8" y="30"/>
                      <a:pt x="7" y="30"/>
                    </a:cubicBezTo>
                    <a:cubicBezTo>
                      <a:pt x="5" y="31"/>
                      <a:pt x="2" y="31"/>
                      <a:pt x="3" y="31"/>
                    </a:cubicBezTo>
                    <a:cubicBezTo>
                      <a:pt x="3" y="32"/>
                      <a:pt x="2" y="34"/>
                      <a:pt x="2" y="34"/>
                    </a:cubicBezTo>
                    <a:cubicBezTo>
                      <a:pt x="3" y="35"/>
                      <a:pt x="4" y="35"/>
                      <a:pt x="4" y="36"/>
                    </a:cubicBezTo>
                    <a:cubicBezTo>
                      <a:pt x="3" y="37"/>
                      <a:pt x="4" y="38"/>
                      <a:pt x="5" y="38"/>
                    </a:cubicBezTo>
                    <a:cubicBezTo>
                      <a:pt x="7" y="39"/>
                      <a:pt x="10" y="38"/>
                      <a:pt x="11" y="39"/>
                    </a:cubicBezTo>
                    <a:cubicBezTo>
                      <a:pt x="11" y="39"/>
                      <a:pt x="12" y="40"/>
                      <a:pt x="12" y="40"/>
                    </a:cubicBezTo>
                    <a:cubicBezTo>
                      <a:pt x="12" y="41"/>
                      <a:pt x="11" y="41"/>
                      <a:pt x="12" y="42"/>
                    </a:cubicBezTo>
                    <a:cubicBezTo>
                      <a:pt x="12" y="43"/>
                      <a:pt x="12" y="44"/>
                      <a:pt x="14" y="44"/>
                    </a:cubicBezTo>
                    <a:cubicBezTo>
                      <a:pt x="16" y="44"/>
                      <a:pt x="20" y="42"/>
                      <a:pt x="21" y="43"/>
                    </a:cubicBezTo>
                    <a:cubicBezTo>
                      <a:pt x="22" y="43"/>
                      <a:pt x="22" y="43"/>
                      <a:pt x="24" y="43"/>
                    </a:cubicBezTo>
                    <a:cubicBezTo>
                      <a:pt x="25" y="43"/>
                      <a:pt x="28" y="41"/>
                      <a:pt x="29" y="41"/>
                    </a:cubicBezTo>
                    <a:cubicBezTo>
                      <a:pt x="30" y="41"/>
                      <a:pt x="34" y="40"/>
                      <a:pt x="35" y="40"/>
                    </a:cubicBezTo>
                    <a:cubicBezTo>
                      <a:pt x="35" y="40"/>
                      <a:pt x="36" y="39"/>
                      <a:pt x="37" y="39"/>
                    </a:cubicBezTo>
                    <a:cubicBezTo>
                      <a:pt x="38" y="39"/>
                      <a:pt x="38" y="40"/>
                      <a:pt x="40" y="40"/>
                    </a:cubicBezTo>
                    <a:cubicBezTo>
                      <a:pt x="41" y="40"/>
                      <a:pt x="44" y="40"/>
                      <a:pt x="43" y="40"/>
                    </a:cubicBezTo>
                    <a:cubicBezTo>
                      <a:pt x="43" y="40"/>
                      <a:pt x="41" y="41"/>
                      <a:pt x="42" y="41"/>
                    </a:cubicBezTo>
                    <a:cubicBezTo>
                      <a:pt x="43" y="41"/>
                      <a:pt x="45" y="41"/>
                      <a:pt x="47" y="41"/>
                    </a:cubicBezTo>
                    <a:cubicBezTo>
                      <a:pt x="48" y="42"/>
                      <a:pt x="49" y="42"/>
                      <a:pt x="50" y="42"/>
                    </a:cubicBezTo>
                    <a:cubicBezTo>
                      <a:pt x="51" y="42"/>
                      <a:pt x="55" y="40"/>
                      <a:pt x="55" y="40"/>
                    </a:cubicBezTo>
                    <a:cubicBezTo>
                      <a:pt x="55" y="39"/>
                      <a:pt x="56" y="38"/>
                      <a:pt x="56" y="38"/>
                    </a:cubicBezTo>
                    <a:cubicBezTo>
                      <a:pt x="56" y="38"/>
                      <a:pt x="55" y="39"/>
                      <a:pt x="55" y="38"/>
                    </a:cubicBezTo>
                    <a:cubicBezTo>
                      <a:pt x="55" y="38"/>
                      <a:pt x="55" y="36"/>
                      <a:pt x="54" y="36"/>
                    </a:cubicBezTo>
                    <a:cubicBezTo>
                      <a:pt x="53" y="36"/>
                      <a:pt x="52" y="37"/>
                      <a:pt x="51" y="37"/>
                    </a:cubicBezTo>
                    <a:cubicBezTo>
                      <a:pt x="51" y="37"/>
                      <a:pt x="51" y="37"/>
                      <a:pt x="50" y="37"/>
                    </a:cubicBezTo>
                    <a:cubicBezTo>
                      <a:pt x="49" y="37"/>
                      <a:pt x="48" y="38"/>
                      <a:pt x="49" y="37"/>
                    </a:cubicBezTo>
                    <a:cubicBezTo>
                      <a:pt x="49" y="36"/>
                      <a:pt x="50" y="36"/>
                      <a:pt x="50" y="36"/>
                    </a:cubicBezTo>
                    <a:cubicBezTo>
                      <a:pt x="49" y="35"/>
                      <a:pt x="48" y="36"/>
                      <a:pt x="48" y="35"/>
                    </a:cubicBezTo>
                    <a:cubicBezTo>
                      <a:pt x="49" y="34"/>
                      <a:pt x="50" y="33"/>
                      <a:pt x="50" y="34"/>
                    </a:cubicBezTo>
                    <a:cubicBezTo>
                      <a:pt x="50" y="34"/>
                      <a:pt x="50" y="35"/>
                      <a:pt x="51" y="35"/>
                    </a:cubicBezTo>
                    <a:cubicBezTo>
                      <a:pt x="52" y="35"/>
                      <a:pt x="54" y="35"/>
                      <a:pt x="53" y="35"/>
                    </a:cubicBezTo>
                    <a:cubicBezTo>
                      <a:pt x="52" y="34"/>
                      <a:pt x="51" y="34"/>
                      <a:pt x="53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7" y="33"/>
                      <a:pt x="58" y="34"/>
                    </a:cubicBezTo>
                    <a:cubicBezTo>
                      <a:pt x="58" y="34"/>
                      <a:pt x="58" y="35"/>
                      <a:pt x="59" y="34"/>
                    </a:cubicBezTo>
                    <a:cubicBezTo>
                      <a:pt x="59" y="34"/>
                      <a:pt x="60" y="33"/>
                      <a:pt x="60" y="33"/>
                    </a:cubicBezTo>
                    <a:cubicBezTo>
                      <a:pt x="59" y="33"/>
                      <a:pt x="58" y="32"/>
                      <a:pt x="59" y="32"/>
                    </a:cubicBezTo>
                    <a:cubicBezTo>
                      <a:pt x="60" y="32"/>
                      <a:pt x="61" y="31"/>
                      <a:pt x="60" y="31"/>
                    </a:cubicBezTo>
                    <a:cubicBezTo>
                      <a:pt x="60" y="30"/>
                      <a:pt x="59" y="30"/>
                      <a:pt x="58" y="30"/>
                    </a:cubicBezTo>
                    <a:cubicBezTo>
                      <a:pt x="58" y="30"/>
                      <a:pt x="57" y="31"/>
                      <a:pt x="56" y="31"/>
                    </a:cubicBezTo>
                    <a:cubicBezTo>
                      <a:pt x="56" y="30"/>
                      <a:pt x="56" y="31"/>
                      <a:pt x="55" y="29"/>
                    </a:cubicBezTo>
                    <a:cubicBezTo>
                      <a:pt x="54" y="28"/>
                      <a:pt x="54" y="27"/>
                      <a:pt x="53" y="26"/>
                    </a:cubicBezTo>
                    <a:cubicBezTo>
                      <a:pt x="52" y="26"/>
                      <a:pt x="50" y="25"/>
                      <a:pt x="50" y="24"/>
                    </a:cubicBezTo>
                    <a:cubicBezTo>
                      <a:pt x="49" y="22"/>
                      <a:pt x="52" y="13"/>
                      <a:pt x="52" y="12"/>
                    </a:cubicBezTo>
                    <a:cubicBezTo>
                      <a:pt x="52" y="11"/>
                      <a:pt x="53" y="9"/>
                      <a:pt x="53" y="8"/>
                    </a:cubicBezTo>
                    <a:cubicBezTo>
                      <a:pt x="53" y="7"/>
                      <a:pt x="53" y="7"/>
                      <a:pt x="52" y="6"/>
                    </a:cubicBezTo>
                    <a:cubicBezTo>
                      <a:pt x="52" y="5"/>
                      <a:pt x="51" y="3"/>
                      <a:pt x="51" y="3"/>
                    </a:cubicBezTo>
                    <a:cubicBezTo>
                      <a:pt x="50" y="2"/>
                      <a:pt x="49" y="0"/>
                      <a:pt x="49" y="1"/>
                    </a:cubicBezTo>
                    <a:cubicBezTo>
                      <a:pt x="48" y="1"/>
                      <a:pt x="48" y="2"/>
                      <a:pt x="47" y="2"/>
                    </a:cubicBezTo>
                    <a:cubicBezTo>
                      <a:pt x="46" y="2"/>
                      <a:pt x="45" y="0"/>
                      <a:pt x="45" y="1"/>
                    </a:cubicBezTo>
                    <a:cubicBezTo>
                      <a:pt x="45" y="2"/>
                      <a:pt x="45" y="2"/>
                      <a:pt x="45" y="3"/>
                    </a:cubicBezTo>
                    <a:cubicBezTo>
                      <a:pt x="44" y="3"/>
                      <a:pt x="44" y="3"/>
                      <a:pt x="44" y="4"/>
                    </a:cubicBezTo>
                    <a:cubicBezTo>
                      <a:pt x="44" y="4"/>
                      <a:pt x="44" y="6"/>
                      <a:pt x="44" y="7"/>
                    </a:cubicBezTo>
                    <a:cubicBezTo>
                      <a:pt x="44" y="8"/>
                      <a:pt x="44" y="12"/>
                      <a:pt x="43" y="13"/>
                    </a:cubicBezTo>
                    <a:cubicBezTo>
                      <a:pt x="43" y="14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0" y="17"/>
                      <a:pt x="39" y="17"/>
                      <a:pt x="39" y="17"/>
                    </a:cubicBezTo>
                    <a:cubicBezTo>
                      <a:pt x="39" y="17"/>
                      <a:pt x="40" y="9"/>
                      <a:pt x="40" y="8"/>
                    </a:cubicBezTo>
                    <a:cubicBezTo>
                      <a:pt x="40" y="7"/>
                      <a:pt x="38" y="5"/>
                      <a:pt x="38" y="4"/>
                    </a:cubicBezTo>
                    <a:cubicBezTo>
                      <a:pt x="38" y="3"/>
                      <a:pt x="35" y="2"/>
                      <a:pt x="34" y="2"/>
                    </a:cubicBezTo>
                    <a:cubicBezTo>
                      <a:pt x="34" y="2"/>
                      <a:pt x="34" y="4"/>
                      <a:pt x="35" y="4"/>
                    </a:cubicBezTo>
                    <a:cubicBezTo>
                      <a:pt x="35" y="5"/>
                      <a:pt x="36" y="4"/>
                      <a:pt x="36" y="6"/>
                    </a:cubicBezTo>
                    <a:cubicBezTo>
                      <a:pt x="36" y="7"/>
                      <a:pt x="37" y="8"/>
                      <a:pt x="36" y="8"/>
                    </a:cubicBezTo>
                    <a:cubicBezTo>
                      <a:pt x="34" y="8"/>
                      <a:pt x="34" y="7"/>
                      <a:pt x="33" y="8"/>
                    </a:cubicBezTo>
                    <a:cubicBezTo>
                      <a:pt x="32" y="8"/>
                      <a:pt x="29" y="9"/>
                      <a:pt x="28" y="9"/>
                    </a:cubicBezTo>
                    <a:cubicBezTo>
                      <a:pt x="28" y="8"/>
                      <a:pt x="32" y="7"/>
                      <a:pt x="32" y="5"/>
                    </a:cubicBezTo>
                    <a:cubicBezTo>
                      <a:pt x="32" y="4"/>
                      <a:pt x="30" y="4"/>
                      <a:pt x="30" y="3"/>
                    </a:cubicBezTo>
                    <a:cubicBezTo>
                      <a:pt x="30" y="3"/>
                      <a:pt x="28" y="2"/>
                      <a:pt x="28" y="2"/>
                    </a:cubicBezTo>
                    <a:cubicBezTo>
                      <a:pt x="27" y="2"/>
                      <a:pt x="28" y="4"/>
                      <a:pt x="27" y="4"/>
                    </a:cubicBezTo>
                    <a:cubicBezTo>
                      <a:pt x="27" y="4"/>
                      <a:pt x="25" y="8"/>
                      <a:pt x="25" y="8"/>
                    </a:cubicBezTo>
                    <a:cubicBezTo>
                      <a:pt x="24" y="7"/>
                      <a:pt x="23" y="7"/>
                      <a:pt x="23" y="7"/>
                    </a:cubicBezTo>
                    <a:cubicBezTo>
                      <a:pt x="22" y="7"/>
                      <a:pt x="21" y="8"/>
                      <a:pt x="20" y="7"/>
                    </a:cubicBezTo>
                    <a:cubicBezTo>
                      <a:pt x="20" y="7"/>
                      <a:pt x="22" y="5"/>
                      <a:pt x="23" y="4"/>
                    </a:cubicBezTo>
                    <a:cubicBezTo>
                      <a:pt x="23" y="4"/>
                      <a:pt x="24" y="4"/>
                      <a:pt x="24" y="3"/>
                    </a:cubicBezTo>
                    <a:cubicBezTo>
                      <a:pt x="24" y="2"/>
                      <a:pt x="25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1"/>
                      <a:pt x="18" y="2"/>
                      <a:pt x="17" y="2"/>
                    </a:cubicBezTo>
                    <a:cubicBezTo>
                      <a:pt x="16" y="3"/>
                      <a:pt x="13" y="4"/>
                      <a:pt x="1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2" name="Freeform 94"/>
              <p:cNvSpPr>
                <a:spLocks/>
              </p:cNvSpPr>
              <p:nvPr/>
            </p:nvSpPr>
            <p:spPr bwMode="auto">
              <a:xfrm>
                <a:off x="2757985" y="1670051"/>
                <a:ext cx="55033" cy="5080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5" y="8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3"/>
                  </a:cxn>
                  <a:cxn ang="0">
                    <a:pos x="11" y="0"/>
                  </a:cxn>
                  <a:cxn ang="0">
                    <a:pos x="3" y="0"/>
                  </a:cxn>
                  <a:cxn ang="0">
                    <a:pos x="1" y="3"/>
                  </a:cxn>
                  <a:cxn ang="0">
                    <a:pos x="3" y="5"/>
                  </a:cxn>
                </a:cxnLst>
                <a:rect l="0" t="0" r="r" b="b"/>
                <a:pathLst>
                  <a:path w="11" h="10">
                    <a:moveTo>
                      <a:pt x="3" y="5"/>
                    </a:moveTo>
                    <a:cubicBezTo>
                      <a:pt x="4" y="6"/>
                      <a:pt x="4" y="7"/>
                      <a:pt x="5" y="8"/>
                    </a:cubicBezTo>
                    <a:cubicBezTo>
                      <a:pt x="5" y="10"/>
                      <a:pt x="6" y="8"/>
                      <a:pt x="6" y="8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8" y="6"/>
                      <a:pt x="9" y="4"/>
                      <a:pt x="10" y="3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0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3" name="Freeform 95"/>
              <p:cNvSpPr>
                <a:spLocks/>
              </p:cNvSpPr>
              <p:nvPr/>
            </p:nvSpPr>
            <p:spPr bwMode="auto">
              <a:xfrm>
                <a:off x="2203418" y="1869018"/>
                <a:ext cx="14817" cy="1693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4" name="Freeform 96"/>
              <p:cNvSpPr>
                <a:spLocks/>
              </p:cNvSpPr>
              <p:nvPr/>
            </p:nvSpPr>
            <p:spPr bwMode="auto">
              <a:xfrm>
                <a:off x="2937900" y="1655233"/>
                <a:ext cx="120651" cy="110067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3" y="17"/>
                  </a:cxn>
                  <a:cxn ang="0">
                    <a:pos x="2" y="20"/>
                  </a:cxn>
                  <a:cxn ang="0">
                    <a:pos x="3" y="21"/>
                  </a:cxn>
                  <a:cxn ang="0">
                    <a:pos x="2" y="22"/>
                  </a:cxn>
                  <a:cxn ang="0">
                    <a:pos x="6" y="22"/>
                  </a:cxn>
                  <a:cxn ang="0">
                    <a:pos x="7" y="20"/>
                  </a:cxn>
                  <a:cxn ang="0">
                    <a:pos x="7" y="17"/>
                  </a:cxn>
                  <a:cxn ang="0">
                    <a:pos x="6" y="16"/>
                  </a:cxn>
                  <a:cxn ang="0">
                    <a:pos x="10" y="14"/>
                  </a:cxn>
                  <a:cxn ang="0">
                    <a:pos x="11" y="14"/>
                  </a:cxn>
                  <a:cxn ang="0">
                    <a:pos x="14" y="14"/>
                  </a:cxn>
                  <a:cxn ang="0">
                    <a:pos x="17" y="11"/>
                  </a:cxn>
                  <a:cxn ang="0">
                    <a:pos x="18" y="9"/>
                  </a:cxn>
                  <a:cxn ang="0">
                    <a:pos x="21" y="6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1" y="1"/>
                  </a:cxn>
                  <a:cxn ang="0">
                    <a:pos x="19" y="2"/>
                  </a:cxn>
                  <a:cxn ang="0">
                    <a:pos x="17" y="2"/>
                  </a:cxn>
                  <a:cxn ang="0">
                    <a:pos x="16" y="1"/>
                  </a:cxn>
                  <a:cxn ang="0">
                    <a:pos x="12" y="0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3" y="10"/>
                  </a:cxn>
                  <a:cxn ang="0">
                    <a:pos x="1" y="11"/>
                  </a:cxn>
                  <a:cxn ang="0">
                    <a:pos x="2" y="14"/>
                  </a:cxn>
                  <a:cxn ang="0">
                    <a:pos x="1" y="15"/>
                  </a:cxn>
                  <a:cxn ang="0">
                    <a:pos x="2" y="16"/>
                  </a:cxn>
                </a:cxnLst>
                <a:rect l="0" t="0" r="r" b="b"/>
                <a:pathLst>
                  <a:path w="24" h="22">
                    <a:moveTo>
                      <a:pt x="2" y="16"/>
                    </a:moveTo>
                    <a:cubicBezTo>
                      <a:pt x="3" y="16"/>
                      <a:pt x="2" y="16"/>
                      <a:pt x="3" y="17"/>
                    </a:cubicBezTo>
                    <a:cubicBezTo>
                      <a:pt x="3" y="18"/>
                      <a:pt x="2" y="19"/>
                      <a:pt x="2" y="20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4" y="21"/>
                      <a:pt x="3" y="21"/>
                      <a:pt x="2" y="22"/>
                    </a:cubicBezTo>
                    <a:cubicBezTo>
                      <a:pt x="2" y="22"/>
                      <a:pt x="5" y="22"/>
                      <a:pt x="6" y="22"/>
                    </a:cubicBezTo>
                    <a:cubicBezTo>
                      <a:pt x="7" y="22"/>
                      <a:pt x="7" y="20"/>
                      <a:pt x="7" y="20"/>
                    </a:cubicBezTo>
                    <a:cubicBezTo>
                      <a:pt x="8" y="20"/>
                      <a:pt x="7" y="18"/>
                      <a:pt x="7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9" y="14"/>
                      <a:pt x="10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4"/>
                      <a:pt x="17" y="12"/>
                      <a:pt x="17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20" y="7"/>
                      <a:pt x="21" y="6"/>
                    </a:cubicBezTo>
                    <a:cubicBezTo>
                      <a:pt x="22" y="5"/>
                      <a:pt x="23" y="3"/>
                      <a:pt x="24" y="3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1"/>
                      <a:pt x="21" y="2"/>
                      <a:pt x="19" y="2"/>
                    </a:cubicBezTo>
                    <a:cubicBezTo>
                      <a:pt x="17" y="1"/>
                      <a:pt x="18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6" y="0"/>
                      <a:pt x="13" y="1"/>
                      <a:pt x="12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2"/>
                      <a:pt x="8" y="1"/>
                      <a:pt x="7" y="1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4"/>
                      <a:pt x="6" y="5"/>
                      <a:pt x="5" y="5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4" y="4"/>
                      <a:pt x="4" y="6"/>
                      <a:pt x="3" y="7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2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1" y="16"/>
                      <a:pt x="2" y="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5" name="Freeform 97"/>
              <p:cNvSpPr>
                <a:spLocks/>
              </p:cNvSpPr>
              <p:nvPr/>
            </p:nvSpPr>
            <p:spPr bwMode="auto">
              <a:xfrm>
                <a:off x="2817252" y="1659467"/>
                <a:ext cx="116417" cy="1397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1" y="12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2" y="20"/>
                  </a:cxn>
                  <a:cxn ang="0">
                    <a:pos x="4" y="20"/>
                  </a:cxn>
                  <a:cxn ang="0">
                    <a:pos x="5" y="22"/>
                  </a:cxn>
                  <a:cxn ang="0">
                    <a:pos x="6" y="22"/>
                  </a:cxn>
                  <a:cxn ang="0">
                    <a:pos x="8" y="24"/>
                  </a:cxn>
                  <a:cxn ang="0">
                    <a:pos x="8" y="27"/>
                  </a:cxn>
                  <a:cxn ang="0">
                    <a:pos x="11" y="27"/>
                  </a:cxn>
                  <a:cxn ang="0">
                    <a:pos x="13" y="26"/>
                  </a:cxn>
                  <a:cxn ang="0">
                    <a:pos x="15" y="24"/>
                  </a:cxn>
                  <a:cxn ang="0">
                    <a:pos x="17" y="23"/>
                  </a:cxn>
                  <a:cxn ang="0">
                    <a:pos x="19" y="23"/>
                  </a:cxn>
                  <a:cxn ang="0">
                    <a:pos x="21" y="21"/>
                  </a:cxn>
                  <a:cxn ang="0">
                    <a:pos x="20" y="19"/>
                  </a:cxn>
                  <a:cxn ang="0">
                    <a:pos x="23" y="17"/>
                  </a:cxn>
                  <a:cxn ang="0">
                    <a:pos x="22" y="14"/>
                  </a:cxn>
                  <a:cxn ang="0">
                    <a:pos x="20" y="13"/>
                  </a:cxn>
                  <a:cxn ang="0">
                    <a:pos x="20" y="11"/>
                  </a:cxn>
                  <a:cxn ang="0">
                    <a:pos x="19" y="13"/>
                  </a:cxn>
                  <a:cxn ang="0">
                    <a:pos x="17" y="11"/>
                  </a:cxn>
                  <a:cxn ang="0">
                    <a:pos x="17" y="10"/>
                  </a:cxn>
                  <a:cxn ang="0">
                    <a:pos x="19" y="7"/>
                  </a:cxn>
                  <a:cxn ang="0">
                    <a:pos x="20" y="7"/>
                  </a:cxn>
                  <a:cxn ang="0">
                    <a:pos x="22" y="6"/>
                  </a:cxn>
                  <a:cxn ang="0">
                    <a:pos x="21" y="4"/>
                  </a:cxn>
                  <a:cxn ang="0">
                    <a:pos x="22" y="4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6" y="3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1" y="1"/>
                  </a:cxn>
                  <a:cxn ang="0">
                    <a:pos x="9" y="1"/>
                  </a:cxn>
                  <a:cxn ang="0">
                    <a:pos x="7" y="5"/>
                  </a:cxn>
                  <a:cxn ang="0">
                    <a:pos x="7" y="7"/>
                  </a:cxn>
                  <a:cxn ang="0">
                    <a:pos x="9" y="8"/>
                  </a:cxn>
                  <a:cxn ang="0">
                    <a:pos x="9" y="11"/>
                  </a:cxn>
                  <a:cxn ang="0">
                    <a:pos x="10" y="12"/>
                  </a:cxn>
                  <a:cxn ang="0">
                    <a:pos x="8" y="13"/>
                  </a:cxn>
                  <a:cxn ang="0">
                    <a:pos x="6" y="13"/>
                  </a:cxn>
                  <a:cxn ang="0">
                    <a:pos x="4" y="11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2" y="10"/>
                  </a:cxn>
                </a:cxnLst>
                <a:rect l="0" t="0" r="r" b="b"/>
                <a:pathLst>
                  <a:path w="23" h="28">
                    <a:moveTo>
                      <a:pt x="2" y="10"/>
                    </a:move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2" y="20"/>
                      <a:pt x="2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5" y="20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7" y="22"/>
                      <a:pt x="8" y="24"/>
                      <a:pt x="8" y="24"/>
                    </a:cubicBezTo>
                    <a:cubicBezTo>
                      <a:pt x="8" y="25"/>
                      <a:pt x="8" y="26"/>
                      <a:pt x="8" y="27"/>
                    </a:cubicBezTo>
                    <a:cubicBezTo>
                      <a:pt x="9" y="28"/>
                      <a:pt x="10" y="27"/>
                      <a:pt x="11" y="27"/>
                    </a:cubicBezTo>
                    <a:cubicBezTo>
                      <a:pt x="11" y="27"/>
                      <a:pt x="12" y="26"/>
                      <a:pt x="13" y="26"/>
                    </a:cubicBezTo>
                    <a:cubicBezTo>
                      <a:pt x="13" y="25"/>
                      <a:pt x="14" y="25"/>
                      <a:pt x="15" y="24"/>
                    </a:cubicBezTo>
                    <a:cubicBezTo>
                      <a:pt x="16" y="24"/>
                      <a:pt x="16" y="24"/>
                      <a:pt x="17" y="23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20" y="23"/>
                      <a:pt x="20" y="22"/>
                      <a:pt x="21" y="21"/>
                    </a:cubicBezTo>
                    <a:cubicBezTo>
                      <a:pt x="21" y="21"/>
                      <a:pt x="20" y="20"/>
                      <a:pt x="20" y="19"/>
                    </a:cubicBezTo>
                    <a:cubicBezTo>
                      <a:pt x="20" y="18"/>
                      <a:pt x="22" y="18"/>
                      <a:pt x="23" y="17"/>
                    </a:cubicBezTo>
                    <a:cubicBezTo>
                      <a:pt x="23" y="17"/>
                      <a:pt x="23" y="15"/>
                      <a:pt x="22" y="14"/>
                    </a:cubicBezTo>
                    <a:cubicBezTo>
                      <a:pt x="22" y="13"/>
                      <a:pt x="21" y="13"/>
                      <a:pt x="20" y="13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9" y="10"/>
                      <a:pt x="19" y="12"/>
                      <a:pt x="19" y="13"/>
                    </a:cubicBezTo>
                    <a:cubicBezTo>
                      <a:pt x="18" y="13"/>
                      <a:pt x="17" y="11"/>
                      <a:pt x="17" y="11"/>
                    </a:cubicBezTo>
                    <a:cubicBezTo>
                      <a:pt x="16" y="10"/>
                      <a:pt x="17" y="10"/>
                      <a:pt x="17" y="10"/>
                    </a:cubicBezTo>
                    <a:cubicBezTo>
                      <a:pt x="18" y="10"/>
                      <a:pt x="18" y="8"/>
                      <a:pt x="19" y="7"/>
                    </a:cubicBezTo>
                    <a:cubicBezTo>
                      <a:pt x="19" y="7"/>
                      <a:pt x="20" y="7"/>
                      <a:pt x="20" y="7"/>
                    </a:cubicBezTo>
                    <a:cubicBezTo>
                      <a:pt x="21" y="7"/>
                      <a:pt x="22" y="7"/>
                      <a:pt x="22" y="6"/>
                    </a:cubicBezTo>
                    <a:cubicBezTo>
                      <a:pt x="21" y="6"/>
                      <a:pt x="21" y="5"/>
                      <a:pt x="21" y="4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4"/>
                      <a:pt x="22" y="2"/>
                      <a:pt x="21" y="1"/>
                    </a:cubicBezTo>
                    <a:cubicBezTo>
                      <a:pt x="21" y="1"/>
                      <a:pt x="20" y="2"/>
                      <a:pt x="20" y="2"/>
                    </a:cubicBezTo>
                    <a:cubicBezTo>
                      <a:pt x="19" y="2"/>
                      <a:pt x="17" y="3"/>
                      <a:pt x="16" y="3"/>
                    </a:cubicBezTo>
                    <a:cubicBezTo>
                      <a:pt x="15" y="3"/>
                      <a:pt x="14" y="3"/>
                      <a:pt x="13" y="2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5" y="0"/>
                      <a:pt x="12" y="1"/>
                      <a:pt x="11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7" y="5"/>
                      <a:pt x="7" y="5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7" y="7"/>
                      <a:pt x="9" y="7"/>
                      <a:pt x="9" y="8"/>
                    </a:cubicBezTo>
                    <a:cubicBezTo>
                      <a:pt x="10" y="8"/>
                      <a:pt x="9" y="10"/>
                      <a:pt x="9" y="11"/>
                    </a:cubicBezTo>
                    <a:cubicBezTo>
                      <a:pt x="9" y="11"/>
                      <a:pt x="10" y="12"/>
                      <a:pt x="10" y="12"/>
                    </a:cubicBezTo>
                    <a:cubicBezTo>
                      <a:pt x="9" y="12"/>
                      <a:pt x="8" y="13"/>
                      <a:pt x="8" y="13"/>
                    </a:cubicBezTo>
                    <a:cubicBezTo>
                      <a:pt x="7" y="14"/>
                      <a:pt x="6" y="13"/>
                      <a:pt x="6" y="13"/>
                    </a:cubicBezTo>
                    <a:cubicBezTo>
                      <a:pt x="6" y="12"/>
                      <a:pt x="4" y="12"/>
                      <a:pt x="4" y="11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3" y="8"/>
                      <a:pt x="2" y="9"/>
                      <a:pt x="2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6" name="Freeform 98"/>
              <p:cNvSpPr>
                <a:spLocks/>
              </p:cNvSpPr>
              <p:nvPr/>
            </p:nvSpPr>
            <p:spPr bwMode="auto">
              <a:xfrm>
                <a:off x="2823600" y="1585384"/>
                <a:ext cx="19051" cy="1905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4"/>
                  </a:cxn>
                  <a:cxn ang="0">
                    <a:pos x="3" y="2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3" y="3"/>
                      <a:pt x="3" y="2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7" name="Freeform 99"/>
              <p:cNvSpPr>
                <a:spLocks/>
              </p:cNvSpPr>
              <p:nvPr/>
            </p:nvSpPr>
            <p:spPr bwMode="auto">
              <a:xfrm>
                <a:off x="6307634" y="1534585"/>
                <a:ext cx="29633" cy="21167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3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3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4"/>
                      <a:pt x="4" y="3"/>
                      <a:pt x="5" y="3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5" y="1"/>
                      <a:pt x="3" y="2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8" name="Freeform 100"/>
              <p:cNvSpPr>
                <a:spLocks/>
              </p:cNvSpPr>
              <p:nvPr/>
            </p:nvSpPr>
            <p:spPr bwMode="auto">
              <a:xfrm>
                <a:off x="6297051" y="1494367"/>
                <a:ext cx="31751" cy="2116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1" y="3"/>
                  </a:cxn>
                  <a:cxn ang="0">
                    <a:pos x="5" y="3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3"/>
                      <a:pt x="6" y="1"/>
                      <a:pt x="5" y="1"/>
                    </a:cubicBezTo>
                    <a:cubicBezTo>
                      <a:pt x="5" y="0"/>
                      <a:pt x="5" y="1"/>
                      <a:pt x="4" y="2"/>
                    </a:cubicBezTo>
                    <a:cubicBezTo>
                      <a:pt x="3" y="3"/>
                      <a:pt x="2" y="2"/>
                      <a:pt x="1" y="3"/>
                    </a:cubicBezTo>
                    <a:cubicBezTo>
                      <a:pt x="0" y="4"/>
                      <a:pt x="4" y="3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9" name="Freeform 101"/>
              <p:cNvSpPr>
                <a:spLocks/>
              </p:cNvSpPr>
              <p:nvPr/>
            </p:nvSpPr>
            <p:spPr bwMode="auto">
              <a:xfrm>
                <a:off x="5513884" y="1875368"/>
                <a:ext cx="33867" cy="29633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7" y="2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3" y="6"/>
                  </a:cxn>
                </a:cxnLst>
                <a:rect l="0" t="0" r="r" b="b"/>
                <a:pathLst>
                  <a:path w="7" h="6">
                    <a:moveTo>
                      <a:pt x="3" y="6"/>
                    </a:moveTo>
                    <a:cubicBezTo>
                      <a:pt x="4" y="6"/>
                      <a:pt x="7" y="3"/>
                      <a:pt x="7" y="2"/>
                    </a:cubicBezTo>
                    <a:cubicBezTo>
                      <a:pt x="7" y="2"/>
                      <a:pt x="5" y="1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1" y="2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0" name="Freeform 102"/>
              <p:cNvSpPr>
                <a:spLocks/>
              </p:cNvSpPr>
              <p:nvPr/>
            </p:nvSpPr>
            <p:spPr bwMode="auto">
              <a:xfrm>
                <a:off x="5693800" y="1830917"/>
                <a:ext cx="33867" cy="3386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7"/>
                  </a:cxn>
                  <a:cxn ang="0">
                    <a:pos x="7" y="5"/>
                  </a:cxn>
                  <a:cxn ang="0">
                    <a:pos x="5" y="3"/>
                  </a:cxn>
                </a:cxnLst>
                <a:rect l="0" t="0" r="r" b="b"/>
                <a:pathLst>
                  <a:path w="7" h="7">
                    <a:moveTo>
                      <a:pt x="5" y="3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2" y="0"/>
                      <a:pt x="1" y="2"/>
                      <a:pt x="1" y="3"/>
                    </a:cubicBezTo>
                    <a:cubicBezTo>
                      <a:pt x="0" y="3"/>
                      <a:pt x="2" y="5"/>
                      <a:pt x="3" y="5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4"/>
                      <a:pt x="6" y="4"/>
                      <a:pt x="5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1" name="Freeform 103"/>
              <p:cNvSpPr>
                <a:spLocks/>
              </p:cNvSpPr>
              <p:nvPr/>
            </p:nvSpPr>
            <p:spPr bwMode="auto">
              <a:xfrm>
                <a:off x="5892768" y="1689101"/>
                <a:ext cx="29633" cy="31751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4" y="5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1" y="5"/>
                  </a:cxn>
                  <a:cxn ang="0">
                    <a:pos x="2" y="5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2" y="4"/>
                      <a:pt x="3" y="5"/>
                      <a:pt x="4" y="5"/>
                    </a:cubicBezTo>
                    <a:cubicBezTo>
                      <a:pt x="6" y="5"/>
                      <a:pt x="6" y="3"/>
                      <a:pt x="6" y="2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104"/>
              <p:cNvSpPr>
                <a:spLocks/>
              </p:cNvSpPr>
              <p:nvPr/>
            </p:nvSpPr>
            <p:spPr bwMode="auto">
              <a:xfrm>
                <a:off x="5962618" y="1699685"/>
                <a:ext cx="14817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6021885" y="1710268"/>
                <a:ext cx="21167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4" name="Freeform 106"/>
              <p:cNvSpPr>
                <a:spLocks/>
              </p:cNvSpPr>
              <p:nvPr/>
            </p:nvSpPr>
            <p:spPr bwMode="auto">
              <a:xfrm>
                <a:off x="6043051" y="1695452"/>
                <a:ext cx="19051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5" name="Freeform 107"/>
              <p:cNvSpPr>
                <a:spLocks/>
              </p:cNvSpPr>
              <p:nvPr/>
            </p:nvSpPr>
            <p:spPr bwMode="auto">
              <a:xfrm>
                <a:off x="6608201" y="1634067"/>
                <a:ext cx="29633" cy="2116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1" y="1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4" y="3"/>
                      <a:pt x="5" y="3"/>
                    </a:cubicBezTo>
                    <a:cubicBezTo>
                      <a:pt x="6" y="3"/>
                      <a:pt x="5" y="2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6" name="Freeform 108"/>
              <p:cNvSpPr>
                <a:spLocks/>
              </p:cNvSpPr>
              <p:nvPr/>
            </p:nvSpPr>
            <p:spPr bwMode="auto">
              <a:xfrm>
                <a:off x="7111967" y="1680633"/>
                <a:ext cx="71967" cy="33867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12" y="7"/>
                  </a:cxn>
                  <a:cxn ang="0">
                    <a:pos x="10" y="1"/>
                  </a:cxn>
                  <a:cxn ang="0">
                    <a:pos x="6" y="0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2" y="5"/>
                  </a:cxn>
                </a:cxnLst>
                <a:rect l="0" t="0" r="r" b="b"/>
                <a:pathLst>
                  <a:path w="14" h="7">
                    <a:moveTo>
                      <a:pt x="2" y="5"/>
                    </a:moveTo>
                    <a:cubicBezTo>
                      <a:pt x="3" y="5"/>
                      <a:pt x="10" y="6"/>
                      <a:pt x="12" y="7"/>
                    </a:cubicBezTo>
                    <a:cubicBezTo>
                      <a:pt x="14" y="7"/>
                      <a:pt x="11" y="2"/>
                      <a:pt x="10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2" y="2"/>
                      <a:pt x="2" y="2"/>
                    </a:cubicBezTo>
                    <a:cubicBezTo>
                      <a:pt x="2" y="3"/>
                      <a:pt x="1" y="4"/>
                      <a:pt x="0" y="5"/>
                    </a:cubicBezTo>
                    <a:cubicBezTo>
                      <a:pt x="0" y="6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7" name="Freeform 109"/>
              <p:cNvSpPr>
                <a:spLocks/>
              </p:cNvSpPr>
              <p:nvPr/>
            </p:nvSpPr>
            <p:spPr bwMode="auto">
              <a:xfrm>
                <a:off x="7103500" y="1659467"/>
                <a:ext cx="19051" cy="2116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4" y="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3" y="4"/>
                      <a:pt x="4" y="2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Freeform 110"/>
              <p:cNvSpPr>
                <a:spLocks/>
              </p:cNvSpPr>
              <p:nvPr/>
            </p:nvSpPr>
            <p:spPr bwMode="auto">
              <a:xfrm>
                <a:off x="7027301" y="1559985"/>
                <a:ext cx="156633" cy="80433"/>
              </a:xfrm>
              <a:custGeom>
                <a:avLst/>
                <a:gdLst/>
                <a:ahLst/>
                <a:cxnLst>
                  <a:cxn ang="0">
                    <a:pos x="3" y="12"/>
                  </a:cxn>
                  <a:cxn ang="0">
                    <a:pos x="7" y="14"/>
                  </a:cxn>
                  <a:cxn ang="0">
                    <a:pos x="10" y="16"/>
                  </a:cxn>
                  <a:cxn ang="0">
                    <a:pos x="11" y="14"/>
                  </a:cxn>
                  <a:cxn ang="0">
                    <a:pos x="12" y="12"/>
                  </a:cxn>
                  <a:cxn ang="0">
                    <a:pos x="14" y="13"/>
                  </a:cxn>
                  <a:cxn ang="0">
                    <a:pos x="19" y="13"/>
                  </a:cxn>
                  <a:cxn ang="0">
                    <a:pos x="20" y="13"/>
                  </a:cxn>
                  <a:cxn ang="0">
                    <a:pos x="22" y="14"/>
                  </a:cxn>
                  <a:cxn ang="0">
                    <a:pos x="26" y="13"/>
                  </a:cxn>
                  <a:cxn ang="0">
                    <a:pos x="24" y="12"/>
                  </a:cxn>
                  <a:cxn ang="0">
                    <a:pos x="19" y="8"/>
                  </a:cxn>
                  <a:cxn ang="0">
                    <a:pos x="19" y="6"/>
                  </a:cxn>
                  <a:cxn ang="0">
                    <a:pos x="22" y="5"/>
                  </a:cxn>
                  <a:cxn ang="0">
                    <a:pos x="21" y="8"/>
                  </a:cxn>
                  <a:cxn ang="0">
                    <a:pos x="23" y="11"/>
                  </a:cxn>
                  <a:cxn ang="0">
                    <a:pos x="27" y="12"/>
                  </a:cxn>
                  <a:cxn ang="0">
                    <a:pos x="29" y="11"/>
                  </a:cxn>
                  <a:cxn ang="0">
                    <a:pos x="29" y="8"/>
                  </a:cxn>
                  <a:cxn ang="0">
                    <a:pos x="30" y="7"/>
                  </a:cxn>
                  <a:cxn ang="0">
                    <a:pos x="26" y="4"/>
                  </a:cxn>
                  <a:cxn ang="0">
                    <a:pos x="21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5" y="1"/>
                  </a:cxn>
                  <a:cxn ang="0">
                    <a:pos x="15" y="4"/>
                  </a:cxn>
                  <a:cxn ang="0">
                    <a:pos x="14" y="6"/>
                  </a:cxn>
                  <a:cxn ang="0">
                    <a:pos x="13" y="4"/>
                  </a:cxn>
                  <a:cxn ang="0">
                    <a:pos x="11" y="4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3" y="9"/>
                  </a:cxn>
                  <a:cxn ang="0">
                    <a:pos x="1" y="9"/>
                  </a:cxn>
                  <a:cxn ang="0">
                    <a:pos x="3" y="12"/>
                  </a:cxn>
                </a:cxnLst>
                <a:rect l="0" t="0" r="r" b="b"/>
                <a:pathLst>
                  <a:path w="31" h="16">
                    <a:moveTo>
                      <a:pt x="3" y="12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8" y="15"/>
                      <a:pt x="9" y="16"/>
                      <a:pt x="10" y="16"/>
                    </a:cubicBezTo>
                    <a:cubicBezTo>
                      <a:pt x="12" y="16"/>
                      <a:pt x="12" y="15"/>
                      <a:pt x="11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2" y="12"/>
                      <a:pt x="13" y="13"/>
                      <a:pt x="14" y="13"/>
                    </a:cubicBezTo>
                    <a:cubicBezTo>
                      <a:pt x="15" y="14"/>
                      <a:pt x="18" y="13"/>
                      <a:pt x="19" y="13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1" y="14"/>
                      <a:pt x="22" y="14"/>
                    </a:cubicBezTo>
                    <a:cubicBezTo>
                      <a:pt x="22" y="14"/>
                      <a:pt x="25" y="14"/>
                      <a:pt x="26" y="13"/>
                    </a:cubicBezTo>
                    <a:cubicBezTo>
                      <a:pt x="26" y="13"/>
                      <a:pt x="26" y="13"/>
                      <a:pt x="24" y="12"/>
                    </a:cubicBezTo>
                    <a:cubicBezTo>
                      <a:pt x="21" y="12"/>
                      <a:pt x="20" y="8"/>
                      <a:pt x="19" y="8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22" y="6"/>
                      <a:pt x="21" y="7"/>
                      <a:pt x="21" y="8"/>
                    </a:cubicBezTo>
                    <a:cubicBezTo>
                      <a:pt x="21" y="8"/>
                      <a:pt x="22" y="11"/>
                      <a:pt x="23" y="11"/>
                    </a:cubicBezTo>
                    <a:cubicBezTo>
                      <a:pt x="24" y="12"/>
                      <a:pt x="26" y="12"/>
                      <a:pt x="27" y="12"/>
                    </a:cubicBezTo>
                    <a:cubicBezTo>
                      <a:pt x="28" y="13"/>
                      <a:pt x="29" y="11"/>
                      <a:pt x="29" y="11"/>
                    </a:cubicBezTo>
                    <a:cubicBezTo>
                      <a:pt x="30" y="10"/>
                      <a:pt x="29" y="8"/>
                      <a:pt x="29" y="8"/>
                    </a:cubicBezTo>
                    <a:cubicBezTo>
                      <a:pt x="29" y="7"/>
                      <a:pt x="30" y="7"/>
                      <a:pt x="30" y="7"/>
                    </a:cubicBezTo>
                    <a:cubicBezTo>
                      <a:pt x="31" y="7"/>
                      <a:pt x="27" y="5"/>
                      <a:pt x="26" y="4"/>
                    </a:cubicBezTo>
                    <a:cubicBezTo>
                      <a:pt x="24" y="3"/>
                      <a:pt x="23" y="4"/>
                      <a:pt x="21" y="4"/>
                    </a:cubicBezTo>
                    <a:cubicBezTo>
                      <a:pt x="20" y="4"/>
                      <a:pt x="19" y="3"/>
                      <a:pt x="18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4" y="0"/>
                      <a:pt x="16" y="1"/>
                      <a:pt x="15" y="1"/>
                    </a:cubicBezTo>
                    <a:cubicBezTo>
                      <a:pt x="14" y="2"/>
                      <a:pt x="14" y="3"/>
                      <a:pt x="15" y="4"/>
                    </a:cubicBezTo>
                    <a:cubicBezTo>
                      <a:pt x="15" y="5"/>
                      <a:pt x="15" y="5"/>
                      <a:pt x="14" y="6"/>
                    </a:cubicBezTo>
                    <a:cubicBezTo>
                      <a:pt x="14" y="6"/>
                      <a:pt x="13" y="5"/>
                      <a:pt x="13" y="4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9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2" y="5"/>
                      <a:pt x="2" y="4"/>
                      <a:pt x="1" y="5"/>
                    </a:cubicBezTo>
                    <a:cubicBezTo>
                      <a:pt x="1" y="6"/>
                      <a:pt x="3" y="8"/>
                      <a:pt x="3" y="9"/>
                    </a:cubicBezTo>
                    <a:cubicBezTo>
                      <a:pt x="3" y="9"/>
                      <a:pt x="2" y="8"/>
                      <a:pt x="1" y="9"/>
                    </a:cubicBezTo>
                    <a:cubicBezTo>
                      <a:pt x="0" y="9"/>
                      <a:pt x="2" y="11"/>
                      <a:pt x="3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9" name="Freeform 111"/>
              <p:cNvSpPr>
                <a:spLocks/>
              </p:cNvSpPr>
              <p:nvPr/>
            </p:nvSpPr>
            <p:spPr bwMode="auto">
              <a:xfrm>
                <a:off x="7198751" y="1595967"/>
                <a:ext cx="84667" cy="44451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5" y="5"/>
                  </a:cxn>
                  <a:cxn ang="0">
                    <a:pos x="9" y="7"/>
                  </a:cxn>
                  <a:cxn ang="0">
                    <a:pos x="12" y="9"/>
                  </a:cxn>
                  <a:cxn ang="0">
                    <a:pos x="12" y="8"/>
                  </a:cxn>
                  <a:cxn ang="0">
                    <a:pos x="14" y="8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1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17" h="9">
                    <a:moveTo>
                      <a:pt x="2" y="3"/>
                    </a:moveTo>
                    <a:cubicBezTo>
                      <a:pt x="3" y="4"/>
                      <a:pt x="4" y="5"/>
                      <a:pt x="5" y="5"/>
                    </a:cubicBezTo>
                    <a:cubicBezTo>
                      <a:pt x="5" y="5"/>
                      <a:pt x="8" y="7"/>
                      <a:pt x="9" y="7"/>
                    </a:cubicBezTo>
                    <a:cubicBezTo>
                      <a:pt x="11" y="8"/>
                      <a:pt x="11" y="9"/>
                      <a:pt x="12" y="9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5" y="8"/>
                      <a:pt x="16" y="6"/>
                      <a:pt x="16" y="6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4" y="5"/>
                      <a:pt x="13" y="4"/>
                      <a:pt x="11" y="3"/>
                    </a:cubicBezTo>
                    <a:cubicBezTo>
                      <a:pt x="9" y="2"/>
                      <a:pt x="10" y="3"/>
                      <a:pt x="8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9" y="1"/>
                      <a:pt x="8" y="2"/>
                      <a:pt x="6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0" name="Freeform 112"/>
              <p:cNvSpPr>
                <a:spLocks/>
              </p:cNvSpPr>
              <p:nvPr/>
            </p:nvSpPr>
            <p:spPr bwMode="auto">
              <a:xfrm>
                <a:off x="7023067" y="1665817"/>
                <a:ext cx="19051" cy="1905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2" y="0"/>
                      <a:pt x="1" y="0"/>
                    </a:cubicBezTo>
                    <a:cubicBezTo>
                      <a:pt x="0" y="0"/>
                      <a:pt x="2" y="4"/>
                      <a:pt x="4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1" name="Freeform 113"/>
              <p:cNvSpPr>
                <a:spLocks/>
              </p:cNvSpPr>
              <p:nvPr/>
            </p:nvSpPr>
            <p:spPr bwMode="auto">
              <a:xfrm>
                <a:off x="7658067" y="1854201"/>
                <a:ext cx="25400" cy="2116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4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1" y="2"/>
                      <a:pt x="2" y="3"/>
                      <a:pt x="3" y="4"/>
                    </a:cubicBezTo>
                    <a:cubicBezTo>
                      <a:pt x="5" y="4"/>
                      <a:pt x="4" y="1"/>
                      <a:pt x="4" y="0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2" name="Freeform 114"/>
              <p:cNvSpPr>
                <a:spLocks/>
              </p:cNvSpPr>
              <p:nvPr/>
            </p:nvSpPr>
            <p:spPr bwMode="auto">
              <a:xfrm>
                <a:off x="7837984" y="1794934"/>
                <a:ext cx="59267" cy="21167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10" y="3"/>
                  </a:cxn>
                  <a:cxn ang="0">
                    <a:pos x="11" y="2"/>
                  </a:cxn>
                  <a:cxn ang="0">
                    <a:pos x="7" y="1"/>
                  </a:cxn>
                  <a:cxn ang="0">
                    <a:pos x="1" y="1"/>
                  </a:cxn>
                  <a:cxn ang="0">
                    <a:pos x="3" y="3"/>
                  </a:cxn>
                </a:cxnLst>
                <a:rect l="0" t="0" r="r" b="b"/>
                <a:pathLst>
                  <a:path w="12" h="4">
                    <a:moveTo>
                      <a:pt x="3" y="3"/>
                    </a:moveTo>
                    <a:cubicBezTo>
                      <a:pt x="5" y="4"/>
                      <a:pt x="9" y="3"/>
                      <a:pt x="10" y="3"/>
                    </a:cubicBezTo>
                    <a:cubicBezTo>
                      <a:pt x="12" y="3"/>
                      <a:pt x="12" y="2"/>
                      <a:pt x="11" y="2"/>
                    </a:cubicBezTo>
                    <a:cubicBezTo>
                      <a:pt x="11" y="1"/>
                      <a:pt x="9" y="2"/>
                      <a:pt x="7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0" y="2"/>
                      <a:pt x="1" y="2"/>
                      <a:pt x="3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Freeform 115"/>
              <p:cNvSpPr>
                <a:spLocks/>
              </p:cNvSpPr>
              <p:nvPr/>
            </p:nvSpPr>
            <p:spPr bwMode="auto">
              <a:xfrm>
                <a:off x="5568918" y="1689100"/>
                <a:ext cx="107951" cy="135467"/>
              </a:xfrm>
              <a:custGeom>
                <a:avLst/>
                <a:gdLst/>
                <a:ahLst/>
                <a:cxnLst>
                  <a:cxn ang="0">
                    <a:pos x="2" y="19"/>
                  </a:cxn>
                  <a:cxn ang="0">
                    <a:pos x="5" y="19"/>
                  </a:cxn>
                  <a:cxn ang="0">
                    <a:pos x="5" y="20"/>
                  </a:cxn>
                  <a:cxn ang="0">
                    <a:pos x="7" y="20"/>
                  </a:cxn>
                  <a:cxn ang="0">
                    <a:pos x="8" y="21"/>
                  </a:cxn>
                  <a:cxn ang="0">
                    <a:pos x="8" y="22"/>
                  </a:cxn>
                  <a:cxn ang="0">
                    <a:pos x="8" y="25"/>
                  </a:cxn>
                  <a:cxn ang="0">
                    <a:pos x="12" y="25"/>
                  </a:cxn>
                  <a:cxn ang="0">
                    <a:pos x="14" y="26"/>
                  </a:cxn>
                  <a:cxn ang="0">
                    <a:pos x="15" y="25"/>
                  </a:cxn>
                  <a:cxn ang="0">
                    <a:pos x="17" y="27"/>
                  </a:cxn>
                  <a:cxn ang="0">
                    <a:pos x="18" y="26"/>
                  </a:cxn>
                  <a:cxn ang="0">
                    <a:pos x="20" y="27"/>
                  </a:cxn>
                  <a:cxn ang="0">
                    <a:pos x="21" y="26"/>
                  </a:cxn>
                  <a:cxn ang="0">
                    <a:pos x="21" y="25"/>
                  </a:cxn>
                  <a:cxn ang="0">
                    <a:pos x="20" y="24"/>
                  </a:cxn>
                  <a:cxn ang="0">
                    <a:pos x="19" y="23"/>
                  </a:cxn>
                  <a:cxn ang="0">
                    <a:pos x="17" y="21"/>
                  </a:cxn>
                  <a:cxn ang="0">
                    <a:pos x="16" y="20"/>
                  </a:cxn>
                  <a:cxn ang="0">
                    <a:pos x="14" y="17"/>
                  </a:cxn>
                  <a:cxn ang="0">
                    <a:pos x="14" y="15"/>
                  </a:cxn>
                  <a:cxn ang="0">
                    <a:pos x="14" y="13"/>
                  </a:cxn>
                  <a:cxn ang="0">
                    <a:pos x="13" y="12"/>
                  </a:cxn>
                  <a:cxn ang="0">
                    <a:pos x="13" y="10"/>
                  </a:cxn>
                  <a:cxn ang="0">
                    <a:pos x="13" y="9"/>
                  </a:cxn>
                  <a:cxn ang="0">
                    <a:pos x="14" y="7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7" y="4"/>
                  </a:cxn>
                  <a:cxn ang="0">
                    <a:pos x="17" y="2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1" y="0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3" y="6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4" y="9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2" y="13"/>
                  </a:cxn>
                  <a:cxn ang="0">
                    <a:pos x="2" y="13"/>
                  </a:cxn>
                  <a:cxn ang="0">
                    <a:pos x="1" y="13"/>
                  </a:cxn>
                  <a:cxn ang="0">
                    <a:pos x="0" y="17"/>
                  </a:cxn>
                  <a:cxn ang="0">
                    <a:pos x="2" y="19"/>
                  </a:cxn>
                </a:cxnLst>
                <a:rect l="0" t="0" r="r" b="b"/>
                <a:pathLst>
                  <a:path w="22" h="27">
                    <a:moveTo>
                      <a:pt x="2" y="19"/>
                    </a:moveTo>
                    <a:cubicBezTo>
                      <a:pt x="2" y="19"/>
                      <a:pt x="4" y="19"/>
                      <a:pt x="5" y="19"/>
                    </a:cubicBezTo>
                    <a:cubicBezTo>
                      <a:pt x="5" y="19"/>
                      <a:pt x="5" y="20"/>
                      <a:pt x="5" y="20"/>
                    </a:cubicBezTo>
                    <a:cubicBezTo>
                      <a:pt x="6" y="20"/>
                      <a:pt x="6" y="20"/>
                      <a:pt x="7" y="20"/>
                    </a:cubicBezTo>
                    <a:cubicBezTo>
                      <a:pt x="7" y="19"/>
                      <a:pt x="7" y="20"/>
                      <a:pt x="8" y="21"/>
                    </a:cubicBezTo>
                    <a:cubicBezTo>
                      <a:pt x="9" y="21"/>
                      <a:pt x="7" y="22"/>
                      <a:pt x="8" y="22"/>
                    </a:cubicBezTo>
                    <a:cubicBezTo>
                      <a:pt x="9" y="23"/>
                      <a:pt x="8" y="24"/>
                      <a:pt x="8" y="25"/>
                    </a:cubicBezTo>
                    <a:cubicBezTo>
                      <a:pt x="8" y="25"/>
                      <a:pt x="12" y="25"/>
                      <a:pt x="12" y="25"/>
                    </a:cubicBezTo>
                    <a:cubicBezTo>
                      <a:pt x="13" y="25"/>
                      <a:pt x="13" y="26"/>
                      <a:pt x="14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5" y="25"/>
                      <a:pt x="16" y="27"/>
                      <a:pt x="17" y="27"/>
                    </a:cubicBezTo>
                    <a:cubicBezTo>
                      <a:pt x="17" y="27"/>
                      <a:pt x="18" y="26"/>
                      <a:pt x="18" y="26"/>
                    </a:cubicBezTo>
                    <a:cubicBezTo>
                      <a:pt x="18" y="26"/>
                      <a:pt x="19" y="27"/>
                      <a:pt x="20" y="27"/>
                    </a:cubicBezTo>
                    <a:cubicBezTo>
                      <a:pt x="20" y="26"/>
                      <a:pt x="21" y="27"/>
                      <a:pt x="21" y="26"/>
                    </a:cubicBezTo>
                    <a:cubicBezTo>
                      <a:pt x="22" y="26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19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6" y="20"/>
                      <a:pt x="14" y="18"/>
                      <a:pt x="14" y="17"/>
                    </a:cubicBezTo>
                    <a:cubicBezTo>
                      <a:pt x="14" y="17"/>
                      <a:pt x="14" y="16"/>
                      <a:pt x="14" y="15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5" y="12"/>
                      <a:pt x="14" y="12"/>
                      <a:pt x="13" y="12"/>
                    </a:cubicBezTo>
                    <a:cubicBezTo>
                      <a:pt x="13" y="12"/>
                      <a:pt x="13" y="11"/>
                      <a:pt x="13" y="10"/>
                    </a:cubicBezTo>
                    <a:cubicBezTo>
                      <a:pt x="13" y="9"/>
                      <a:pt x="13" y="10"/>
                      <a:pt x="13" y="9"/>
                    </a:cubicBezTo>
                    <a:cubicBezTo>
                      <a:pt x="13" y="9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5"/>
                      <a:pt x="15" y="6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7" y="1"/>
                      <a:pt x="8" y="3"/>
                      <a:pt x="7" y="4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6" y="7"/>
                      <a:pt x="5" y="8"/>
                      <a:pt x="4" y="9"/>
                    </a:cubicBezTo>
                    <a:cubicBezTo>
                      <a:pt x="4" y="9"/>
                      <a:pt x="3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2"/>
                      <a:pt x="2" y="13"/>
                      <a:pt x="2" y="13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3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4" name="Freeform 116"/>
              <p:cNvSpPr>
                <a:spLocks/>
              </p:cNvSpPr>
              <p:nvPr/>
            </p:nvSpPr>
            <p:spPr bwMode="auto">
              <a:xfrm>
                <a:off x="5583734" y="1794934"/>
                <a:ext cx="14817" cy="148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3" y="3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3" y="3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5" name="Freeform 117"/>
              <p:cNvSpPr>
                <a:spLocks/>
              </p:cNvSpPr>
              <p:nvPr/>
            </p:nvSpPr>
            <p:spPr bwMode="auto">
              <a:xfrm>
                <a:off x="5592201" y="1494367"/>
                <a:ext cx="266700" cy="201084"/>
              </a:xfrm>
              <a:custGeom>
                <a:avLst/>
                <a:gdLst/>
                <a:ahLst/>
                <a:cxnLst>
                  <a:cxn ang="0">
                    <a:pos x="3" y="37"/>
                  </a:cxn>
                  <a:cxn ang="0">
                    <a:pos x="8" y="38"/>
                  </a:cxn>
                  <a:cxn ang="0">
                    <a:pos x="13" y="40"/>
                  </a:cxn>
                  <a:cxn ang="0">
                    <a:pos x="14" y="37"/>
                  </a:cxn>
                  <a:cxn ang="0">
                    <a:pos x="16" y="36"/>
                  </a:cxn>
                  <a:cxn ang="0">
                    <a:pos x="17" y="34"/>
                  </a:cxn>
                  <a:cxn ang="0">
                    <a:pos x="17" y="32"/>
                  </a:cxn>
                  <a:cxn ang="0">
                    <a:pos x="18" y="31"/>
                  </a:cxn>
                  <a:cxn ang="0">
                    <a:pos x="19" y="28"/>
                  </a:cxn>
                  <a:cxn ang="0">
                    <a:pos x="20" y="27"/>
                  </a:cxn>
                  <a:cxn ang="0">
                    <a:pos x="22" y="26"/>
                  </a:cxn>
                  <a:cxn ang="0">
                    <a:pos x="22" y="24"/>
                  </a:cxn>
                  <a:cxn ang="0">
                    <a:pos x="26" y="24"/>
                  </a:cxn>
                  <a:cxn ang="0">
                    <a:pos x="28" y="22"/>
                  </a:cxn>
                  <a:cxn ang="0">
                    <a:pos x="30" y="21"/>
                  </a:cxn>
                  <a:cxn ang="0">
                    <a:pos x="34" y="18"/>
                  </a:cxn>
                  <a:cxn ang="0">
                    <a:pos x="40" y="15"/>
                  </a:cxn>
                  <a:cxn ang="0">
                    <a:pos x="46" y="15"/>
                  </a:cxn>
                  <a:cxn ang="0">
                    <a:pos x="51" y="13"/>
                  </a:cxn>
                  <a:cxn ang="0">
                    <a:pos x="51" y="11"/>
                  </a:cxn>
                  <a:cxn ang="0">
                    <a:pos x="52" y="8"/>
                  </a:cxn>
                  <a:cxn ang="0">
                    <a:pos x="53" y="5"/>
                  </a:cxn>
                  <a:cxn ang="0">
                    <a:pos x="51" y="2"/>
                  </a:cxn>
                  <a:cxn ang="0">
                    <a:pos x="48" y="1"/>
                  </a:cxn>
                  <a:cxn ang="0">
                    <a:pos x="44" y="1"/>
                  </a:cxn>
                  <a:cxn ang="0">
                    <a:pos x="43" y="5"/>
                  </a:cxn>
                  <a:cxn ang="0">
                    <a:pos x="39" y="9"/>
                  </a:cxn>
                  <a:cxn ang="0">
                    <a:pos x="33" y="11"/>
                  </a:cxn>
                  <a:cxn ang="0">
                    <a:pos x="31" y="10"/>
                  </a:cxn>
                  <a:cxn ang="0">
                    <a:pos x="27" y="9"/>
                  </a:cxn>
                  <a:cxn ang="0">
                    <a:pos x="24" y="10"/>
                  </a:cxn>
                  <a:cxn ang="0">
                    <a:pos x="24" y="12"/>
                  </a:cxn>
                  <a:cxn ang="0">
                    <a:pos x="19" y="15"/>
                  </a:cxn>
                  <a:cxn ang="0">
                    <a:pos x="18" y="16"/>
                  </a:cxn>
                  <a:cxn ang="0">
                    <a:pos x="14" y="18"/>
                  </a:cxn>
                  <a:cxn ang="0">
                    <a:pos x="13" y="20"/>
                  </a:cxn>
                  <a:cxn ang="0">
                    <a:pos x="10" y="23"/>
                  </a:cxn>
                  <a:cxn ang="0">
                    <a:pos x="8" y="24"/>
                  </a:cxn>
                  <a:cxn ang="0">
                    <a:pos x="8" y="26"/>
                  </a:cxn>
                  <a:cxn ang="0">
                    <a:pos x="7" y="27"/>
                  </a:cxn>
                  <a:cxn ang="0">
                    <a:pos x="7" y="29"/>
                  </a:cxn>
                  <a:cxn ang="0">
                    <a:pos x="8" y="32"/>
                  </a:cxn>
                  <a:cxn ang="0">
                    <a:pos x="4" y="33"/>
                  </a:cxn>
                  <a:cxn ang="0">
                    <a:pos x="1" y="36"/>
                  </a:cxn>
                </a:cxnLst>
                <a:rect l="0" t="0" r="r" b="b"/>
                <a:pathLst>
                  <a:path w="53" h="40">
                    <a:moveTo>
                      <a:pt x="3" y="35"/>
                    </a:moveTo>
                    <a:cubicBezTo>
                      <a:pt x="4" y="35"/>
                      <a:pt x="3" y="37"/>
                      <a:pt x="3" y="37"/>
                    </a:cubicBezTo>
                    <a:cubicBezTo>
                      <a:pt x="3" y="37"/>
                      <a:pt x="5" y="37"/>
                      <a:pt x="6" y="37"/>
                    </a:cubicBezTo>
                    <a:cubicBezTo>
                      <a:pt x="7" y="38"/>
                      <a:pt x="8" y="38"/>
                      <a:pt x="8" y="38"/>
                    </a:cubicBezTo>
                    <a:cubicBezTo>
                      <a:pt x="9" y="39"/>
                      <a:pt x="10" y="38"/>
                      <a:pt x="10" y="39"/>
                    </a:cubicBezTo>
                    <a:cubicBezTo>
                      <a:pt x="10" y="39"/>
                      <a:pt x="12" y="40"/>
                      <a:pt x="13" y="40"/>
                    </a:cubicBezTo>
                    <a:cubicBezTo>
                      <a:pt x="14" y="40"/>
                      <a:pt x="14" y="39"/>
                      <a:pt x="14" y="39"/>
                    </a:cubicBezTo>
                    <a:cubicBezTo>
                      <a:pt x="14" y="38"/>
                      <a:pt x="15" y="37"/>
                      <a:pt x="14" y="37"/>
                    </a:cubicBezTo>
                    <a:cubicBezTo>
                      <a:pt x="14" y="36"/>
                      <a:pt x="13" y="36"/>
                      <a:pt x="14" y="36"/>
                    </a:cubicBezTo>
                    <a:cubicBezTo>
                      <a:pt x="14" y="35"/>
                      <a:pt x="16" y="36"/>
                      <a:pt x="16" y="36"/>
                    </a:cubicBezTo>
                    <a:cubicBezTo>
                      <a:pt x="17" y="35"/>
                      <a:pt x="16" y="35"/>
                      <a:pt x="16" y="34"/>
                    </a:cubicBezTo>
                    <a:cubicBezTo>
                      <a:pt x="16" y="34"/>
                      <a:pt x="17" y="35"/>
                      <a:pt x="17" y="34"/>
                    </a:cubicBezTo>
                    <a:cubicBezTo>
                      <a:pt x="17" y="34"/>
                      <a:pt x="16" y="33"/>
                      <a:pt x="16" y="33"/>
                    </a:cubicBezTo>
                    <a:cubicBezTo>
                      <a:pt x="15" y="32"/>
                      <a:pt x="17" y="32"/>
                      <a:pt x="17" y="32"/>
                    </a:cubicBezTo>
                    <a:cubicBezTo>
                      <a:pt x="18" y="32"/>
                      <a:pt x="17" y="32"/>
                      <a:pt x="17" y="31"/>
                    </a:cubicBezTo>
                    <a:cubicBezTo>
                      <a:pt x="17" y="31"/>
                      <a:pt x="18" y="31"/>
                      <a:pt x="18" y="31"/>
                    </a:cubicBezTo>
                    <a:cubicBezTo>
                      <a:pt x="18" y="31"/>
                      <a:pt x="19" y="31"/>
                      <a:pt x="19" y="30"/>
                    </a:cubicBezTo>
                    <a:cubicBezTo>
                      <a:pt x="19" y="30"/>
                      <a:pt x="19" y="28"/>
                      <a:pt x="19" y="28"/>
                    </a:cubicBezTo>
                    <a:cubicBezTo>
                      <a:pt x="20" y="28"/>
                      <a:pt x="21" y="28"/>
                      <a:pt x="21" y="28"/>
                    </a:cubicBezTo>
                    <a:cubicBezTo>
                      <a:pt x="21" y="28"/>
                      <a:pt x="20" y="28"/>
                      <a:pt x="20" y="27"/>
                    </a:cubicBezTo>
                    <a:cubicBezTo>
                      <a:pt x="19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2" y="26"/>
                    </a:cubicBezTo>
                    <a:cubicBezTo>
                      <a:pt x="22" y="26"/>
                      <a:pt x="23" y="26"/>
                      <a:pt x="23" y="26"/>
                    </a:cubicBezTo>
                    <a:cubicBezTo>
                      <a:pt x="23" y="26"/>
                      <a:pt x="23" y="25"/>
                      <a:pt x="22" y="24"/>
                    </a:cubicBezTo>
                    <a:cubicBezTo>
                      <a:pt x="22" y="24"/>
                      <a:pt x="24" y="25"/>
                      <a:pt x="25" y="25"/>
                    </a:cubicBezTo>
                    <a:cubicBezTo>
                      <a:pt x="26" y="25"/>
                      <a:pt x="26" y="24"/>
                      <a:pt x="26" y="24"/>
                    </a:cubicBezTo>
                    <a:cubicBezTo>
                      <a:pt x="26" y="24"/>
                      <a:pt x="27" y="25"/>
                      <a:pt x="27" y="24"/>
                    </a:cubicBezTo>
                    <a:cubicBezTo>
                      <a:pt x="28" y="24"/>
                      <a:pt x="28" y="22"/>
                      <a:pt x="28" y="22"/>
                    </a:cubicBezTo>
                    <a:cubicBezTo>
                      <a:pt x="28" y="21"/>
                      <a:pt x="28" y="22"/>
                      <a:pt x="29" y="22"/>
                    </a:cubicBezTo>
                    <a:cubicBezTo>
                      <a:pt x="29" y="23"/>
                      <a:pt x="30" y="22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0"/>
                      <a:pt x="34" y="19"/>
                      <a:pt x="34" y="18"/>
                    </a:cubicBezTo>
                    <a:cubicBezTo>
                      <a:pt x="35" y="18"/>
                      <a:pt x="36" y="17"/>
                      <a:pt x="37" y="16"/>
                    </a:cubicBezTo>
                    <a:cubicBezTo>
                      <a:pt x="38" y="16"/>
                      <a:pt x="39" y="15"/>
                      <a:pt x="40" y="15"/>
                    </a:cubicBezTo>
                    <a:cubicBezTo>
                      <a:pt x="41" y="15"/>
                      <a:pt x="42" y="16"/>
                      <a:pt x="43" y="16"/>
                    </a:cubicBezTo>
                    <a:cubicBezTo>
                      <a:pt x="45" y="16"/>
                      <a:pt x="45" y="16"/>
                      <a:pt x="46" y="15"/>
                    </a:cubicBezTo>
                    <a:cubicBezTo>
                      <a:pt x="47" y="15"/>
                      <a:pt x="47" y="15"/>
                      <a:pt x="48" y="14"/>
                    </a:cubicBezTo>
                    <a:cubicBezTo>
                      <a:pt x="49" y="14"/>
                      <a:pt x="50" y="13"/>
                      <a:pt x="51" y="13"/>
                    </a:cubicBezTo>
                    <a:cubicBezTo>
                      <a:pt x="51" y="13"/>
                      <a:pt x="53" y="12"/>
                      <a:pt x="52" y="12"/>
                    </a:cubicBezTo>
                    <a:cubicBezTo>
                      <a:pt x="52" y="12"/>
                      <a:pt x="51" y="11"/>
                      <a:pt x="51" y="11"/>
                    </a:cubicBezTo>
                    <a:cubicBezTo>
                      <a:pt x="51" y="10"/>
                      <a:pt x="52" y="9"/>
                      <a:pt x="52" y="9"/>
                    </a:cubicBezTo>
                    <a:cubicBezTo>
                      <a:pt x="53" y="9"/>
                      <a:pt x="53" y="8"/>
                      <a:pt x="52" y="8"/>
                    </a:cubicBezTo>
                    <a:cubicBezTo>
                      <a:pt x="52" y="8"/>
                      <a:pt x="52" y="6"/>
                      <a:pt x="52" y="6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5"/>
                      <a:pt x="52" y="3"/>
                      <a:pt x="51" y="3"/>
                    </a:cubicBezTo>
                    <a:cubicBezTo>
                      <a:pt x="51" y="3"/>
                      <a:pt x="51" y="2"/>
                      <a:pt x="51" y="2"/>
                    </a:cubicBezTo>
                    <a:cubicBezTo>
                      <a:pt x="51" y="1"/>
                      <a:pt x="50" y="1"/>
                      <a:pt x="49" y="1"/>
                    </a:cubicBezTo>
                    <a:cubicBezTo>
                      <a:pt x="48" y="0"/>
                      <a:pt x="48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1"/>
                    </a:cubicBezTo>
                    <a:cubicBezTo>
                      <a:pt x="44" y="2"/>
                      <a:pt x="45" y="2"/>
                      <a:pt x="45" y="3"/>
                    </a:cubicBezTo>
                    <a:cubicBezTo>
                      <a:pt x="45" y="3"/>
                      <a:pt x="43" y="4"/>
                      <a:pt x="43" y="5"/>
                    </a:cubicBezTo>
                    <a:cubicBezTo>
                      <a:pt x="43" y="6"/>
                      <a:pt x="42" y="7"/>
                      <a:pt x="41" y="8"/>
                    </a:cubicBezTo>
                    <a:cubicBezTo>
                      <a:pt x="40" y="8"/>
                      <a:pt x="40" y="8"/>
                      <a:pt x="39" y="9"/>
                    </a:cubicBezTo>
                    <a:cubicBezTo>
                      <a:pt x="38" y="10"/>
                      <a:pt x="36" y="10"/>
                      <a:pt x="35" y="10"/>
                    </a:cubicBezTo>
                    <a:cubicBezTo>
                      <a:pt x="33" y="10"/>
                      <a:pt x="34" y="11"/>
                      <a:pt x="33" y="11"/>
                    </a:cubicBezTo>
                    <a:cubicBezTo>
                      <a:pt x="32" y="11"/>
                      <a:pt x="32" y="10"/>
                      <a:pt x="31" y="9"/>
                    </a:cubicBezTo>
                    <a:cubicBezTo>
                      <a:pt x="31" y="9"/>
                      <a:pt x="31" y="9"/>
                      <a:pt x="31" y="10"/>
                    </a:cubicBezTo>
                    <a:cubicBezTo>
                      <a:pt x="30" y="10"/>
                      <a:pt x="30" y="10"/>
                      <a:pt x="29" y="10"/>
                    </a:cubicBezTo>
                    <a:cubicBezTo>
                      <a:pt x="29" y="11"/>
                      <a:pt x="27" y="9"/>
                      <a:pt x="27" y="9"/>
                    </a:cubicBezTo>
                    <a:cubicBezTo>
                      <a:pt x="27" y="9"/>
                      <a:pt x="26" y="9"/>
                      <a:pt x="26" y="10"/>
                    </a:cubicBezTo>
                    <a:cubicBezTo>
                      <a:pt x="25" y="10"/>
                      <a:pt x="25" y="10"/>
                      <a:pt x="24" y="10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4" y="11"/>
                      <a:pt x="24" y="12"/>
                    </a:cubicBezTo>
                    <a:cubicBezTo>
                      <a:pt x="23" y="12"/>
                      <a:pt x="21" y="14"/>
                      <a:pt x="20" y="14"/>
                    </a:cubicBezTo>
                    <a:cubicBezTo>
                      <a:pt x="19" y="15"/>
                      <a:pt x="20" y="15"/>
                      <a:pt x="19" y="15"/>
                    </a:cubicBezTo>
                    <a:cubicBezTo>
                      <a:pt x="18" y="15"/>
                      <a:pt x="19" y="14"/>
                      <a:pt x="18" y="14"/>
                    </a:cubicBezTo>
                    <a:cubicBezTo>
                      <a:pt x="17" y="14"/>
                      <a:pt x="18" y="15"/>
                      <a:pt x="18" y="16"/>
                    </a:cubicBezTo>
                    <a:cubicBezTo>
                      <a:pt x="18" y="16"/>
                      <a:pt x="17" y="16"/>
                      <a:pt x="17" y="17"/>
                    </a:cubicBezTo>
                    <a:cubicBezTo>
                      <a:pt x="16" y="17"/>
                      <a:pt x="15" y="17"/>
                      <a:pt x="14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1" y="20"/>
                      <a:pt x="12" y="20"/>
                    </a:cubicBezTo>
                    <a:cubicBezTo>
                      <a:pt x="13" y="21"/>
                      <a:pt x="11" y="23"/>
                      <a:pt x="10" y="23"/>
                    </a:cubicBezTo>
                    <a:cubicBezTo>
                      <a:pt x="10" y="24"/>
                      <a:pt x="10" y="23"/>
                      <a:pt x="9" y="23"/>
                    </a:cubicBezTo>
                    <a:cubicBezTo>
                      <a:pt x="9" y="23"/>
                      <a:pt x="8" y="23"/>
                      <a:pt x="8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9" y="24"/>
                      <a:pt x="8" y="25"/>
                      <a:pt x="8" y="26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8" y="27"/>
                      <a:pt x="7" y="27"/>
                    </a:cubicBezTo>
                    <a:cubicBezTo>
                      <a:pt x="7" y="27"/>
                      <a:pt x="8" y="28"/>
                      <a:pt x="9" y="29"/>
                    </a:cubicBezTo>
                    <a:cubicBezTo>
                      <a:pt x="9" y="29"/>
                      <a:pt x="7" y="29"/>
                      <a:pt x="7" y="29"/>
                    </a:cubicBezTo>
                    <a:cubicBezTo>
                      <a:pt x="6" y="29"/>
                      <a:pt x="7" y="30"/>
                      <a:pt x="7" y="31"/>
                    </a:cubicBezTo>
                    <a:cubicBezTo>
                      <a:pt x="6" y="31"/>
                      <a:pt x="8" y="32"/>
                      <a:pt x="8" y="32"/>
                    </a:cubicBezTo>
                    <a:cubicBezTo>
                      <a:pt x="8" y="33"/>
                      <a:pt x="7" y="32"/>
                      <a:pt x="5" y="32"/>
                    </a:cubicBezTo>
                    <a:cubicBezTo>
                      <a:pt x="4" y="32"/>
                      <a:pt x="4" y="32"/>
                      <a:pt x="4" y="33"/>
                    </a:cubicBezTo>
                    <a:cubicBezTo>
                      <a:pt x="4" y="33"/>
                      <a:pt x="4" y="34"/>
                      <a:pt x="3" y="34"/>
                    </a:cubicBezTo>
                    <a:cubicBezTo>
                      <a:pt x="2" y="34"/>
                      <a:pt x="2" y="34"/>
                      <a:pt x="1" y="36"/>
                    </a:cubicBezTo>
                    <a:cubicBezTo>
                      <a:pt x="0" y="37"/>
                      <a:pt x="3" y="35"/>
                      <a:pt x="3" y="3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6" name="Freeform 118"/>
              <p:cNvSpPr>
                <a:spLocks/>
              </p:cNvSpPr>
              <p:nvPr/>
            </p:nvSpPr>
            <p:spPr bwMode="auto">
              <a:xfrm>
                <a:off x="5033401" y="1809751"/>
                <a:ext cx="29633" cy="21167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2"/>
                  </a:cxn>
                  <a:cxn ang="0">
                    <a:pos x="5" y="0"/>
                  </a:cxn>
                  <a:cxn ang="0">
                    <a:pos x="1" y="2"/>
                  </a:cxn>
                  <a:cxn ang="0">
                    <a:pos x="1" y="4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2" y="4"/>
                      <a:pt x="5" y="3"/>
                      <a:pt x="5" y="2"/>
                    </a:cubicBezTo>
                    <a:cubicBezTo>
                      <a:pt x="5" y="1"/>
                      <a:pt x="6" y="0"/>
                      <a:pt x="5" y="0"/>
                    </a:cubicBezTo>
                    <a:cubicBezTo>
                      <a:pt x="4" y="0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7" name="Freeform 119"/>
              <p:cNvSpPr>
                <a:spLocks/>
              </p:cNvSpPr>
              <p:nvPr/>
            </p:nvSpPr>
            <p:spPr bwMode="auto">
              <a:xfrm>
                <a:off x="4938151" y="1875367"/>
                <a:ext cx="25400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2" y="3"/>
                      <a:pt x="5" y="2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2"/>
                      <a:pt x="2" y="2"/>
                    </a:cubicBezTo>
                    <a:cubicBezTo>
                      <a:pt x="2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8" name="Freeform 120"/>
              <p:cNvSpPr>
                <a:spLocks/>
              </p:cNvSpPr>
              <p:nvPr/>
            </p:nvSpPr>
            <p:spPr bwMode="auto">
              <a:xfrm>
                <a:off x="5238717" y="2874433"/>
                <a:ext cx="44451" cy="254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8" y="0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7" y="4"/>
                  </a:cxn>
                </a:cxnLst>
                <a:rect l="0" t="0" r="r" b="b"/>
                <a:pathLst>
                  <a:path w="9" h="5">
                    <a:moveTo>
                      <a:pt x="7" y="4"/>
                    </a:moveTo>
                    <a:cubicBezTo>
                      <a:pt x="7" y="4"/>
                      <a:pt x="8" y="1"/>
                      <a:pt x="8" y="0"/>
                    </a:cubicBezTo>
                    <a:cubicBezTo>
                      <a:pt x="9" y="0"/>
                      <a:pt x="5" y="2"/>
                      <a:pt x="3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6" y="4"/>
                      <a:pt x="7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9" name="Freeform 121"/>
              <p:cNvSpPr>
                <a:spLocks/>
              </p:cNvSpPr>
              <p:nvPr/>
            </p:nvSpPr>
            <p:spPr bwMode="auto">
              <a:xfrm>
                <a:off x="2087000" y="2495551"/>
                <a:ext cx="86784" cy="59267"/>
              </a:xfrm>
              <a:custGeom>
                <a:avLst/>
                <a:gdLst/>
                <a:ahLst/>
                <a:cxnLst>
                  <a:cxn ang="0">
                    <a:pos x="9" y="9"/>
                  </a:cxn>
                  <a:cxn ang="0">
                    <a:pos x="10" y="10"/>
                  </a:cxn>
                  <a:cxn ang="0">
                    <a:pos x="15" y="12"/>
                  </a:cxn>
                  <a:cxn ang="0">
                    <a:pos x="14" y="8"/>
                  </a:cxn>
                  <a:cxn ang="0">
                    <a:pos x="11" y="5"/>
                  </a:cxn>
                  <a:cxn ang="0">
                    <a:pos x="8" y="2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7" y="7"/>
                  </a:cxn>
                  <a:cxn ang="0">
                    <a:pos x="9" y="9"/>
                  </a:cxn>
                </a:cxnLst>
                <a:rect l="0" t="0" r="r" b="b"/>
                <a:pathLst>
                  <a:path w="17" h="12">
                    <a:moveTo>
                      <a:pt x="9" y="9"/>
                    </a:moveTo>
                    <a:cubicBezTo>
                      <a:pt x="9" y="9"/>
                      <a:pt x="10" y="9"/>
                      <a:pt x="10" y="10"/>
                    </a:cubicBezTo>
                    <a:cubicBezTo>
                      <a:pt x="11" y="11"/>
                      <a:pt x="14" y="12"/>
                      <a:pt x="15" y="12"/>
                    </a:cubicBezTo>
                    <a:cubicBezTo>
                      <a:pt x="17" y="12"/>
                      <a:pt x="15" y="9"/>
                      <a:pt x="14" y="8"/>
                    </a:cubicBezTo>
                    <a:cubicBezTo>
                      <a:pt x="13" y="6"/>
                      <a:pt x="11" y="6"/>
                      <a:pt x="11" y="5"/>
                    </a:cubicBezTo>
                    <a:cubicBezTo>
                      <a:pt x="11" y="4"/>
                      <a:pt x="9" y="2"/>
                      <a:pt x="8" y="2"/>
                    </a:cubicBezTo>
                    <a:cubicBezTo>
                      <a:pt x="7" y="2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2" y="3"/>
                      <a:pt x="5" y="6"/>
                      <a:pt x="7" y="7"/>
                    </a:cubicBezTo>
                    <a:cubicBezTo>
                      <a:pt x="8" y="8"/>
                      <a:pt x="8" y="9"/>
                      <a:pt x="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0" name="Freeform 122"/>
              <p:cNvSpPr>
                <a:spLocks/>
              </p:cNvSpPr>
              <p:nvPr/>
            </p:nvSpPr>
            <p:spPr bwMode="auto">
              <a:xfrm>
                <a:off x="2048901" y="2341033"/>
                <a:ext cx="38100" cy="3386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7"/>
                  </a:cxn>
                  <a:cxn ang="0">
                    <a:pos x="8" y="5"/>
                  </a:cxn>
                </a:cxnLst>
                <a:rect l="0" t="0" r="r" b="b"/>
                <a:pathLst>
                  <a:path w="8" h="7">
                    <a:moveTo>
                      <a:pt x="8" y="5"/>
                    </a:moveTo>
                    <a:cubicBezTo>
                      <a:pt x="8" y="4"/>
                      <a:pt x="7" y="3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1" y="6"/>
                      <a:pt x="0" y="5"/>
                      <a:pt x="0" y="6"/>
                    </a:cubicBezTo>
                    <a:cubicBezTo>
                      <a:pt x="0" y="7"/>
                      <a:pt x="2" y="7"/>
                      <a:pt x="4" y="7"/>
                    </a:cubicBezTo>
                    <a:cubicBezTo>
                      <a:pt x="4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1" name="Freeform 123"/>
              <p:cNvSpPr>
                <a:spLocks/>
              </p:cNvSpPr>
              <p:nvPr/>
            </p:nvSpPr>
            <p:spPr bwMode="auto">
              <a:xfrm>
                <a:off x="2038318" y="2389718"/>
                <a:ext cx="29633" cy="55033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2" y="1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3" y="6"/>
                  </a:cxn>
                  <a:cxn ang="0">
                    <a:pos x="5" y="2"/>
                  </a:cxn>
                  <a:cxn ang="0">
                    <a:pos x="3" y="2"/>
                  </a:cxn>
                </a:cxnLst>
                <a:rect l="0" t="0" r="r" b="b"/>
                <a:pathLst>
                  <a:path w="6" h="11">
                    <a:moveTo>
                      <a:pt x="3" y="2"/>
                    </a:moveTo>
                    <a:cubicBezTo>
                      <a:pt x="2" y="1"/>
                      <a:pt x="2" y="0"/>
                      <a:pt x="2" y="1"/>
                    </a:cubicBezTo>
                    <a:cubicBezTo>
                      <a:pt x="1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1" y="10"/>
                    </a:cubicBezTo>
                    <a:cubicBezTo>
                      <a:pt x="2" y="10"/>
                      <a:pt x="3" y="7"/>
                      <a:pt x="3" y="6"/>
                    </a:cubicBezTo>
                    <a:cubicBezTo>
                      <a:pt x="3" y="5"/>
                      <a:pt x="6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2" name="Freeform 124"/>
              <p:cNvSpPr>
                <a:spLocks/>
              </p:cNvSpPr>
              <p:nvPr/>
            </p:nvSpPr>
            <p:spPr bwMode="auto">
              <a:xfrm>
                <a:off x="2012917" y="2286001"/>
                <a:ext cx="25400" cy="5503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3" y="4"/>
                  </a:cxn>
                  <a:cxn ang="0">
                    <a:pos x="3" y="10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1"/>
                  </a:cxn>
                </a:cxnLst>
                <a:rect l="0" t="0" r="r" b="b"/>
                <a:pathLst>
                  <a:path w="5" h="11">
                    <a:moveTo>
                      <a:pt x="3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2" y="3"/>
                      <a:pt x="3" y="4"/>
                    </a:cubicBezTo>
                    <a:cubicBezTo>
                      <a:pt x="3" y="5"/>
                      <a:pt x="3" y="8"/>
                      <a:pt x="3" y="10"/>
                    </a:cubicBezTo>
                    <a:cubicBezTo>
                      <a:pt x="4" y="11"/>
                      <a:pt x="5" y="7"/>
                      <a:pt x="5" y="6"/>
                    </a:cubicBezTo>
                    <a:cubicBezTo>
                      <a:pt x="5" y="5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3" name="Freeform 125"/>
              <p:cNvSpPr>
                <a:spLocks/>
              </p:cNvSpPr>
              <p:nvPr/>
            </p:nvSpPr>
            <p:spPr bwMode="auto">
              <a:xfrm>
                <a:off x="2042551" y="2286000"/>
                <a:ext cx="21167" cy="33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4"/>
                      <a:pt x="0" y="4"/>
                      <a:pt x="1" y="5"/>
                    </a:cubicBezTo>
                    <a:cubicBezTo>
                      <a:pt x="1" y="7"/>
                      <a:pt x="3" y="3"/>
                      <a:pt x="4" y="3"/>
                    </a:cubicBezTo>
                    <a:cubicBezTo>
                      <a:pt x="4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4" name="Freeform 126"/>
              <p:cNvSpPr>
                <a:spLocks/>
              </p:cNvSpPr>
              <p:nvPr/>
            </p:nvSpPr>
            <p:spPr bwMode="auto">
              <a:xfrm>
                <a:off x="2053134" y="2309285"/>
                <a:ext cx="14817" cy="21167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4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0"/>
                      <a:pt x="1" y="1"/>
                    </a:cubicBezTo>
                    <a:cubicBezTo>
                      <a:pt x="0" y="1"/>
                      <a:pt x="1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5" name="Freeform 127"/>
              <p:cNvSpPr>
                <a:spLocks/>
              </p:cNvSpPr>
              <p:nvPr/>
            </p:nvSpPr>
            <p:spPr bwMode="auto">
              <a:xfrm>
                <a:off x="1648852" y="2286001"/>
                <a:ext cx="55033" cy="48684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9" y="1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5" y="4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3" y="9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10" y="5"/>
                  </a:cxn>
                  <a:cxn ang="0">
                    <a:pos x="10" y="3"/>
                  </a:cxn>
                </a:cxnLst>
                <a:rect l="0" t="0" r="r" b="b"/>
                <a:pathLst>
                  <a:path w="11" h="10">
                    <a:moveTo>
                      <a:pt x="10" y="3"/>
                    </a:moveTo>
                    <a:cubicBezTo>
                      <a:pt x="10" y="2"/>
                      <a:pt x="10" y="2"/>
                      <a:pt x="9" y="1"/>
                    </a:cubicBezTo>
                    <a:cubicBezTo>
                      <a:pt x="9" y="0"/>
                      <a:pt x="9" y="2"/>
                      <a:pt x="9" y="2"/>
                    </a:cubicBezTo>
                    <a:cubicBezTo>
                      <a:pt x="9" y="2"/>
                      <a:pt x="7" y="2"/>
                      <a:pt x="6" y="2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0" y="7"/>
                      <a:pt x="2" y="7"/>
                      <a:pt x="2" y="7"/>
                    </a:cubicBezTo>
                    <a:cubicBezTo>
                      <a:pt x="3" y="7"/>
                      <a:pt x="2" y="8"/>
                      <a:pt x="3" y="9"/>
                    </a:cubicBezTo>
                    <a:cubicBezTo>
                      <a:pt x="3" y="10"/>
                      <a:pt x="5" y="7"/>
                      <a:pt x="6" y="7"/>
                    </a:cubicBezTo>
                    <a:cubicBezTo>
                      <a:pt x="6" y="6"/>
                      <a:pt x="6" y="7"/>
                      <a:pt x="7" y="8"/>
                    </a:cubicBezTo>
                    <a:cubicBezTo>
                      <a:pt x="7" y="8"/>
                      <a:pt x="9" y="5"/>
                      <a:pt x="10" y="5"/>
                    </a:cubicBezTo>
                    <a:cubicBezTo>
                      <a:pt x="11" y="4"/>
                      <a:pt x="11" y="3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6" name="Freeform 128"/>
              <p:cNvSpPr>
                <a:spLocks/>
              </p:cNvSpPr>
              <p:nvPr/>
            </p:nvSpPr>
            <p:spPr bwMode="auto">
              <a:xfrm>
                <a:off x="1703884" y="2279651"/>
                <a:ext cx="19051" cy="1058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4" y="1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7" name="Freeform 129"/>
              <p:cNvSpPr>
                <a:spLocks/>
              </p:cNvSpPr>
              <p:nvPr/>
            </p:nvSpPr>
            <p:spPr bwMode="auto">
              <a:xfrm>
                <a:off x="1432952" y="2374901"/>
                <a:ext cx="29633" cy="1481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5" y="0"/>
                  </a:cxn>
                  <a:cxn ang="0">
                    <a:pos x="2" y="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3" y="2"/>
                      <a:pt x="4" y="2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5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8" name="Freeform 130"/>
              <p:cNvSpPr>
                <a:spLocks/>
              </p:cNvSpPr>
              <p:nvPr/>
            </p:nvSpPr>
            <p:spPr bwMode="auto">
              <a:xfrm>
                <a:off x="1367334" y="2404534"/>
                <a:ext cx="21167" cy="2116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3" y="0"/>
                      <a:pt x="0" y="3"/>
                      <a:pt x="0" y="3"/>
                    </a:cubicBezTo>
                    <a:cubicBezTo>
                      <a:pt x="1" y="4"/>
                      <a:pt x="4" y="2"/>
                      <a:pt x="4" y="2"/>
                    </a:cubicBezTo>
                    <a:cubicBezTo>
                      <a:pt x="4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9" name="Freeform 131"/>
              <p:cNvSpPr>
                <a:spLocks/>
              </p:cNvSpPr>
              <p:nvPr/>
            </p:nvSpPr>
            <p:spPr bwMode="auto">
              <a:xfrm>
                <a:off x="1333468" y="2419351"/>
                <a:ext cx="29633" cy="21167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4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4"/>
                      <a:pt x="6" y="0"/>
                      <a:pt x="4" y="0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0" name="Freeform 132"/>
              <p:cNvSpPr>
                <a:spLocks/>
              </p:cNvSpPr>
              <p:nvPr/>
            </p:nvSpPr>
            <p:spPr bwMode="auto">
              <a:xfrm>
                <a:off x="1447767" y="2209801"/>
                <a:ext cx="35984" cy="21167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2"/>
                  </a:cxn>
                  <a:cxn ang="0">
                    <a:pos x="3" y="4"/>
                  </a:cxn>
                  <a:cxn ang="0">
                    <a:pos x="6" y="4"/>
                  </a:cxn>
                  <a:cxn ang="0">
                    <a:pos x="6" y="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6" y="0"/>
                      <a:pt x="2" y="1"/>
                      <a:pt x="1" y="2"/>
                    </a:cubicBezTo>
                    <a:cubicBezTo>
                      <a:pt x="0" y="3"/>
                      <a:pt x="2" y="4"/>
                      <a:pt x="3" y="4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7" y="4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1" name="Freeform 133"/>
              <p:cNvSpPr>
                <a:spLocks/>
              </p:cNvSpPr>
              <p:nvPr/>
            </p:nvSpPr>
            <p:spPr bwMode="auto">
              <a:xfrm>
                <a:off x="2997168" y="2425700"/>
                <a:ext cx="40217" cy="190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6" y="3"/>
                  </a:cxn>
                  <a:cxn ang="0">
                    <a:pos x="5" y="1"/>
                  </a:cxn>
                  <a:cxn ang="0">
                    <a:pos x="1" y="0"/>
                  </a:cxn>
                </a:cxnLst>
                <a:rect l="0" t="0" r="r" b="b"/>
                <a:pathLst>
                  <a:path w="8" h="4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2" y="3"/>
                      <a:pt x="5" y="4"/>
                      <a:pt x="6" y="3"/>
                    </a:cubicBezTo>
                    <a:cubicBezTo>
                      <a:pt x="8" y="3"/>
                      <a:pt x="7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2" name="Freeform 134"/>
              <p:cNvSpPr>
                <a:spLocks/>
              </p:cNvSpPr>
              <p:nvPr/>
            </p:nvSpPr>
            <p:spPr bwMode="auto">
              <a:xfrm>
                <a:off x="4813267" y="2349501"/>
                <a:ext cx="33867" cy="2963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6" y="3"/>
                  </a:cxn>
                  <a:cxn ang="0">
                    <a:pos x="7" y="0"/>
                  </a:cxn>
                  <a:cxn ang="0">
                    <a:pos x="4" y="2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3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7" y="6"/>
                      <a:pt x="6" y="4"/>
                      <a:pt x="6" y="3"/>
                    </a:cubicBezTo>
                    <a:cubicBezTo>
                      <a:pt x="6" y="2"/>
                      <a:pt x="6" y="1"/>
                      <a:pt x="7" y="0"/>
                    </a:cubicBezTo>
                    <a:cubicBezTo>
                      <a:pt x="7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3" name="Freeform 135"/>
              <p:cNvSpPr>
                <a:spLocks/>
              </p:cNvSpPr>
              <p:nvPr/>
            </p:nvSpPr>
            <p:spPr bwMode="auto">
              <a:xfrm>
                <a:off x="4957200" y="2294467"/>
                <a:ext cx="25400" cy="35984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5" y="1"/>
                  </a:cxn>
                  <a:cxn ang="0">
                    <a:pos x="2" y="2"/>
                  </a:cxn>
                  <a:cxn ang="0">
                    <a:pos x="1" y="6"/>
                  </a:cxn>
                  <a:cxn ang="0">
                    <a:pos x="3" y="4"/>
                  </a:cxn>
                </a:cxnLst>
                <a:rect l="0" t="0" r="r" b="b"/>
                <a:pathLst>
                  <a:path w="5" h="7">
                    <a:moveTo>
                      <a:pt x="3" y="4"/>
                    </a:moveTo>
                    <a:cubicBezTo>
                      <a:pt x="4" y="3"/>
                      <a:pt x="4" y="2"/>
                      <a:pt x="5" y="1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4" name="Freeform 136"/>
              <p:cNvSpPr>
                <a:spLocks/>
              </p:cNvSpPr>
              <p:nvPr/>
            </p:nvSpPr>
            <p:spPr bwMode="auto">
              <a:xfrm>
                <a:off x="5027051" y="2275418"/>
                <a:ext cx="25400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4" y="1"/>
                      <a:pt x="5" y="1"/>
                    </a:cubicBezTo>
                    <a:cubicBezTo>
                      <a:pt x="5" y="0"/>
                      <a:pt x="5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5" name="Freeform 137"/>
              <p:cNvSpPr>
                <a:spLocks/>
              </p:cNvSpPr>
              <p:nvPr/>
            </p:nvSpPr>
            <p:spPr bwMode="auto">
              <a:xfrm>
                <a:off x="5033401" y="2260601"/>
                <a:ext cx="14817" cy="423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6" name="Freeform 138"/>
              <p:cNvSpPr>
                <a:spLocks/>
              </p:cNvSpPr>
              <p:nvPr/>
            </p:nvSpPr>
            <p:spPr bwMode="auto">
              <a:xfrm>
                <a:off x="5782700" y="4144433"/>
                <a:ext cx="25400" cy="25400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4" y="4"/>
                  </a:cxn>
                  <a:cxn ang="0">
                    <a:pos x="2" y="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2"/>
                      <a:pt x="3" y="5"/>
                      <a:pt x="4" y="4"/>
                    </a:cubicBezTo>
                    <a:cubicBezTo>
                      <a:pt x="5" y="2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7" name="Freeform 139"/>
              <p:cNvSpPr>
                <a:spLocks/>
              </p:cNvSpPr>
              <p:nvPr/>
            </p:nvSpPr>
            <p:spPr bwMode="auto">
              <a:xfrm>
                <a:off x="8123733" y="3865034"/>
                <a:ext cx="33867" cy="148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2"/>
                  </a:cxn>
                  <a:cxn ang="0">
                    <a:pos x="7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4" y="3"/>
                      <a:pt x="6" y="3"/>
                      <a:pt x="7" y="2"/>
                    </a:cubicBezTo>
                    <a:cubicBezTo>
                      <a:pt x="7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8" name="Freeform 140"/>
              <p:cNvSpPr>
                <a:spLocks/>
              </p:cNvSpPr>
              <p:nvPr/>
            </p:nvSpPr>
            <p:spPr bwMode="auto">
              <a:xfrm>
                <a:off x="8187234" y="3890433"/>
                <a:ext cx="21167" cy="1058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4" y="2"/>
                  </a:cxn>
                  <a:cxn ang="0">
                    <a:pos x="0" y="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4" y="2"/>
                      <a:pt x="4" y="2"/>
                    </a:cubicBezTo>
                    <a:cubicBezTo>
                      <a:pt x="4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9" name="Freeform 141"/>
              <p:cNvSpPr>
                <a:spLocks/>
              </p:cNvSpPr>
              <p:nvPr/>
            </p:nvSpPr>
            <p:spPr bwMode="auto">
              <a:xfrm>
                <a:off x="8077167" y="3820585"/>
                <a:ext cx="50800" cy="29633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2" y="0"/>
                  </a:cxn>
                  <a:cxn ang="0">
                    <a:pos x="9" y="5"/>
                  </a:cxn>
                </a:cxnLst>
                <a:rect l="0" t="0" r="r" b="b"/>
                <a:pathLst>
                  <a:path w="10" h="6">
                    <a:moveTo>
                      <a:pt x="9" y="5"/>
                    </a:moveTo>
                    <a:cubicBezTo>
                      <a:pt x="10" y="3"/>
                      <a:pt x="5" y="0"/>
                      <a:pt x="2" y="0"/>
                    </a:cubicBezTo>
                    <a:cubicBezTo>
                      <a:pt x="0" y="0"/>
                      <a:pt x="8" y="6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0" name="Freeform 142"/>
              <p:cNvSpPr>
                <a:spLocks/>
              </p:cNvSpPr>
              <p:nvPr/>
            </p:nvSpPr>
            <p:spPr bwMode="auto">
              <a:xfrm>
                <a:off x="4868301" y="2870200"/>
                <a:ext cx="1481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3" y="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1" name="Freeform 143"/>
              <p:cNvSpPr>
                <a:spLocks/>
              </p:cNvSpPr>
              <p:nvPr/>
            </p:nvSpPr>
            <p:spPr bwMode="auto">
              <a:xfrm>
                <a:off x="4038567" y="3335867"/>
                <a:ext cx="19051" cy="846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3" y="2"/>
                  </a:cxn>
                  <a:cxn ang="0">
                    <a:pos x="2" y="1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0" y="1"/>
                      <a:pt x="2" y="2"/>
                      <a:pt x="3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2" name="Freeform 144"/>
              <p:cNvSpPr>
                <a:spLocks/>
              </p:cNvSpPr>
              <p:nvPr/>
            </p:nvSpPr>
            <p:spPr bwMode="auto">
              <a:xfrm>
                <a:off x="4713784" y="3585633"/>
                <a:ext cx="19051" cy="10584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2" y="0"/>
                  </a:cxn>
                  <a:cxn ang="0">
                    <a:pos x="3" y="2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3" y="1"/>
                      <a:pt x="4" y="0"/>
                      <a:pt x="2" y="0"/>
                    </a:cubicBezTo>
                    <a:cubicBezTo>
                      <a:pt x="0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3" name="Freeform 145"/>
              <p:cNvSpPr>
                <a:spLocks/>
              </p:cNvSpPr>
              <p:nvPr/>
            </p:nvSpPr>
            <p:spPr bwMode="auto">
              <a:xfrm>
                <a:off x="4677800" y="3644901"/>
                <a:ext cx="10584" cy="63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4" name="Freeform 146"/>
              <p:cNvSpPr>
                <a:spLocks/>
              </p:cNvSpPr>
              <p:nvPr/>
            </p:nvSpPr>
            <p:spPr bwMode="auto">
              <a:xfrm>
                <a:off x="5763652" y="3744384"/>
                <a:ext cx="1481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1" y="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2" y="2"/>
                      <a:pt x="2" y="2"/>
                    </a:cubicBezTo>
                    <a:cubicBezTo>
                      <a:pt x="3" y="1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5" name="Freeform 147"/>
              <p:cNvSpPr>
                <a:spLocks/>
              </p:cNvSpPr>
              <p:nvPr/>
            </p:nvSpPr>
            <p:spPr bwMode="auto">
              <a:xfrm>
                <a:off x="5617600" y="3079751"/>
                <a:ext cx="10584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6" name="Freeform 148"/>
              <p:cNvSpPr>
                <a:spLocks/>
              </p:cNvSpPr>
              <p:nvPr/>
            </p:nvSpPr>
            <p:spPr bwMode="auto">
              <a:xfrm>
                <a:off x="5492717" y="3920068"/>
                <a:ext cx="25400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2" y="0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0"/>
                      <a:pt x="1" y="3"/>
                      <a:pt x="3" y="3"/>
                    </a:cubicBezTo>
                    <a:cubicBezTo>
                      <a:pt x="5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7" name="Freeform 149"/>
              <p:cNvSpPr>
                <a:spLocks/>
              </p:cNvSpPr>
              <p:nvPr/>
            </p:nvSpPr>
            <p:spPr bwMode="auto">
              <a:xfrm>
                <a:off x="3223651" y="3420533"/>
                <a:ext cx="19051" cy="19051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1" y="2"/>
                  </a:cxn>
                  <a:cxn ang="0">
                    <a:pos x="3" y="3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1"/>
                      <a:pt x="1" y="0"/>
                      <a:pt x="1" y="2"/>
                    </a:cubicBezTo>
                    <a:cubicBezTo>
                      <a:pt x="0" y="4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8" name="Freeform 150"/>
              <p:cNvSpPr>
                <a:spLocks/>
              </p:cNvSpPr>
              <p:nvPr/>
            </p:nvSpPr>
            <p:spPr bwMode="auto">
              <a:xfrm>
                <a:off x="7488733" y="2664885"/>
                <a:ext cx="19051" cy="2116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4"/>
                  </a:cxn>
                  <a:cxn ang="0">
                    <a:pos x="4" y="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0" y="3"/>
                      <a:pt x="1" y="4"/>
                    </a:cubicBezTo>
                    <a:cubicBezTo>
                      <a:pt x="1" y="4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9" name="Freeform 151"/>
              <p:cNvSpPr>
                <a:spLocks/>
              </p:cNvSpPr>
              <p:nvPr/>
            </p:nvSpPr>
            <p:spPr bwMode="auto">
              <a:xfrm>
                <a:off x="7507784" y="2639484"/>
                <a:ext cx="35984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2"/>
                  </a:cxn>
                  <a:cxn ang="0">
                    <a:pos x="2" y="5"/>
                  </a:cxn>
                  <a:cxn ang="0">
                    <a:pos x="7" y="0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7" y="0"/>
                      <a:pt x="5" y="2"/>
                      <a:pt x="4" y="2"/>
                    </a:cubicBezTo>
                    <a:cubicBezTo>
                      <a:pt x="4" y="2"/>
                      <a:pt x="0" y="4"/>
                      <a:pt x="2" y="5"/>
                    </a:cubicBezTo>
                    <a:cubicBezTo>
                      <a:pt x="2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0" name="Freeform 152"/>
              <p:cNvSpPr>
                <a:spLocks/>
              </p:cNvSpPr>
              <p:nvPr/>
            </p:nvSpPr>
            <p:spPr bwMode="auto">
              <a:xfrm>
                <a:off x="7552234" y="2620434"/>
                <a:ext cx="21167" cy="1481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0" y="3"/>
                      <a:pt x="1" y="3"/>
                    </a:cubicBezTo>
                    <a:cubicBezTo>
                      <a:pt x="2" y="3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1" name="Freeform 153"/>
              <p:cNvSpPr>
                <a:spLocks/>
              </p:cNvSpPr>
              <p:nvPr/>
            </p:nvSpPr>
            <p:spPr bwMode="auto">
              <a:xfrm>
                <a:off x="7581867" y="2595034"/>
                <a:ext cx="16933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2" y="3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2" name="Freeform 154"/>
              <p:cNvSpPr>
                <a:spLocks/>
              </p:cNvSpPr>
              <p:nvPr/>
            </p:nvSpPr>
            <p:spPr bwMode="auto">
              <a:xfrm>
                <a:off x="7628433" y="2506134"/>
                <a:ext cx="25400" cy="1481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4" y="0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2" y="3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3" name="Freeform 155"/>
              <p:cNvSpPr>
                <a:spLocks/>
              </p:cNvSpPr>
              <p:nvPr/>
            </p:nvSpPr>
            <p:spPr bwMode="auto">
              <a:xfrm>
                <a:off x="7617852" y="2550585"/>
                <a:ext cx="4233" cy="42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4" name="Freeform 156"/>
              <p:cNvSpPr>
                <a:spLocks/>
              </p:cNvSpPr>
              <p:nvPr/>
            </p:nvSpPr>
            <p:spPr bwMode="auto">
              <a:xfrm>
                <a:off x="7143718" y="3130552"/>
                <a:ext cx="4233" cy="42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5" name="Freeform 157"/>
              <p:cNvSpPr>
                <a:spLocks/>
              </p:cNvSpPr>
              <p:nvPr/>
            </p:nvSpPr>
            <p:spPr bwMode="auto">
              <a:xfrm>
                <a:off x="4883117" y="4665133"/>
                <a:ext cx="44451" cy="59267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8" y="3"/>
                  </a:cxn>
                  <a:cxn ang="0">
                    <a:pos x="9" y="0"/>
                  </a:cxn>
                  <a:cxn ang="0">
                    <a:pos x="3" y="0"/>
                  </a:cxn>
                  <a:cxn ang="0">
                    <a:pos x="2" y="10"/>
                  </a:cxn>
                </a:cxnLst>
                <a:rect l="0" t="0" r="r" b="b"/>
                <a:pathLst>
                  <a:path w="9" h="12">
                    <a:moveTo>
                      <a:pt x="2" y="10"/>
                    </a:moveTo>
                    <a:cubicBezTo>
                      <a:pt x="3" y="12"/>
                      <a:pt x="7" y="5"/>
                      <a:pt x="8" y="3"/>
                    </a:cubicBezTo>
                    <a:cubicBezTo>
                      <a:pt x="9" y="3"/>
                      <a:pt x="9" y="1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3"/>
                      <a:pt x="0" y="8"/>
                      <a:pt x="2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8" name="Oval 160"/>
              <p:cNvSpPr>
                <a:spLocks noChangeArrowheads="1"/>
              </p:cNvSpPr>
              <p:nvPr/>
            </p:nvSpPr>
            <p:spPr bwMode="auto">
              <a:xfrm>
                <a:off x="4728601" y="2465918"/>
                <a:ext cx="165100" cy="1651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65" name="Freeform 166"/>
            <p:cNvSpPr>
              <a:spLocks noEditPoints="1"/>
            </p:cNvSpPr>
            <p:nvPr/>
          </p:nvSpPr>
          <p:spPr bwMode="auto">
            <a:xfrm>
              <a:off x="7956196" y="1839081"/>
              <a:ext cx="345017" cy="53975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35" y="108"/>
                </a:cxn>
                <a:cxn ang="0">
                  <a:pos x="69" y="35"/>
                </a:cxn>
                <a:cxn ang="0">
                  <a:pos x="35" y="0"/>
                </a:cxn>
                <a:cxn ang="0">
                  <a:pos x="35" y="50"/>
                </a:cxn>
                <a:cxn ang="0">
                  <a:pos x="17" y="33"/>
                </a:cxn>
                <a:cxn ang="0">
                  <a:pos x="35" y="15"/>
                </a:cxn>
                <a:cxn ang="0">
                  <a:pos x="52" y="33"/>
                </a:cxn>
                <a:cxn ang="0">
                  <a:pos x="35" y="50"/>
                </a:cxn>
              </a:cxnLst>
              <a:rect l="0" t="0" r="r" b="b"/>
              <a:pathLst>
                <a:path w="69" h="108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35" y="108"/>
                    <a:pt x="35" y="108"/>
                  </a:cubicBezTo>
                  <a:cubicBezTo>
                    <a:pt x="35" y="108"/>
                    <a:pt x="69" y="53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35" y="50"/>
                  </a:moveTo>
                  <a:cubicBezTo>
                    <a:pt x="25" y="50"/>
                    <a:pt x="17" y="42"/>
                    <a:pt x="17" y="33"/>
                  </a:cubicBezTo>
                  <a:cubicBezTo>
                    <a:pt x="17" y="23"/>
                    <a:pt x="25" y="15"/>
                    <a:pt x="35" y="15"/>
                  </a:cubicBezTo>
                  <a:cubicBezTo>
                    <a:pt x="44" y="15"/>
                    <a:pt x="52" y="23"/>
                    <a:pt x="52" y="33"/>
                  </a:cubicBezTo>
                  <a:cubicBezTo>
                    <a:pt x="52" y="42"/>
                    <a:pt x="44" y="50"/>
                    <a:pt x="35" y="5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6" name="Oval 162"/>
            <p:cNvSpPr>
              <a:spLocks noChangeArrowheads="1"/>
            </p:cNvSpPr>
            <p:nvPr/>
          </p:nvSpPr>
          <p:spPr bwMode="auto">
            <a:xfrm>
              <a:off x="8079677" y="2412874"/>
              <a:ext cx="95251" cy="9525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7" name="矩形 1"/>
          <p:cNvSpPr>
            <a:spLocks noChangeArrowheads="1"/>
          </p:cNvSpPr>
          <p:nvPr/>
        </p:nvSpPr>
        <p:spPr bwMode="auto">
          <a:xfrm>
            <a:off x="3584146" y="5434102"/>
            <a:ext cx="8119872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。老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9" name="图片 188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341510" y="-65690"/>
            <a:ext cx="747034" cy="3997586"/>
          </a:xfrm>
          <a:custGeom>
            <a:avLst/>
            <a:gdLst>
              <a:gd name="connsiteX0" fmla="*/ 0 w 747034"/>
              <a:gd name="connsiteY0" fmla="*/ 0 h 3997586"/>
              <a:gd name="connsiteX1" fmla="*/ 48736 w 747034"/>
              <a:gd name="connsiteY1" fmla="*/ 53623 h 3997586"/>
              <a:gd name="connsiteX2" fmla="*/ 747034 w 747034"/>
              <a:gd name="connsiteY2" fmla="*/ 1998793 h 3997586"/>
              <a:gd name="connsiteX3" fmla="*/ 48736 w 747034"/>
              <a:gd name="connsiteY3" fmla="*/ 3943963 h 3997586"/>
              <a:gd name="connsiteX4" fmla="*/ 0 w 747034"/>
              <a:gd name="connsiteY4" fmla="*/ 3997586 h 3997586"/>
              <a:gd name="connsiteX5" fmla="*/ 0 w 747034"/>
              <a:gd name="connsiteY5" fmla="*/ 0 h 39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034" h="3997586">
                <a:moveTo>
                  <a:pt x="0" y="0"/>
                </a:moveTo>
                <a:lnTo>
                  <a:pt x="48736" y="53623"/>
                </a:lnTo>
                <a:cubicBezTo>
                  <a:pt x="484977" y="582225"/>
                  <a:pt x="747034" y="1259906"/>
                  <a:pt x="747034" y="1998793"/>
                </a:cubicBezTo>
                <a:cubicBezTo>
                  <a:pt x="747034" y="2737680"/>
                  <a:pt x="484977" y="3415361"/>
                  <a:pt x="48736" y="3943963"/>
                </a:cubicBezTo>
                <a:lnTo>
                  <a:pt x="0" y="39975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2889" y="-680842"/>
            <a:ext cx="5247034" cy="7538842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589" y="4864334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-6609" y="2900146"/>
            <a:ext cx="10156616" cy="4028292"/>
            <a:chOff x="1955541" y="2881096"/>
            <a:chExt cx="10156616" cy="4028292"/>
          </a:xfrm>
        </p:grpSpPr>
        <p:sp>
          <p:nvSpPr>
            <p:cNvPr id="19" name="等腰三角形 18"/>
            <p:cNvSpPr/>
            <p:nvPr/>
          </p:nvSpPr>
          <p:spPr>
            <a:xfrm>
              <a:off x="9298897" y="2953858"/>
              <a:ext cx="2813260" cy="3936278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"/>
            <p:cNvSpPr/>
            <p:nvPr/>
          </p:nvSpPr>
          <p:spPr>
            <a:xfrm>
              <a:off x="10200954" y="2881096"/>
              <a:ext cx="647773" cy="1630541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"/>
            <p:cNvSpPr/>
            <p:nvPr/>
          </p:nvSpPr>
          <p:spPr>
            <a:xfrm>
              <a:off x="10697959" y="2881096"/>
              <a:ext cx="479290" cy="1776064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7535619" y="4260474"/>
              <a:ext cx="3480387" cy="2648914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2"/>
            <p:cNvSpPr/>
            <p:nvPr/>
          </p:nvSpPr>
          <p:spPr>
            <a:xfrm>
              <a:off x="8651587" y="4211509"/>
              <a:ext cx="801384" cy="1097271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2"/>
            <p:cNvSpPr/>
            <p:nvPr/>
          </p:nvSpPr>
          <p:spPr>
            <a:xfrm>
              <a:off x="9266450" y="4211509"/>
              <a:ext cx="592948" cy="1195200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955541" y="5359806"/>
              <a:ext cx="5580079" cy="1549581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2"/>
            <p:cNvSpPr/>
            <p:nvPr/>
          </p:nvSpPr>
          <p:spPr>
            <a:xfrm>
              <a:off x="3744764" y="5331162"/>
              <a:ext cx="1284853" cy="641890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2"/>
            <p:cNvSpPr/>
            <p:nvPr/>
          </p:nvSpPr>
          <p:spPr>
            <a:xfrm>
              <a:off x="4730569" y="5331162"/>
              <a:ext cx="950669" cy="699177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5068833" y="4810029"/>
              <a:ext cx="4450543" cy="2099358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等腰三角形 2"/>
            <p:cNvSpPr/>
            <p:nvPr/>
          </p:nvSpPr>
          <p:spPr>
            <a:xfrm>
              <a:off x="6495877" y="4771222"/>
              <a:ext cx="1024769" cy="869626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等腰三角形 2"/>
            <p:cNvSpPr/>
            <p:nvPr/>
          </p:nvSpPr>
          <p:spPr>
            <a:xfrm>
              <a:off x="7282132" y="4771222"/>
              <a:ext cx="758232" cy="947239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3554" y="128442"/>
            <a:ext cx="3848100" cy="682991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 rot="10800000" flipV="1">
            <a:off x="59699" y="4540380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rot="10800000" flipV="1">
            <a:off x="2549106" y="4166079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2" name="文本框 31"/>
          <p:cNvSpPr txBox="1"/>
          <p:nvPr/>
        </p:nvSpPr>
        <p:spPr>
          <a:xfrm rot="10800000" flipV="1">
            <a:off x="4533727" y="3326784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3" name="文本框 32"/>
          <p:cNvSpPr txBox="1"/>
          <p:nvPr/>
        </p:nvSpPr>
        <p:spPr>
          <a:xfrm rot="10800000" flipV="1">
            <a:off x="6200271" y="2233753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5036" y="4091559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99875" y="3720097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95390" y="2915778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36795" y="1712421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418" y="860297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老炮儿：江湖特么是变了，心气特么不能丢</a:t>
            </a:r>
          </a:p>
        </p:txBody>
      </p:sp>
    </p:spTree>
    <p:extLst>
      <p:ext uri="{BB962C8B-B14F-4D97-AF65-F5344CB8AC3E}">
        <p14:creationId xmlns:p14="http://schemas.microsoft.com/office/powerpoint/2010/main" val="34232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7662" y="780338"/>
            <a:ext cx="4026044" cy="6382160"/>
            <a:chOff x="4082977" y="780338"/>
            <a:chExt cx="4026044" cy="6382160"/>
          </a:xfrm>
        </p:grpSpPr>
        <p:sp>
          <p:nvSpPr>
            <p:cNvPr id="57" name="任意多边形 56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2382004 h 4023485"/>
                <a:gd name="connsiteX3" fmla="*/ 1137309 w 2250717"/>
                <a:gd name="connsiteY3" fmla="*/ 2382004 h 4023485"/>
                <a:gd name="connsiteX4" fmla="*/ 1137309 w 2250717"/>
                <a:gd name="connsiteY4" fmla="*/ 3332535 h 4023485"/>
                <a:gd name="connsiteX5" fmla="*/ 2250717 w 2250717"/>
                <a:gd name="connsiteY5" fmla="*/ 3332535 h 4023485"/>
                <a:gd name="connsiteX6" fmla="*/ 2250717 w 2250717"/>
                <a:gd name="connsiteY6" fmla="*/ 4023485 h 4023485"/>
                <a:gd name="connsiteX7" fmla="*/ 0 w 2250717"/>
                <a:gd name="connsiteY7" fmla="*/ 4023485 h 4023485"/>
                <a:gd name="connsiteX8" fmla="*/ 0 w 2250717"/>
                <a:gd name="connsiteY8" fmla="*/ 1759040 h 4023485"/>
                <a:gd name="connsiteX9" fmla="*/ 1048634 w 2250717"/>
                <a:gd name="connsiteY9" fmla="*/ 1759040 h 4023485"/>
                <a:gd name="connsiteX10" fmla="*/ 1048634 w 2250717"/>
                <a:gd name="connsiteY10" fmla="*/ 808509 h 4023485"/>
                <a:gd name="connsiteX11" fmla="*/ 0 w 2250717"/>
                <a:gd name="connsiteY11" fmla="*/ 808509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2382004"/>
                  </a:lnTo>
                  <a:lnTo>
                    <a:pt x="1137309" y="2382004"/>
                  </a:lnTo>
                  <a:lnTo>
                    <a:pt x="1137309" y="3332535"/>
                  </a:lnTo>
                  <a:lnTo>
                    <a:pt x="2250717" y="3332535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1759040"/>
                  </a:lnTo>
                  <a:lnTo>
                    <a:pt x="1048634" y="1759040"/>
                  </a:lnTo>
                  <a:lnTo>
                    <a:pt x="1048634" y="808509"/>
                  </a:lnTo>
                  <a:lnTo>
                    <a:pt x="0" y="808509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977" y="1725422"/>
              <a:ext cx="4026044" cy="5437076"/>
            </a:xfrm>
            <a:prstGeom prst="rect">
              <a:avLst/>
            </a:prstGeom>
          </p:spPr>
        </p:pic>
      </p:grpSp>
      <p:sp>
        <p:nvSpPr>
          <p:cNvPr id="58" name="文本框 57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686300" y="2565231"/>
            <a:ext cx="661035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越多越好。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直接连接符 97"/>
          <p:cNvCxnSpPr/>
          <p:nvPr/>
        </p:nvCxnSpPr>
        <p:spPr>
          <a:xfrm>
            <a:off x="2773844" y="3114675"/>
            <a:ext cx="9132406" cy="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任意多边形 108"/>
          <p:cNvSpPr/>
          <p:nvPr/>
        </p:nvSpPr>
        <p:spPr>
          <a:xfrm flipV="1">
            <a:off x="5933779" y="3192742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V="1">
            <a:off x="5111864" y="3376279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7314608" y="2676351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6492693" y="1638739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flipV="1">
            <a:off x="8695437" y="3173344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V="1">
            <a:off x="7873522" y="3356881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10076268" y="2656953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254353" y="1619341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1" y="-46655"/>
            <a:ext cx="3129495" cy="7432551"/>
          </a:xfrm>
          <a:prstGeom prst="rect">
            <a:avLst/>
          </a:prstGeom>
        </p:spPr>
      </p:pic>
      <p:sp>
        <p:nvSpPr>
          <p:cNvPr id="105" name="任意多边形 104"/>
          <p:cNvSpPr/>
          <p:nvPr/>
        </p:nvSpPr>
        <p:spPr>
          <a:xfrm>
            <a:off x="4552950" y="2686050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731035" y="1648438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105400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488429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7871458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9254487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0637516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3816828" y="1748014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572023" y="1735610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5215038" y="3474999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957417" y="3460030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3886911" y="2107445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灯罩儿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6657126" y="2045957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话匣子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457859" y="2045957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闷三爷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9353073" y="1711207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5295687" y="3798502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洋火儿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051557" y="3798502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C000"/>
                </a:solidFill>
              </a:rPr>
              <a:t>家逮子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4320625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052201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830488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701472" y="4696288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6598466" y="4696288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1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600" y="765175"/>
            <a:ext cx="4237656" cy="6525047"/>
            <a:chOff x="3949640" y="780338"/>
            <a:chExt cx="4237656" cy="6525047"/>
          </a:xfrm>
        </p:grpSpPr>
        <p:sp>
          <p:nvSpPr>
            <p:cNvPr id="58" name="任意多边形 57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4023485 h 4023485"/>
                <a:gd name="connsiteX3" fmla="*/ 0 w 2250717"/>
                <a:gd name="connsiteY3" fmla="*/ 4023485 h 4023485"/>
                <a:gd name="connsiteX4" fmla="*/ 0 w 2250717"/>
                <a:gd name="connsiteY4" fmla="*/ 3391482 h 4023485"/>
                <a:gd name="connsiteX5" fmla="*/ 1058683 w 2250717"/>
                <a:gd name="connsiteY5" fmla="*/ 3391482 h 4023485"/>
                <a:gd name="connsiteX6" fmla="*/ 1058683 w 2250717"/>
                <a:gd name="connsiteY6" fmla="*/ 2419932 h 4023485"/>
                <a:gd name="connsiteX7" fmla="*/ 0 w 2250717"/>
                <a:gd name="connsiteY7" fmla="*/ 2419932 h 4023485"/>
                <a:gd name="connsiteX8" fmla="*/ 0 w 2250717"/>
                <a:gd name="connsiteY8" fmla="*/ 1705687 h 4023485"/>
                <a:gd name="connsiteX9" fmla="*/ 1058683 w 2250717"/>
                <a:gd name="connsiteY9" fmla="*/ 1705687 h 4023485"/>
                <a:gd name="connsiteX10" fmla="*/ 1058683 w 2250717"/>
                <a:gd name="connsiteY10" fmla="*/ 734137 h 4023485"/>
                <a:gd name="connsiteX11" fmla="*/ 0 w 2250717"/>
                <a:gd name="connsiteY11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3391482"/>
                  </a:lnTo>
                  <a:lnTo>
                    <a:pt x="1058683" y="3391482"/>
                  </a:lnTo>
                  <a:lnTo>
                    <a:pt x="1058683" y="2419932"/>
                  </a:lnTo>
                  <a:lnTo>
                    <a:pt x="0" y="2419932"/>
                  </a:lnTo>
                  <a:lnTo>
                    <a:pt x="0" y="1705687"/>
                  </a:lnTo>
                  <a:lnTo>
                    <a:pt x="1058683" y="1705687"/>
                  </a:lnTo>
                  <a:lnTo>
                    <a:pt x="1058683" y="73413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9640" y="1582535"/>
              <a:ext cx="4237656" cy="5722850"/>
            </a:xfrm>
            <a:prstGeom prst="rect">
              <a:avLst/>
            </a:prstGeom>
          </p:spPr>
        </p:pic>
      </p:grpSp>
      <p:sp>
        <p:nvSpPr>
          <p:cNvPr id="59" name="文本框 58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686300" y="2565231"/>
            <a:ext cx="66103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这叫规矩，懂吗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4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15467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4800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74133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3466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134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7458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790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6123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5457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Freeform 46"/>
          <p:cNvSpPr>
            <a:spLocks noEditPoints="1"/>
          </p:cNvSpPr>
          <p:nvPr/>
        </p:nvSpPr>
        <p:spPr bwMode="auto">
          <a:xfrm>
            <a:off x="10729882" y="3864123"/>
            <a:ext cx="649568" cy="404962"/>
          </a:xfrm>
          <a:custGeom>
            <a:avLst/>
            <a:gdLst>
              <a:gd name="T0" fmla="*/ 126 w 128"/>
              <a:gd name="T1" fmla="*/ 38 h 80"/>
              <a:gd name="T2" fmla="*/ 64 w 128"/>
              <a:gd name="T3" fmla="*/ 0 h 80"/>
              <a:gd name="T4" fmla="*/ 2 w 128"/>
              <a:gd name="T5" fmla="*/ 37 h 80"/>
              <a:gd name="T6" fmla="*/ 0 w 128"/>
              <a:gd name="T7" fmla="*/ 40 h 80"/>
              <a:gd name="T8" fmla="*/ 2 w 128"/>
              <a:gd name="T9" fmla="*/ 42 h 80"/>
              <a:gd name="T10" fmla="*/ 64 w 128"/>
              <a:gd name="T11" fmla="*/ 80 h 80"/>
              <a:gd name="T12" fmla="*/ 126 w 128"/>
              <a:gd name="T13" fmla="*/ 43 h 80"/>
              <a:gd name="T14" fmla="*/ 128 w 128"/>
              <a:gd name="T15" fmla="*/ 40 h 80"/>
              <a:gd name="T16" fmla="*/ 126 w 128"/>
              <a:gd name="T17" fmla="*/ 38 h 80"/>
              <a:gd name="T18" fmla="*/ 64 w 128"/>
              <a:gd name="T19" fmla="*/ 72 h 80"/>
              <a:gd name="T20" fmla="*/ 10 w 128"/>
              <a:gd name="T21" fmla="*/ 40 h 80"/>
              <a:gd name="T22" fmla="*/ 64 w 128"/>
              <a:gd name="T23" fmla="*/ 8 h 80"/>
              <a:gd name="T24" fmla="*/ 117 w 128"/>
              <a:gd name="T25" fmla="*/ 40 h 80"/>
              <a:gd name="T26" fmla="*/ 64 w 128"/>
              <a:gd name="T27" fmla="*/ 72 h 80"/>
              <a:gd name="T28" fmla="*/ 66 w 128"/>
              <a:gd name="T29" fmla="*/ 17 h 80"/>
              <a:gd name="T30" fmla="*/ 43 w 128"/>
              <a:gd name="T31" fmla="*/ 40 h 80"/>
              <a:gd name="T32" fmla="*/ 50 w 128"/>
              <a:gd name="T33" fmla="*/ 57 h 80"/>
              <a:gd name="T34" fmla="*/ 66 w 128"/>
              <a:gd name="T35" fmla="*/ 64 h 80"/>
              <a:gd name="T36" fmla="*/ 89 w 128"/>
              <a:gd name="T37" fmla="*/ 40 h 80"/>
              <a:gd name="T38" fmla="*/ 66 w 128"/>
              <a:gd name="T39" fmla="*/ 17 h 80"/>
              <a:gd name="T40" fmla="*/ 66 w 128"/>
              <a:gd name="T41" fmla="*/ 55 h 80"/>
              <a:gd name="T42" fmla="*/ 55 w 128"/>
              <a:gd name="T43" fmla="*/ 51 h 80"/>
              <a:gd name="T44" fmla="*/ 51 w 128"/>
              <a:gd name="T45" fmla="*/ 40 h 80"/>
              <a:gd name="T46" fmla="*/ 66 w 128"/>
              <a:gd name="T47" fmla="*/ 25 h 80"/>
              <a:gd name="T48" fmla="*/ 81 w 128"/>
              <a:gd name="T49" fmla="*/ 40 h 80"/>
              <a:gd name="T50" fmla="*/ 66 w 128"/>
              <a:gd name="T51" fmla="*/ 5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80">
                <a:moveTo>
                  <a:pt x="126" y="38"/>
                </a:moveTo>
                <a:cubicBezTo>
                  <a:pt x="125" y="36"/>
                  <a:pt x="95" y="0"/>
                  <a:pt x="64" y="0"/>
                </a:cubicBezTo>
                <a:cubicBezTo>
                  <a:pt x="33" y="0"/>
                  <a:pt x="3" y="36"/>
                  <a:pt x="2" y="37"/>
                </a:cubicBezTo>
                <a:cubicBezTo>
                  <a:pt x="0" y="40"/>
                  <a:pt x="0" y="40"/>
                  <a:pt x="0" y="40"/>
                </a:cubicBezTo>
                <a:cubicBezTo>
                  <a:pt x="2" y="42"/>
                  <a:pt x="2" y="42"/>
                  <a:pt x="2" y="42"/>
                </a:cubicBezTo>
                <a:cubicBezTo>
                  <a:pt x="3" y="44"/>
                  <a:pt x="33" y="80"/>
                  <a:pt x="64" y="80"/>
                </a:cubicBezTo>
                <a:cubicBezTo>
                  <a:pt x="97" y="80"/>
                  <a:pt x="125" y="44"/>
                  <a:pt x="126" y="43"/>
                </a:cubicBezTo>
                <a:cubicBezTo>
                  <a:pt x="128" y="40"/>
                  <a:pt x="128" y="40"/>
                  <a:pt x="128" y="40"/>
                </a:cubicBezTo>
                <a:lnTo>
                  <a:pt x="126" y="38"/>
                </a:lnTo>
                <a:close/>
                <a:moveTo>
                  <a:pt x="64" y="72"/>
                </a:moveTo>
                <a:cubicBezTo>
                  <a:pt x="41" y="72"/>
                  <a:pt x="18" y="48"/>
                  <a:pt x="10" y="40"/>
                </a:cubicBezTo>
                <a:cubicBezTo>
                  <a:pt x="18" y="32"/>
                  <a:pt x="41" y="8"/>
                  <a:pt x="64" y="8"/>
                </a:cubicBezTo>
                <a:cubicBezTo>
                  <a:pt x="87" y="8"/>
                  <a:pt x="110" y="32"/>
                  <a:pt x="117" y="40"/>
                </a:cubicBezTo>
                <a:cubicBezTo>
                  <a:pt x="110" y="48"/>
                  <a:pt x="88" y="72"/>
                  <a:pt x="64" y="72"/>
                </a:cubicBezTo>
                <a:close/>
                <a:moveTo>
                  <a:pt x="66" y="17"/>
                </a:moveTo>
                <a:cubicBezTo>
                  <a:pt x="53" y="17"/>
                  <a:pt x="43" y="27"/>
                  <a:pt x="43" y="40"/>
                </a:cubicBezTo>
                <a:cubicBezTo>
                  <a:pt x="43" y="46"/>
                  <a:pt x="45" y="52"/>
                  <a:pt x="50" y="57"/>
                </a:cubicBezTo>
                <a:cubicBezTo>
                  <a:pt x="54" y="61"/>
                  <a:pt x="60" y="64"/>
                  <a:pt x="66" y="64"/>
                </a:cubicBezTo>
                <a:cubicBezTo>
                  <a:pt x="78" y="64"/>
                  <a:pt x="89" y="53"/>
                  <a:pt x="89" y="40"/>
                </a:cubicBezTo>
                <a:cubicBezTo>
                  <a:pt x="89" y="28"/>
                  <a:pt x="79" y="17"/>
                  <a:pt x="66" y="17"/>
                </a:cubicBezTo>
                <a:close/>
                <a:moveTo>
                  <a:pt x="66" y="55"/>
                </a:moveTo>
                <a:cubicBezTo>
                  <a:pt x="62" y="55"/>
                  <a:pt x="58" y="54"/>
                  <a:pt x="55" y="51"/>
                </a:cubicBezTo>
                <a:cubicBezTo>
                  <a:pt x="52" y="48"/>
                  <a:pt x="51" y="44"/>
                  <a:pt x="51" y="40"/>
                </a:cubicBezTo>
                <a:cubicBezTo>
                  <a:pt x="51" y="32"/>
                  <a:pt x="58" y="25"/>
                  <a:pt x="66" y="25"/>
                </a:cubicBezTo>
                <a:cubicBezTo>
                  <a:pt x="74" y="25"/>
                  <a:pt x="81" y="32"/>
                  <a:pt x="81" y="40"/>
                </a:cubicBezTo>
                <a:cubicBezTo>
                  <a:pt x="81" y="48"/>
                  <a:pt x="74" y="55"/>
                  <a:pt x="66" y="5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7"/>
          <p:cNvSpPr>
            <a:spLocks noEditPoints="1"/>
          </p:cNvSpPr>
          <p:nvPr/>
        </p:nvSpPr>
        <p:spPr bwMode="auto">
          <a:xfrm>
            <a:off x="8250548" y="3743179"/>
            <a:ext cx="649568" cy="64685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92 w 128"/>
              <a:gd name="T21" fmla="*/ 57 h 128"/>
              <a:gd name="T22" fmla="*/ 58 w 128"/>
              <a:gd name="T23" fmla="*/ 38 h 128"/>
              <a:gd name="T24" fmla="*/ 53 w 128"/>
              <a:gd name="T25" fmla="*/ 37 h 128"/>
              <a:gd name="T26" fmla="*/ 44 w 128"/>
              <a:gd name="T27" fmla="*/ 46 h 128"/>
              <a:gd name="T28" fmla="*/ 44 w 128"/>
              <a:gd name="T29" fmla="*/ 82 h 128"/>
              <a:gd name="T30" fmla="*/ 53 w 128"/>
              <a:gd name="T31" fmla="*/ 91 h 128"/>
              <a:gd name="T32" fmla="*/ 58 w 128"/>
              <a:gd name="T33" fmla="*/ 90 h 128"/>
              <a:gd name="T34" fmla="*/ 92 w 128"/>
              <a:gd name="T35" fmla="*/ 71 h 128"/>
              <a:gd name="T36" fmla="*/ 97 w 128"/>
              <a:gd name="T37" fmla="*/ 64 h 128"/>
              <a:gd name="T38" fmla="*/ 92 w 128"/>
              <a:gd name="T39" fmla="*/ 57 h 128"/>
              <a:gd name="T40" fmla="*/ 88 w 128"/>
              <a:gd name="T41" fmla="*/ 64 h 128"/>
              <a:gd name="T42" fmla="*/ 54 w 128"/>
              <a:gd name="T43" fmla="*/ 83 h 128"/>
              <a:gd name="T44" fmla="*/ 53 w 128"/>
              <a:gd name="T45" fmla="*/ 83 h 128"/>
              <a:gd name="T46" fmla="*/ 52 w 128"/>
              <a:gd name="T47" fmla="*/ 82 h 128"/>
              <a:gd name="T48" fmla="*/ 52 w 128"/>
              <a:gd name="T49" fmla="*/ 46 h 128"/>
              <a:gd name="T50" fmla="*/ 53 w 128"/>
              <a:gd name="T51" fmla="*/ 45 h 128"/>
              <a:gd name="T52" fmla="*/ 54 w 128"/>
              <a:gd name="T53" fmla="*/ 45 h 128"/>
              <a:gd name="T54" fmla="*/ 88 w 128"/>
              <a:gd name="T55" fmla="*/ 64 h 128"/>
              <a:gd name="T56" fmla="*/ 89 w 128"/>
              <a:gd name="T57" fmla="*/ 64 h 128"/>
              <a:gd name="T58" fmla="*/ 88 w 128"/>
              <a:gd name="T5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92" y="57"/>
                </a:moveTo>
                <a:cubicBezTo>
                  <a:pt x="58" y="38"/>
                  <a:pt x="58" y="38"/>
                  <a:pt x="58" y="38"/>
                </a:cubicBezTo>
                <a:cubicBezTo>
                  <a:pt x="56" y="37"/>
                  <a:pt x="54" y="37"/>
                  <a:pt x="53" y="37"/>
                </a:cubicBezTo>
                <a:cubicBezTo>
                  <a:pt x="48" y="37"/>
                  <a:pt x="44" y="41"/>
                  <a:pt x="44" y="46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7"/>
                  <a:pt x="48" y="91"/>
                  <a:pt x="53" y="91"/>
                </a:cubicBezTo>
                <a:cubicBezTo>
                  <a:pt x="54" y="91"/>
                  <a:pt x="56" y="91"/>
                  <a:pt x="58" y="90"/>
                </a:cubicBezTo>
                <a:cubicBezTo>
                  <a:pt x="92" y="71"/>
                  <a:pt x="92" y="71"/>
                  <a:pt x="92" y="71"/>
                </a:cubicBezTo>
                <a:cubicBezTo>
                  <a:pt x="95" y="70"/>
                  <a:pt x="97" y="67"/>
                  <a:pt x="97" y="64"/>
                </a:cubicBezTo>
                <a:cubicBezTo>
                  <a:pt x="97" y="61"/>
                  <a:pt x="95" y="58"/>
                  <a:pt x="92" y="57"/>
                </a:cubicBezTo>
                <a:close/>
                <a:moveTo>
                  <a:pt x="88" y="64"/>
                </a:moveTo>
                <a:cubicBezTo>
                  <a:pt x="54" y="83"/>
                  <a:pt x="54" y="83"/>
                  <a:pt x="54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2" y="83"/>
                  <a:pt x="52" y="83"/>
                  <a:pt x="52" y="82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3" y="45"/>
                </a:cubicBezTo>
                <a:cubicBezTo>
                  <a:pt x="53" y="45"/>
                  <a:pt x="53" y="45"/>
                  <a:pt x="54" y="45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9" y="64"/>
                </a:cubicBezTo>
                <a:cubicBezTo>
                  <a:pt x="88" y="64"/>
                  <a:pt x="88" y="64"/>
                  <a:pt x="88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8"/>
          <p:cNvSpPr>
            <a:spLocks noEditPoints="1"/>
          </p:cNvSpPr>
          <p:nvPr/>
        </p:nvSpPr>
        <p:spPr bwMode="auto">
          <a:xfrm>
            <a:off x="5816462" y="3743179"/>
            <a:ext cx="646850" cy="64685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52 w 128"/>
              <a:gd name="T21" fmla="*/ 36 h 128"/>
              <a:gd name="T22" fmla="*/ 48 w 128"/>
              <a:gd name="T23" fmla="*/ 40 h 128"/>
              <a:gd name="T24" fmla="*/ 48 w 128"/>
              <a:gd name="T25" fmla="*/ 88 h 128"/>
              <a:gd name="T26" fmla="*/ 52 w 128"/>
              <a:gd name="T27" fmla="*/ 92 h 128"/>
              <a:gd name="T28" fmla="*/ 56 w 128"/>
              <a:gd name="T29" fmla="*/ 88 h 128"/>
              <a:gd name="T30" fmla="*/ 56 w 128"/>
              <a:gd name="T31" fmla="*/ 40 h 128"/>
              <a:gd name="T32" fmla="*/ 52 w 128"/>
              <a:gd name="T33" fmla="*/ 36 h 128"/>
              <a:gd name="T34" fmla="*/ 76 w 128"/>
              <a:gd name="T35" fmla="*/ 36 h 128"/>
              <a:gd name="T36" fmla="*/ 72 w 128"/>
              <a:gd name="T37" fmla="*/ 40 h 128"/>
              <a:gd name="T38" fmla="*/ 72 w 128"/>
              <a:gd name="T39" fmla="*/ 88 h 128"/>
              <a:gd name="T40" fmla="*/ 76 w 128"/>
              <a:gd name="T41" fmla="*/ 92 h 128"/>
              <a:gd name="T42" fmla="*/ 80 w 128"/>
              <a:gd name="T43" fmla="*/ 88 h 128"/>
              <a:gd name="T44" fmla="*/ 80 w 128"/>
              <a:gd name="T45" fmla="*/ 40 h 128"/>
              <a:gd name="T46" fmla="*/ 76 w 128"/>
              <a:gd name="T47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52" y="36"/>
                </a:moveTo>
                <a:cubicBezTo>
                  <a:pt x="50" y="36"/>
                  <a:pt x="48" y="38"/>
                  <a:pt x="48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90"/>
                  <a:pt x="50" y="92"/>
                  <a:pt x="52" y="92"/>
                </a:cubicBezTo>
                <a:cubicBezTo>
                  <a:pt x="54" y="92"/>
                  <a:pt x="56" y="90"/>
                  <a:pt x="56" y="88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8"/>
                  <a:pt x="54" y="36"/>
                  <a:pt x="52" y="36"/>
                </a:cubicBezTo>
                <a:close/>
                <a:moveTo>
                  <a:pt x="76" y="36"/>
                </a:moveTo>
                <a:cubicBezTo>
                  <a:pt x="74" y="36"/>
                  <a:pt x="72" y="38"/>
                  <a:pt x="72" y="40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78" y="92"/>
                  <a:pt x="80" y="90"/>
                  <a:pt x="80" y="88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9"/>
          <p:cNvSpPr>
            <a:spLocks noEditPoints="1"/>
          </p:cNvSpPr>
          <p:nvPr/>
        </p:nvSpPr>
        <p:spPr bwMode="auto">
          <a:xfrm>
            <a:off x="3265716" y="3743179"/>
            <a:ext cx="646850" cy="646850"/>
          </a:xfrm>
          <a:custGeom>
            <a:avLst/>
            <a:gdLst>
              <a:gd name="T0" fmla="*/ 16 w 128"/>
              <a:gd name="T1" fmla="*/ 0 h 128"/>
              <a:gd name="T2" fmla="*/ 0 w 128"/>
              <a:gd name="T3" fmla="*/ 112 h 128"/>
              <a:gd name="T4" fmla="*/ 112 w 128"/>
              <a:gd name="T5" fmla="*/ 128 h 128"/>
              <a:gd name="T6" fmla="*/ 128 w 128"/>
              <a:gd name="T7" fmla="*/ 16 h 128"/>
              <a:gd name="T8" fmla="*/ 120 w 128"/>
              <a:gd name="T9" fmla="*/ 112 h 128"/>
              <a:gd name="T10" fmla="*/ 16 w 128"/>
              <a:gd name="T11" fmla="*/ 120 h 128"/>
              <a:gd name="T12" fmla="*/ 8 w 128"/>
              <a:gd name="T13" fmla="*/ 16 h 128"/>
              <a:gd name="T14" fmla="*/ 112 w 128"/>
              <a:gd name="T15" fmla="*/ 8 h 128"/>
              <a:gd name="T16" fmla="*/ 120 w 128"/>
              <a:gd name="T17" fmla="*/ 112 h 128"/>
              <a:gd name="T18" fmla="*/ 28 w 128"/>
              <a:gd name="T19" fmla="*/ 68 h 128"/>
              <a:gd name="T20" fmla="*/ 20 w 128"/>
              <a:gd name="T21" fmla="*/ 100 h 128"/>
              <a:gd name="T22" fmla="*/ 52 w 128"/>
              <a:gd name="T23" fmla="*/ 108 h 128"/>
              <a:gd name="T24" fmla="*/ 60 w 128"/>
              <a:gd name="T25" fmla="*/ 76 h 128"/>
              <a:gd name="T26" fmla="*/ 52 w 128"/>
              <a:gd name="T27" fmla="*/ 100 h 128"/>
              <a:gd name="T28" fmla="*/ 28 w 128"/>
              <a:gd name="T29" fmla="*/ 76 h 128"/>
              <a:gd name="T30" fmla="*/ 52 w 128"/>
              <a:gd name="T31" fmla="*/ 100 h 128"/>
              <a:gd name="T32" fmla="*/ 76 w 128"/>
              <a:gd name="T33" fmla="*/ 68 h 128"/>
              <a:gd name="T34" fmla="*/ 68 w 128"/>
              <a:gd name="T35" fmla="*/ 100 h 128"/>
              <a:gd name="T36" fmla="*/ 100 w 128"/>
              <a:gd name="T37" fmla="*/ 108 h 128"/>
              <a:gd name="T38" fmla="*/ 108 w 128"/>
              <a:gd name="T39" fmla="*/ 76 h 128"/>
              <a:gd name="T40" fmla="*/ 100 w 128"/>
              <a:gd name="T41" fmla="*/ 100 h 128"/>
              <a:gd name="T42" fmla="*/ 76 w 128"/>
              <a:gd name="T43" fmla="*/ 76 h 128"/>
              <a:gd name="T44" fmla="*/ 100 w 128"/>
              <a:gd name="T45" fmla="*/ 100 h 128"/>
              <a:gd name="T46" fmla="*/ 28 w 128"/>
              <a:gd name="T47" fmla="*/ 20 h 128"/>
              <a:gd name="T48" fmla="*/ 20 w 128"/>
              <a:gd name="T49" fmla="*/ 52 h 128"/>
              <a:gd name="T50" fmla="*/ 52 w 128"/>
              <a:gd name="T51" fmla="*/ 60 h 128"/>
              <a:gd name="T52" fmla="*/ 60 w 128"/>
              <a:gd name="T53" fmla="*/ 28 h 128"/>
              <a:gd name="T54" fmla="*/ 52 w 128"/>
              <a:gd name="T55" fmla="*/ 52 h 128"/>
              <a:gd name="T56" fmla="*/ 28 w 128"/>
              <a:gd name="T57" fmla="*/ 28 h 128"/>
              <a:gd name="T58" fmla="*/ 52 w 128"/>
              <a:gd name="T59" fmla="*/ 52 h 128"/>
              <a:gd name="T60" fmla="*/ 76 w 128"/>
              <a:gd name="T61" fmla="*/ 20 h 128"/>
              <a:gd name="T62" fmla="*/ 68 w 128"/>
              <a:gd name="T63" fmla="*/ 52 h 128"/>
              <a:gd name="T64" fmla="*/ 100 w 128"/>
              <a:gd name="T65" fmla="*/ 60 h 128"/>
              <a:gd name="T66" fmla="*/ 108 w 128"/>
              <a:gd name="T67" fmla="*/ 28 h 128"/>
              <a:gd name="T68" fmla="*/ 100 w 128"/>
              <a:gd name="T69" fmla="*/ 52 h 128"/>
              <a:gd name="T70" fmla="*/ 76 w 128"/>
              <a:gd name="T71" fmla="*/ 28 h 128"/>
              <a:gd name="T72" fmla="*/ 100 w 128"/>
              <a:gd name="T7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52" y="68"/>
                </a:moveTo>
                <a:cubicBezTo>
                  <a:pt x="28" y="68"/>
                  <a:pt x="28" y="68"/>
                  <a:pt x="28" y="68"/>
                </a:cubicBezTo>
                <a:cubicBezTo>
                  <a:pt x="24" y="68"/>
                  <a:pt x="20" y="72"/>
                  <a:pt x="20" y="76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4" y="108"/>
                  <a:pt x="28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6" y="108"/>
                  <a:pt x="60" y="104"/>
                  <a:pt x="60" y="100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2"/>
                  <a:pt x="56" y="68"/>
                  <a:pt x="52" y="68"/>
                </a:cubicBezTo>
                <a:close/>
                <a:moveTo>
                  <a:pt x="52" y="100"/>
                </a:moveTo>
                <a:cubicBezTo>
                  <a:pt x="28" y="100"/>
                  <a:pt x="28" y="100"/>
                  <a:pt x="28" y="100"/>
                </a:cubicBezTo>
                <a:cubicBezTo>
                  <a:pt x="28" y="76"/>
                  <a:pt x="28" y="76"/>
                  <a:pt x="28" y="76"/>
                </a:cubicBezTo>
                <a:cubicBezTo>
                  <a:pt x="52" y="76"/>
                  <a:pt x="52" y="76"/>
                  <a:pt x="52" y="76"/>
                </a:cubicBezTo>
                <a:lnTo>
                  <a:pt x="52" y="100"/>
                </a:lnTo>
                <a:close/>
                <a:moveTo>
                  <a:pt x="100" y="68"/>
                </a:moveTo>
                <a:cubicBezTo>
                  <a:pt x="76" y="68"/>
                  <a:pt x="76" y="68"/>
                  <a:pt x="76" y="68"/>
                </a:cubicBezTo>
                <a:cubicBezTo>
                  <a:pt x="72" y="68"/>
                  <a:pt x="68" y="72"/>
                  <a:pt x="68" y="7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4"/>
                  <a:pt x="72" y="108"/>
                  <a:pt x="76" y="108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4" y="108"/>
                  <a:pt x="108" y="104"/>
                  <a:pt x="108" y="100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2"/>
                  <a:pt x="104" y="68"/>
                  <a:pt x="100" y="68"/>
                </a:cubicBezTo>
                <a:close/>
                <a:moveTo>
                  <a:pt x="100" y="100"/>
                </a:moveTo>
                <a:cubicBezTo>
                  <a:pt x="76" y="100"/>
                  <a:pt x="76" y="100"/>
                  <a:pt x="76" y="100"/>
                </a:cubicBezTo>
                <a:cubicBezTo>
                  <a:pt x="76" y="76"/>
                  <a:pt x="76" y="76"/>
                  <a:pt x="76" y="76"/>
                </a:cubicBezTo>
                <a:cubicBezTo>
                  <a:pt x="100" y="76"/>
                  <a:pt x="100" y="76"/>
                  <a:pt x="100" y="76"/>
                </a:cubicBezTo>
                <a:lnTo>
                  <a:pt x="100" y="100"/>
                </a:lnTo>
                <a:close/>
                <a:moveTo>
                  <a:pt x="52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4" y="20"/>
                  <a:pt x="20" y="24"/>
                  <a:pt x="20" y="28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6"/>
                  <a:pt x="24" y="60"/>
                  <a:pt x="28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6" y="60"/>
                  <a:pt x="60" y="56"/>
                  <a:pt x="60" y="5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4"/>
                  <a:pt x="56" y="20"/>
                  <a:pt x="52" y="20"/>
                </a:cubicBezTo>
                <a:close/>
                <a:moveTo>
                  <a:pt x="52" y="52"/>
                </a:moveTo>
                <a:cubicBezTo>
                  <a:pt x="28" y="52"/>
                  <a:pt x="28" y="52"/>
                  <a:pt x="28" y="52"/>
                </a:cubicBezTo>
                <a:cubicBezTo>
                  <a:pt x="28" y="28"/>
                  <a:pt x="28" y="28"/>
                  <a:pt x="28" y="28"/>
                </a:cubicBezTo>
                <a:cubicBezTo>
                  <a:pt x="52" y="28"/>
                  <a:pt x="52" y="28"/>
                  <a:pt x="52" y="28"/>
                </a:cubicBezTo>
                <a:lnTo>
                  <a:pt x="52" y="52"/>
                </a:lnTo>
                <a:close/>
                <a:moveTo>
                  <a:pt x="100" y="20"/>
                </a:moveTo>
                <a:cubicBezTo>
                  <a:pt x="76" y="20"/>
                  <a:pt x="76" y="20"/>
                  <a:pt x="76" y="20"/>
                </a:cubicBezTo>
                <a:cubicBezTo>
                  <a:pt x="72" y="20"/>
                  <a:pt x="68" y="24"/>
                  <a:pt x="68" y="28"/>
                </a:cubicBezTo>
                <a:cubicBezTo>
                  <a:pt x="68" y="52"/>
                  <a:pt x="68" y="52"/>
                  <a:pt x="68" y="52"/>
                </a:cubicBezTo>
                <a:cubicBezTo>
                  <a:pt x="68" y="56"/>
                  <a:pt x="72" y="60"/>
                  <a:pt x="76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4" y="60"/>
                  <a:pt x="108" y="56"/>
                  <a:pt x="108" y="52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4"/>
                  <a:pt x="104" y="20"/>
                  <a:pt x="100" y="20"/>
                </a:cubicBezTo>
                <a:close/>
                <a:moveTo>
                  <a:pt x="100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6" y="28"/>
                  <a:pt x="76" y="28"/>
                  <a:pt x="76" y="28"/>
                </a:cubicBezTo>
                <a:cubicBezTo>
                  <a:pt x="100" y="28"/>
                  <a:pt x="100" y="28"/>
                  <a:pt x="100" y="28"/>
                </a:cubicBezTo>
                <a:lnTo>
                  <a:pt x="100" y="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768775" y="3743179"/>
            <a:ext cx="646850" cy="646850"/>
          </a:xfrm>
          <a:custGeom>
            <a:avLst/>
            <a:gdLst>
              <a:gd name="T0" fmla="*/ 12 w 128"/>
              <a:gd name="T1" fmla="*/ 0 h 128"/>
              <a:gd name="T2" fmla="*/ 0 w 128"/>
              <a:gd name="T3" fmla="*/ 48 h 128"/>
              <a:gd name="T4" fmla="*/ 48 w 128"/>
              <a:gd name="T5" fmla="*/ 60 h 128"/>
              <a:gd name="T6" fmla="*/ 60 w 128"/>
              <a:gd name="T7" fmla="*/ 12 h 128"/>
              <a:gd name="T8" fmla="*/ 52 w 128"/>
              <a:gd name="T9" fmla="*/ 48 h 128"/>
              <a:gd name="T10" fmla="*/ 12 w 128"/>
              <a:gd name="T11" fmla="*/ 52 h 128"/>
              <a:gd name="T12" fmla="*/ 8 w 128"/>
              <a:gd name="T13" fmla="*/ 12 h 128"/>
              <a:gd name="T14" fmla="*/ 48 w 128"/>
              <a:gd name="T15" fmla="*/ 8 h 128"/>
              <a:gd name="T16" fmla="*/ 52 w 128"/>
              <a:gd name="T17" fmla="*/ 48 h 128"/>
              <a:gd name="T18" fmla="*/ 80 w 128"/>
              <a:gd name="T19" fmla="*/ 0 h 128"/>
              <a:gd name="T20" fmla="*/ 68 w 128"/>
              <a:gd name="T21" fmla="*/ 48 h 128"/>
              <a:gd name="T22" fmla="*/ 116 w 128"/>
              <a:gd name="T23" fmla="*/ 60 h 128"/>
              <a:gd name="T24" fmla="*/ 128 w 128"/>
              <a:gd name="T25" fmla="*/ 12 h 128"/>
              <a:gd name="T26" fmla="*/ 120 w 128"/>
              <a:gd name="T27" fmla="*/ 48 h 128"/>
              <a:gd name="T28" fmla="*/ 80 w 128"/>
              <a:gd name="T29" fmla="*/ 52 h 128"/>
              <a:gd name="T30" fmla="*/ 76 w 128"/>
              <a:gd name="T31" fmla="*/ 12 h 128"/>
              <a:gd name="T32" fmla="*/ 116 w 128"/>
              <a:gd name="T33" fmla="*/ 8 h 128"/>
              <a:gd name="T34" fmla="*/ 120 w 128"/>
              <a:gd name="T35" fmla="*/ 48 h 128"/>
              <a:gd name="T36" fmla="*/ 12 w 128"/>
              <a:gd name="T37" fmla="*/ 68 h 128"/>
              <a:gd name="T38" fmla="*/ 0 w 128"/>
              <a:gd name="T39" fmla="*/ 116 h 128"/>
              <a:gd name="T40" fmla="*/ 48 w 128"/>
              <a:gd name="T41" fmla="*/ 128 h 128"/>
              <a:gd name="T42" fmla="*/ 60 w 128"/>
              <a:gd name="T43" fmla="*/ 80 h 128"/>
              <a:gd name="T44" fmla="*/ 52 w 128"/>
              <a:gd name="T45" fmla="*/ 116 h 128"/>
              <a:gd name="T46" fmla="*/ 12 w 128"/>
              <a:gd name="T47" fmla="*/ 120 h 128"/>
              <a:gd name="T48" fmla="*/ 8 w 128"/>
              <a:gd name="T49" fmla="*/ 80 h 128"/>
              <a:gd name="T50" fmla="*/ 48 w 128"/>
              <a:gd name="T51" fmla="*/ 76 h 128"/>
              <a:gd name="T52" fmla="*/ 52 w 128"/>
              <a:gd name="T53" fmla="*/ 116 h 128"/>
              <a:gd name="T54" fmla="*/ 80 w 128"/>
              <a:gd name="T55" fmla="*/ 68 h 128"/>
              <a:gd name="T56" fmla="*/ 68 w 128"/>
              <a:gd name="T57" fmla="*/ 116 h 128"/>
              <a:gd name="T58" fmla="*/ 116 w 128"/>
              <a:gd name="T59" fmla="*/ 128 h 128"/>
              <a:gd name="T60" fmla="*/ 128 w 128"/>
              <a:gd name="T61" fmla="*/ 80 h 128"/>
              <a:gd name="T62" fmla="*/ 120 w 128"/>
              <a:gd name="T63" fmla="*/ 116 h 128"/>
              <a:gd name="T64" fmla="*/ 80 w 128"/>
              <a:gd name="T65" fmla="*/ 120 h 128"/>
              <a:gd name="T66" fmla="*/ 76 w 128"/>
              <a:gd name="T67" fmla="*/ 80 h 128"/>
              <a:gd name="T68" fmla="*/ 116 w 128"/>
              <a:gd name="T69" fmla="*/ 76 h 128"/>
              <a:gd name="T70" fmla="*/ 120 w 128"/>
              <a:gd name="T71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4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5"/>
                  <a:pt x="5" y="60"/>
                  <a:pt x="12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5" y="60"/>
                  <a:pt x="60" y="55"/>
                  <a:pt x="60" y="4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lose/>
                <a:moveTo>
                  <a:pt x="52" y="48"/>
                </a:moveTo>
                <a:cubicBezTo>
                  <a:pt x="52" y="50"/>
                  <a:pt x="50" y="52"/>
                  <a:pt x="48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0" y="52"/>
                  <a:pt x="8" y="50"/>
                  <a:pt x="8" y="4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0" y="8"/>
                  <a:pt x="52" y="10"/>
                  <a:pt x="52" y="12"/>
                </a:cubicBezTo>
                <a:lnTo>
                  <a:pt x="52" y="48"/>
                </a:lnTo>
                <a:close/>
                <a:moveTo>
                  <a:pt x="116" y="0"/>
                </a:moveTo>
                <a:cubicBezTo>
                  <a:pt x="80" y="0"/>
                  <a:pt x="80" y="0"/>
                  <a:pt x="80" y="0"/>
                </a:cubicBezTo>
                <a:cubicBezTo>
                  <a:pt x="73" y="0"/>
                  <a:pt x="68" y="5"/>
                  <a:pt x="68" y="12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55"/>
                  <a:pt x="73" y="60"/>
                  <a:pt x="8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23" y="60"/>
                  <a:pt x="128" y="55"/>
                  <a:pt x="128" y="48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48"/>
                </a:moveTo>
                <a:cubicBezTo>
                  <a:pt x="120" y="50"/>
                  <a:pt x="118" y="52"/>
                  <a:pt x="116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78" y="52"/>
                  <a:pt x="76" y="50"/>
                  <a:pt x="76" y="48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0"/>
                  <a:pt x="78" y="8"/>
                  <a:pt x="8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20" y="10"/>
                  <a:pt x="120" y="12"/>
                </a:cubicBezTo>
                <a:lnTo>
                  <a:pt x="120" y="48"/>
                </a:lnTo>
                <a:close/>
                <a:moveTo>
                  <a:pt x="48" y="68"/>
                </a:move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73"/>
                  <a:pt x="0" y="8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5" y="128"/>
                  <a:pt x="60" y="123"/>
                  <a:pt x="60" y="116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73"/>
                  <a:pt x="55" y="68"/>
                  <a:pt x="48" y="68"/>
                </a:cubicBezTo>
                <a:close/>
                <a:moveTo>
                  <a:pt x="52" y="116"/>
                </a:moveTo>
                <a:cubicBezTo>
                  <a:pt x="52" y="118"/>
                  <a:pt x="50" y="120"/>
                  <a:pt x="48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8"/>
                  <a:pt x="10" y="76"/>
                  <a:pt x="12" y="76"/>
                </a:cubicBezTo>
                <a:cubicBezTo>
                  <a:pt x="48" y="76"/>
                  <a:pt x="48" y="76"/>
                  <a:pt x="48" y="76"/>
                </a:cubicBezTo>
                <a:cubicBezTo>
                  <a:pt x="50" y="76"/>
                  <a:pt x="52" y="78"/>
                  <a:pt x="52" y="80"/>
                </a:cubicBezTo>
                <a:lnTo>
                  <a:pt x="52" y="116"/>
                </a:lnTo>
                <a:close/>
                <a:moveTo>
                  <a:pt x="116" y="68"/>
                </a:moveTo>
                <a:cubicBezTo>
                  <a:pt x="80" y="68"/>
                  <a:pt x="80" y="68"/>
                  <a:pt x="80" y="68"/>
                </a:cubicBezTo>
                <a:cubicBezTo>
                  <a:pt x="73" y="68"/>
                  <a:pt x="68" y="73"/>
                  <a:pt x="68" y="8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23"/>
                  <a:pt x="73" y="128"/>
                  <a:pt x="80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3"/>
                  <a:pt x="123" y="68"/>
                  <a:pt x="116" y="68"/>
                </a:cubicBezTo>
                <a:close/>
                <a:moveTo>
                  <a:pt x="120" y="116"/>
                </a:moveTo>
                <a:cubicBezTo>
                  <a:pt x="120" y="118"/>
                  <a:pt x="118" y="120"/>
                  <a:pt x="116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20"/>
                  <a:pt x="76" y="118"/>
                  <a:pt x="76" y="116"/>
                </a:cubicBezTo>
                <a:cubicBezTo>
                  <a:pt x="76" y="80"/>
                  <a:pt x="76" y="80"/>
                  <a:pt x="76" y="80"/>
                </a:cubicBezTo>
                <a:cubicBezTo>
                  <a:pt x="76" y="78"/>
                  <a:pt x="78" y="76"/>
                  <a:pt x="80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8" y="76"/>
                  <a:pt x="120" y="78"/>
                  <a:pt x="120" y="80"/>
                </a:cubicBezTo>
                <a:lnTo>
                  <a:pt x="120" y="1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 rot="10800000" flipV="1">
            <a:off x="238125" y="4601900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2749892" y="4601899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0800000" flipV="1">
            <a:off x="5261659" y="4601898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10800000" flipV="1">
            <a:off x="7773426" y="4601897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10800000" flipV="1">
            <a:off x="10285193" y="4601896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4235"/>
            <a:ext cx="12192000" cy="35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1009</Words>
  <Application>Microsoft Office PowerPoint</Application>
  <PresentationFormat>宽屏</PresentationFormat>
  <Paragraphs>76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Meiryo</vt:lpstr>
      <vt:lpstr>宋体</vt:lpstr>
      <vt:lpstr>微软雅黑</vt:lpstr>
      <vt:lpstr>叶根友刀锋黑草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PPQI</dc:creator>
  <cp:lastModifiedBy>优品PPT</cp:lastModifiedBy>
  <cp:revision>178</cp:revision>
  <dcterms:created xsi:type="dcterms:W3CDTF">2016-01-03T02:06:53Z</dcterms:created>
  <dcterms:modified xsi:type="dcterms:W3CDTF">2018-05-30T05:19:27Z</dcterms:modified>
</cp:coreProperties>
</file>