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7"/>
  </p:notesMasterIdLst>
  <p:sldIdLst>
    <p:sldId id="257" r:id="rId3"/>
    <p:sldId id="274" r:id="rId4"/>
    <p:sldId id="258" r:id="rId5"/>
    <p:sldId id="260" r:id="rId6"/>
    <p:sldId id="263" r:id="rId7"/>
    <p:sldId id="264" r:id="rId8"/>
    <p:sldId id="275" r:id="rId9"/>
    <p:sldId id="262" r:id="rId10"/>
    <p:sldId id="265" r:id="rId11"/>
    <p:sldId id="266" r:id="rId12"/>
    <p:sldId id="267" r:id="rId13"/>
    <p:sldId id="276" r:id="rId14"/>
    <p:sldId id="268" r:id="rId15"/>
    <p:sldId id="269" r:id="rId16"/>
    <p:sldId id="282" r:id="rId17"/>
    <p:sldId id="270" r:id="rId18"/>
    <p:sldId id="271" r:id="rId19"/>
    <p:sldId id="273" r:id="rId20"/>
    <p:sldId id="284" r:id="rId21"/>
    <p:sldId id="278" r:id="rId22"/>
    <p:sldId id="279" r:id="rId23"/>
    <p:sldId id="280" r:id="rId24"/>
    <p:sldId id="283" r:id="rId25"/>
    <p:sldId id="286"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337" autoAdjust="0"/>
    <p:restoredTop sz="94660"/>
  </p:normalViewPr>
  <p:slideViewPr>
    <p:cSldViewPr snapToGrid="0" showGuides="1">
      <p:cViewPr varScale="1">
        <p:scale>
          <a:sx n="106" d="100"/>
          <a:sy n="106" d="100"/>
        </p:scale>
        <p:origin x="768" y="114"/>
      </p:cViewPr>
      <p:guideLst>
        <p:guide orient="horz" pos="2160"/>
        <p:guide pos="3840"/>
      </p:guideLst>
    </p:cSldViewPr>
  </p:slideViewPr>
  <p:notesTextViewPr>
    <p:cViewPr>
      <p:scale>
        <a:sx n="1" d="1"/>
        <a:sy n="1" d="1"/>
      </p:scale>
      <p:origin x="0" y="0"/>
    </p:cViewPr>
  </p:notesTextViewPr>
  <p:gridSpacing cx="45000" cy="450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4441A74-E620-4428-B73B-8EF26A8F8906}" type="datetimeFigureOut">
              <a:rPr lang="zh-CN" altLang="en-US" smtClean="0"/>
              <a:t>2022/6/16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C9E58CC-D2F3-4932-97A9-1F1BD067B30A}" type="slidenum">
              <a:rPr lang="zh-CN" altLang="en-US" smtClean="0"/>
              <a:t>‹#›</a:t>
            </a:fld>
            <a:endParaRPr lang="zh-CN" altLang="en-US"/>
          </a:p>
        </p:txBody>
      </p:sp>
    </p:spTree>
    <p:extLst>
      <p:ext uri="{BB962C8B-B14F-4D97-AF65-F5344CB8AC3E}">
        <p14:creationId xmlns:p14="http://schemas.microsoft.com/office/powerpoint/2010/main" val="27952725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a:t>
            </a:r>
            <a:r>
              <a:rPr lang="en-US" altLang="zh-CN" smtClean="0"/>
              <a:t>http://www.ypppt.com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24</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20866679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207672986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5490568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056816005"/>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296639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520100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990049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11645878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0789090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604836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158400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840916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4051700158"/>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675550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7781180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545591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246789415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82064761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443450834"/>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1206770634"/>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146567957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68772902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t>2022/6/16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9076561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t="-6000" b="-6000"/>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6945A0-C761-4382-B0E3-220203FA6A84}" type="datetimeFigureOut">
              <a:rPr lang="zh-CN" altLang="en-US" smtClean="0"/>
              <a:t>2022/6/16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229504-CBB4-4E43-B24E-328BF8611D6A}" type="slidenum">
              <a:rPr lang="zh-CN" altLang="en-US" smtClean="0"/>
              <a:t>‹#›</a:t>
            </a:fld>
            <a:endParaRPr lang="zh-CN" altLang="en-US"/>
          </a:p>
        </p:txBody>
      </p:sp>
    </p:spTree>
    <p:extLst>
      <p:ext uri="{BB962C8B-B14F-4D97-AF65-F5344CB8AC3E}">
        <p14:creationId xmlns:p14="http://schemas.microsoft.com/office/powerpoint/2010/main" val="37973465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A4A3A4"/>
          </p15:clr>
        </p15:guide>
        <p15:guide id="2" orient="horz" pos="210" userDrawn="1">
          <p15:clr>
            <a:srgbClr val="C35EA4"/>
          </p15:clr>
        </p15:guide>
        <p15:guide id="3" pos="211" userDrawn="1">
          <p15:clr>
            <a:srgbClr val="C35EA4"/>
          </p15:clr>
        </p15:guide>
        <p15:guide id="4" pos="7469" userDrawn="1">
          <p15:clr>
            <a:srgbClr val="C35EA4"/>
          </p15:clr>
        </p15:guide>
        <p15:guide id="5" orient="horz" pos="4110" userDrawn="1">
          <p15:clr>
            <a:srgbClr val="C35EA4"/>
          </p15:clr>
        </p15:guide>
        <p15:guide id="6" orient="horz" pos="2160" userDrawn="1">
          <p15:clr>
            <a:srgbClr val="A4A3A4"/>
          </p15:clr>
        </p15:guide>
        <p15:guide id="7" pos="2547" userDrawn="1">
          <p15:clr>
            <a:srgbClr val="5ACBF0"/>
          </p15:clr>
        </p15:guide>
        <p15:guide id="8" pos="5133" userDrawn="1">
          <p15:clr>
            <a:srgbClr val="5ACBF0"/>
          </p15:clr>
        </p15:guide>
        <p15:guide id="9" orient="horz" pos="1230" userDrawn="1">
          <p15:clr>
            <a:srgbClr val="5ACBF0"/>
          </p15:clr>
        </p15:guide>
        <p15:guide id="10" orient="horz" pos="3090" userDrawn="1">
          <p15:clr>
            <a:srgbClr val="5ACBF0"/>
          </p15:clr>
        </p15:guide>
        <p15:guide id="11" pos="665" userDrawn="1">
          <p15:clr>
            <a:srgbClr val="C35EA4"/>
          </p15:clr>
        </p15:guide>
        <p15:guide id="12" pos="7015" userDrawn="1">
          <p15:clr>
            <a:srgbClr val="C35EA4"/>
          </p15:clr>
        </p15:guide>
        <p15:guide id="13" orient="horz" pos="799" userDrawn="1">
          <p15:clr>
            <a:srgbClr val="C35EA4"/>
          </p15:clr>
        </p15:guide>
        <p15:guide id="14" orient="horz" pos="3974"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2022/6/16</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59531502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8" Type="http://schemas.openxmlformats.org/officeDocument/2006/relationships/hyperlink" Target="http://www.ypppt.com/jiaocheng/" TargetMode="External"/><Relationship Id="rId3" Type="http://schemas.openxmlformats.org/officeDocument/2006/relationships/hyperlink" Target="http://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1.xml"/><Relationship Id="rId1" Type="http://schemas.openxmlformats.org/officeDocument/2006/relationships/slideLayout" Target="../slideLayouts/slideLayout18.xml"/><Relationship Id="rId6" Type="http://schemas.openxmlformats.org/officeDocument/2006/relationships/hyperlink" Target="http://www.ypppt.com/tubiao/" TargetMode="External"/><Relationship Id="rId5" Type="http://schemas.openxmlformats.org/officeDocument/2006/relationships/hyperlink" Target="http://www.ypppt.com/beijing/" TargetMode="External"/><Relationship Id="rId4" Type="http://schemas.openxmlformats.org/officeDocument/2006/relationships/hyperlink" Target="http://www.ypppt.com/jieri/" TargetMode="Externa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40774" y="1821771"/>
            <a:ext cx="11110452" cy="1107996"/>
          </a:xfrm>
          <a:prstGeom prst="rect">
            <a:avLst/>
          </a:prstGeom>
          <a:noFill/>
          <a:ln>
            <a:noFill/>
          </a:ln>
        </p:spPr>
        <p:txBody>
          <a:bodyPr wrap="square" rtlCol="0">
            <a:spAutoFit/>
          </a:bodyPr>
          <a:lstStyle/>
          <a:p>
            <a:pPr algn="ctr"/>
            <a:r>
              <a:rPr lang="en-US" altLang="zh-CN" sz="6600" b="1" dirty="0" smtClean="0">
                <a:blipFill dpi="0" rotWithShape="1">
                  <a:blip r:embed="rId2"/>
                  <a:srcRect/>
                  <a:stretch>
                    <a:fillRect/>
                  </a:stretch>
                </a:blipFill>
              </a:rPr>
              <a:t>XX</a:t>
            </a:r>
            <a:r>
              <a:rPr lang="zh-CN" altLang="en-US" sz="6600" b="1" dirty="0">
                <a:blipFill dpi="0" rotWithShape="1">
                  <a:blip r:embed="rId2"/>
                  <a:srcRect/>
                  <a:stretch>
                    <a:fillRect/>
                  </a:stretch>
                </a:blipFill>
              </a:rPr>
              <a:t>课题</a:t>
            </a:r>
            <a:r>
              <a:rPr lang="zh-CN" altLang="en-US" sz="6600" b="1" dirty="0" smtClean="0">
                <a:blipFill dpi="0" rotWithShape="1">
                  <a:blip r:embed="rId2"/>
                  <a:srcRect/>
                  <a:stretch>
                    <a:fillRect/>
                  </a:stretch>
                </a:blipFill>
              </a:rPr>
              <a:t>展示汇报</a:t>
            </a:r>
            <a:endParaRPr lang="zh-CN" altLang="en-US" sz="6600" b="1" dirty="0">
              <a:blipFill dpi="0" rotWithShape="1">
                <a:blip r:embed="rId2"/>
                <a:srcRect/>
                <a:stretch>
                  <a:fillRect/>
                </a:stretch>
              </a:blipFill>
            </a:endParaRPr>
          </a:p>
        </p:txBody>
      </p:sp>
      <p:grpSp>
        <p:nvGrpSpPr>
          <p:cNvPr id="135" name="组合 134"/>
          <p:cNvGrpSpPr/>
          <p:nvPr/>
        </p:nvGrpSpPr>
        <p:grpSpPr>
          <a:xfrm>
            <a:off x="2439414" y="3103563"/>
            <a:ext cx="7313171" cy="325437"/>
            <a:chOff x="2481804" y="4179888"/>
            <a:chExt cx="7313171" cy="325437"/>
          </a:xfrm>
          <a:solidFill>
            <a:schemeClr val="bg1">
              <a:lumMod val="75000"/>
            </a:schemeClr>
          </a:solidFill>
        </p:grpSpPr>
        <p:sp>
          <p:nvSpPr>
            <p:cNvPr id="14"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0" name="文本框 139"/>
          <p:cNvSpPr txBox="1"/>
          <p:nvPr/>
        </p:nvSpPr>
        <p:spPr>
          <a:xfrm>
            <a:off x="4635588" y="5238309"/>
            <a:ext cx="2920824" cy="707886"/>
          </a:xfrm>
          <a:prstGeom prst="rect">
            <a:avLst/>
          </a:prstGeom>
          <a:noFill/>
          <a:ln>
            <a:noFill/>
          </a:ln>
        </p:spPr>
        <p:txBody>
          <a:bodyPr wrap="square" rtlCol="0">
            <a:spAutoFit/>
          </a:bodyPr>
          <a:lstStyle/>
          <a:p>
            <a:pPr algn="ctr"/>
            <a:r>
              <a:rPr lang="zh-CN" altLang="en-US" sz="4000" dirty="0" smtClean="0">
                <a:blipFill dpi="0" rotWithShape="1">
                  <a:blip r:embed="rId2"/>
                  <a:srcRect/>
                  <a:stretch>
                    <a:fillRect/>
                  </a:stretch>
                </a:blipFill>
              </a:rPr>
              <a:t>沈涛</a:t>
            </a:r>
            <a:endParaRPr lang="zh-CN" altLang="en-US" sz="4000" dirty="0">
              <a:blipFill dpi="0" rotWithShape="1">
                <a:blip r:embed="rId2"/>
                <a:srcRect/>
                <a:stretch>
                  <a:fillRect/>
                </a:stretch>
              </a:blipFill>
            </a:endParaRPr>
          </a:p>
        </p:txBody>
      </p:sp>
      <p:sp>
        <p:nvSpPr>
          <p:cNvPr id="141" name="文本框 140"/>
          <p:cNvSpPr txBox="1"/>
          <p:nvPr/>
        </p:nvSpPr>
        <p:spPr>
          <a:xfrm>
            <a:off x="4635588" y="4573217"/>
            <a:ext cx="2920824" cy="707886"/>
          </a:xfrm>
          <a:prstGeom prst="rect">
            <a:avLst/>
          </a:prstGeom>
          <a:noFill/>
          <a:ln>
            <a:noFill/>
          </a:ln>
        </p:spPr>
        <p:txBody>
          <a:bodyPr wrap="square" rtlCol="0">
            <a:spAutoFit/>
          </a:bodyPr>
          <a:lstStyle/>
          <a:p>
            <a:pPr algn="ctr"/>
            <a:r>
              <a:rPr lang="zh-CN" altLang="en-US" sz="4000" b="1" dirty="0" smtClean="0">
                <a:blipFill dpi="0" rotWithShape="1">
                  <a:blip r:embed="rId2"/>
                  <a:srcRect/>
                  <a:stretch>
                    <a:fillRect/>
                  </a:stretch>
                </a:blipFill>
              </a:rPr>
              <a:t>汇报人</a:t>
            </a:r>
            <a:endParaRPr lang="zh-CN" altLang="en-US" sz="4000" b="1" dirty="0">
              <a:blipFill dpi="0" rotWithShape="1">
                <a:blip r:embed="rId2"/>
                <a:srcRect/>
                <a:stretch>
                  <a:fillRect/>
                </a:stretch>
              </a:blipFill>
            </a:endParaRPr>
          </a:p>
        </p:txBody>
      </p:sp>
      <p:sp>
        <p:nvSpPr>
          <p:cNvPr id="68" name="文本框 67"/>
          <p:cNvSpPr txBox="1"/>
          <p:nvPr/>
        </p:nvSpPr>
        <p:spPr>
          <a:xfrm>
            <a:off x="3727687" y="6355348"/>
            <a:ext cx="4736626" cy="338554"/>
          </a:xfrm>
          <a:prstGeom prst="rect">
            <a:avLst/>
          </a:prstGeom>
          <a:noFill/>
          <a:ln>
            <a:noFill/>
          </a:ln>
        </p:spPr>
        <p:txBody>
          <a:bodyPr wrap="square" rtlCol="0">
            <a:spAutoFit/>
          </a:bodyPr>
          <a:lstStyle/>
          <a:p>
            <a:pPr algn="ctr"/>
            <a:r>
              <a:rPr lang="en-US" altLang="zh-CN" sz="1600" dirty="0" smtClean="0">
                <a:blipFill dpi="0" rotWithShape="1">
                  <a:blip r:embed="rId2"/>
                  <a:srcRect/>
                  <a:stretch>
                    <a:fillRect/>
                  </a:stretch>
                </a:blipFill>
              </a:rPr>
              <a:t>20XX</a:t>
            </a:r>
            <a:r>
              <a:rPr lang="zh-CN" altLang="en-US" sz="1600" dirty="0" smtClean="0">
                <a:blipFill dpi="0" rotWithShape="1">
                  <a:blip r:embed="rId2"/>
                  <a:srcRect/>
                  <a:stretch>
                    <a:fillRect/>
                  </a:stretch>
                </a:blipFill>
              </a:rPr>
              <a:t>年</a:t>
            </a:r>
            <a:r>
              <a:rPr lang="en-US" altLang="zh-CN" sz="1600" dirty="0" smtClean="0">
                <a:blipFill dpi="0" rotWithShape="1">
                  <a:blip r:embed="rId2"/>
                  <a:srcRect/>
                  <a:stretch>
                    <a:fillRect/>
                  </a:stretch>
                </a:blipFill>
              </a:rPr>
              <a:t>10</a:t>
            </a:r>
            <a:r>
              <a:rPr lang="zh-CN" altLang="en-US" sz="1600" dirty="0" smtClean="0">
                <a:blipFill dpi="0" rotWithShape="1">
                  <a:blip r:embed="rId2"/>
                  <a:srcRect/>
                  <a:stretch>
                    <a:fillRect/>
                  </a:stretch>
                </a:blipFill>
              </a:rPr>
              <a:t>月</a:t>
            </a:r>
            <a:r>
              <a:rPr lang="en-US" altLang="zh-CN" sz="1600" dirty="0" smtClean="0">
                <a:blipFill dpi="0" rotWithShape="1">
                  <a:blip r:embed="rId2"/>
                  <a:srcRect/>
                  <a:stretch>
                    <a:fillRect/>
                  </a:stretch>
                </a:blipFill>
              </a:rPr>
              <a:t>15</a:t>
            </a:r>
            <a:r>
              <a:rPr lang="zh-CN" altLang="en-US" sz="1600" dirty="0" smtClean="0">
                <a:blipFill dpi="0" rotWithShape="1">
                  <a:blip r:embed="rId2"/>
                  <a:srcRect/>
                  <a:stretch>
                    <a:fillRect/>
                  </a:stretch>
                </a:blipFill>
              </a:rPr>
              <a:t>日</a:t>
            </a:r>
            <a:endParaRPr lang="zh-CN" altLang="en-US" sz="1600" dirty="0">
              <a:blipFill dpi="0" rotWithShape="1">
                <a:blip r:embed="rId2"/>
                <a:srcRect/>
                <a:stretch>
                  <a:fillRect/>
                </a:stretch>
              </a:blipFill>
            </a:endParaRPr>
          </a:p>
        </p:txBody>
      </p:sp>
    </p:spTree>
    <p:extLst>
      <p:ext uri="{BB962C8B-B14F-4D97-AF65-F5344CB8AC3E}">
        <p14:creationId xmlns:p14="http://schemas.microsoft.com/office/powerpoint/2010/main" val="20722861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4233540" y="2642172"/>
            <a:ext cx="3650106" cy="4215828"/>
            <a:chOff x="3837195" y="1726628"/>
            <a:chExt cx="4442795" cy="5131372"/>
          </a:xfrm>
        </p:grpSpPr>
        <p:sp>
          <p:nvSpPr>
            <p:cNvPr id="38" name="任意多边形 37"/>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2"/>
              <a:tile tx="0" ty="0" sx="100000" sy="100000" flip="none" algn="ctr"/>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44" name="图片 43"/>
            <p:cNvPicPr>
              <a:picLocks noChangeAspect="1"/>
            </p:cNvPicPr>
            <p:nvPr/>
          </p:nvPicPr>
          <p:blipFill>
            <a:blip r:embed="rId3"/>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2"/>
              <a:srcRect/>
              <a:tile tx="0" ty="0" sx="100000" sy="100000" flip="none" algn="ctr"/>
            </a:blipFill>
            <a:ln>
              <a:noFill/>
            </a:ln>
          </p:spPr>
        </p:pic>
        <p:sp>
          <p:nvSpPr>
            <p:cNvPr id="47" name="任意多边形 46"/>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2"/>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4"/>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a:off x="4772561" y="534413"/>
            <a:ext cx="2646878" cy="668912"/>
            <a:chOff x="4772561" y="534413"/>
            <a:chExt cx="2646878" cy="668912"/>
          </a:xfrm>
        </p:grpSpPr>
        <p:sp>
          <p:nvSpPr>
            <p:cNvPr id="5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矩形 52"/>
            <p:cNvSpPr/>
            <p:nvPr/>
          </p:nvSpPr>
          <p:spPr>
            <a:xfrm>
              <a:off x="4772561" y="534413"/>
              <a:ext cx="2646878" cy="584775"/>
            </a:xfrm>
            <a:prstGeom prst="rect">
              <a:avLst/>
            </a:prstGeom>
          </p:spPr>
          <p:txBody>
            <a:bodyPr wrap="none">
              <a:spAutoFit/>
            </a:bodyPr>
            <a:lstStyle/>
            <a:p>
              <a:pPr algn="ctr"/>
              <a:r>
                <a:rPr lang="zh-CN" altLang="en-US" sz="3200" b="1" dirty="0">
                  <a:blipFill>
                    <a:blip r:embed="rId5"/>
                    <a:stretch>
                      <a:fillRect/>
                    </a:stretch>
                  </a:blipFill>
                </a:rPr>
                <a:t>在此输入标题</a:t>
              </a:r>
            </a:p>
          </p:txBody>
        </p:sp>
      </p:grpSp>
      <p:grpSp>
        <p:nvGrpSpPr>
          <p:cNvPr id="125" name="组合 124"/>
          <p:cNvGrpSpPr/>
          <p:nvPr/>
        </p:nvGrpSpPr>
        <p:grpSpPr>
          <a:xfrm>
            <a:off x="1055688" y="1823262"/>
            <a:ext cx="2978292" cy="4232622"/>
            <a:chOff x="1055688" y="1823262"/>
            <a:chExt cx="2978292" cy="4232622"/>
          </a:xfrm>
        </p:grpSpPr>
        <p:sp>
          <p:nvSpPr>
            <p:cNvPr id="55" name="文本框 54"/>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6" y="1823262"/>
              <a:ext cx="1620957" cy="523220"/>
            </a:xfrm>
            <a:prstGeom prst="rect">
              <a:avLst/>
            </a:prstGeom>
          </p:spPr>
          <p:txBody>
            <a:bodyPr wrap="none">
              <a:spAutoFit/>
            </a:bodyPr>
            <a:lstStyle/>
            <a:p>
              <a:r>
                <a:rPr lang="zh-CN" altLang="en-US" sz="2800" b="1" dirty="0" smtClean="0">
                  <a:blipFill>
                    <a:blip r:embed="rId5"/>
                    <a:stretch>
                      <a:fillRect/>
                    </a:stretch>
                  </a:blipFill>
                </a:rPr>
                <a:t>输入</a:t>
              </a:r>
              <a:r>
                <a:rPr lang="zh-CN" altLang="en-US" sz="2800" b="1" dirty="0">
                  <a:blipFill>
                    <a:blip r:embed="rId5"/>
                    <a:stretch>
                      <a:fillRect/>
                    </a:stretch>
                  </a:blipFill>
                </a:rPr>
                <a:t>标题</a:t>
              </a:r>
            </a:p>
          </p:txBody>
        </p:sp>
      </p:grpSp>
      <p:grpSp>
        <p:nvGrpSpPr>
          <p:cNvPr id="57" name="组合 56"/>
          <p:cNvGrpSpPr/>
          <p:nvPr/>
        </p:nvGrpSpPr>
        <p:grpSpPr>
          <a:xfrm rot="900000" flipH="1">
            <a:off x="3637504" y="2376389"/>
            <a:ext cx="1191323" cy="220616"/>
            <a:chOff x="4811713" y="3189288"/>
            <a:chExt cx="2571751" cy="476251"/>
          </a:xfrm>
          <a:solidFill>
            <a:schemeClr val="bg1">
              <a:lumMod val="85000"/>
            </a:schemeClr>
          </a:solidFill>
        </p:grpSpPr>
        <p:sp>
          <p:nvSpPr>
            <p:cNvPr id="58"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6" name="组合 125"/>
          <p:cNvGrpSpPr/>
          <p:nvPr/>
        </p:nvGrpSpPr>
        <p:grpSpPr>
          <a:xfrm>
            <a:off x="8170790" y="1823262"/>
            <a:ext cx="2978292" cy="4232622"/>
            <a:chOff x="1055688" y="1823262"/>
            <a:chExt cx="2978292" cy="4232622"/>
          </a:xfrm>
        </p:grpSpPr>
        <p:sp>
          <p:nvSpPr>
            <p:cNvPr id="127" name="文本框 126"/>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823262"/>
              <a:ext cx="1620957" cy="523220"/>
            </a:xfrm>
            <a:prstGeom prst="rect">
              <a:avLst/>
            </a:prstGeom>
          </p:spPr>
          <p:txBody>
            <a:bodyPr wrap="none">
              <a:spAutoFit/>
            </a:bodyPr>
            <a:lstStyle/>
            <a:p>
              <a:r>
                <a:rPr lang="zh-CN" altLang="en-US" sz="2800" b="1" dirty="0" smtClean="0">
                  <a:blipFill>
                    <a:blip r:embed="rId5"/>
                    <a:stretch>
                      <a:fillRect/>
                    </a:stretch>
                  </a:blipFill>
                </a:rPr>
                <a:t>输入</a:t>
              </a:r>
              <a:r>
                <a:rPr lang="zh-CN" altLang="en-US" sz="2800" b="1" dirty="0">
                  <a:blipFill>
                    <a:blip r:embed="rId5"/>
                    <a:stretch>
                      <a:fillRect/>
                    </a:stretch>
                  </a:blipFill>
                </a:rPr>
                <a:t>标题</a:t>
              </a:r>
            </a:p>
          </p:txBody>
        </p:sp>
      </p:grpSp>
      <p:grpSp>
        <p:nvGrpSpPr>
          <p:cNvPr id="129" name="组合 128"/>
          <p:cNvGrpSpPr/>
          <p:nvPr/>
        </p:nvGrpSpPr>
        <p:grpSpPr>
          <a:xfrm rot="19049201">
            <a:off x="7318986" y="2623611"/>
            <a:ext cx="1529678" cy="220616"/>
            <a:chOff x="4811713" y="3189288"/>
            <a:chExt cx="2571751" cy="476251"/>
          </a:xfrm>
          <a:solidFill>
            <a:schemeClr val="bg1">
              <a:lumMod val="85000"/>
            </a:schemeClr>
          </a:solidFill>
        </p:grpSpPr>
        <p:sp>
          <p:nvSpPr>
            <p:cNvPr id="130"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97448972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782813" y="2771256"/>
            <a:ext cx="2626374" cy="2632074"/>
            <a:chOff x="3651250" y="1393825"/>
            <a:chExt cx="5119687" cy="5130800"/>
          </a:xfrm>
        </p:grpSpPr>
        <p:sp>
          <p:nvSpPr>
            <p:cNvPr id="2" name="Freeform 6"/>
            <p:cNvSpPr>
              <a:spLocks/>
            </p:cNvSpPr>
            <p:nvPr/>
          </p:nvSpPr>
          <p:spPr bwMode="auto">
            <a:xfrm>
              <a:off x="3651250" y="1393825"/>
              <a:ext cx="2444750" cy="2444750"/>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7"/>
            <p:cNvSpPr>
              <a:spLocks/>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
            <p:cNvSpPr>
              <a:spLocks/>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9"/>
            <p:cNvSpPr>
              <a:spLocks/>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2"/>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4772561" y="534413"/>
            <a:ext cx="2646878" cy="668912"/>
            <a:chOff x="4772561" y="534413"/>
            <a:chExt cx="2646878" cy="668912"/>
          </a:xfrm>
        </p:grpSpPr>
        <p:sp>
          <p:nvSpPr>
            <p:cNvPr id="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矩形 8"/>
            <p:cNvSpPr/>
            <p:nvPr/>
          </p:nvSpPr>
          <p:spPr>
            <a:xfrm>
              <a:off x="4772561" y="534413"/>
              <a:ext cx="2646878" cy="584775"/>
            </a:xfrm>
            <a:prstGeom prst="rect">
              <a:avLst/>
            </a:prstGeom>
          </p:spPr>
          <p:txBody>
            <a:bodyPr wrap="none">
              <a:spAutoFit/>
            </a:bodyPr>
            <a:lstStyle/>
            <a:p>
              <a:pPr algn="ctr"/>
              <a:r>
                <a:rPr lang="zh-CN" altLang="en-US" sz="3200" b="1" dirty="0">
                  <a:blipFill>
                    <a:blip r:embed="rId3"/>
                    <a:stretch>
                      <a:fillRect/>
                    </a:stretch>
                  </a:blipFill>
                </a:rPr>
                <a:t>在此输入标题</a:t>
              </a:r>
            </a:p>
          </p:txBody>
        </p:sp>
      </p:grpSp>
      <p:sp>
        <p:nvSpPr>
          <p:cNvPr id="10" name="文本框 9"/>
          <p:cNvSpPr txBox="1"/>
          <p:nvPr/>
        </p:nvSpPr>
        <p:spPr>
          <a:xfrm>
            <a:off x="1055689" y="1952625"/>
            <a:ext cx="3452811" cy="1200329"/>
          </a:xfrm>
          <a:prstGeom prst="rect">
            <a:avLst/>
          </a:prstGeom>
          <a:noFill/>
        </p:spPr>
        <p:txBody>
          <a:bodyPr wrap="square" rtlCol="0">
            <a:spAutoFit/>
          </a:bodyPr>
          <a:lstStyle/>
          <a:p>
            <a:pPr algn="r"/>
            <a:r>
              <a:rPr lang="zh-CN" altLang="en-US" sz="2400" dirty="0" smtClean="0">
                <a:blipFill>
                  <a:blip r:embed="rId3"/>
                  <a:stretch>
                    <a:fillRect/>
                  </a:stretch>
                </a:blipFill>
              </a:rPr>
              <a:t>输入描述性文字输入描述性文字输入描述性文字输入描述性文字</a:t>
            </a:r>
          </a:p>
        </p:txBody>
      </p:sp>
      <p:sp>
        <p:nvSpPr>
          <p:cNvPr id="11" name="文本框 10"/>
          <p:cNvSpPr txBox="1"/>
          <p:nvPr/>
        </p:nvSpPr>
        <p:spPr>
          <a:xfrm>
            <a:off x="1055689" y="4803165"/>
            <a:ext cx="3452811" cy="1200329"/>
          </a:xfrm>
          <a:prstGeom prst="rect">
            <a:avLst/>
          </a:prstGeom>
          <a:noFill/>
        </p:spPr>
        <p:txBody>
          <a:bodyPr wrap="square" rtlCol="0">
            <a:spAutoFit/>
          </a:bodyPr>
          <a:lstStyle/>
          <a:p>
            <a:pPr algn="r"/>
            <a:r>
              <a:rPr lang="zh-CN" altLang="en-US" sz="2400" dirty="0" smtClean="0">
                <a:blipFill>
                  <a:blip r:embed="rId3"/>
                  <a:stretch>
                    <a:fillRect/>
                  </a:stretch>
                </a:blipFill>
              </a:rPr>
              <a:t>输入描述性文字输入描述性文字输入描述性文字输入描述性文字</a:t>
            </a:r>
          </a:p>
        </p:txBody>
      </p:sp>
      <p:sp>
        <p:nvSpPr>
          <p:cNvPr id="12" name="文本框 11"/>
          <p:cNvSpPr txBox="1"/>
          <p:nvPr/>
        </p:nvSpPr>
        <p:spPr>
          <a:xfrm>
            <a:off x="7843838" y="1952625"/>
            <a:ext cx="3452811" cy="1200329"/>
          </a:xfrm>
          <a:prstGeom prst="rect">
            <a:avLst/>
          </a:prstGeom>
          <a:noFill/>
        </p:spPr>
        <p:txBody>
          <a:bodyPr wrap="square" rtlCol="0">
            <a:spAutoFit/>
          </a:bodyPr>
          <a:lstStyle/>
          <a:p>
            <a:r>
              <a:rPr lang="zh-CN" altLang="en-US" sz="2400" dirty="0" smtClean="0">
                <a:blipFill>
                  <a:blip r:embed="rId3"/>
                  <a:stretch>
                    <a:fillRect/>
                  </a:stretch>
                </a:blipFill>
              </a:rPr>
              <a:t>输入描述性文字输入描述性文字输入描述性文字输入描述性文字</a:t>
            </a:r>
          </a:p>
        </p:txBody>
      </p:sp>
      <p:sp>
        <p:nvSpPr>
          <p:cNvPr id="13" name="文本框 12"/>
          <p:cNvSpPr txBox="1"/>
          <p:nvPr/>
        </p:nvSpPr>
        <p:spPr>
          <a:xfrm>
            <a:off x="7843838" y="4803165"/>
            <a:ext cx="3452811" cy="1200329"/>
          </a:xfrm>
          <a:prstGeom prst="rect">
            <a:avLst/>
          </a:prstGeom>
          <a:noFill/>
        </p:spPr>
        <p:txBody>
          <a:bodyPr wrap="square" rtlCol="0">
            <a:spAutoFit/>
          </a:bodyPr>
          <a:lstStyle/>
          <a:p>
            <a:r>
              <a:rPr lang="zh-CN" altLang="en-US" sz="2400" dirty="0" smtClean="0">
                <a:blipFill>
                  <a:blip r:embed="rId3"/>
                  <a:stretch>
                    <a:fillRect/>
                  </a:stretch>
                </a:blipFill>
              </a:rPr>
              <a:t>输入描述性文字输入描述性文字输入描述性文字输入描述性文字</a:t>
            </a:r>
          </a:p>
        </p:txBody>
      </p:sp>
      <p:sp>
        <p:nvSpPr>
          <p:cNvPr id="18" name="Freeform 5"/>
          <p:cNvSpPr>
            <a:spLocks noEditPoints="1"/>
          </p:cNvSpPr>
          <p:nvPr/>
        </p:nvSpPr>
        <p:spPr bwMode="auto">
          <a:xfrm>
            <a:off x="5863467" y="3721100"/>
            <a:ext cx="465066" cy="732386"/>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228743661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8" name="组合 217"/>
          <p:cNvGrpSpPr/>
          <p:nvPr/>
        </p:nvGrpSpPr>
        <p:grpSpPr>
          <a:xfrm>
            <a:off x="4819181"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nvGrpSpPr>
          <p:cNvPr id="40" name="组合 39"/>
          <p:cNvGrpSpPr/>
          <p:nvPr/>
        </p:nvGrpSpPr>
        <p:grpSpPr>
          <a:xfrm>
            <a:off x="3811913" y="2152360"/>
            <a:ext cx="895350" cy="1511300"/>
            <a:chOff x="3675063" y="5611813"/>
            <a:chExt cx="895350" cy="1511300"/>
          </a:xfrm>
        </p:grpSpPr>
        <p:sp>
          <p:nvSpPr>
            <p:cNvPr id="41"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206074955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5" name="组合 634"/>
          <p:cNvGrpSpPr/>
          <p:nvPr/>
        </p:nvGrpSpPr>
        <p:grpSpPr>
          <a:xfrm>
            <a:off x="849049" y="1142584"/>
            <a:ext cx="4234391" cy="3572292"/>
            <a:chOff x="492654" y="1430714"/>
            <a:chExt cx="4234391" cy="3572292"/>
          </a:xfrm>
        </p:grpSpPr>
        <p:sp>
          <p:nvSpPr>
            <p:cNvPr id="222" name="文本框 221"/>
            <p:cNvSpPr txBox="1"/>
            <p:nvPr/>
          </p:nvSpPr>
          <p:spPr>
            <a:xfrm>
              <a:off x="718218" y="2129581"/>
              <a:ext cx="3342435" cy="2308324"/>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输入描述性文字输入描述性文字输入描述性文字输入描述性文字输入描述性文字输入描述性文字输入描述性文字输入描述性文字</a:t>
              </a:r>
            </a:p>
          </p:txBody>
        </p:sp>
        <p:grpSp>
          <p:nvGrpSpPr>
            <p:cNvPr id="634" name="组合 633"/>
            <p:cNvGrpSpPr/>
            <p:nvPr/>
          </p:nvGrpSpPr>
          <p:grpSpPr>
            <a:xfrm>
              <a:off x="492654" y="1430714"/>
              <a:ext cx="4234391" cy="3572292"/>
              <a:chOff x="7049029" y="1773238"/>
              <a:chExt cx="3979862" cy="1531938"/>
            </a:xfrm>
            <a:blipFill>
              <a:blip r:embed="rId2"/>
              <a:stretch>
                <a:fillRect/>
              </a:stretch>
            </a:blip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36" name="Freeform 690"/>
          <p:cNvSpPr>
            <a:spLocks noEditPoints="1"/>
          </p:cNvSpPr>
          <p:nvPr/>
        </p:nvSpPr>
        <p:spPr bwMode="auto">
          <a:xfrm>
            <a:off x="7512363" y="126841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文本框 636"/>
          <p:cNvSpPr txBox="1"/>
          <p:nvPr/>
        </p:nvSpPr>
        <p:spPr>
          <a:xfrm>
            <a:off x="7835035" y="2247166"/>
            <a:ext cx="3342435" cy="830997"/>
          </a:xfrm>
          <a:prstGeom prst="rect">
            <a:avLst/>
          </a:prstGeom>
          <a:noFill/>
        </p:spPr>
        <p:txBody>
          <a:bodyPr wrap="square" rtlCol="0">
            <a:spAutoFit/>
          </a:bodyPr>
          <a:lstStyle/>
          <a:p>
            <a:pPr algn="ctr"/>
            <a:r>
              <a:rPr lang="zh-CN" altLang="en-US" sz="2400" b="1" dirty="0" smtClean="0">
                <a:blipFill>
                  <a:blip r:embed="rId2"/>
                  <a:stretch>
                    <a:fillRect/>
                  </a:stretch>
                </a:blipFill>
              </a:rPr>
              <a:t>输入描述性文字</a:t>
            </a:r>
            <a:endParaRPr lang="en-US" altLang="zh-CN" sz="2400" b="1" dirty="0">
              <a:blipFill>
                <a:blip r:embed="rId2"/>
                <a:stretch>
                  <a:fillRect/>
                </a:stretch>
              </a:blipFill>
            </a:endParaRPr>
          </a:p>
          <a:p>
            <a:pPr algn="ctr"/>
            <a:r>
              <a:rPr lang="zh-CN" altLang="en-US" sz="2400" b="1" dirty="0" smtClean="0">
                <a:blipFill>
                  <a:blip r:embed="rId2"/>
                  <a:stretch>
                    <a:fillRect/>
                  </a:stretch>
                </a:blipFill>
              </a:rPr>
              <a:t>输入描述性文字</a:t>
            </a:r>
          </a:p>
        </p:txBody>
      </p:sp>
      <p:grpSp>
        <p:nvGrpSpPr>
          <p:cNvPr id="645"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矩形 648"/>
          <p:cNvSpPr/>
          <p:nvPr/>
        </p:nvSpPr>
        <p:spPr>
          <a:xfrm>
            <a:off x="4827417" y="5194601"/>
            <a:ext cx="2537166" cy="584775"/>
          </a:xfrm>
          <a:prstGeom prst="rect">
            <a:avLst/>
          </a:prstGeom>
        </p:spPr>
        <p:txBody>
          <a:bodyPr wrap="square">
            <a:spAutoFit/>
          </a:bodyPr>
          <a:lstStyle/>
          <a:p>
            <a:pPr algn="ctr"/>
            <a:r>
              <a:rPr lang="zh-CN" altLang="en-US" sz="3200" b="1" dirty="0" smtClean="0">
                <a:blipFill>
                  <a:blip r:embed="rId2"/>
                  <a:stretch>
                    <a:fillRect/>
                  </a:stretch>
                </a:blipFill>
              </a:rPr>
              <a:t>输入</a:t>
            </a:r>
            <a:r>
              <a:rPr lang="zh-CN" altLang="en-US" sz="3200" b="1" dirty="0">
                <a:blipFill>
                  <a:blip r:embed="rId2"/>
                  <a:stretch>
                    <a:fillRect/>
                  </a:stretch>
                </a:blipFill>
              </a:rPr>
              <a:t>标题</a:t>
            </a:r>
          </a:p>
        </p:txBody>
      </p:sp>
    </p:spTree>
    <p:extLst>
      <p:ext uri="{BB962C8B-B14F-4D97-AF65-F5344CB8AC3E}">
        <p14:creationId xmlns:p14="http://schemas.microsoft.com/office/powerpoint/2010/main" val="124856569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组合 57"/>
          <p:cNvGrpSpPr/>
          <p:nvPr/>
        </p:nvGrpSpPr>
        <p:grpSpPr>
          <a:xfrm>
            <a:off x="1055688" y="2206624"/>
            <a:ext cx="10080625" cy="3611783"/>
            <a:chOff x="1055688" y="1952624"/>
            <a:chExt cx="10080625" cy="3611783"/>
          </a:xfrm>
        </p:grpSpPr>
        <p:grpSp>
          <p:nvGrpSpPr>
            <p:cNvPr id="49" name="组合 48"/>
            <p:cNvGrpSpPr/>
            <p:nvPr/>
          </p:nvGrpSpPr>
          <p:grpSpPr>
            <a:xfrm>
              <a:off x="5539498" y="2873985"/>
              <a:ext cx="1315927" cy="1853798"/>
              <a:chOff x="5327800" y="2194414"/>
              <a:chExt cx="1917121" cy="2455202"/>
            </a:xfrm>
          </p:grpSpPr>
          <p:grpSp>
            <p:nvGrpSpPr>
              <p:cNvPr id="3" name="组合 2"/>
              <p:cNvGrpSpPr/>
              <p:nvPr/>
            </p:nvGrpSpPr>
            <p:grpSpPr>
              <a:xfrm>
                <a:off x="5327800" y="3589161"/>
                <a:ext cx="630725" cy="1039287"/>
                <a:chOff x="5803901" y="1681163"/>
                <a:chExt cx="923925" cy="1522412"/>
              </a:xfrm>
            </p:grpSpPr>
            <p:sp>
              <p:nvSpPr>
                <p:cNvPr id="4" name="Freeform 144"/>
                <p:cNvSpPr>
                  <a:spLocks/>
                </p:cNvSpPr>
                <p:nvPr/>
              </p:nvSpPr>
              <p:spPr bwMode="auto">
                <a:xfrm>
                  <a:off x="6130926" y="1746250"/>
                  <a:ext cx="596900" cy="1106488"/>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45"/>
                <p:cNvSpPr>
                  <a:spLocks/>
                </p:cNvSpPr>
                <p:nvPr/>
              </p:nvSpPr>
              <p:spPr bwMode="auto">
                <a:xfrm>
                  <a:off x="5803901" y="1701800"/>
                  <a:ext cx="917575" cy="1449388"/>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46"/>
                <p:cNvSpPr>
                  <a:spLocks noEditPoints="1"/>
                </p:cNvSpPr>
                <p:nvPr/>
              </p:nvSpPr>
              <p:spPr bwMode="auto">
                <a:xfrm>
                  <a:off x="5846763" y="1681163"/>
                  <a:ext cx="862013" cy="1503363"/>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147"/>
                <p:cNvSpPr>
                  <a:spLocks noEditPoints="1"/>
                </p:cNvSpPr>
                <p:nvPr/>
              </p:nvSpPr>
              <p:spPr bwMode="auto">
                <a:xfrm>
                  <a:off x="6049963" y="1960563"/>
                  <a:ext cx="425450" cy="969963"/>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48"/>
                <p:cNvSpPr>
                  <a:spLocks noEditPoints="1"/>
                </p:cNvSpPr>
                <p:nvPr/>
              </p:nvSpPr>
              <p:spPr bwMode="auto">
                <a:xfrm>
                  <a:off x="5810251" y="1695450"/>
                  <a:ext cx="914400" cy="1508125"/>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49"/>
                <p:cNvSpPr>
                  <a:spLocks noEditPoints="1"/>
                </p:cNvSpPr>
                <p:nvPr/>
              </p:nvSpPr>
              <p:spPr bwMode="auto">
                <a:xfrm>
                  <a:off x="6040438" y="1957388"/>
                  <a:ext cx="447675" cy="979488"/>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0"/>
                <p:cNvSpPr>
                  <a:spLocks noEditPoints="1"/>
                </p:cNvSpPr>
                <p:nvPr/>
              </p:nvSpPr>
              <p:spPr bwMode="auto">
                <a:xfrm>
                  <a:off x="5846763" y="1701800"/>
                  <a:ext cx="839788" cy="1495425"/>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51"/>
                <p:cNvSpPr>
                  <a:spLocks noEditPoints="1"/>
                </p:cNvSpPr>
                <p:nvPr/>
              </p:nvSpPr>
              <p:spPr bwMode="auto">
                <a:xfrm>
                  <a:off x="6111876" y="1976438"/>
                  <a:ext cx="307975" cy="944563"/>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52"/>
                <p:cNvSpPr>
                  <a:spLocks noEditPoints="1"/>
                </p:cNvSpPr>
                <p:nvPr/>
              </p:nvSpPr>
              <p:spPr bwMode="auto">
                <a:xfrm>
                  <a:off x="5846763" y="1720850"/>
                  <a:ext cx="839788" cy="1420813"/>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3"/>
                <p:cNvSpPr>
                  <a:spLocks noEditPoints="1"/>
                </p:cNvSpPr>
                <p:nvPr/>
              </p:nvSpPr>
              <p:spPr bwMode="auto">
                <a:xfrm>
                  <a:off x="6102351" y="1976438"/>
                  <a:ext cx="323850" cy="90646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5341293" y="2194414"/>
                <a:ext cx="612302" cy="1090222"/>
                <a:chOff x="973138" y="3608388"/>
                <a:chExt cx="896938" cy="1597025"/>
              </a:xfrm>
            </p:grpSpPr>
            <p:sp>
              <p:nvSpPr>
                <p:cNvPr id="15" name="Freeform 190"/>
                <p:cNvSpPr>
                  <a:spLocks/>
                </p:cNvSpPr>
                <p:nvPr/>
              </p:nvSpPr>
              <p:spPr bwMode="auto">
                <a:xfrm>
                  <a:off x="1001713" y="4679950"/>
                  <a:ext cx="839788" cy="431800"/>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91"/>
                <p:cNvSpPr>
                  <a:spLocks/>
                </p:cNvSpPr>
                <p:nvPr/>
              </p:nvSpPr>
              <p:spPr bwMode="auto">
                <a:xfrm>
                  <a:off x="1323976" y="3667125"/>
                  <a:ext cx="536575" cy="425450"/>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2"/>
                <p:cNvSpPr>
                  <a:spLocks/>
                </p:cNvSpPr>
                <p:nvPr/>
              </p:nvSpPr>
              <p:spPr bwMode="auto">
                <a:xfrm>
                  <a:off x="1492251" y="3667125"/>
                  <a:ext cx="165100" cy="101600"/>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93"/>
                <p:cNvSpPr>
                  <a:spLocks/>
                </p:cNvSpPr>
                <p:nvPr/>
              </p:nvSpPr>
              <p:spPr bwMode="auto">
                <a:xfrm>
                  <a:off x="992188" y="3663950"/>
                  <a:ext cx="849313" cy="119380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4"/>
                <p:cNvSpPr>
                  <a:spLocks noEditPoints="1"/>
                </p:cNvSpPr>
                <p:nvPr/>
              </p:nvSpPr>
              <p:spPr bwMode="auto">
                <a:xfrm>
                  <a:off x="973138" y="3608388"/>
                  <a:ext cx="896938" cy="1597025"/>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5"/>
                <p:cNvSpPr>
                  <a:spLocks noEditPoints="1"/>
                </p:cNvSpPr>
                <p:nvPr/>
              </p:nvSpPr>
              <p:spPr bwMode="auto">
                <a:xfrm>
                  <a:off x="973138" y="3654425"/>
                  <a:ext cx="884238" cy="1509713"/>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96"/>
                <p:cNvSpPr>
                  <a:spLocks noEditPoints="1"/>
                </p:cNvSpPr>
                <p:nvPr/>
              </p:nvSpPr>
              <p:spPr bwMode="auto">
                <a:xfrm>
                  <a:off x="1016001" y="3657600"/>
                  <a:ext cx="803275" cy="1498600"/>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7"/>
                <p:cNvSpPr>
                  <a:spLocks noEditPoints="1"/>
                </p:cNvSpPr>
                <p:nvPr/>
              </p:nvSpPr>
              <p:spPr bwMode="auto">
                <a:xfrm>
                  <a:off x="1016001" y="3679825"/>
                  <a:ext cx="803275" cy="1419224"/>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组合 22"/>
              <p:cNvGrpSpPr/>
              <p:nvPr/>
            </p:nvGrpSpPr>
            <p:grpSpPr>
              <a:xfrm>
                <a:off x="6381196" y="3531217"/>
                <a:ext cx="712004" cy="1118399"/>
                <a:chOff x="1981201" y="3586163"/>
                <a:chExt cx="1042988" cy="1638300"/>
              </a:xfrm>
            </p:grpSpPr>
            <p:sp>
              <p:nvSpPr>
                <p:cNvPr id="24" name="Freeform 198"/>
                <p:cNvSpPr>
                  <a:spLocks/>
                </p:cNvSpPr>
                <p:nvPr/>
              </p:nvSpPr>
              <p:spPr bwMode="auto">
                <a:xfrm>
                  <a:off x="2239963" y="4722813"/>
                  <a:ext cx="515938" cy="395288"/>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99"/>
                <p:cNvSpPr>
                  <a:spLocks/>
                </p:cNvSpPr>
                <p:nvPr/>
              </p:nvSpPr>
              <p:spPr bwMode="auto">
                <a:xfrm>
                  <a:off x="2616201" y="3778250"/>
                  <a:ext cx="363538" cy="298450"/>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00"/>
                <p:cNvSpPr>
                  <a:spLocks/>
                </p:cNvSpPr>
                <p:nvPr/>
              </p:nvSpPr>
              <p:spPr bwMode="auto">
                <a:xfrm>
                  <a:off x="2279651" y="3676650"/>
                  <a:ext cx="688975" cy="1181100"/>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1"/>
                <p:cNvSpPr>
                  <a:spLocks/>
                </p:cNvSpPr>
                <p:nvPr/>
              </p:nvSpPr>
              <p:spPr bwMode="auto">
                <a:xfrm>
                  <a:off x="1981201" y="3660775"/>
                  <a:ext cx="715963" cy="438150"/>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02"/>
                <p:cNvSpPr>
                  <a:spLocks noEditPoints="1"/>
                </p:cNvSpPr>
                <p:nvPr/>
              </p:nvSpPr>
              <p:spPr bwMode="auto">
                <a:xfrm>
                  <a:off x="2028826" y="3586163"/>
                  <a:ext cx="995363" cy="1638300"/>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3"/>
                <p:cNvSpPr>
                  <a:spLocks noEditPoints="1"/>
                </p:cNvSpPr>
                <p:nvPr/>
              </p:nvSpPr>
              <p:spPr bwMode="auto">
                <a:xfrm>
                  <a:off x="2025651" y="3648075"/>
                  <a:ext cx="976313" cy="1516063"/>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04"/>
                <p:cNvSpPr>
                  <a:spLocks noEditPoints="1"/>
                </p:cNvSpPr>
                <p:nvPr/>
              </p:nvSpPr>
              <p:spPr bwMode="auto">
                <a:xfrm>
                  <a:off x="2022476" y="3660775"/>
                  <a:ext cx="946150" cy="1495425"/>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6"/>
                <p:cNvSpPr>
                  <a:spLocks noEditPoints="1"/>
                </p:cNvSpPr>
                <p:nvPr/>
              </p:nvSpPr>
              <p:spPr bwMode="auto">
                <a:xfrm>
                  <a:off x="2022476" y="3679825"/>
                  <a:ext cx="939800" cy="1425575"/>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p:cNvGrpSpPr/>
              <p:nvPr/>
            </p:nvGrpSpPr>
            <p:grpSpPr>
              <a:xfrm>
                <a:off x="6242480" y="2202351"/>
                <a:ext cx="1002441" cy="1079386"/>
                <a:chOff x="5489576" y="3602038"/>
                <a:chExt cx="1468437" cy="1581151"/>
              </a:xfrm>
            </p:grpSpPr>
            <p:sp>
              <p:nvSpPr>
                <p:cNvPr id="33" name="Freeform 223"/>
                <p:cNvSpPr>
                  <a:spLocks/>
                </p:cNvSpPr>
                <p:nvPr/>
              </p:nvSpPr>
              <p:spPr bwMode="auto">
                <a:xfrm>
                  <a:off x="6762751" y="3871913"/>
                  <a:ext cx="155575" cy="114300"/>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4"/>
                <p:cNvSpPr>
                  <a:spLocks/>
                </p:cNvSpPr>
                <p:nvPr/>
              </p:nvSpPr>
              <p:spPr bwMode="auto">
                <a:xfrm>
                  <a:off x="6413501" y="3673475"/>
                  <a:ext cx="512763" cy="750888"/>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5"/>
                <p:cNvSpPr>
                  <a:spLocks/>
                </p:cNvSpPr>
                <p:nvPr/>
              </p:nvSpPr>
              <p:spPr bwMode="auto">
                <a:xfrm>
                  <a:off x="6173788" y="4232275"/>
                  <a:ext cx="600075" cy="882650"/>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6"/>
                <p:cNvSpPr>
                  <a:spLocks/>
                </p:cNvSpPr>
                <p:nvPr/>
              </p:nvSpPr>
              <p:spPr bwMode="auto">
                <a:xfrm>
                  <a:off x="5911851" y="3663950"/>
                  <a:ext cx="520700" cy="773113"/>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7"/>
                <p:cNvSpPr>
                  <a:spLocks/>
                </p:cNvSpPr>
                <p:nvPr/>
              </p:nvSpPr>
              <p:spPr bwMode="auto">
                <a:xfrm>
                  <a:off x="5868988" y="3927475"/>
                  <a:ext cx="130175" cy="38100"/>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8"/>
                <p:cNvSpPr>
                  <a:spLocks/>
                </p:cNvSpPr>
                <p:nvPr/>
              </p:nvSpPr>
              <p:spPr bwMode="auto">
                <a:xfrm>
                  <a:off x="5489576" y="3660775"/>
                  <a:ext cx="966788" cy="1460500"/>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9"/>
                <p:cNvSpPr>
                  <a:spLocks noEditPoints="1"/>
                </p:cNvSpPr>
                <p:nvPr/>
              </p:nvSpPr>
              <p:spPr bwMode="auto">
                <a:xfrm>
                  <a:off x="5551488" y="3602038"/>
                  <a:ext cx="1406525" cy="15621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30"/>
                <p:cNvSpPr>
                  <a:spLocks noEditPoints="1"/>
                </p:cNvSpPr>
                <p:nvPr/>
              </p:nvSpPr>
              <p:spPr bwMode="auto">
                <a:xfrm>
                  <a:off x="5519737" y="3635375"/>
                  <a:ext cx="1389063" cy="1547814"/>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31"/>
                <p:cNvSpPr>
                  <a:spLocks noEditPoints="1"/>
                </p:cNvSpPr>
                <p:nvPr/>
              </p:nvSpPr>
              <p:spPr bwMode="auto">
                <a:xfrm>
                  <a:off x="5526088" y="3657600"/>
                  <a:ext cx="1357313" cy="1498600"/>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2"/>
                <p:cNvSpPr>
                  <a:spLocks noEditPoints="1"/>
                </p:cNvSpPr>
                <p:nvPr/>
              </p:nvSpPr>
              <p:spPr bwMode="auto">
                <a:xfrm>
                  <a:off x="5532438" y="3679825"/>
                  <a:ext cx="1335088" cy="1428750"/>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8"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0" name="Freeform 548"/>
            <p:cNvSpPr>
              <a:spLocks noEditPoints="1"/>
            </p:cNvSpPr>
            <p:nvPr/>
          </p:nvSpPr>
          <p:spPr bwMode="auto">
            <a:xfrm rot="10800000" flipV="1">
              <a:off x="6923354"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48"/>
            <p:cNvSpPr>
              <a:spLocks noEditPoints="1"/>
            </p:cNvSpPr>
            <p:nvPr/>
          </p:nvSpPr>
          <p:spPr bwMode="auto">
            <a:xfrm rot="10800000" flipV="1">
              <a:off x="1055688"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8"/>
            <p:cNvSpPr>
              <a:spLocks noEditPoints="1"/>
            </p:cNvSpPr>
            <p:nvPr/>
          </p:nvSpPr>
          <p:spPr bwMode="auto">
            <a:xfrm rot="16200000" flipV="1">
              <a:off x="5717132" y="2318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48"/>
            <p:cNvSpPr>
              <a:spLocks noEditPoints="1"/>
            </p:cNvSpPr>
            <p:nvPr/>
          </p:nvSpPr>
          <p:spPr bwMode="auto">
            <a:xfrm rot="16200000" flipV="1">
              <a:off x="5717132" y="5171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4" name="文本框 53"/>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5" name="文本框 54"/>
          <p:cNvSpPr txBox="1"/>
          <p:nvPr/>
        </p:nvSpPr>
        <p:spPr>
          <a:xfrm>
            <a:off x="1055687"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6" name="文本框 55"/>
          <p:cNvSpPr txBox="1"/>
          <p:nvPr/>
        </p:nvSpPr>
        <p:spPr>
          <a:xfrm>
            <a:off x="7051721"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7" name="文本框 56"/>
          <p:cNvSpPr txBox="1"/>
          <p:nvPr/>
        </p:nvSpPr>
        <p:spPr>
          <a:xfrm>
            <a:off x="7051721"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grpSp>
        <p:nvGrpSpPr>
          <p:cNvPr id="59" name="组合 58"/>
          <p:cNvGrpSpPr/>
          <p:nvPr/>
        </p:nvGrpSpPr>
        <p:grpSpPr>
          <a:xfrm>
            <a:off x="4772561" y="534413"/>
            <a:ext cx="2646878" cy="668912"/>
            <a:chOff x="4772561" y="534413"/>
            <a:chExt cx="2646878" cy="668912"/>
          </a:xfrm>
        </p:grpSpPr>
        <p:sp>
          <p:nvSpPr>
            <p:cNvPr id="6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矩形 60"/>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2729370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383949" y="2716185"/>
            <a:ext cx="2154897" cy="2810561"/>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4407001" y="2269865"/>
            <a:ext cx="45719" cy="3703199"/>
            <a:chOff x="4597501" y="2216030"/>
            <a:chExt cx="45719" cy="3703199"/>
          </a:xfrm>
        </p:grpSpPr>
        <p:sp>
          <p:nvSpPr>
            <p:cNvPr id="3"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6" name="组合 55"/>
          <p:cNvGrpSpPr/>
          <p:nvPr/>
        </p:nvGrpSpPr>
        <p:grpSpPr>
          <a:xfrm>
            <a:off x="5448035" y="2464161"/>
            <a:ext cx="5688278" cy="707886"/>
            <a:chOff x="5448035" y="2464161"/>
            <a:chExt cx="5688278" cy="707886"/>
          </a:xfrm>
        </p:grpSpPr>
        <p:sp>
          <p:nvSpPr>
            <p:cNvPr id="13" name="文本框 12"/>
            <p:cNvSpPr txBox="1"/>
            <p:nvPr/>
          </p:nvSpPr>
          <p:spPr>
            <a:xfrm>
              <a:off x="6856266" y="2464161"/>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21"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5448035" y="2502829"/>
              <a:ext cx="198029" cy="630550"/>
              <a:chOff x="2022476" y="5602288"/>
              <a:chExt cx="500062" cy="1592263"/>
            </a:xfrm>
          </p:grpSpPr>
          <p:sp>
            <p:nvSpPr>
              <p:cNvPr id="3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组合 57"/>
          <p:cNvGrpSpPr/>
          <p:nvPr/>
        </p:nvGrpSpPr>
        <p:grpSpPr>
          <a:xfrm>
            <a:off x="5367251" y="3812278"/>
            <a:ext cx="5769062" cy="707886"/>
            <a:chOff x="5367251" y="3812278"/>
            <a:chExt cx="5769062" cy="707886"/>
          </a:xfrm>
        </p:grpSpPr>
        <p:sp>
          <p:nvSpPr>
            <p:cNvPr id="14" name="文本框 13"/>
            <p:cNvSpPr txBox="1"/>
            <p:nvPr/>
          </p:nvSpPr>
          <p:spPr>
            <a:xfrm>
              <a:off x="6856266" y="3812278"/>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19"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5367251" y="3842459"/>
              <a:ext cx="351423" cy="647524"/>
              <a:chOff x="2665413" y="5559425"/>
              <a:chExt cx="887413" cy="1635125"/>
            </a:xfrm>
          </p:grpSpPr>
          <p:sp>
            <p:nvSpPr>
              <p:cNvPr id="3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9" name="组合 58"/>
          <p:cNvGrpSpPr/>
          <p:nvPr/>
        </p:nvGrpSpPr>
        <p:grpSpPr>
          <a:xfrm>
            <a:off x="5315701" y="5172803"/>
            <a:ext cx="5820612" cy="707886"/>
            <a:chOff x="5315701" y="5172803"/>
            <a:chExt cx="5820612" cy="707886"/>
          </a:xfrm>
        </p:grpSpPr>
        <p:sp>
          <p:nvSpPr>
            <p:cNvPr id="15" name="文本框 14"/>
            <p:cNvSpPr txBox="1"/>
            <p:nvPr/>
          </p:nvSpPr>
          <p:spPr>
            <a:xfrm>
              <a:off x="6856266" y="5172803"/>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22"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5315701" y="5227502"/>
              <a:ext cx="354566" cy="598488"/>
              <a:chOff x="3675063" y="5611813"/>
              <a:chExt cx="895350" cy="1511300"/>
            </a:xfrm>
          </p:grpSpPr>
          <p:sp>
            <p:nvSpPr>
              <p:cNvPr id="4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0" name="组合 59"/>
          <p:cNvGrpSpPr/>
          <p:nvPr/>
        </p:nvGrpSpPr>
        <p:grpSpPr>
          <a:xfrm>
            <a:off x="4772561" y="534413"/>
            <a:ext cx="2646878" cy="668912"/>
            <a:chOff x="4772561" y="534413"/>
            <a:chExt cx="2646878" cy="668912"/>
          </a:xfrm>
        </p:grpSpPr>
        <p:sp>
          <p:nvSpPr>
            <p:cNvPr id="6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矩形 6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40393593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772561" y="534413"/>
            <a:ext cx="2646878" cy="668912"/>
            <a:chOff x="4772561" y="534413"/>
            <a:chExt cx="2646878"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矩形 2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3" name="组合 32"/>
          <p:cNvGrpSpPr/>
          <p:nvPr/>
        </p:nvGrpSpPr>
        <p:grpSpPr>
          <a:xfrm>
            <a:off x="4318001" y="2379066"/>
            <a:ext cx="3556000" cy="3620388"/>
            <a:chOff x="4318001" y="2379066"/>
            <a:chExt cx="3556000" cy="3620388"/>
          </a:xfrm>
        </p:grpSpPr>
        <p:grpSp>
          <p:nvGrpSpPr>
            <p:cNvPr id="19" name="组合 18"/>
            <p:cNvGrpSpPr/>
            <p:nvPr/>
          </p:nvGrpSpPr>
          <p:grpSpPr>
            <a:xfrm>
              <a:off x="4318001" y="2379066"/>
              <a:ext cx="3556000" cy="3620388"/>
              <a:chOff x="3978089" y="1803095"/>
              <a:chExt cx="4288283" cy="4365930"/>
            </a:xfrm>
          </p:grpSpPr>
          <p:grpSp>
            <p:nvGrpSpPr>
              <p:cNvPr id="5" name="组合 4"/>
              <p:cNvGrpSpPr/>
              <p:nvPr/>
            </p:nvGrpSpPr>
            <p:grpSpPr>
              <a:xfrm>
                <a:off x="5348554" y="1803095"/>
                <a:ext cx="2014953" cy="2038617"/>
                <a:chOff x="7780338" y="581026"/>
                <a:chExt cx="2703512" cy="2735262"/>
              </a:xfrm>
              <a:blipFill dpi="0" rotWithShape="1">
                <a:blip r:embed="rId3"/>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rot="16200000">
                <a:off x="3989921" y="2758818"/>
                <a:ext cx="2014953" cy="2038617"/>
                <a:chOff x="7780338" y="581026"/>
                <a:chExt cx="2703512" cy="2735262"/>
              </a:xfrm>
              <a:blipFill dpi="0" rotWithShape="1">
                <a:blip r:embed="rId3"/>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0800000">
                <a:off x="4881447" y="4130408"/>
                <a:ext cx="2014953" cy="2038617"/>
                <a:chOff x="7780338" y="581026"/>
                <a:chExt cx="2703512" cy="2735262"/>
              </a:xfrm>
              <a:blipFill dpi="0" rotWithShape="1">
                <a:blip r:embed="rId3"/>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5400000">
                <a:off x="6239587" y="3183865"/>
                <a:ext cx="2014953" cy="2038617"/>
                <a:chOff x="7780338" y="581026"/>
                <a:chExt cx="2703512" cy="2735262"/>
              </a:xfrm>
              <a:blipFill dpi="0" rotWithShape="1">
                <a:blip r:embed="rId3"/>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7" name="Freeform 47"/>
            <p:cNvSpPr>
              <a:spLocks noEditPoints="1"/>
            </p:cNvSpPr>
            <p:nvPr/>
          </p:nvSpPr>
          <p:spPr bwMode="auto">
            <a:xfrm>
              <a:off x="4925811"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47"/>
            <p:cNvSpPr>
              <a:spLocks noEditPoints="1"/>
            </p:cNvSpPr>
            <p:nvPr/>
          </p:nvSpPr>
          <p:spPr bwMode="auto">
            <a:xfrm>
              <a:off x="6900142"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47"/>
            <p:cNvSpPr>
              <a:spLocks noEditPoints="1"/>
            </p:cNvSpPr>
            <p:nvPr/>
          </p:nvSpPr>
          <p:spPr bwMode="auto">
            <a:xfrm>
              <a:off x="4925811"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47"/>
            <p:cNvSpPr>
              <a:spLocks noEditPoints="1"/>
            </p:cNvSpPr>
            <p:nvPr/>
          </p:nvSpPr>
          <p:spPr bwMode="auto">
            <a:xfrm>
              <a:off x="6900142"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文本框 22"/>
          <p:cNvSpPr txBox="1"/>
          <p:nvPr/>
        </p:nvSpPr>
        <p:spPr>
          <a:xfrm>
            <a:off x="1063579" y="2231655"/>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4" name="文本框 23"/>
          <p:cNvSpPr txBox="1"/>
          <p:nvPr/>
        </p:nvSpPr>
        <p:spPr>
          <a:xfrm>
            <a:off x="1063579" y="5086212"/>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5" name="文本框 24"/>
          <p:cNvSpPr txBox="1"/>
          <p:nvPr/>
        </p:nvSpPr>
        <p:spPr>
          <a:xfrm>
            <a:off x="7197770" y="2231655"/>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6" name="文本框 25"/>
          <p:cNvSpPr txBox="1"/>
          <p:nvPr/>
        </p:nvSpPr>
        <p:spPr>
          <a:xfrm>
            <a:off x="7197770" y="5086212"/>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Tree>
    <p:extLst>
      <p:ext uri="{BB962C8B-B14F-4D97-AF65-F5344CB8AC3E}">
        <p14:creationId xmlns:p14="http://schemas.microsoft.com/office/powerpoint/2010/main" val="31909254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6" y="2408826"/>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a:off x="4114409" y="2496803"/>
            <a:ext cx="1154695" cy="1060121"/>
            <a:chOff x="5197476" y="3049588"/>
            <a:chExt cx="833437" cy="765175"/>
          </a:xfrm>
        </p:grpSpPr>
        <p:sp>
          <p:nvSpPr>
            <p:cNvPr id="6"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8"/>
          <p:cNvSpPr>
            <a:spLocks noEditPoints="1"/>
          </p:cNvSpPr>
          <p:nvPr/>
        </p:nvSpPr>
        <p:spPr bwMode="auto">
          <a:xfrm>
            <a:off x="6908600" y="2503401"/>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9654404" y="2492404"/>
            <a:ext cx="1123905" cy="1068919"/>
            <a:chOff x="7096126" y="3055938"/>
            <a:chExt cx="811213" cy="771525"/>
          </a:xfrm>
        </p:grpSpPr>
        <p:sp>
          <p:nvSpPr>
            <p:cNvPr id="9"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1055689"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4" name="文本框 13"/>
          <p:cNvSpPr txBox="1"/>
          <p:nvPr/>
        </p:nvSpPr>
        <p:spPr>
          <a:xfrm>
            <a:off x="3802593"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5" name="文本框 14"/>
          <p:cNvSpPr txBox="1"/>
          <p:nvPr/>
        </p:nvSpPr>
        <p:spPr>
          <a:xfrm>
            <a:off x="6549497"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6" name="文本框 15"/>
          <p:cNvSpPr txBox="1"/>
          <p:nvPr/>
        </p:nvSpPr>
        <p:spPr>
          <a:xfrm>
            <a:off x="9296402" y="3883589"/>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239885502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521575" y="2282825"/>
            <a:ext cx="3614738" cy="3674320"/>
            <a:chOff x="8545513" y="3471863"/>
            <a:chExt cx="1444625" cy="1468437"/>
          </a:xfrm>
          <a:solidFill>
            <a:schemeClr val="bg1">
              <a:lumMod val="75000"/>
            </a:schemeClr>
          </a:solidFill>
        </p:grpSpPr>
        <p:grpSp>
          <p:nvGrpSpPr>
            <p:cNvPr id="4" name="Group 3235"/>
            <p:cNvGrpSpPr>
              <a:grpSpLocks/>
            </p:cNvGrpSpPr>
            <p:nvPr/>
          </p:nvGrpSpPr>
          <p:grpSpPr bwMode="auto">
            <a:xfrm>
              <a:off x="8551863" y="3471863"/>
              <a:ext cx="1431925" cy="1465262"/>
              <a:chOff x="5387" y="2187"/>
              <a:chExt cx="902" cy="923"/>
            </a:xfrm>
            <a:grpFill/>
          </p:grpSpPr>
          <p:sp>
            <p:nvSpPr>
              <p:cNvPr id="136"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6" name="组合 335"/>
          <p:cNvGrpSpPr/>
          <p:nvPr/>
        </p:nvGrpSpPr>
        <p:grpSpPr>
          <a:xfrm rot="900000" flipH="1">
            <a:off x="6225161" y="2661623"/>
            <a:ext cx="1191323" cy="220616"/>
            <a:chOff x="4811713" y="3189288"/>
            <a:chExt cx="2571751" cy="476251"/>
          </a:xfrm>
          <a:solidFill>
            <a:schemeClr val="bg1">
              <a:lumMod val="85000"/>
            </a:schemeClr>
          </a:solidFill>
        </p:grpSpPr>
        <p:sp>
          <p:nvSpPr>
            <p:cNvPr id="337"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4" name="文本框 403"/>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05" name="组合 404"/>
          <p:cNvGrpSpPr/>
          <p:nvPr/>
        </p:nvGrpSpPr>
        <p:grpSpPr>
          <a:xfrm>
            <a:off x="4772561" y="534413"/>
            <a:ext cx="2646878" cy="668912"/>
            <a:chOff x="4772561" y="534413"/>
            <a:chExt cx="2646878" cy="668912"/>
          </a:xfrm>
        </p:grpSpPr>
        <p:sp>
          <p:nvSpPr>
            <p:cNvPr id="4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矩形 406"/>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
        <p:nvSpPr>
          <p:cNvPr id="408" name="矩形 407"/>
          <p:cNvSpPr/>
          <p:nvPr/>
        </p:nvSpPr>
        <p:spPr>
          <a:xfrm>
            <a:off x="1983795" y="1970478"/>
            <a:ext cx="3057247" cy="584775"/>
          </a:xfrm>
          <a:prstGeom prst="rect">
            <a:avLst/>
          </a:prstGeom>
        </p:spPr>
        <p:txBody>
          <a:bodyPr wrap="none">
            <a:spAutoFit/>
          </a:bodyPr>
          <a:lstStyle/>
          <a:p>
            <a:pPr algn="ctr"/>
            <a:r>
              <a:rPr lang="zh-CN" altLang="en-US" sz="3200" b="1" dirty="0">
                <a:blipFill>
                  <a:blip r:embed="rId2"/>
                  <a:stretch>
                    <a:fillRect/>
                  </a:stretch>
                </a:blipFill>
              </a:rPr>
              <a:t>在此</a:t>
            </a:r>
            <a:r>
              <a:rPr lang="zh-CN" altLang="en-US" sz="3200" b="1" dirty="0" smtClean="0">
                <a:blipFill>
                  <a:blip r:embed="rId2"/>
                  <a:stretch>
                    <a:fillRect/>
                  </a:stretch>
                </a:blipFill>
              </a:rPr>
              <a:t>输入附标题</a:t>
            </a:r>
            <a:endParaRPr lang="zh-CN" altLang="en-US" sz="3200" b="1" dirty="0">
              <a:blipFill>
                <a:blip r:embed="rId2"/>
                <a:stretch>
                  <a:fillRect/>
                </a:stretch>
              </a:blipFill>
            </a:endParaRPr>
          </a:p>
        </p:txBody>
      </p:sp>
    </p:spTree>
    <p:extLst>
      <p:ext uri="{BB962C8B-B14F-4D97-AF65-F5344CB8AC3E}">
        <p14:creationId xmlns:p14="http://schemas.microsoft.com/office/powerpoint/2010/main" val="171170851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 name="组合 178"/>
          <p:cNvGrpSpPr/>
          <p:nvPr/>
        </p:nvGrpSpPr>
        <p:grpSpPr>
          <a:xfrm>
            <a:off x="4974047" y="2106745"/>
            <a:ext cx="2243907" cy="4014880"/>
            <a:chOff x="4974047" y="1777893"/>
            <a:chExt cx="2243907" cy="4014880"/>
          </a:xfrm>
        </p:grpSpPr>
        <p:grpSp>
          <p:nvGrpSpPr>
            <p:cNvPr id="85"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
            <p:cNvGrpSpPr>
              <a:grpSpLocks noChangeAspect="1"/>
            </p:cNvGrpSpPr>
            <p:nvPr/>
          </p:nvGrpSpPr>
          <p:grpSpPr bwMode="auto">
            <a:xfrm>
              <a:off x="4974047" y="1777893"/>
              <a:ext cx="2243907" cy="2955540"/>
              <a:chOff x="721" y="397"/>
              <a:chExt cx="2182" cy="2874"/>
            </a:xfrm>
            <a:solidFill>
              <a:schemeClr val="bg1">
                <a:lumMod val="75000"/>
              </a:schemeClr>
            </a:solidFill>
          </p:grpSpPr>
          <p:sp>
            <p:nvSpPr>
              <p:cNvPr id="9"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2" name="组合 81"/>
          <p:cNvGrpSpPr/>
          <p:nvPr/>
        </p:nvGrpSpPr>
        <p:grpSpPr>
          <a:xfrm>
            <a:off x="4772561" y="534413"/>
            <a:ext cx="2646878" cy="668912"/>
            <a:chOff x="4772561" y="534413"/>
            <a:chExt cx="2646878" cy="668912"/>
          </a:xfrm>
        </p:grpSpPr>
        <p:sp>
          <p:nvSpPr>
            <p:cNvPr id="83"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矩形 83"/>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10" name="组合 109"/>
          <p:cNvGrpSpPr/>
          <p:nvPr/>
        </p:nvGrpSpPr>
        <p:grpSpPr>
          <a:xfrm rot="20588985">
            <a:off x="6665442" y="3943802"/>
            <a:ext cx="1703085" cy="243452"/>
            <a:chOff x="4811713" y="3189288"/>
            <a:chExt cx="2571751" cy="476251"/>
          </a:xfrm>
          <a:solidFill>
            <a:schemeClr val="bg1">
              <a:lumMod val="85000"/>
            </a:schemeClr>
          </a:solidFill>
        </p:grpSpPr>
        <p:sp>
          <p:nvSpPr>
            <p:cNvPr id="11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8" name="文本框 177"/>
          <p:cNvSpPr txBox="1"/>
          <p:nvPr/>
        </p:nvSpPr>
        <p:spPr>
          <a:xfrm>
            <a:off x="1058203" y="2924603"/>
            <a:ext cx="3113720" cy="1938992"/>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180" name="文本框 179"/>
          <p:cNvSpPr txBox="1"/>
          <p:nvPr/>
        </p:nvSpPr>
        <p:spPr>
          <a:xfrm>
            <a:off x="8040947" y="2924603"/>
            <a:ext cx="3113720" cy="1938992"/>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grpSp>
        <p:nvGrpSpPr>
          <p:cNvPr id="181" name="组合 180"/>
          <p:cNvGrpSpPr/>
          <p:nvPr/>
        </p:nvGrpSpPr>
        <p:grpSpPr>
          <a:xfrm rot="2128931" flipH="1">
            <a:off x="3729191" y="4637387"/>
            <a:ext cx="1703085" cy="243452"/>
            <a:chOff x="4811713" y="3189288"/>
            <a:chExt cx="2571751" cy="476251"/>
          </a:xfrm>
          <a:solidFill>
            <a:schemeClr val="bg1">
              <a:lumMod val="85000"/>
            </a:schemeClr>
          </a:solidFill>
        </p:grpSpPr>
        <p:sp>
          <p:nvSpPr>
            <p:cNvPr id="182"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161567321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961234" y="2071397"/>
            <a:ext cx="4269532" cy="1592263"/>
            <a:chOff x="3961234" y="2071397"/>
            <a:chExt cx="4269532" cy="1592263"/>
          </a:xfrm>
        </p:grpSpPr>
        <p:grpSp>
          <p:nvGrpSpPr>
            <p:cNvPr id="181" name="组合 180"/>
            <p:cNvGrpSpPr/>
            <p:nvPr/>
          </p:nvGrpSpPr>
          <p:grpSpPr>
            <a:xfrm>
              <a:off x="3961234" y="2071397"/>
              <a:ext cx="550068" cy="1592263"/>
              <a:chOff x="2022476" y="5602288"/>
              <a:chExt cx="500062" cy="1592263"/>
            </a:xfrm>
          </p:grpSpPr>
          <p:sp>
            <p:nvSpPr>
              <p:cNvPr id="18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p:cNvGrpSpPr/>
            <p:nvPr/>
          </p:nvGrpSpPr>
          <p:grpSpPr>
            <a:xfrm>
              <a:off x="4669860"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523526"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89512612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文本框 11"/>
          <p:cNvSpPr txBox="1"/>
          <p:nvPr/>
        </p:nvSpPr>
        <p:spPr>
          <a:xfrm>
            <a:off x="1666875" y="3281720"/>
            <a:ext cx="3834106"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13" name="文本框 12"/>
          <p:cNvSpPr txBox="1"/>
          <p:nvPr/>
        </p:nvSpPr>
        <p:spPr>
          <a:xfrm>
            <a:off x="6678751" y="3281720"/>
            <a:ext cx="3834106"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181" name="组合 180"/>
          <p:cNvGrpSpPr/>
          <p:nvPr/>
        </p:nvGrpSpPr>
        <p:grpSpPr>
          <a:xfrm>
            <a:off x="4772561" y="534413"/>
            <a:ext cx="2646878" cy="668912"/>
            <a:chOff x="4772561" y="534413"/>
            <a:chExt cx="2646878" cy="668912"/>
          </a:xfrm>
        </p:grpSpPr>
        <p:sp>
          <p:nvSpPr>
            <p:cNvPr id="18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矩形 182"/>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86" name="组合 185"/>
          <p:cNvGrpSpPr/>
          <p:nvPr/>
        </p:nvGrpSpPr>
        <p:grpSpPr>
          <a:xfrm>
            <a:off x="5849771"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7" name="矩形 186"/>
          <p:cNvSpPr/>
          <p:nvPr/>
        </p:nvSpPr>
        <p:spPr>
          <a:xfrm>
            <a:off x="2572546" y="2306047"/>
            <a:ext cx="2022764" cy="523220"/>
          </a:xfrm>
          <a:prstGeom prst="rect">
            <a:avLst/>
          </a:prstGeom>
        </p:spPr>
        <p:txBody>
          <a:bodyPr wrap="square">
            <a:spAutoFit/>
          </a:bodyPr>
          <a:lstStyle/>
          <a:p>
            <a:pPr algn="ctr"/>
            <a:r>
              <a:rPr lang="zh-CN" altLang="en-US" sz="2800" b="1" dirty="0" smtClean="0">
                <a:blipFill>
                  <a:blip r:embed="rId2"/>
                  <a:stretch>
                    <a:fillRect/>
                  </a:stretch>
                </a:blipFill>
              </a:rPr>
              <a:t>附标题</a:t>
            </a:r>
            <a:endParaRPr lang="zh-CN" altLang="en-US" sz="2800" b="1" dirty="0">
              <a:blipFill>
                <a:blip r:embed="rId2"/>
                <a:stretch>
                  <a:fillRect/>
                </a:stretch>
              </a:blipFill>
            </a:endParaRPr>
          </a:p>
        </p:txBody>
      </p:sp>
      <p:sp>
        <p:nvSpPr>
          <p:cNvPr id="188" name="矩形 187"/>
          <p:cNvSpPr/>
          <p:nvPr/>
        </p:nvSpPr>
        <p:spPr>
          <a:xfrm>
            <a:off x="7584422" y="2306047"/>
            <a:ext cx="2022764" cy="523220"/>
          </a:xfrm>
          <a:prstGeom prst="rect">
            <a:avLst/>
          </a:prstGeom>
        </p:spPr>
        <p:txBody>
          <a:bodyPr wrap="square">
            <a:spAutoFit/>
          </a:bodyPr>
          <a:lstStyle/>
          <a:p>
            <a:pPr algn="ctr"/>
            <a:r>
              <a:rPr lang="zh-CN" altLang="en-US" sz="2800" b="1" dirty="0" smtClean="0">
                <a:blipFill>
                  <a:blip r:embed="rId2"/>
                  <a:stretch>
                    <a:fillRect/>
                  </a:stretch>
                </a:blipFill>
              </a:rPr>
              <a:t>附标题</a:t>
            </a:r>
            <a:endParaRPr lang="zh-CN" altLang="en-US" sz="2800" b="1" dirty="0">
              <a:blipFill>
                <a:blip r:embed="rId2"/>
                <a:stretch>
                  <a:fillRect/>
                </a:stretch>
              </a:blipFill>
            </a:endParaRPr>
          </a:p>
        </p:txBody>
      </p:sp>
    </p:spTree>
    <p:extLst>
      <p:ext uri="{BB962C8B-B14F-4D97-AF65-F5344CB8AC3E}">
        <p14:creationId xmlns:p14="http://schemas.microsoft.com/office/powerpoint/2010/main" val="287511395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3" name="文本框 82"/>
          <p:cNvSpPr txBox="1"/>
          <p:nvPr/>
        </p:nvSpPr>
        <p:spPr>
          <a:xfrm>
            <a:off x="904581"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sp>
        <p:nvSpPr>
          <p:cNvPr id="152" name="文本框 151"/>
          <p:cNvSpPr txBox="1"/>
          <p:nvPr/>
        </p:nvSpPr>
        <p:spPr>
          <a:xfrm>
            <a:off x="4751367"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grpSp>
        <p:nvGrpSpPr>
          <p:cNvPr id="15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1" name="文本框 220"/>
          <p:cNvSpPr txBox="1"/>
          <p:nvPr/>
        </p:nvSpPr>
        <p:spPr>
          <a:xfrm>
            <a:off x="8598152"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sp>
        <p:nvSpPr>
          <p:cNvPr id="290" name="矩形 289"/>
          <p:cNvSpPr/>
          <p:nvPr/>
        </p:nvSpPr>
        <p:spPr>
          <a:xfrm>
            <a:off x="4157007" y="4366512"/>
            <a:ext cx="3877986" cy="584775"/>
          </a:xfrm>
          <a:prstGeom prst="rect">
            <a:avLst/>
          </a:prstGeom>
        </p:spPr>
        <p:txBody>
          <a:bodyPr wrap="none">
            <a:spAutoFit/>
          </a:bodyPr>
          <a:lstStyle/>
          <a:p>
            <a:pPr algn="ctr"/>
            <a:r>
              <a:rPr lang="zh-CN" altLang="en-US" sz="3200" b="1" dirty="0">
                <a:blipFill>
                  <a:blip r:embed="rId2"/>
                  <a:stretch>
                    <a:fillRect/>
                  </a:stretch>
                </a:blipFill>
              </a:rPr>
              <a:t>在此</a:t>
            </a:r>
            <a:r>
              <a:rPr lang="zh-CN" altLang="en-US" sz="3200" b="1" dirty="0" smtClean="0">
                <a:blipFill>
                  <a:blip r:embed="rId2"/>
                  <a:stretch>
                    <a:fillRect/>
                  </a:stretch>
                </a:blipFill>
              </a:rPr>
              <a:t>输入总结性观点</a:t>
            </a:r>
            <a:endParaRPr lang="zh-CN" altLang="en-US" sz="3200" b="1" dirty="0">
              <a:blipFill>
                <a:blip r:embed="rId2"/>
                <a:stretch>
                  <a:fillRect/>
                </a:stretch>
              </a:blipFill>
            </a:endParaRPr>
          </a:p>
        </p:txBody>
      </p:sp>
      <p:grpSp>
        <p:nvGrpSpPr>
          <p:cNvPr id="291"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3" name="Group 16"/>
          <p:cNvGrpSpPr>
            <a:grpSpLocks noChangeAspect="1"/>
          </p:cNvGrpSpPr>
          <p:nvPr/>
        </p:nvGrpSpPr>
        <p:grpSpPr bwMode="auto">
          <a:xfrm>
            <a:off x="5925434" y="5546725"/>
            <a:ext cx="341132" cy="520142"/>
            <a:chOff x="4481" y="3175"/>
            <a:chExt cx="404" cy="616"/>
          </a:xfrm>
        </p:grpSpPr>
        <p:sp>
          <p:nvSpPr>
            <p:cNvPr id="354"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7"/>
            <p:cNvSpPr>
              <a:spLocks noEditPoints="1"/>
            </p:cNvSpPr>
            <p:nvPr/>
          </p:nvSpPr>
          <p:spPr bwMode="auto">
            <a:xfrm>
              <a:off x="4481" y="3175"/>
              <a:ext cx="404" cy="616"/>
            </a:xfrm>
            <a:custGeom>
              <a:avLst/>
              <a:gdLst>
                <a:gd name="T0" fmla="*/ 42 w 195"/>
                <a:gd name="T1" fmla="*/ 257 h 299"/>
                <a:gd name="T2" fmla="*/ 163 w 195"/>
                <a:gd name="T3" fmla="*/ 253 h 299"/>
                <a:gd name="T4" fmla="*/ 118 w 195"/>
                <a:gd name="T5" fmla="*/ 163 h 299"/>
                <a:gd name="T6" fmla="*/ 2 w 195"/>
                <a:gd name="T7" fmla="*/ 159 h 299"/>
                <a:gd name="T8" fmla="*/ 74 w 195"/>
                <a:gd name="T9" fmla="*/ 286 h 299"/>
                <a:gd name="T10" fmla="*/ 117 w 195"/>
                <a:gd name="T11" fmla="*/ 180 h 299"/>
                <a:gd name="T12" fmla="*/ 144 w 195"/>
                <a:gd name="T13" fmla="*/ 184 h 299"/>
                <a:gd name="T14" fmla="*/ 151 w 195"/>
                <a:gd name="T15" fmla="*/ 92 h 299"/>
                <a:gd name="T16" fmla="*/ 157 w 195"/>
                <a:gd name="T17" fmla="*/ 63 h 299"/>
                <a:gd name="T18" fmla="*/ 33 w 195"/>
                <a:gd name="T19" fmla="*/ 175 h 299"/>
                <a:gd name="T20" fmla="*/ 57 w 195"/>
                <a:gd name="T21" fmla="*/ 195 h 299"/>
                <a:gd name="T22" fmla="*/ 61 w 195"/>
                <a:gd name="T23" fmla="*/ 231 h 299"/>
                <a:gd name="T24" fmla="*/ 159 w 195"/>
                <a:gd name="T25" fmla="*/ 249 h 299"/>
                <a:gd name="T26" fmla="*/ 45 w 195"/>
                <a:gd name="T27" fmla="*/ 63 h 299"/>
                <a:gd name="T28" fmla="*/ 45 w 195"/>
                <a:gd name="T29" fmla="*/ 247 h 299"/>
                <a:gd name="T30" fmla="*/ 149 w 195"/>
                <a:gd name="T31" fmla="*/ 136 h 299"/>
                <a:gd name="T32" fmla="*/ 126 w 195"/>
                <a:gd name="T33" fmla="*/ 220 h 299"/>
                <a:gd name="T34" fmla="*/ 134 w 195"/>
                <a:gd name="T35" fmla="*/ 238 h 299"/>
                <a:gd name="T36" fmla="*/ 161 w 195"/>
                <a:gd name="T37" fmla="*/ 70 h 299"/>
                <a:gd name="T38" fmla="*/ 57 w 195"/>
                <a:gd name="T39" fmla="*/ 119 h 299"/>
                <a:gd name="T40" fmla="*/ 162 w 195"/>
                <a:gd name="T41" fmla="*/ 85 h 299"/>
                <a:gd name="T42" fmla="*/ 52 w 195"/>
                <a:gd name="T43" fmla="*/ 59 h 299"/>
                <a:gd name="T44" fmla="*/ 145 w 195"/>
                <a:gd name="T45" fmla="*/ 76 h 299"/>
                <a:gd name="T46" fmla="*/ 39 w 195"/>
                <a:gd name="T47" fmla="*/ 154 h 299"/>
                <a:gd name="T48" fmla="*/ 98 w 195"/>
                <a:gd name="T49" fmla="*/ 268 h 299"/>
                <a:gd name="T50" fmla="*/ 157 w 195"/>
                <a:gd name="T51" fmla="*/ 110 h 299"/>
                <a:gd name="T52" fmla="*/ 26 w 195"/>
                <a:gd name="T53" fmla="*/ 153 h 299"/>
                <a:gd name="T54" fmla="*/ 92 w 195"/>
                <a:gd name="T55" fmla="*/ 28 h 299"/>
                <a:gd name="T56" fmla="*/ 68 w 195"/>
                <a:gd name="T57" fmla="*/ 279 h 299"/>
                <a:gd name="T58" fmla="*/ 52 w 195"/>
                <a:gd name="T59" fmla="*/ 217 h 299"/>
                <a:gd name="T60" fmla="*/ 19 w 195"/>
                <a:gd name="T61" fmla="*/ 100 h 299"/>
                <a:gd name="T62" fmla="*/ 23 w 195"/>
                <a:gd name="T63" fmla="*/ 161 h 299"/>
                <a:gd name="T64" fmla="*/ 80 w 195"/>
                <a:gd name="T65" fmla="*/ 280 h 299"/>
                <a:gd name="T66" fmla="*/ 65 w 195"/>
                <a:gd name="T67" fmla="*/ 268 h 299"/>
                <a:gd name="T68" fmla="*/ 22 w 195"/>
                <a:gd name="T69" fmla="*/ 204 h 299"/>
                <a:gd name="T70" fmla="*/ 59 w 195"/>
                <a:gd name="T71" fmla="*/ 242 h 299"/>
                <a:gd name="T72" fmla="*/ 24 w 195"/>
                <a:gd name="T73" fmla="*/ 164 h 299"/>
                <a:gd name="T74" fmla="*/ 138 w 195"/>
                <a:gd name="T75" fmla="*/ 27 h 299"/>
                <a:gd name="T76" fmla="*/ 120 w 195"/>
                <a:gd name="T77" fmla="*/ 43 h 299"/>
                <a:gd name="T78" fmla="*/ 30 w 195"/>
                <a:gd name="T79" fmla="*/ 238 h 299"/>
                <a:gd name="T80" fmla="*/ 98 w 195"/>
                <a:gd name="T81" fmla="*/ 257 h 299"/>
                <a:gd name="T82" fmla="*/ 45 w 195"/>
                <a:gd name="T83" fmla="*/ 97 h 299"/>
                <a:gd name="T84" fmla="*/ 129 w 195"/>
                <a:gd name="T85" fmla="*/ 80 h 299"/>
                <a:gd name="T86" fmla="*/ 126 w 195"/>
                <a:gd name="T87" fmla="*/ 243 h 299"/>
                <a:gd name="T88" fmla="*/ 116 w 195"/>
                <a:gd name="T89" fmla="*/ 267 h 299"/>
                <a:gd name="T90" fmla="*/ 59 w 195"/>
                <a:gd name="T91" fmla="*/ 263 h 299"/>
                <a:gd name="T92" fmla="*/ 142 w 195"/>
                <a:gd name="T93" fmla="*/ 110 h 299"/>
                <a:gd name="T94" fmla="*/ 65 w 195"/>
                <a:gd name="T95" fmla="*/ 86 h 299"/>
                <a:gd name="T96" fmla="*/ 45 w 195"/>
                <a:gd name="T97" fmla="*/ 187 h 299"/>
                <a:gd name="T98" fmla="*/ 138 w 195"/>
                <a:gd name="T99" fmla="*/ 35 h 299"/>
                <a:gd name="T100" fmla="*/ 117 w 195"/>
                <a:gd name="T101" fmla="*/ 28 h 299"/>
                <a:gd name="T102" fmla="*/ 91 w 195"/>
                <a:gd name="T103" fmla="*/ 277 h 299"/>
                <a:gd name="T104" fmla="*/ 179 w 195"/>
                <a:gd name="T105" fmla="*/ 121 h 299"/>
                <a:gd name="T106" fmla="*/ 101 w 195"/>
                <a:gd name="T107" fmla="*/ 204 h 299"/>
                <a:gd name="T108" fmla="*/ 29 w 195"/>
                <a:gd name="T109" fmla="*/ 203 h 299"/>
                <a:gd name="T110" fmla="*/ 147 w 195"/>
                <a:gd name="T111" fmla="*/ 232 h 299"/>
                <a:gd name="T112" fmla="*/ 43 w 195"/>
                <a:gd name="T113" fmla="*/ 53 h 299"/>
                <a:gd name="T114" fmla="*/ 168 w 195"/>
                <a:gd name="T115" fmla="*/ 189 h 299"/>
                <a:gd name="T116" fmla="*/ 145 w 195"/>
                <a:gd name="T117" fmla="*/ 273 h 299"/>
                <a:gd name="T118" fmla="*/ 148 w 195"/>
                <a:gd name="T119" fmla="*/ 23 h 299"/>
                <a:gd name="T120" fmla="*/ 53 w 195"/>
                <a:gd name="T121" fmla="*/ 180 h 299"/>
                <a:gd name="T122" fmla="*/ 17 w 195"/>
                <a:gd name="T123" fmla="*/ 15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6" name="组合 355"/>
          <p:cNvGrpSpPr/>
          <p:nvPr/>
        </p:nvGrpSpPr>
        <p:grpSpPr>
          <a:xfrm>
            <a:off x="4772561" y="534413"/>
            <a:ext cx="2646878" cy="668912"/>
            <a:chOff x="4772561" y="534413"/>
            <a:chExt cx="2646878" cy="668912"/>
          </a:xfrm>
        </p:grpSpPr>
        <p:sp>
          <p:nvSpPr>
            <p:cNvPr id="35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矩形 357"/>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59" name="Group 4"/>
          <p:cNvGrpSpPr>
            <a:grpSpLocks noChangeAspect="1"/>
          </p:cNvGrpSpPr>
          <p:nvPr/>
        </p:nvGrpSpPr>
        <p:grpSpPr bwMode="auto">
          <a:xfrm rot="295617">
            <a:off x="4059449" y="4835602"/>
            <a:ext cx="4127518" cy="511178"/>
            <a:chOff x="2538" y="2001"/>
            <a:chExt cx="2600" cy="322"/>
          </a:xfrm>
          <a:solidFill>
            <a:schemeClr val="bg1">
              <a:lumMod val="65000"/>
            </a:schemeClr>
          </a:solidFill>
        </p:grpSpPr>
        <p:sp>
          <p:nvSpPr>
            <p:cNvPr id="360"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3" name="Freeform 5"/>
          <p:cNvSpPr>
            <a:spLocks noEditPoints="1"/>
          </p:cNvSpPr>
          <p:nvPr/>
        </p:nvSpPr>
        <p:spPr bwMode="auto">
          <a:xfrm rot="5400000">
            <a:off x="5808571" y="3729233"/>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78671807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71740" y="3136613"/>
            <a:ext cx="8648521" cy="769441"/>
          </a:xfrm>
          <a:prstGeom prst="rect">
            <a:avLst/>
          </a:prstGeom>
        </p:spPr>
        <p:txBody>
          <a:bodyPr wrap="none">
            <a:spAutoFit/>
          </a:bodyPr>
          <a:lstStyle/>
          <a:p>
            <a:pPr algn="ctr"/>
            <a:r>
              <a:rPr lang="zh-CN" altLang="en-US" sz="4400" b="1" dirty="0">
                <a:blipFill>
                  <a:blip r:embed="rId2"/>
                  <a:stretch>
                    <a:fillRect/>
                  </a:stretch>
                </a:blipFill>
              </a:rPr>
              <a:t>在此</a:t>
            </a:r>
            <a:r>
              <a:rPr lang="zh-CN" altLang="en-US" sz="4400" b="1" dirty="0" smtClean="0">
                <a:blipFill>
                  <a:blip r:embed="rId2"/>
                  <a:stretch>
                    <a:fillRect/>
                  </a:stretch>
                </a:blipFill>
              </a:rPr>
              <a:t>输入具有重要观点的精炼文字</a:t>
            </a:r>
            <a:endParaRPr lang="zh-CN" altLang="en-US" sz="4400" b="1" dirty="0">
              <a:blipFill>
                <a:blip r:embed="rId2"/>
                <a:stretch>
                  <a:fillRect/>
                </a:stretch>
              </a:blipFill>
            </a:endParaRPr>
          </a:p>
        </p:txBody>
      </p:sp>
      <p:sp>
        <p:nvSpPr>
          <p:cNvPr id="2" name="Freeform 376"/>
          <p:cNvSpPr>
            <a:spLocks noEditPoints="1"/>
          </p:cNvSpPr>
          <p:nvPr/>
        </p:nvSpPr>
        <p:spPr bwMode="auto">
          <a:xfrm>
            <a:off x="4868863" y="2646620"/>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4"/>
          <p:cNvGrpSpPr>
            <a:grpSpLocks noChangeAspect="1"/>
          </p:cNvGrpSpPr>
          <p:nvPr/>
        </p:nvGrpSpPr>
        <p:grpSpPr bwMode="auto">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44634053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4523" y="1962150"/>
            <a:ext cx="9830838" cy="262151"/>
            <a:chOff x="54523" y="1681871"/>
            <a:chExt cx="9830838" cy="262151"/>
          </a:xfrm>
        </p:grpSpPr>
        <p:pic>
          <p:nvPicPr>
            <p:cNvPr id="3" name="图片 2"/>
            <p:cNvPicPr>
              <a:picLocks noChangeAspect="1"/>
            </p:cNvPicPr>
            <p:nvPr/>
          </p:nvPicPr>
          <p:blipFill>
            <a:blip r:embed="rId2"/>
            <a:stretch>
              <a:fillRect/>
            </a:stretch>
          </p:blipFill>
          <p:spPr>
            <a:xfrm>
              <a:off x="54523" y="1681871"/>
              <a:ext cx="280440" cy="262151"/>
            </a:xfrm>
            <a:prstGeom prst="rect">
              <a:avLst/>
            </a:prstGeom>
          </p:spPr>
        </p:pic>
        <p:pic>
          <p:nvPicPr>
            <p:cNvPr id="468" name="图片 467"/>
            <p:cNvPicPr>
              <a:picLocks noChangeAspect="1"/>
            </p:cNvPicPr>
            <p:nvPr/>
          </p:nvPicPr>
          <p:blipFill>
            <a:blip r:embed="rId2"/>
            <a:stretch>
              <a:fillRect/>
            </a:stretch>
          </p:blipFill>
          <p:spPr>
            <a:xfrm>
              <a:off x="372870" y="1681871"/>
              <a:ext cx="280440" cy="262150"/>
            </a:xfrm>
            <a:prstGeom prst="rect">
              <a:avLst/>
            </a:prstGeom>
          </p:spPr>
        </p:pic>
        <p:pic>
          <p:nvPicPr>
            <p:cNvPr id="469" name="图片 468"/>
            <p:cNvPicPr>
              <a:picLocks noChangeAspect="1"/>
            </p:cNvPicPr>
            <p:nvPr/>
          </p:nvPicPr>
          <p:blipFill>
            <a:blip r:embed="rId2"/>
            <a:stretch>
              <a:fillRect/>
            </a:stretch>
          </p:blipFill>
          <p:spPr>
            <a:xfrm>
              <a:off x="691217" y="1681871"/>
              <a:ext cx="280440" cy="262150"/>
            </a:xfrm>
            <a:prstGeom prst="rect">
              <a:avLst/>
            </a:prstGeom>
          </p:spPr>
        </p:pic>
        <p:pic>
          <p:nvPicPr>
            <p:cNvPr id="470" name="图片 469"/>
            <p:cNvPicPr>
              <a:picLocks noChangeAspect="1"/>
            </p:cNvPicPr>
            <p:nvPr/>
          </p:nvPicPr>
          <p:blipFill>
            <a:blip r:embed="rId2"/>
            <a:stretch>
              <a:fillRect/>
            </a:stretch>
          </p:blipFill>
          <p:spPr>
            <a:xfrm>
              <a:off x="1009564" y="1681871"/>
              <a:ext cx="280440" cy="262151"/>
            </a:xfrm>
            <a:prstGeom prst="rect">
              <a:avLst/>
            </a:prstGeom>
          </p:spPr>
        </p:pic>
        <p:pic>
          <p:nvPicPr>
            <p:cNvPr id="471" name="图片 470"/>
            <p:cNvPicPr>
              <a:picLocks noChangeAspect="1"/>
            </p:cNvPicPr>
            <p:nvPr/>
          </p:nvPicPr>
          <p:blipFill>
            <a:blip r:embed="rId2"/>
            <a:stretch>
              <a:fillRect/>
            </a:stretch>
          </p:blipFill>
          <p:spPr>
            <a:xfrm>
              <a:off x="1327911" y="1681871"/>
              <a:ext cx="280440" cy="262150"/>
            </a:xfrm>
            <a:prstGeom prst="rect">
              <a:avLst/>
            </a:prstGeom>
          </p:spPr>
        </p:pic>
        <p:pic>
          <p:nvPicPr>
            <p:cNvPr id="472" name="图片 471"/>
            <p:cNvPicPr>
              <a:picLocks noChangeAspect="1"/>
            </p:cNvPicPr>
            <p:nvPr/>
          </p:nvPicPr>
          <p:blipFill>
            <a:blip r:embed="rId2"/>
            <a:stretch>
              <a:fillRect/>
            </a:stretch>
          </p:blipFill>
          <p:spPr>
            <a:xfrm>
              <a:off x="1646258" y="1681871"/>
              <a:ext cx="280440" cy="262150"/>
            </a:xfrm>
            <a:prstGeom prst="rect">
              <a:avLst/>
            </a:prstGeom>
          </p:spPr>
        </p:pic>
        <p:pic>
          <p:nvPicPr>
            <p:cNvPr id="473" name="图片 472"/>
            <p:cNvPicPr>
              <a:picLocks noChangeAspect="1"/>
            </p:cNvPicPr>
            <p:nvPr/>
          </p:nvPicPr>
          <p:blipFill>
            <a:blip r:embed="rId2"/>
            <a:stretch>
              <a:fillRect/>
            </a:stretch>
          </p:blipFill>
          <p:spPr>
            <a:xfrm>
              <a:off x="1964605" y="1681871"/>
              <a:ext cx="280440" cy="262151"/>
            </a:xfrm>
            <a:prstGeom prst="rect">
              <a:avLst/>
            </a:prstGeom>
          </p:spPr>
        </p:pic>
        <p:pic>
          <p:nvPicPr>
            <p:cNvPr id="474" name="图片 473"/>
            <p:cNvPicPr>
              <a:picLocks noChangeAspect="1"/>
            </p:cNvPicPr>
            <p:nvPr/>
          </p:nvPicPr>
          <p:blipFill>
            <a:blip r:embed="rId2"/>
            <a:stretch>
              <a:fillRect/>
            </a:stretch>
          </p:blipFill>
          <p:spPr>
            <a:xfrm>
              <a:off x="2282952" y="1681871"/>
              <a:ext cx="280440" cy="262150"/>
            </a:xfrm>
            <a:prstGeom prst="rect">
              <a:avLst/>
            </a:prstGeom>
          </p:spPr>
        </p:pic>
        <p:pic>
          <p:nvPicPr>
            <p:cNvPr id="475" name="图片 474"/>
            <p:cNvPicPr>
              <a:picLocks noChangeAspect="1"/>
            </p:cNvPicPr>
            <p:nvPr/>
          </p:nvPicPr>
          <p:blipFill>
            <a:blip r:embed="rId2"/>
            <a:stretch>
              <a:fillRect/>
            </a:stretch>
          </p:blipFill>
          <p:spPr>
            <a:xfrm>
              <a:off x="2601299" y="1681871"/>
              <a:ext cx="280440" cy="262150"/>
            </a:xfrm>
            <a:prstGeom prst="rect">
              <a:avLst/>
            </a:prstGeom>
          </p:spPr>
        </p:pic>
        <p:pic>
          <p:nvPicPr>
            <p:cNvPr id="476" name="图片 475"/>
            <p:cNvPicPr>
              <a:picLocks noChangeAspect="1"/>
            </p:cNvPicPr>
            <p:nvPr/>
          </p:nvPicPr>
          <p:blipFill>
            <a:blip r:embed="rId2"/>
            <a:stretch>
              <a:fillRect/>
            </a:stretch>
          </p:blipFill>
          <p:spPr>
            <a:xfrm>
              <a:off x="2919646" y="1681871"/>
              <a:ext cx="280440" cy="262151"/>
            </a:xfrm>
            <a:prstGeom prst="rect">
              <a:avLst/>
            </a:prstGeom>
          </p:spPr>
        </p:pic>
        <p:pic>
          <p:nvPicPr>
            <p:cNvPr id="477" name="图片 476"/>
            <p:cNvPicPr>
              <a:picLocks noChangeAspect="1"/>
            </p:cNvPicPr>
            <p:nvPr/>
          </p:nvPicPr>
          <p:blipFill>
            <a:blip r:embed="rId2"/>
            <a:stretch>
              <a:fillRect/>
            </a:stretch>
          </p:blipFill>
          <p:spPr>
            <a:xfrm>
              <a:off x="3237993" y="1681871"/>
              <a:ext cx="280440" cy="262150"/>
            </a:xfrm>
            <a:prstGeom prst="rect">
              <a:avLst/>
            </a:prstGeom>
          </p:spPr>
        </p:pic>
        <p:pic>
          <p:nvPicPr>
            <p:cNvPr id="478" name="图片 477"/>
            <p:cNvPicPr>
              <a:picLocks noChangeAspect="1"/>
            </p:cNvPicPr>
            <p:nvPr/>
          </p:nvPicPr>
          <p:blipFill>
            <a:blip r:embed="rId2"/>
            <a:stretch>
              <a:fillRect/>
            </a:stretch>
          </p:blipFill>
          <p:spPr>
            <a:xfrm>
              <a:off x="3556340" y="1681871"/>
              <a:ext cx="280440" cy="262150"/>
            </a:xfrm>
            <a:prstGeom prst="rect">
              <a:avLst/>
            </a:prstGeom>
          </p:spPr>
        </p:pic>
        <p:pic>
          <p:nvPicPr>
            <p:cNvPr id="479" name="图片 478"/>
            <p:cNvPicPr>
              <a:picLocks noChangeAspect="1"/>
            </p:cNvPicPr>
            <p:nvPr/>
          </p:nvPicPr>
          <p:blipFill>
            <a:blip r:embed="rId2"/>
            <a:stretch>
              <a:fillRect/>
            </a:stretch>
          </p:blipFill>
          <p:spPr>
            <a:xfrm>
              <a:off x="3874687" y="1681871"/>
              <a:ext cx="280440" cy="262151"/>
            </a:xfrm>
            <a:prstGeom prst="rect">
              <a:avLst/>
            </a:prstGeom>
          </p:spPr>
        </p:pic>
        <p:pic>
          <p:nvPicPr>
            <p:cNvPr id="480" name="图片 479"/>
            <p:cNvPicPr>
              <a:picLocks noChangeAspect="1"/>
            </p:cNvPicPr>
            <p:nvPr/>
          </p:nvPicPr>
          <p:blipFill>
            <a:blip r:embed="rId2"/>
            <a:stretch>
              <a:fillRect/>
            </a:stretch>
          </p:blipFill>
          <p:spPr>
            <a:xfrm>
              <a:off x="4193034" y="1681871"/>
              <a:ext cx="280440" cy="262150"/>
            </a:xfrm>
            <a:prstGeom prst="rect">
              <a:avLst/>
            </a:prstGeom>
          </p:spPr>
        </p:pic>
        <p:pic>
          <p:nvPicPr>
            <p:cNvPr id="481" name="图片 480"/>
            <p:cNvPicPr>
              <a:picLocks noChangeAspect="1"/>
            </p:cNvPicPr>
            <p:nvPr/>
          </p:nvPicPr>
          <p:blipFill>
            <a:blip r:embed="rId2"/>
            <a:stretch>
              <a:fillRect/>
            </a:stretch>
          </p:blipFill>
          <p:spPr>
            <a:xfrm>
              <a:off x="4511381" y="1681871"/>
              <a:ext cx="280440" cy="262150"/>
            </a:xfrm>
            <a:prstGeom prst="rect">
              <a:avLst/>
            </a:prstGeom>
          </p:spPr>
        </p:pic>
        <p:pic>
          <p:nvPicPr>
            <p:cNvPr id="482" name="图片 481"/>
            <p:cNvPicPr>
              <a:picLocks noChangeAspect="1"/>
            </p:cNvPicPr>
            <p:nvPr/>
          </p:nvPicPr>
          <p:blipFill>
            <a:blip r:embed="rId2"/>
            <a:stretch>
              <a:fillRect/>
            </a:stretch>
          </p:blipFill>
          <p:spPr>
            <a:xfrm>
              <a:off x="4829728" y="1681871"/>
              <a:ext cx="280440" cy="262151"/>
            </a:xfrm>
            <a:prstGeom prst="rect">
              <a:avLst/>
            </a:prstGeom>
          </p:spPr>
        </p:pic>
        <p:pic>
          <p:nvPicPr>
            <p:cNvPr id="483" name="图片 482"/>
            <p:cNvPicPr>
              <a:picLocks noChangeAspect="1"/>
            </p:cNvPicPr>
            <p:nvPr/>
          </p:nvPicPr>
          <p:blipFill>
            <a:blip r:embed="rId2"/>
            <a:stretch>
              <a:fillRect/>
            </a:stretch>
          </p:blipFill>
          <p:spPr>
            <a:xfrm>
              <a:off x="5148075" y="1681871"/>
              <a:ext cx="280440" cy="262150"/>
            </a:xfrm>
            <a:prstGeom prst="rect">
              <a:avLst/>
            </a:prstGeom>
          </p:spPr>
        </p:pic>
        <p:pic>
          <p:nvPicPr>
            <p:cNvPr id="484" name="图片 483"/>
            <p:cNvPicPr>
              <a:picLocks noChangeAspect="1"/>
            </p:cNvPicPr>
            <p:nvPr/>
          </p:nvPicPr>
          <p:blipFill>
            <a:blip r:embed="rId2"/>
            <a:stretch>
              <a:fillRect/>
            </a:stretch>
          </p:blipFill>
          <p:spPr>
            <a:xfrm>
              <a:off x="5784769" y="1681871"/>
              <a:ext cx="280440" cy="262150"/>
            </a:xfrm>
            <a:prstGeom prst="rect">
              <a:avLst/>
            </a:prstGeom>
          </p:spPr>
        </p:pic>
        <p:pic>
          <p:nvPicPr>
            <p:cNvPr id="485" name="图片 484"/>
            <p:cNvPicPr>
              <a:picLocks noChangeAspect="1"/>
            </p:cNvPicPr>
            <p:nvPr/>
          </p:nvPicPr>
          <p:blipFill>
            <a:blip r:embed="rId2"/>
            <a:stretch>
              <a:fillRect/>
            </a:stretch>
          </p:blipFill>
          <p:spPr>
            <a:xfrm>
              <a:off x="6421463" y="1681871"/>
              <a:ext cx="280440" cy="262151"/>
            </a:xfrm>
            <a:prstGeom prst="rect">
              <a:avLst/>
            </a:prstGeom>
          </p:spPr>
        </p:pic>
        <p:pic>
          <p:nvPicPr>
            <p:cNvPr id="486" name="图片 485"/>
            <p:cNvPicPr>
              <a:picLocks noChangeAspect="1"/>
            </p:cNvPicPr>
            <p:nvPr/>
          </p:nvPicPr>
          <p:blipFill>
            <a:blip r:embed="rId2"/>
            <a:stretch>
              <a:fillRect/>
            </a:stretch>
          </p:blipFill>
          <p:spPr>
            <a:xfrm>
              <a:off x="7058157" y="1681871"/>
              <a:ext cx="280440" cy="262150"/>
            </a:xfrm>
            <a:prstGeom prst="rect">
              <a:avLst/>
            </a:prstGeom>
          </p:spPr>
        </p:pic>
        <p:pic>
          <p:nvPicPr>
            <p:cNvPr id="487" name="图片 486"/>
            <p:cNvPicPr>
              <a:picLocks noChangeAspect="1"/>
            </p:cNvPicPr>
            <p:nvPr/>
          </p:nvPicPr>
          <p:blipFill>
            <a:blip r:embed="rId2"/>
            <a:stretch>
              <a:fillRect/>
            </a:stretch>
          </p:blipFill>
          <p:spPr>
            <a:xfrm>
              <a:off x="7694851" y="1681871"/>
              <a:ext cx="280440" cy="262150"/>
            </a:xfrm>
            <a:prstGeom prst="rect">
              <a:avLst/>
            </a:prstGeom>
          </p:spPr>
        </p:pic>
        <p:pic>
          <p:nvPicPr>
            <p:cNvPr id="488" name="图片 487"/>
            <p:cNvPicPr>
              <a:picLocks noChangeAspect="1"/>
            </p:cNvPicPr>
            <p:nvPr/>
          </p:nvPicPr>
          <p:blipFill>
            <a:blip r:embed="rId2"/>
            <a:stretch>
              <a:fillRect/>
            </a:stretch>
          </p:blipFill>
          <p:spPr>
            <a:xfrm>
              <a:off x="8331545" y="1681871"/>
              <a:ext cx="280440" cy="262151"/>
            </a:xfrm>
            <a:prstGeom prst="rect">
              <a:avLst/>
            </a:prstGeom>
          </p:spPr>
        </p:pic>
        <p:pic>
          <p:nvPicPr>
            <p:cNvPr id="491" name="图片 490"/>
            <p:cNvPicPr>
              <a:picLocks noChangeAspect="1"/>
            </p:cNvPicPr>
            <p:nvPr/>
          </p:nvPicPr>
          <p:blipFill>
            <a:blip r:embed="rId2"/>
            <a:stretch>
              <a:fillRect/>
            </a:stretch>
          </p:blipFill>
          <p:spPr>
            <a:xfrm>
              <a:off x="5466422" y="1681871"/>
              <a:ext cx="280440" cy="262150"/>
            </a:xfrm>
            <a:prstGeom prst="rect">
              <a:avLst/>
            </a:prstGeom>
          </p:spPr>
        </p:pic>
        <p:pic>
          <p:nvPicPr>
            <p:cNvPr id="492" name="图片 491"/>
            <p:cNvPicPr>
              <a:picLocks noChangeAspect="1"/>
            </p:cNvPicPr>
            <p:nvPr/>
          </p:nvPicPr>
          <p:blipFill>
            <a:blip r:embed="rId2"/>
            <a:stretch>
              <a:fillRect/>
            </a:stretch>
          </p:blipFill>
          <p:spPr>
            <a:xfrm>
              <a:off x="6103116" y="1681871"/>
              <a:ext cx="280440" cy="262150"/>
            </a:xfrm>
            <a:prstGeom prst="rect">
              <a:avLst/>
            </a:prstGeom>
          </p:spPr>
        </p:pic>
        <p:pic>
          <p:nvPicPr>
            <p:cNvPr id="493" name="图片 492"/>
            <p:cNvPicPr>
              <a:picLocks noChangeAspect="1"/>
            </p:cNvPicPr>
            <p:nvPr/>
          </p:nvPicPr>
          <p:blipFill>
            <a:blip r:embed="rId2"/>
            <a:stretch>
              <a:fillRect/>
            </a:stretch>
          </p:blipFill>
          <p:spPr>
            <a:xfrm>
              <a:off x="6739810" y="1681871"/>
              <a:ext cx="280440" cy="262151"/>
            </a:xfrm>
            <a:prstGeom prst="rect">
              <a:avLst/>
            </a:prstGeom>
          </p:spPr>
        </p:pic>
        <p:pic>
          <p:nvPicPr>
            <p:cNvPr id="494" name="图片 493"/>
            <p:cNvPicPr>
              <a:picLocks noChangeAspect="1"/>
            </p:cNvPicPr>
            <p:nvPr/>
          </p:nvPicPr>
          <p:blipFill>
            <a:blip r:embed="rId2"/>
            <a:stretch>
              <a:fillRect/>
            </a:stretch>
          </p:blipFill>
          <p:spPr>
            <a:xfrm>
              <a:off x="7376504" y="1681871"/>
              <a:ext cx="280440" cy="262150"/>
            </a:xfrm>
            <a:prstGeom prst="rect">
              <a:avLst/>
            </a:prstGeom>
          </p:spPr>
        </p:pic>
        <p:pic>
          <p:nvPicPr>
            <p:cNvPr id="495" name="图片 494"/>
            <p:cNvPicPr>
              <a:picLocks noChangeAspect="1"/>
            </p:cNvPicPr>
            <p:nvPr/>
          </p:nvPicPr>
          <p:blipFill>
            <a:blip r:embed="rId2"/>
            <a:stretch>
              <a:fillRect/>
            </a:stretch>
          </p:blipFill>
          <p:spPr>
            <a:xfrm>
              <a:off x="8013198" y="1681871"/>
              <a:ext cx="280440" cy="262150"/>
            </a:xfrm>
            <a:prstGeom prst="rect">
              <a:avLst/>
            </a:prstGeom>
          </p:spPr>
        </p:pic>
        <p:pic>
          <p:nvPicPr>
            <p:cNvPr id="496" name="图片 495"/>
            <p:cNvPicPr>
              <a:picLocks noChangeAspect="1"/>
            </p:cNvPicPr>
            <p:nvPr/>
          </p:nvPicPr>
          <p:blipFill>
            <a:blip r:embed="rId2"/>
            <a:stretch>
              <a:fillRect/>
            </a:stretch>
          </p:blipFill>
          <p:spPr>
            <a:xfrm>
              <a:off x="8649892" y="1681871"/>
              <a:ext cx="280440" cy="262151"/>
            </a:xfrm>
            <a:prstGeom prst="rect">
              <a:avLst/>
            </a:prstGeom>
          </p:spPr>
        </p:pic>
        <p:pic>
          <p:nvPicPr>
            <p:cNvPr id="502" name="图片 501"/>
            <p:cNvPicPr>
              <a:picLocks noChangeAspect="1"/>
            </p:cNvPicPr>
            <p:nvPr/>
          </p:nvPicPr>
          <p:blipFill>
            <a:blip r:embed="rId2"/>
            <a:stretch>
              <a:fillRect/>
            </a:stretch>
          </p:blipFill>
          <p:spPr>
            <a:xfrm>
              <a:off x="9286586" y="1681871"/>
              <a:ext cx="280440" cy="262151"/>
            </a:xfrm>
            <a:prstGeom prst="rect">
              <a:avLst/>
            </a:prstGeom>
          </p:spPr>
        </p:pic>
        <p:pic>
          <p:nvPicPr>
            <p:cNvPr id="503" name="图片 502"/>
            <p:cNvPicPr>
              <a:picLocks noChangeAspect="1"/>
            </p:cNvPicPr>
            <p:nvPr/>
          </p:nvPicPr>
          <p:blipFill>
            <a:blip r:embed="rId2"/>
            <a:stretch>
              <a:fillRect/>
            </a:stretch>
          </p:blipFill>
          <p:spPr>
            <a:xfrm>
              <a:off x="8968239" y="1681871"/>
              <a:ext cx="280440" cy="262150"/>
            </a:xfrm>
            <a:prstGeom prst="rect">
              <a:avLst/>
            </a:prstGeom>
          </p:spPr>
        </p:pic>
        <p:pic>
          <p:nvPicPr>
            <p:cNvPr id="504" name="图片 503"/>
            <p:cNvPicPr>
              <a:picLocks noChangeAspect="1"/>
            </p:cNvPicPr>
            <p:nvPr/>
          </p:nvPicPr>
          <p:blipFill>
            <a:blip r:embed="rId2"/>
            <a:stretch>
              <a:fillRect/>
            </a:stretch>
          </p:blipFill>
          <p:spPr>
            <a:xfrm>
              <a:off x="9604921" y="1681871"/>
              <a:ext cx="280440" cy="262151"/>
            </a:xfrm>
            <a:prstGeom prst="rect">
              <a:avLst/>
            </a:prstGeom>
          </p:spPr>
        </p:pic>
      </p:grpSp>
      <p:grpSp>
        <p:nvGrpSpPr>
          <p:cNvPr id="505" name="组合 504"/>
          <p:cNvGrpSpPr/>
          <p:nvPr/>
        </p:nvGrpSpPr>
        <p:grpSpPr>
          <a:xfrm>
            <a:off x="2296828" y="4643224"/>
            <a:ext cx="9830838" cy="262151"/>
            <a:chOff x="54523" y="1681871"/>
            <a:chExt cx="9830838" cy="262151"/>
          </a:xfrm>
        </p:grpSpPr>
        <p:pic>
          <p:nvPicPr>
            <p:cNvPr id="506" name="图片 505"/>
            <p:cNvPicPr>
              <a:picLocks noChangeAspect="1"/>
            </p:cNvPicPr>
            <p:nvPr/>
          </p:nvPicPr>
          <p:blipFill>
            <a:blip r:embed="rId2"/>
            <a:stretch>
              <a:fillRect/>
            </a:stretch>
          </p:blipFill>
          <p:spPr>
            <a:xfrm>
              <a:off x="54523" y="1681871"/>
              <a:ext cx="280440" cy="262151"/>
            </a:xfrm>
            <a:prstGeom prst="rect">
              <a:avLst/>
            </a:prstGeom>
          </p:spPr>
        </p:pic>
        <p:pic>
          <p:nvPicPr>
            <p:cNvPr id="507" name="图片 506"/>
            <p:cNvPicPr>
              <a:picLocks noChangeAspect="1"/>
            </p:cNvPicPr>
            <p:nvPr/>
          </p:nvPicPr>
          <p:blipFill>
            <a:blip r:embed="rId2"/>
            <a:stretch>
              <a:fillRect/>
            </a:stretch>
          </p:blipFill>
          <p:spPr>
            <a:xfrm>
              <a:off x="372870" y="1681871"/>
              <a:ext cx="280440" cy="262150"/>
            </a:xfrm>
            <a:prstGeom prst="rect">
              <a:avLst/>
            </a:prstGeom>
          </p:spPr>
        </p:pic>
        <p:pic>
          <p:nvPicPr>
            <p:cNvPr id="508" name="图片 507"/>
            <p:cNvPicPr>
              <a:picLocks noChangeAspect="1"/>
            </p:cNvPicPr>
            <p:nvPr/>
          </p:nvPicPr>
          <p:blipFill>
            <a:blip r:embed="rId2"/>
            <a:stretch>
              <a:fillRect/>
            </a:stretch>
          </p:blipFill>
          <p:spPr>
            <a:xfrm>
              <a:off x="691217" y="1681871"/>
              <a:ext cx="280440" cy="262150"/>
            </a:xfrm>
            <a:prstGeom prst="rect">
              <a:avLst/>
            </a:prstGeom>
          </p:spPr>
        </p:pic>
        <p:pic>
          <p:nvPicPr>
            <p:cNvPr id="509" name="图片 508"/>
            <p:cNvPicPr>
              <a:picLocks noChangeAspect="1"/>
            </p:cNvPicPr>
            <p:nvPr/>
          </p:nvPicPr>
          <p:blipFill>
            <a:blip r:embed="rId2"/>
            <a:stretch>
              <a:fillRect/>
            </a:stretch>
          </p:blipFill>
          <p:spPr>
            <a:xfrm>
              <a:off x="1009564" y="1681871"/>
              <a:ext cx="280440" cy="262151"/>
            </a:xfrm>
            <a:prstGeom prst="rect">
              <a:avLst/>
            </a:prstGeom>
          </p:spPr>
        </p:pic>
        <p:pic>
          <p:nvPicPr>
            <p:cNvPr id="510" name="图片 509"/>
            <p:cNvPicPr>
              <a:picLocks noChangeAspect="1"/>
            </p:cNvPicPr>
            <p:nvPr/>
          </p:nvPicPr>
          <p:blipFill>
            <a:blip r:embed="rId2"/>
            <a:stretch>
              <a:fillRect/>
            </a:stretch>
          </p:blipFill>
          <p:spPr>
            <a:xfrm>
              <a:off x="1327911" y="1681871"/>
              <a:ext cx="280440" cy="262150"/>
            </a:xfrm>
            <a:prstGeom prst="rect">
              <a:avLst/>
            </a:prstGeom>
          </p:spPr>
        </p:pic>
        <p:pic>
          <p:nvPicPr>
            <p:cNvPr id="511" name="图片 510"/>
            <p:cNvPicPr>
              <a:picLocks noChangeAspect="1"/>
            </p:cNvPicPr>
            <p:nvPr/>
          </p:nvPicPr>
          <p:blipFill>
            <a:blip r:embed="rId2"/>
            <a:stretch>
              <a:fillRect/>
            </a:stretch>
          </p:blipFill>
          <p:spPr>
            <a:xfrm>
              <a:off x="1646258" y="1681871"/>
              <a:ext cx="280440" cy="262150"/>
            </a:xfrm>
            <a:prstGeom prst="rect">
              <a:avLst/>
            </a:prstGeom>
          </p:spPr>
        </p:pic>
        <p:pic>
          <p:nvPicPr>
            <p:cNvPr id="512" name="图片 511"/>
            <p:cNvPicPr>
              <a:picLocks noChangeAspect="1"/>
            </p:cNvPicPr>
            <p:nvPr/>
          </p:nvPicPr>
          <p:blipFill>
            <a:blip r:embed="rId2"/>
            <a:stretch>
              <a:fillRect/>
            </a:stretch>
          </p:blipFill>
          <p:spPr>
            <a:xfrm>
              <a:off x="1964605" y="1681871"/>
              <a:ext cx="280440" cy="262151"/>
            </a:xfrm>
            <a:prstGeom prst="rect">
              <a:avLst/>
            </a:prstGeom>
          </p:spPr>
        </p:pic>
        <p:pic>
          <p:nvPicPr>
            <p:cNvPr id="513" name="图片 512"/>
            <p:cNvPicPr>
              <a:picLocks noChangeAspect="1"/>
            </p:cNvPicPr>
            <p:nvPr/>
          </p:nvPicPr>
          <p:blipFill>
            <a:blip r:embed="rId2"/>
            <a:stretch>
              <a:fillRect/>
            </a:stretch>
          </p:blipFill>
          <p:spPr>
            <a:xfrm>
              <a:off x="2282952" y="1681871"/>
              <a:ext cx="280440" cy="262150"/>
            </a:xfrm>
            <a:prstGeom prst="rect">
              <a:avLst/>
            </a:prstGeom>
          </p:spPr>
        </p:pic>
        <p:pic>
          <p:nvPicPr>
            <p:cNvPr id="514" name="图片 513"/>
            <p:cNvPicPr>
              <a:picLocks noChangeAspect="1"/>
            </p:cNvPicPr>
            <p:nvPr/>
          </p:nvPicPr>
          <p:blipFill>
            <a:blip r:embed="rId2"/>
            <a:stretch>
              <a:fillRect/>
            </a:stretch>
          </p:blipFill>
          <p:spPr>
            <a:xfrm>
              <a:off x="2601299" y="1681871"/>
              <a:ext cx="280440" cy="262150"/>
            </a:xfrm>
            <a:prstGeom prst="rect">
              <a:avLst/>
            </a:prstGeom>
          </p:spPr>
        </p:pic>
        <p:pic>
          <p:nvPicPr>
            <p:cNvPr id="515" name="图片 514"/>
            <p:cNvPicPr>
              <a:picLocks noChangeAspect="1"/>
            </p:cNvPicPr>
            <p:nvPr/>
          </p:nvPicPr>
          <p:blipFill>
            <a:blip r:embed="rId2"/>
            <a:stretch>
              <a:fillRect/>
            </a:stretch>
          </p:blipFill>
          <p:spPr>
            <a:xfrm>
              <a:off x="2919646" y="1681871"/>
              <a:ext cx="280440" cy="262151"/>
            </a:xfrm>
            <a:prstGeom prst="rect">
              <a:avLst/>
            </a:prstGeom>
          </p:spPr>
        </p:pic>
        <p:pic>
          <p:nvPicPr>
            <p:cNvPr id="516" name="图片 515"/>
            <p:cNvPicPr>
              <a:picLocks noChangeAspect="1"/>
            </p:cNvPicPr>
            <p:nvPr/>
          </p:nvPicPr>
          <p:blipFill>
            <a:blip r:embed="rId2"/>
            <a:stretch>
              <a:fillRect/>
            </a:stretch>
          </p:blipFill>
          <p:spPr>
            <a:xfrm>
              <a:off x="3237993" y="1681871"/>
              <a:ext cx="280440" cy="262150"/>
            </a:xfrm>
            <a:prstGeom prst="rect">
              <a:avLst/>
            </a:prstGeom>
          </p:spPr>
        </p:pic>
        <p:pic>
          <p:nvPicPr>
            <p:cNvPr id="517" name="图片 516"/>
            <p:cNvPicPr>
              <a:picLocks noChangeAspect="1"/>
            </p:cNvPicPr>
            <p:nvPr/>
          </p:nvPicPr>
          <p:blipFill>
            <a:blip r:embed="rId2"/>
            <a:stretch>
              <a:fillRect/>
            </a:stretch>
          </p:blipFill>
          <p:spPr>
            <a:xfrm>
              <a:off x="3556340" y="1681871"/>
              <a:ext cx="280440" cy="262150"/>
            </a:xfrm>
            <a:prstGeom prst="rect">
              <a:avLst/>
            </a:prstGeom>
          </p:spPr>
        </p:pic>
        <p:pic>
          <p:nvPicPr>
            <p:cNvPr id="518" name="图片 517"/>
            <p:cNvPicPr>
              <a:picLocks noChangeAspect="1"/>
            </p:cNvPicPr>
            <p:nvPr/>
          </p:nvPicPr>
          <p:blipFill>
            <a:blip r:embed="rId2"/>
            <a:stretch>
              <a:fillRect/>
            </a:stretch>
          </p:blipFill>
          <p:spPr>
            <a:xfrm>
              <a:off x="3874687" y="1681871"/>
              <a:ext cx="280440" cy="262151"/>
            </a:xfrm>
            <a:prstGeom prst="rect">
              <a:avLst/>
            </a:prstGeom>
          </p:spPr>
        </p:pic>
        <p:pic>
          <p:nvPicPr>
            <p:cNvPr id="519" name="图片 518"/>
            <p:cNvPicPr>
              <a:picLocks noChangeAspect="1"/>
            </p:cNvPicPr>
            <p:nvPr/>
          </p:nvPicPr>
          <p:blipFill>
            <a:blip r:embed="rId2"/>
            <a:stretch>
              <a:fillRect/>
            </a:stretch>
          </p:blipFill>
          <p:spPr>
            <a:xfrm>
              <a:off x="4193034" y="1681871"/>
              <a:ext cx="280440" cy="262150"/>
            </a:xfrm>
            <a:prstGeom prst="rect">
              <a:avLst/>
            </a:prstGeom>
          </p:spPr>
        </p:pic>
        <p:pic>
          <p:nvPicPr>
            <p:cNvPr id="520" name="图片 519"/>
            <p:cNvPicPr>
              <a:picLocks noChangeAspect="1"/>
            </p:cNvPicPr>
            <p:nvPr/>
          </p:nvPicPr>
          <p:blipFill>
            <a:blip r:embed="rId2"/>
            <a:stretch>
              <a:fillRect/>
            </a:stretch>
          </p:blipFill>
          <p:spPr>
            <a:xfrm>
              <a:off x="4511381" y="1681871"/>
              <a:ext cx="280440" cy="262150"/>
            </a:xfrm>
            <a:prstGeom prst="rect">
              <a:avLst/>
            </a:prstGeom>
          </p:spPr>
        </p:pic>
        <p:pic>
          <p:nvPicPr>
            <p:cNvPr id="521" name="图片 520"/>
            <p:cNvPicPr>
              <a:picLocks noChangeAspect="1"/>
            </p:cNvPicPr>
            <p:nvPr/>
          </p:nvPicPr>
          <p:blipFill>
            <a:blip r:embed="rId2"/>
            <a:stretch>
              <a:fillRect/>
            </a:stretch>
          </p:blipFill>
          <p:spPr>
            <a:xfrm>
              <a:off x="4829728" y="1681871"/>
              <a:ext cx="280440" cy="262151"/>
            </a:xfrm>
            <a:prstGeom prst="rect">
              <a:avLst/>
            </a:prstGeom>
          </p:spPr>
        </p:pic>
        <p:pic>
          <p:nvPicPr>
            <p:cNvPr id="522" name="图片 521"/>
            <p:cNvPicPr>
              <a:picLocks noChangeAspect="1"/>
            </p:cNvPicPr>
            <p:nvPr/>
          </p:nvPicPr>
          <p:blipFill>
            <a:blip r:embed="rId2"/>
            <a:stretch>
              <a:fillRect/>
            </a:stretch>
          </p:blipFill>
          <p:spPr>
            <a:xfrm>
              <a:off x="5148075" y="1681871"/>
              <a:ext cx="280440" cy="262150"/>
            </a:xfrm>
            <a:prstGeom prst="rect">
              <a:avLst/>
            </a:prstGeom>
          </p:spPr>
        </p:pic>
        <p:pic>
          <p:nvPicPr>
            <p:cNvPr id="523" name="图片 522"/>
            <p:cNvPicPr>
              <a:picLocks noChangeAspect="1"/>
            </p:cNvPicPr>
            <p:nvPr/>
          </p:nvPicPr>
          <p:blipFill>
            <a:blip r:embed="rId2"/>
            <a:stretch>
              <a:fillRect/>
            </a:stretch>
          </p:blipFill>
          <p:spPr>
            <a:xfrm>
              <a:off x="5784769" y="1681871"/>
              <a:ext cx="280440" cy="262150"/>
            </a:xfrm>
            <a:prstGeom prst="rect">
              <a:avLst/>
            </a:prstGeom>
          </p:spPr>
        </p:pic>
        <p:pic>
          <p:nvPicPr>
            <p:cNvPr id="524" name="图片 523"/>
            <p:cNvPicPr>
              <a:picLocks noChangeAspect="1"/>
            </p:cNvPicPr>
            <p:nvPr/>
          </p:nvPicPr>
          <p:blipFill>
            <a:blip r:embed="rId2"/>
            <a:stretch>
              <a:fillRect/>
            </a:stretch>
          </p:blipFill>
          <p:spPr>
            <a:xfrm>
              <a:off x="6421463" y="1681871"/>
              <a:ext cx="280440" cy="262151"/>
            </a:xfrm>
            <a:prstGeom prst="rect">
              <a:avLst/>
            </a:prstGeom>
          </p:spPr>
        </p:pic>
        <p:pic>
          <p:nvPicPr>
            <p:cNvPr id="525" name="图片 524"/>
            <p:cNvPicPr>
              <a:picLocks noChangeAspect="1"/>
            </p:cNvPicPr>
            <p:nvPr/>
          </p:nvPicPr>
          <p:blipFill>
            <a:blip r:embed="rId2"/>
            <a:stretch>
              <a:fillRect/>
            </a:stretch>
          </p:blipFill>
          <p:spPr>
            <a:xfrm>
              <a:off x="7058157" y="1681871"/>
              <a:ext cx="280440" cy="262150"/>
            </a:xfrm>
            <a:prstGeom prst="rect">
              <a:avLst/>
            </a:prstGeom>
          </p:spPr>
        </p:pic>
        <p:pic>
          <p:nvPicPr>
            <p:cNvPr id="526" name="图片 525"/>
            <p:cNvPicPr>
              <a:picLocks noChangeAspect="1"/>
            </p:cNvPicPr>
            <p:nvPr/>
          </p:nvPicPr>
          <p:blipFill>
            <a:blip r:embed="rId2"/>
            <a:stretch>
              <a:fillRect/>
            </a:stretch>
          </p:blipFill>
          <p:spPr>
            <a:xfrm>
              <a:off x="7694851" y="1681871"/>
              <a:ext cx="280440" cy="262150"/>
            </a:xfrm>
            <a:prstGeom prst="rect">
              <a:avLst/>
            </a:prstGeom>
          </p:spPr>
        </p:pic>
        <p:pic>
          <p:nvPicPr>
            <p:cNvPr id="527" name="图片 526"/>
            <p:cNvPicPr>
              <a:picLocks noChangeAspect="1"/>
            </p:cNvPicPr>
            <p:nvPr/>
          </p:nvPicPr>
          <p:blipFill>
            <a:blip r:embed="rId2"/>
            <a:stretch>
              <a:fillRect/>
            </a:stretch>
          </p:blipFill>
          <p:spPr>
            <a:xfrm>
              <a:off x="8331545" y="1681871"/>
              <a:ext cx="280440" cy="262151"/>
            </a:xfrm>
            <a:prstGeom prst="rect">
              <a:avLst/>
            </a:prstGeom>
          </p:spPr>
        </p:pic>
        <p:pic>
          <p:nvPicPr>
            <p:cNvPr id="528" name="图片 527"/>
            <p:cNvPicPr>
              <a:picLocks noChangeAspect="1"/>
            </p:cNvPicPr>
            <p:nvPr/>
          </p:nvPicPr>
          <p:blipFill>
            <a:blip r:embed="rId2"/>
            <a:stretch>
              <a:fillRect/>
            </a:stretch>
          </p:blipFill>
          <p:spPr>
            <a:xfrm>
              <a:off x="5466422" y="1681871"/>
              <a:ext cx="280440" cy="262150"/>
            </a:xfrm>
            <a:prstGeom prst="rect">
              <a:avLst/>
            </a:prstGeom>
          </p:spPr>
        </p:pic>
        <p:pic>
          <p:nvPicPr>
            <p:cNvPr id="529" name="图片 528"/>
            <p:cNvPicPr>
              <a:picLocks noChangeAspect="1"/>
            </p:cNvPicPr>
            <p:nvPr/>
          </p:nvPicPr>
          <p:blipFill>
            <a:blip r:embed="rId2"/>
            <a:stretch>
              <a:fillRect/>
            </a:stretch>
          </p:blipFill>
          <p:spPr>
            <a:xfrm>
              <a:off x="6103116" y="1681871"/>
              <a:ext cx="280440" cy="262150"/>
            </a:xfrm>
            <a:prstGeom prst="rect">
              <a:avLst/>
            </a:prstGeom>
          </p:spPr>
        </p:pic>
        <p:pic>
          <p:nvPicPr>
            <p:cNvPr id="530" name="图片 529"/>
            <p:cNvPicPr>
              <a:picLocks noChangeAspect="1"/>
            </p:cNvPicPr>
            <p:nvPr/>
          </p:nvPicPr>
          <p:blipFill>
            <a:blip r:embed="rId2"/>
            <a:stretch>
              <a:fillRect/>
            </a:stretch>
          </p:blipFill>
          <p:spPr>
            <a:xfrm>
              <a:off x="6739810" y="1681871"/>
              <a:ext cx="280440" cy="262151"/>
            </a:xfrm>
            <a:prstGeom prst="rect">
              <a:avLst/>
            </a:prstGeom>
          </p:spPr>
        </p:pic>
        <p:pic>
          <p:nvPicPr>
            <p:cNvPr id="531" name="图片 530"/>
            <p:cNvPicPr>
              <a:picLocks noChangeAspect="1"/>
            </p:cNvPicPr>
            <p:nvPr/>
          </p:nvPicPr>
          <p:blipFill>
            <a:blip r:embed="rId2"/>
            <a:stretch>
              <a:fillRect/>
            </a:stretch>
          </p:blipFill>
          <p:spPr>
            <a:xfrm>
              <a:off x="7376504" y="1681871"/>
              <a:ext cx="280440" cy="262150"/>
            </a:xfrm>
            <a:prstGeom prst="rect">
              <a:avLst/>
            </a:prstGeom>
          </p:spPr>
        </p:pic>
        <p:pic>
          <p:nvPicPr>
            <p:cNvPr id="532" name="图片 531"/>
            <p:cNvPicPr>
              <a:picLocks noChangeAspect="1"/>
            </p:cNvPicPr>
            <p:nvPr/>
          </p:nvPicPr>
          <p:blipFill>
            <a:blip r:embed="rId2"/>
            <a:stretch>
              <a:fillRect/>
            </a:stretch>
          </p:blipFill>
          <p:spPr>
            <a:xfrm>
              <a:off x="8013198" y="1681871"/>
              <a:ext cx="280440" cy="262150"/>
            </a:xfrm>
            <a:prstGeom prst="rect">
              <a:avLst/>
            </a:prstGeom>
          </p:spPr>
        </p:pic>
        <p:pic>
          <p:nvPicPr>
            <p:cNvPr id="533" name="图片 532"/>
            <p:cNvPicPr>
              <a:picLocks noChangeAspect="1"/>
            </p:cNvPicPr>
            <p:nvPr/>
          </p:nvPicPr>
          <p:blipFill>
            <a:blip r:embed="rId2"/>
            <a:stretch>
              <a:fillRect/>
            </a:stretch>
          </p:blipFill>
          <p:spPr>
            <a:xfrm>
              <a:off x="8649892" y="1681871"/>
              <a:ext cx="280440" cy="262151"/>
            </a:xfrm>
            <a:prstGeom prst="rect">
              <a:avLst/>
            </a:prstGeom>
          </p:spPr>
        </p:pic>
        <p:pic>
          <p:nvPicPr>
            <p:cNvPr id="534" name="图片 533"/>
            <p:cNvPicPr>
              <a:picLocks noChangeAspect="1"/>
            </p:cNvPicPr>
            <p:nvPr/>
          </p:nvPicPr>
          <p:blipFill>
            <a:blip r:embed="rId2"/>
            <a:stretch>
              <a:fillRect/>
            </a:stretch>
          </p:blipFill>
          <p:spPr>
            <a:xfrm>
              <a:off x="9286586" y="1681871"/>
              <a:ext cx="280440" cy="262151"/>
            </a:xfrm>
            <a:prstGeom prst="rect">
              <a:avLst/>
            </a:prstGeom>
          </p:spPr>
        </p:pic>
        <p:pic>
          <p:nvPicPr>
            <p:cNvPr id="535" name="图片 534"/>
            <p:cNvPicPr>
              <a:picLocks noChangeAspect="1"/>
            </p:cNvPicPr>
            <p:nvPr/>
          </p:nvPicPr>
          <p:blipFill>
            <a:blip r:embed="rId2"/>
            <a:stretch>
              <a:fillRect/>
            </a:stretch>
          </p:blipFill>
          <p:spPr>
            <a:xfrm>
              <a:off x="8968239" y="1681871"/>
              <a:ext cx="280440" cy="262150"/>
            </a:xfrm>
            <a:prstGeom prst="rect">
              <a:avLst/>
            </a:prstGeom>
          </p:spPr>
        </p:pic>
        <p:pic>
          <p:nvPicPr>
            <p:cNvPr id="536" name="图片 535"/>
            <p:cNvPicPr>
              <a:picLocks noChangeAspect="1"/>
            </p:cNvPicPr>
            <p:nvPr/>
          </p:nvPicPr>
          <p:blipFill>
            <a:blip r:embed="rId2"/>
            <a:stretch>
              <a:fillRect/>
            </a:stretch>
          </p:blipFill>
          <p:spPr>
            <a:xfrm>
              <a:off x="9604921" y="1681871"/>
              <a:ext cx="280440" cy="262151"/>
            </a:xfrm>
            <a:prstGeom prst="rect">
              <a:avLst/>
            </a:prstGeom>
          </p:spPr>
        </p:pic>
      </p:grpSp>
      <p:sp>
        <p:nvSpPr>
          <p:cNvPr id="537" name="矩形 536"/>
          <p:cNvSpPr/>
          <p:nvPr/>
        </p:nvSpPr>
        <p:spPr>
          <a:xfrm>
            <a:off x="4625181" y="3075057"/>
            <a:ext cx="2941638" cy="707886"/>
          </a:xfrm>
          <a:prstGeom prst="rect">
            <a:avLst/>
          </a:prstGeom>
          <a:noFill/>
          <a:ln>
            <a:noFill/>
          </a:ln>
        </p:spPr>
        <p:txBody>
          <a:bodyPr wrap="square" rtlCol="0">
            <a:spAutoFit/>
          </a:bodyPr>
          <a:lstStyle/>
          <a:p>
            <a:pPr algn="ctr"/>
            <a:r>
              <a:rPr lang="zh-CN" altLang="en-US" sz="4000" b="1" dirty="0">
                <a:blipFill dpi="0" rotWithShape="1">
                  <a:blip r:embed="rId3"/>
                  <a:srcRect/>
                  <a:stretch>
                    <a:fillRect/>
                  </a:stretch>
                </a:blipFill>
              </a:rPr>
              <a:t>感谢聆听</a:t>
            </a:r>
          </a:p>
        </p:txBody>
      </p:sp>
      <p:sp>
        <p:nvSpPr>
          <p:cNvPr id="540" name="Freeform 5"/>
          <p:cNvSpPr>
            <a:spLocks noEditPoints="1"/>
          </p:cNvSpPr>
          <p:nvPr/>
        </p:nvSpPr>
        <p:spPr bwMode="auto">
          <a:xfrm>
            <a:off x="5893595" y="5300691"/>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175791844"/>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任意多边形 2"/>
          <p:cNvSpPr/>
          <p:nvPr/>
        </p:nvSpPr>
        <p:spPr>
          <a:xfrm>
            <a:off x="2242517" y="2946258"/>
            <a:ext cx="596900" cy="656791"/>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 fmla="*/ 0 w 576263"/>
              <a:gd name="connsiteY0" fmla="*/ 0 h 547688"/>
              <a:gd name="connsiteX1" fmla="*/ 566738 w 576263"/>
              <a:gd name="connsiteY1" fmla="*/ 547688 h 547688"/>
              <a:gd name="connsiteX2" fmla="*/ 576263 w 576263"/>
              <a:gd name="connsiteY2" fmla="*/ 0 h 547688"/>
              <a:gd name="connsiteX3" fmla="*/ 0 w 576263"/>
              <a:gd name="connsiteY3" fmla="*/ 0 h 547688"/>
              <a:gd name="connsiteX0" fmla="*/ 0 w 576263"/>
              <a:gd name="connsiteY0" fmla="*/ 0 h 571500"/>
              <a:gd name="connsiteX1" fmla="*/ 566738 w 576263"/>
              <a:gd name="connsiteY1" fmla="*/ 571500 h 571500"/>
              <a:gd name="connsiteX2" fmla="*/ 576263 w 576263"/>
              <a:gd name="connsiteY2" fmla="*/ 0 h 571500"/>
              <a:gd name="connsiteX3" fmla="*/ 0 w 576263"/>
              <a:gd name="connsiteY3" fmla="*/ 0 h 571500"/>
              <a:gd name="connsiteX0" fmla="*/ 0 w 576263"/>
              <a:gd name="connsiteY0" fmla="*/ 0 h 576263"/>
              <a:gd name="connsiteX1" fmla="*/ 571335 w 576263"/>
              <a:gd name="connsiteY1" fmla="*/ 576263 h 576263"/>
              <a:gd name="connsiteX2" fmla="*/ 576263 w 576263"/>
              <a:gd name="connsiteY2" fmla="*/ 0 h 576263"/>
              <a:gd name="connsiteX3" fmla="*/ 0 w 576263"/>
              <a:gd name="connsiteY3" fmla="*/ 0 h 576263"/>
              <a:gd name="connsiteX0" fmla="*/ 0 w 576448"/>
              <a:gd name="connsiteY0" fmla="*/ 0 h 576263"/>
              <a:gd name="connsiteX1" fmla="*/ 575933 w 576448"/>
              <a:gd name="connsiteY1" fmla="*/ 576263 h 576263"/>
              <a:gd name="connsiteX2" fmla="*/ 576263 w 576448"/>
              <a:gd name="connsiteY2" fmla="*/ 0 h 576263"/>
              <a:gd name="connsiteX3" fmla="*/ 0 w 576448"/>
              <a:gd name="connsiteY3" fmla="*/ 0 h 576263"/>
            </a:gdLst>
            <a:ahLst/>
            <a:cxnLst>
              <a:cxn ang="0">
                <a:pos x="connsiteX0" y="connsiteY0"/>
              </a:cxn>
              <a:cxn ang="0">
                <a:pos x="connsiteX1" y="connsiteY1"/>
              </a:cxn>
              <a:cxn ang="0">
                <a:pos x="connsiteX2" y="connsiteY2"/>
              </a:cxn>
              <a:cxn ang="0">
                <a:pos x="connsiteX3" y="connsiteY3"/>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4" name="矩形 3"/>
          <p:cNvSpPr/>
          <p:nvPr/>
        </p:nvSpPr>
        <p:spPr>
          <a:xfrm>
            <a:off x="2832100" y="2949865"/>
            <a:ext cx="9359900"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1" y="2182092"/>
            <a:ext cx="9312276"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zh-CN" altLang="en-US" sz="3200" spc="200" dirty="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3200" spc="200" dirty="0" smtClean="0">
                <a:solidFill>
                  <a:srgbClr val="FFFFFF"/>
                </a:solidFill>
                <a:effectLst>
                  <a:outerShdw blurRad="50800" dist="38100" algn="l" rotWithShape="0">
                    <a:prstClr val="black">
                      <a:alpha val="40000"/>
                    </a:prstClr>
                  </a:outerShdw>
                </a:effectLst>
                <a:latin typeface="微软雅黑" panose="020B0503020204020204" pitchFamily="34" charset="-122"/>
                <a:ea typeface="微软雅黑" panose="020B0503020204020204" pitchFamily="34" charset="-122"/>
              </a:rPr>
              <a:t>               </a:t>
            </a: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更</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多精品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6" name="直角三角形 5"/>
          <p:cNvSpPr/>
          <p:nvPr/>
        </p:nvSpPr>
        <p:spPr>
          <a:xfrm>
            <a:off x="9312275" y="2178052"/>
            <a:ext cx="853701" cy="779317"/>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prstClr val="white"/>
              </a:solidFill>
            </a:endParaRP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p>
        </p:txBody>
      </p:sp>
    </p:spTree>
    <p:extLst>
      <p:ext uri="{BB962C8B-B14F-4D97-AF65-F5344CB8AC3E}">
        <p14:creationId xmlns:p14="http://schemas.microsoft.com/office/powerpoint/2010/main" val="216605794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9" name="组合 978"/>
          <p:cNvGrpSpPr/>
          <p:nvPr/>
        </p:nvGrpSpPr>
        <p:grpSpPr>
          <a:xfrm>
            <a:off x="1153004" y="560527"/>
            <a:ext cx="1907591" cy="707886"/>
            <a:chOff x="492102" y="346590"/>
            <a:chExt cx="1907591" cy="707886"/>
          </a:xfrm>
        </p:grpSpPr>
        <p:sp>
          <p:nvSpPr>
            <p:cNvPr id="645" name="文本框 644"/>
            <p:cNvSpPr txBox="1"/>
            <p:nvPr/>
          </p:nvSpPr>
          <p:spPr>
            <a:xfrm>
              <a:off x="933750" y="346590"/>
              <a:ext cx="1465943" cy="707886"/>
            </a:xfrm>
            <a:prstGeom prst="rect">
              <a:avLst/>
            </a:prstGeom>
            <a:noFill/>
          </p:spPr>
          <p:txBody>
            <a:bodyPr wrap="square" rtlCol="0">
              <a:spAutoFit/>
            </a:bodyPr>
            <a:lstStyle/>
            <a:p>
              <a:pPr algn="ctr"/>
              <a:r>
                <a:rPr lang="zh-CN" altLang="en-US" sz="4000" b="1" dirty="0" smtClean="0">
                  <a:blipFill>
                    <a:blip r:embed="rId2"/>
                    <a:stretch>
                      <a:fillRect/>
                    </a:stretch>
                  </a:blipFill>
                </a:rPr>
                <a:t>目录</a:t>
              </a:r>
              <a:endParaRPr lang="zh-CN" altLang="en-US" sz="4000" b="1" dirty="0">
                <a:blipFill>
                  <a:blip r:embed="rId2"/>
                  <a:stretch>
                    <a:fillRect/>
                  </a:stretch>
                </a:blipFill>
              </a:endParaRPr>
            </a:p>
          </p:txBody>
        </p:sp>
        <p:grpSp>
          <p:nvGrpSpPr>
            <p:cNvPr id="647" name="组合 646"/>
            <p:cNvGrpSpPr/>
            <p:nvPr/>
          </p:nvGrpSpPr>
          <p:grpSpPr>
            <a:xfrm>
              <a:off x="492102" y="476070"/>
              <a:ext cx="441648" cy="448927"/>
              <a:chOff x="8545513" y="3471863"/>
              <a:chExt cx="1444625" cy="1468437"/>
            </a:xfrm>
            <a:solidFill>
              <a:schemeClr val="bg1">
                <a:lumMod val="75000"/>
              </a:schemeClr>
            </a:solidFill>
          </p:grpSpPr>
          <p:grpSp>
            <p:nvGrpSpPr>
              <p:cNvPr id="648" name="Group 3235"/>
              <p:cNvGrpSpPr>
                <a:grpSpLocks/>
              </p:cNvGrpSpPr>
              <p:nvPr/>
            </p:nvGrpSpPr>
            <p:grpSpPr bwMode="auto">
              <a:xfrm>
                <a:off x="8551863" y="3471863"/>
                <a:ext cx="1431925" cy="1465262"/>
                <a:chOff x="5387" y="2187"/>
                <a:chExt cx="902" cy="923"/>
              </a:xfrm>
              <a:grpFill/>
            </p:grpSpPr>
            <p:sp>
              <p:nvSpPr>
                <p:cNvPr id="779"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706" name="组合 1705"/>
          <p:cNvGrpSpPr/>
          <p:nvPr/>
        </p:nvGrpSpPr>
        <p:grpSpPr>
          <a:xfrm>
            <a:off x="4123537" y="1920948"/>
            <a:ext cx="6384070" cy="584775"/>
            <a:chOff x="4205272" y="1822700"/>
            <a:chExt cx="6384070" cy="584775"/>
          </a:xfrm>
        </p:grpSpPr>
        <p:grpSp>
          <p:nvGrpSpPr>
            <p:cNvPr id="1661"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2" name="文本框 1701"/>
            <p:cNvSpPr txBox="1"/>
            <p:nvPr/>
          </p:nvSpPr>
          <p:spPr>
            <a:xfrm>
              <a:off x="4696278" y="1822700"/>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7" name="组合 1706"/>
          <p:cNvGrpSpPr/>
          <p:nvPr/>
        </p:nvGrpSpPr>
        <p:grpSpPr>
          <a:xfrm>
            <a:off x="4123537" y="3009189"/>
            <a:ext cx="6453284" cy="584775"/>
            <a:chOff x="4136058" y="3001972"/>
            <a:chExt cx="6453284" cy="584775"/>
          </a:xfrm>
        </p:grpSpPr>
        <p:grpSp>
          <p:nvGrpSpPr>
            <p:cNvPr id="166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3" name="文本框 1702"/>
            <p:cNvSpPr txBox="1"/>
            <p:nvPr/>
          </p:nvSpPr>
          <p:spPr>
            <a:xfrm>
              <a:off x="4696278" y="3001972"/>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8" name="组合 1707"/>
          <p:cNvGrpSpPr/>
          <p:nvPr/>
        </p:nvGrpSpPr>
        <p:grpSpPr>
          <a:xfrm>
            <a:off x="4123537" y="4097430"/>
            <a:ext cx="6454702" cy="584775"/>
            <a:chOff x="4134640" y="4181013"/>
            <a:chExt cx="6454702" cy="584775"/>
          </a:xfrm>
        </p:grpSpPr>
        <p:grpSp>
          <p:nvGrpSpPr>
            <p:cNvPr id="1679"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4" name="文本框 1703"/>
            <p:cNvSpPr txBox="1"/>
            <p:nvPr/>
          </p:nvSpPr>
          <p:spPr>
            <a:xfrm>
              <a:off x="4696278" y="4181013"/>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9" name="组合 1708"/>
          <p:cNvGrpSpPr/>
          <p:nvPr/>
        </p:nvGrpSpPr>
        <p:grpSpPr>
          <a:xfrm>
            <a:off x="4123537" y="5185670"/>
            <a:ext cx="6465805" cy="584775"/>
            <a:chOff x="4123537" y="5343985"/>
            <a:chExt cx="6465805" cy="584775"/>
          </a:xfrm>
        </p:grpSpPr>
        <p:grpSp>
          <p:nvGrpSpPr>
            <p:cNvPr id="1688"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692" name="组合 1691"/>
              <p:cNvGrpSpPr/>
              <p:nvPr/>
            </p:nvGrpSpPr>
            <p:grpSpPr>
              <a:xfrm>
                <a:off x="4732338" y="5618163"/>
                <a:ext cx="912813" cy="1498600"/>
                <a:chOff x="4732338" y="5618163"/>
                <a:chExt cx="912813" cy="1498600"/>
              </a:xfrm>
              <a:grpFill/>
            </p:grpSpPr>
            <p:sp>
              <p:nvSpPr>
                <p:cNvPr id="1693"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705" name="文本框 1704"/>
            <p:cNvSpPr txBox="1"/>
            <p:nvPr/>
          </p:nvSpPr>
          <p:spPr>
            <a:xfrm>
              <a:off x="4696278" y="5343985"/>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sp>
        <p:nvSpPr>
          <p:cNvPr id="1711" name="Freeform 9"/>
          <p:cNvSpPr>
            <a:spLocks noEditPoints="1"/>
          </p:cNvSpPr>
          <p:nvPr/>
        </p:nvSpPr>
        <p:spPr bwMode="auto">
          <a:xfrm>
            <a:off x="1334093" y="3246312"/>
            <a:ext cx="1726502" cy="1252256"/>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8488239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1" name="组合 2550"/>
          <p:cNvGrpSpPr/>
          <p:nvPr/>
        </p:nvGrpSpPr>
        <p:grpSpPr>
          <a:xfrm>
            <a:off x="334963" y="333375"/>
            <a:ext cx="3828553" cy="584775"/>
            <a:chOff x="720568" y="688879"/>
            <a:chExt cx="3828553" cy="584775"/>
          </a:xfrm>
        </p:grpSpPr>
        <p:pic>
          <p:nvPicPr>
            <p:cNvPr id="2549" name="图片 2548"/>
            <p:cNvPicPr>
              <a:picLocks noChangeAspect="1"/>
            </p:cNvPicPr>
            <p:nvPr/>
          </p:nvPicPr>
          <p:blipFill>
            <a:blip r:embed="rId2"/>
            <a:stretch>
              <a:fillRect/>
            </a:stretch>
          </p:blipFill>
          <p:spPr>
            <a:xfrm>
              <a:off x="720568" y="741784"/>
              <a:ext cx="478967" cy="478967"/>
            </a:xfrm>
            <a:prstGeom prst="rect">
              <a:avLst/>
            </a:prstGeom>
          </p:spPr>
        </p:pic>
        <p:sp>
          <p:nvSpPr>
            <p:cNvPr id="2550" name="文本框 2549"/>
            <p:cNvSpPr txBox="1"/>
            <p:nvPr/>
          </p:nvSpPr>
          <p:spPr>
            <a:xfrm>
              <a:off x="1199535" y="688879"/>
              <a:ext cx="3349586" cy="584775"/>
            </a:xfrm>
            <a:prstGeom prst="rect">
              <a:avLst/>
            </a:prstGeom>
            <a:noFill/>
          </p:spPr>
          <p:txBody>
            <a:bodyPr wrap="square" rtlCol="0">
              <a:spAutoFit/>
            </a:bodyPr>
            <a:lstStyle/>
            <a:p>
              <a:r>
                <a:rPr lang="zh-CN" altLang="en-US" sz="3200" b="1" dirty="0" smtClean="0">
                  <a:blipFill>
                    <a:blip r:embed="rId3"/>
                    <a:stretch>
                      <a:fillRect/>
                    </a:stretch>
                  </a:blipFill>
                </a:rPr>
                <a:t>在此输入标题</a:t>
              </a:r>
            </a:p>
          </p:txBody>
        </p:sp>
      </p:grpSp>
      <p:grpSp>
        <p:nvGrpSpPr>
          <p:cNvPr id="2564"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65" name="Group 13"/>
          <p:cNvGrpSpPr>
            <a:grpSpLocks noChangeAspect="1"/>
          </p:cNvGrpSpPr>
          <p:nvPr/>
        </p:nvGrpSpPr>
        <p:grpSpPr bwMode="auto">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78" name="Group 27"/>
          <p:cNvGrpSpPr>
            <a:grpSpLocks noChangeAspect="1"/>
          </p:cNvGrpSpPr>
          <p:nvPr/>
        </p:nvGrpSpPr>
        <p:grpSpPr bwMode="auto">
          <a:xfrm>
            <a:off x="6843522" y="1711816"/>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83" name="Group 33"/>
          <p:cNvGrpSpPr>
            <a:grpSpLocks noChangeAspect="1"/>
          </p:cNvGrpSpPr>
          <p:nvPr/>
        </p:nvGrpSpPr>
        <p:grpSpPr bwMode="auto">
          <a:xfrm>
            <a:off x="6739020"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26" name="文本框 2725"/>
          <p:cNvSpPr txBox="1"/>
          <p:nvPr/>
        </p:nvSpPr>
        <p:spPr>
          <a:xfrm>
            <a:off x="2009333" y="1792025"/>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28" name="文本框 2727"/>
          <p:cNvSpPr txBox="1"/>
          <p:nvPr/>
        </p:nvSpPr>
        <p:spPr>
          <a:xfrm>
            <a:off x="1191883" y="2632873"/>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0" name="文本框 2729"/>
          <p:cNvSpPr txBox="1"/>
          <p:nvPr/>
        </p:nvSpPr>
        <p:spPr>
          <a:xfrm>
            <a:off x="6722006" y="2632873"/>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1" name="文本框 2730"/>
          <p:cNvSpPr txBox="1"/>
          <p:nvPr/>
        </p:nvSpPr>
        <p:spPr>
          <a:xfrm>
            <a:off x="1191883" y="5039947"/>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2" name="文本框 2731"/>
          <p:cNvSpPr txBox="1"/>
          <p:nvPr/>
        </p:nvSpPr>
        <p:spPr>
          <a:xfrm>
            <a:off x="6722006" y="5039947"/>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3" name="文本框 2732"/>
          <p:cNvSpPr txBox="1"/>
          <p:nvPr/>
        </p:nvSpPr>
        <p:spPr>
          <a:xfrm>
            <a:off x="2009333" y="4290022"/>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34" name="文本框 2733"/>
          <p:cNvSpPr txBox="1"/>
          <p:nvPr/>
        </p:nvSpPr>
        <p:spPr>
          <a:xfrm>
            <a:off x="7616510" y="4290022"/>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35" name="文本框 2734"/>
          <p:cNvSpPr txBox="1"/>
          <p:nvPr/>
        </p:nvSpPr>
        <p:spPr>
          <a:xfrm>
            <a:off x="7616510" y="1792025"/>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Tree>
    <p:extLst>
      <p:ext uri="{BB962C8B-B14F-4D97-AF65-F5344CB8AC3E}">
        <p14:creationId xmlns:p14="http://schemas.microsoft.com/office/powerpoint/2010/main" val="309340226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8" name="组合 27"/>
          <p:cNvGrpSpPr/>
          <p:nvPr/>
        </p:nvGrpSpPr>
        <p:grpSpPr>
          <a:xfrm>
            <a:off x="4772561" y="3343543"/>
            <a:ext cx="2646878" cy="2428078"/>
            <a:chOff x="3601859" y="1514161"/>
            <a:chExt cx="4988717" cy="4576333"/>
          </a:xfrm>
        </p:grpSpPr>
        <p:sp>
          <p:nvSpPr>
            <p:cNvPr id="25" name="Freeform 40219"/>
            <p:cNvSpPr>
              <a:spLocks/>
            </p:cNvSpPr>
            <p:nvPr/>
          </p:nvSpPr>
          <p:spPr bwMode="auto">
            <a:xfrm>
              <a:off x="4870451" y="1514161"/>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8" name="文本框 97"/>
          <p:cNvSpPr txBox="1"/>
          <p:nvPr/>
        </p:nvSpPr>
        <p:spPr>
          <a:xfrm>
            <a:off x="8158163" y="4335326"/>
            <a:ext cx="2987675" cy="132343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99" name="Freeform 5"/>
          <p:cNvSpPr>
            <a:spLocks noEditPoints="1"/>
          </p:cNvSpPr>
          <p:nvPr/>
        </p:nvSpPr>
        <p:spPr bwMode="auto">
          <a:xfrm>
            <a:off x="7772511"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0" name="文本框 99"/>
          <p:cNvSpPr txBox="1"/>
          <p:nvPr/>
        </p:nvSpPr>
        <p:spPr>
          <a:xfrm>
            <a:off x="1055688" y="4335326"/>
            <a:ext cx="2987675" cy="132343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101" name="文本框 100"/>
          <p:cNvSpPr txBox="1"/>
          <p:nvPr/>
        </p:nvSpPr>
        <p:spPr>
          <a:xfrm>
            <a:off x="3246989" y="1919491"/>
            <a:ext cx="5698022"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p>
        </p:txBody>
      </p:sp>
      <p:sp>
        <p:nvSpPr>
          <p:cNvPr id="102" name="Freeform 5"/>
          <p:cNvSpPr>
            <a:spLocks noEditPoints="1"/>
          </p:cNvSpPr>
          <p:nvPr/>
        </p:nvSpPr>
        <p:spPr bwMode="auto">
          <a:xfrm flipH="1">
            <a:off x="3978018"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rot="16200000">
            <a:off x="5885259" y="2797877"/>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9367386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1" y="1119188"/>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4" name="组合 3"/>
          <p:cNvGrpSpPr/>
          <p:nvPr/>
        </p:nvGrpSpPr>
        <p:grpSpPr>
          <a:xfrm>
            <a:off x="4295850" y="2319810"/>
            <a:ext cx="3600300" cy="3602682"/>
            <a:chOff x="4167731" y="1943317"/>
            <a:chExt cx="3600300" cy="3602682"/>
          </a:xfrm>
        </p:grpSpPr>
        <p:sp>
          <p:nvSpPr>
            <p:cNvPr id="3" name="直角三角形 2"/>
            <p:cNvSpPr/>
            <p:nvPr/>
          </p:nvSpPr>
          <p:spPr>
            <a:xfrm>
              <a:off x="5999389" y="194331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直角三角形 98"/>
            <p:cNvSpPr/>
            <p:nvPr/>
          </p:nvSpPr>
          <p:spPr>
            <a:xfrm rot="5400000">
              <a:off x="6415710" y="3361036"/>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直角三角形 99"/>
            <p:cNvSpPr/>
            <p:nvPr/>
          </p:nvSpPr>
          <p:spPr>
            <a:xfrm rot="10800000">
              <a:off x="5000373" y="377735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直角三角形 100"/>
            <p:cNvSpPr/>
            <p:nvPr/>
          </p:nvSpPr>
          <p:spPr>
            <a:xfrm rot="16200000">
              <a:off x="4584052" y="2359637"/>
              <a:ext cx="936000" cy="1768642"/>
            </a:xfrm>
            <a:prstGeom prst="r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150343" y="2027423"/>
            <a:ext cx="4670631" cy="1438635"/>
            <a:chOff x="150343" y="2027423"/>
            <a:chExt cx="4670631" cy="1438635"/>
          </a:xfrm>
        </p:grpSpPr>
        <p:sp>
          <p:nvSpPr>
            <p:cNvPr id="98" name="文本框 97"/>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2"/>
                    <a:stretch>
                      <a:fillRect/>
                    </a:stretch>
                  </a:blipFill>
                </a:rPr>
                <a:t>输入描述性文字输入描述性文字输入描述性文字输入描述性文字</a:t>
              </a:r>
            </a:p>
          </p:txBody>
        </p:sp>
        <p:sp>
          <p:nvSpPr>
            <p:cNvPr id="102" name="文本框 101"/>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2"/>
                    <a:stretch>
                      <a:fillRect/>
                    </a:stretch>
                  </a:blipFill>
                </a:rPr>
                <a:t>输入标题</a:t>
              </a:r>
            </a:p>
          </p:txBody>
        </p:sp>
      </p:grpSp>
      <p:grpSp>
        <p:nvGrpSpPr>
          <p:cNvPr id="103" name="组合 102"/>
          <p:cNvGrpSpPr/>
          <p:nvPr/>
        </p:nvGrpSpPr>
        <p:grpSpPr>
          <a:xfrm>
            <a:off x="150343" y="4695865"/>
            <a:ext cx="4670631" cy="1438635"/>
            <a:chOff x="150343" y="2027423"/>
            <a:chExt cx="4670631" cy="1438635"/>
          </a:xfrm>
        </p:grpSpPr>
        <p:sp>
          <p:nvSpPr>
            <p:cNvPr id="104" name="文本框 103"/>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2"/>
                    <a:stretch>
                      <a:fillRect/>
                    </a:stretch>
                  </a:blipFill>
                </a:rPr>
                <a:t>输入描述性文字输入描述性文字输入描述性文字输入描述性文字</a:t>
              </a:r>
            </a:p>
          </p:txBody>
        </p:sp>
        <p:sp>
          <p:nvSpPr>
            <p:cNvPr id="105" name="文本框 104"/>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2"/>
                    <a:stretch>
                      <a:fillRect/>
                    </a:stretch>
                  </a:blipFill>
                </a:rPr>
                <a:t>输入标题</a:t>
              </a:r>
            </a:p>
          </p:txBody>
        </p:sp>
      </p:grpSp>
      <p:grpSp>
        <p:nvGrpSpPr>
          <p:cNvPr id="106" name="组合 105"/>
          <p:cNvGrpSpPr/>
          <p:nvPr/>
        </p:nvGrpSpPr>
        <p:grpSpPr>
          <a:xfrm>
            <a:off x="7088908" y="2027423"/>
            <a:ext cx="4670631" cy="1438635"/>
            <a:chOff x="150343" y="2027423"/>
            <a:chExt cx="4670631" cy="1438635"/>
          </a:xfrm>
        </p:grpSpPr>
        <p:sp>
          <p:nvSpPr>
            <p:cNvPr id="107" name="文本框 106"/>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p>
          </p:txBody>
        </p:sp>
        <p:sp>
          <p:nvSpPr>
            <p:cNvPr id="108" name="文本框 107"/>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2"/>
                    <a:stretch>
                      <a:fillRect/>
                    </a:stretch>
                  </a:blipFill>
                </a:rPr>
                <a:t>输入标题</a:t>
              </a:r>
            </a:p>
          </p:txBody>
        </p:sp>
      </p:grpSp>
      <p:grpSp>
        <p:nvGrpSpPr>
          <p:cNvPr id="109" name="组合 108"/>
          <p:cNvGrpSpPr/>
          <p:nvPr/>
        </p:nvGrpSpPr>
        <p:grpSpPr>
          <a:xfrm>
            <a:off x="7088908" y="4695865"/>
            <a:ext cx="4670631" cy="1438635"/>
            <a:chOff x="150343" y="2027423"/>
            <a:chExt cx="4670631" cy="1438635"/>
          </a:xfrm>
        </p:grpSpPr>
        <p:sp>
          <p:nvSpPr>
            <p:cNvPr id="110" name="文本框 109"/>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p>
          </p:txBody>
        </p:sp>
        <p:sp>
          <p:nvSpPr>
            <p:cNvPr id="111" name="文本框 110"/>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2"/>
                    <a:stretch>
                      <a:fillRect/>
                    </a:stretch>
                  </a:blipFill>
                </a:rPr>
                <a:t>输入标题</a:t>
              </a:r>
            </a:p>
          </p:txBody>
        </p:sp>
      </p:grpSp>
    </p:spTree>
    <p:extLst>
      <p:ext uri="{BB962C8B-B14F-4D97-AF65-F5344CB8AC3E}">
        <p14:creationId xmlns:p14="http://schemas.microsoft.com/office/powerpoint/2010/main" val="160513742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3807322" y="2072460"/>
            <a:ext cx="4577357" cy="1591200"/>
            <a:chOff x="3807322" y="2072460"/>
            <a:chExt cx="4577357" cy="1591200"/>
          </a:xfrm>
        </p:grpSpPr>
        <p:grpSp>
          <p:nvGrpSpPr>
            <p:cNvPr id="218" name="组合 217"/>
            <p:cNvGrpSpPr/>
            <p:nvPr/>
          </p:nvGrpSpPr>
          <p:grpSpPr>
            <a:xfrm>
              <a:off x="4823773"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nvGrpSpPr>
            <p:cNvPr id="40" name="组合 39"/>
            <p:cNvGrpSpPr/>
            <p:nvPr/>
          </p:nvGrpSpPr>
          <p:grpSpPr>
            <a:xfrm>
              <a:off x="3807322" y="2072460"/>
              <a:ext cx="887413" cy="1591200"/>
              <a:chOff x="2665413" y="5559425"/>
              <a:chExt cx="887413" cy="1635125"/>
            </a:xfrm>
          </p:grpSpPr>
          <p:sp>
            <p:nvSpPr>
              <p:cNvPr id="4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416536041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2851" y="2495379"/>
            <a:ext cx="2574980" cy="3252012"/>
            <a:chOff x="7350125" y="1141413"/>
            <a:chExt cx="3622675" cy="4575175"/>
          </a:xfrm>
          <a:solidFill>
            <a:schemeClr val="bg1">
              <a:lumMod val="65000"/>
            </a:schemeClr>
          </a:solidFill>
        </p:grpSpPr>
        <p:sp>
          <p:nvSpPr>
            <p:cNvPr id="3" name="Freeform 5"/>
            <p:cNvSpPr>
              <a:spLocks noEditPoints="1"/>
            </p:cNvSpPr>
            <p:nvPr/>
          </p:nvSpPr>
          <p:spPr bwMode="auto">
            <a:xfrm>
              <a:off x="7350125" y="1141413"/>
              <a:ext cx="2606675" cy="314960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10425113" y="4044951"/>
              <a:ext cx="100013" cy="96838"/>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10450513" y="3663951"/>
              <a:ext cx="112713" cy="363538"/>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8980488" y="3856038"/>
              <a:ext cx="255588" cy="360363"/>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9242425" y="3836988"/>
              <a:ext cx="461963" cy="333375"/>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9683750" y="3775076"/>
              <a:ext cx="328613" cy="366713"/>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10025063" y="3759201"/>
              <a:ext cx="282575" cy="369888"/>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10560050" y="5703888"/>
              <a:ext cx="371475" cy="12700"/>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10895013" y="5703888"/>
              <a:ext cx="46038" cy="3175"/>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10291763" y="5688013"/>
              <a:ext cx="142875" cy="12700"/>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9482138" y="5372101"/>
              <a:ext cx="95250" cy="15240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8401050" y="4337051"/>
              <a:ext cx="2571750" cy="1376363"/>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9639300" y="4365626"/>
              <a:ext cx="252413" cy="22225"/>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10645775" y="4333876"/>
              <a:ext cx="119063"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7959725" y="4535488"/>
              <a:ext cx="487363" cy="60325"/>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7800975" y="4521201"/>
              <a:ext cx="798513" cy="114300"/>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7670800" y="4629151"/>
              <a:ext cx="139700" cy="22225"/>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4721824" y="2344397"/>
            <a:ext cx="6219921" cy="830997"/>
            <a:chOff x="4474068" y="1936728"/>
            <a:chExt cx="6219921" cy="830997"/>
          </a:xfrm>
        </p:grpSpPr>
        <p:grpSp>
          <p:nvGrpSpPr>
            <p:cNvPr id="20" name="组合 19"/>
            <p:cNvGrpSpPr/>
            <p:nvPr/>
          </p:nvGrpSpPr>
          <p:grpSpPr>
            <a:xfrm>
              <a:off x="4474068" y="2116029"/>
              <a:ext cx="514169" cy="472394"/>
              <a:chOff x="3265488" y="3252788"/>
              <a:chExt cx="3614738" cy="3321049"/>
            </a:xfrm>
          </p:grpSpPr>
          <p:sp>
            <p:nvSpPr>
              <p:cNvPr id="2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 name="文本框 27"/>
            <p:cNvSpPr txBox="1"/>
            <p:nvPr/>
          </p:nvSpPr>
          <p:spPr>
            <a:xfrm>
              <a:off x="5513404" y="1936728"/>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7" name="组合 56"/>
          <p:cNvGrpSpPr/>
          <p:nvPr/>
        </p:nvGrpSpPr>
        <p:grpSpPr>
          <a:xfrm>
            <a:off x="4721824" y="3651038"/>
            <a:ext cx="6219921" cy="830997"/>
            <a:chOff x="4474068" y="3523903"/>
            <a:chExt cx="6219921" cy="830997"/>
          </a:xfrm>
        </p:grpSpPr>
        <p:grpSp>
          <p:nvGrpSpPr>
            <p:cNvPr id="31" name="组合 30"/>
            <p:cNvGrpSpPr/>
            <p:nvPr/>
          </p:nvGrpSpPr>
          <p:grpSpPr>
            <a:xfrm>
              <a:off x="4474068" y="3703204"/>
              <a:ext cx="514169" cy="472394"/>
              <a:chOff x="3265488" y="3252788"/>
              <a:chExt cx="3614738" cy="3321049"/>
            </a:xfrm>
          </p:grpSpPr>
          <p:sp>
            <p:nvSpPr>
              <p:cNvPr id="3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 name="文本框 31"/>
            <p:cNvSpPr txBox="1"/>
            <p:nvPr/>
          </p:nvSpPr>
          <p:spPr>
            <a:xfrm>
              <a:off x="5513404" y="3523903"/>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6" name="组合 55"/>
          <p:cNvGrpSpPr/>
          <p:nvPr/>
        </p:nvGrpSpPr>
        <p:grpSpPr>
          <a:xfrm>
            <a:off x="4721824" y="4957678"/>
            <a:ext cx="6219921" cy="830997"/>
            <a:chOff x="4474068" y="5111078"/>
            <a:chExt cx="6219921" cy="830997"/>
          </a:xfrm>
        </p:grpSpPr>
        <p:grpSp>
          <p:nvGrpSpPr>
            <p:cNvPr id="41" name="组合 40"/>
            <p:cNvGrpSpPr/>
            <p:nvPr/>
          </p:nvGrpSpPr>
          <p:grpSpPr>
            <a:xfrm>
              <a:off x="4474068" y="5290379"/>
              <a:ext cx="514169" cy="472394"/>
              <a:chOff x="3265488" y="3252788"/>
              <a:chExt cx="3614738" cy="3321049"/>
            </a:xfrm>
          </p:grpSpPr>
          <p:sp>
            <p:nvSpPr>
              <p:cNvPr id="4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 name="文本框 41"/>
            <p:cNvSpPr txBox="1"/>
            <p:nvPr/>
          </p:nvSpPr>
          <p:spPr>
            <a:xfrm>
              <a:off x="5513404" y="5111078"/>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val="168308113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9" name="组合 28"/>
          <p:cNvGrpSpPr/>
          <p:nvPr/>
        </p:nvGrpSpPr>
        <p:grpSpPr>
          <a:xfrm>
            <a:off x="1139671" y="2025753"/>
            <a:ext cx="4956330" cy="830997"/>
            <a:chOff x="1139671" y="2025753"/>
            <a:chExt cx="4956330" cy="830997"/>
          </a:xfrm>
        </p:grpSpPr>
        <p:grpSp>
          <p:nvGrpSpPr>
            <p:cNvPr id="59" name="组合 58"/>
            <p:cNvGrpSpPr/>
            <p:nvPr/>
          </p:nvGrpSpPr>
          <p:grpSpPr>
            <a:xfrm>
              <a:off x="1139671" y="2090397"/>
              <a:ext cx="215053" cy="684756"/>
              <a:chOff x="2022476" y="5602288"/>
              <a:chExt cx="500062" cy="1592263"/>
            </a:xfrm>
          </p:grpSpPr>
          <p:sp>
            <p:nvSpPr>
              <p:cNvPr id="6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2" name="文本框 121"/>
            <p:cNvSpPr txBox="1"/>
            <p:nvPr/>
          </p:nvSpPr>
          <p:spPr>
            <a:xfrm>
              <a:off x="1543361" y="2025753"/>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30" name="组合 29"/>
          <p:cNvGrpSpPr/>
          <p:nvPr/>
        </p:nvGrpSpPr>
        <p:grpSpPr>
          <a:xfrm>
            <a:off x="6393019" y="2025753"/>
            <a:ext cx="5087628" cy="830997"/>
            <a:chOff x="6393019" y="2025753"/>
            <a:chExt cx="5087628" cy="830997"/>
          </a:xfrm>
        </p:grpSpPr>
        <p:grpSp>
          <p:nvGrpSpPr>
            <p:cNvPr id="86" name="组合 85"/>
            <p:cNvGrpSpPr/>
            <p:nvPr/>
          </p:nvGrpSpPr>
          <p:grpSpPr>
            <a:xfrm>
              <a:off x="6393019" y="2092388"/>
              <a:ext cx="415769" cy="697727"/>
              <a:chOff x="4699001" y="5565775"/>
              <a:chExt cx="966788" cy="1622425"/>
            </a:xfrm>
          </p:grpSpPr>
          <p:sp>
            <p:nvSpPr>
              <p:cNvPr id="87"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90" name="组合 89"/>
              <p:cNvGrpSpPr/>
              <p:nvPr/>
            </p:nvGrpSpPr>
            <p:grpSpPr>
              <a:xfrm>
                <a:off x="4732338" y="5618163"/>
                <a:ext cx="912813" cy="1498600"/>
                <a:chOff x="4732338" y="5618163"/>
                <a:chExt cx="912813" cy="1498600"/>
              </a:xfrm>
            </p:grpSpPr>
            <p:sp>
              <p:nvSpPr>
                <p:cNvPr id="91"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23" name="文本框 122"/>
            <p:cNvSpPr txBox="1"/>
            <p:nvPr/>
          </p:nvSpPr>
          <p:spPr>
            <a:xfrm>
              <a:off x="6928007" y="2025753"/>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0" name="组合 49"/>
          <p:cNvGrpSpPr/>
          <p:nvPr/>
        </p:nvGrpSpPr>
        <p:grpSpPr>
          <a:xfrm>
            <a:off x="1056380" y="3510833"/>
            <a:ext cx="5039621" cy="830997"/>
            <a:chOff x="1056380" y="3679178"/>
            <a:chExt cx="5039621" cy="830997"/>
          </a:xfrm>
        </p:grpSpPr>
        <p:grpSp>
          <p:nvGrpSpPr>
            <p:cNvPr id="66" name="组合 65"/>
            <p:cNvGrpSpPr/>
            <p:nvPr/>
          </p:nvGrpSpPr>
          <p:grpSpPr>
            <a:xfrm>
              <a:off x="1056380" y="3704633"/>
              <a:ext cx="381634" cy="703189"/>
              <a:chOff x="2665413" y="5559425"/>
              <a:chExt cx="887413" cy="1635125"/>
            </a:xfrm>
          </p:grpSpPr>
          <p:sp>
            <p:nvSpPr>
              <p:cNvPr id="6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4" name="文本框 123"/>
            <p:cNvSpPr txBox="1"/>
            <p:nvPr/>
          </p:nvSpPr>
          <p:spPr>
            <a:xfrm>
              <a:off x="1543361" y="3679178"/>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1" name="组合 50"/>
          <p:cNvGrpSpPr/>
          <p:nvPr/>
        </p:nvGrpSpPr>
        <p:grpSpPr>
          <a:xfrm>
            <a:off x="1054674" y="4995911"/>
            <a:ext cx="5041327" cy="830997"/>
            <a:chOff x="1054674" y="5246089"/>
            <a:chExt cx="5041327" cy="830997"/>
          </a:xfrm>
        </p:grpSpPr>
        <p:grpSp>
          <p:nvGrpSpPr>
            <p:cNvPr id="77" name="组合 76"/>
            <p:cNvGrpSpPr/>
            <p:nvPr/>
          </p:nvGrpSpPr>
          <p:grpSpPr>
            <a:xfrm>
              <a:off x="1054674" y="5337302"/>
              <a:ext cx="385047" cy="649938"/>
              <a:chOff x="3675063" y="5611813"/>
              <a:chExt cx="895350" cy="1511300"/>
            </a:xfrm>
          </p:grpSpPr>
          <p:sp>
            <p:nvSpPr>
              <p:cNvPr id="7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5" name="文本框 124"/>
            <p:cNvSpPr txBox="1"/>
            <p:nvPr/>
          </p:nvSpPr>
          <p:spPr>
            <a:xfrm>
              <a:off x="1543361" y="5246089"/>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40" name="组合 39"/>
          <p:cNvGrpSpPr/>
          <p:nvPr/>
        </p:nvGrpSpPr>
        <p:grpSpPr>
          <a:xfrm>
            <a:off x="6402235" y="3510832"/>
            <a:ext cx="5078412" cy="830997"/>
            <a:chOff x="6402235" y="3635921"/>
            <a:chExt cx="5078412" cy="830997"/>
          </a:xfrm>
        </p:grpSpPr>
        <p:grpSp>
          <p:nvGrpSpPr>
            <p:cNvPr id="100"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6" name="文本框 125"/>
            <p:cNvSpPr txBox="1"/>
            <p:nvPr/>
          </p:nvSpPr>
          <p:spPr>
            <a:xfrm>
              <a:off x="6928007" y="3635921"/>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2" name="组合 51"/>
          <p:cNvGrpSpPr/>
          <p:nvPr/>
        </p:nvGrpSpPr>
        <p:grpSpPr>
          <a:xfrm>
            <a:off x="6405990" y="4995911"/>
            <a:ext cx="5074657" cy="830997"/>
            <a:chOff x="6405990" y="5246089"/>
            <a:chExt cx="5074657" cy="830997"/>
          </a:xfrm>
        </p:grpSpPr>
        <p:grpSp>
          <p:nvGrpSpPr>
            <p:cNvPr id="109" name="组合 108"/>
            <p:cNvGrpSpPr/>
            <p:nvPr/>
          </p:nvGrpSpPr>
          <p:grpSpPr>
            <a:xfrm>
              <a:off x="6405990" y="5328427"/>
              <a:ext cx="389826" cy="658813"/>
              <a:chOff x="6777038" y="5591175"/>
              <a:chExt cx="906463" cy="1531938"/>
            </a:xfrm>
          </p:grpSpPr>
          <p:sp>
            <p:nvSpPr>
              <p:cNvPr id="110"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7" name="文本框 126"/>
            <p:cNvSpPr txBox="1"/>
            <p:nvPr/>
          </p:nvSpPr>
          <p:spPr>
            <a:xfrm>
              <a:off x="6928007" y="5246089"/>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sp>
        <p:nvSpPr>
          <p:cNvPr id="140" name="Freeform 9"/>
          <p:cNvSpPr>
            <a:spLocks noEditPoints="1"/>
          </p:cNvSpPr>
          <p:nvPr/>
        </p:nvSpPr>
        <p:spPr bwMode="auto">
          <a:xfrm>
            <a:off x="11407775" y="6032817"/>
            <a:ext cx="449263" cy="32585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43" name="组合 142"/>
          <p:cNvGrpSpPr/>
          <p:nvPr/>
        </p:nvGrpSpPr>
        <p:grpSpPr>
          <a:xfrm>
            <a:off x="5957020" y="4465390"/>
            <a:ext cx="277960" cy="406961"/>
            <a:chOff x="5895033" y="2825440"/>
            <a:chExt cx="369965" cy="541665"/>
          </a:xfrm>
        </p:grpSpPr>
        <p:sp>
          <p:nvSpPr>
            <p:cNvPr id="141"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4" name="组合 143"/>
          <p:cNvGrpSpPr/>
          <p:nvPr/>
        </p:nvGrpSpPr>
        <p:grpSpPr>
          <a:xfrm>
            <a:off x="5957020" y="2980311"/>
            <a:ext cx="277960" cy="406961"/>
            <a:chOff x="5895033" y="2825440"/>
            <a:chExt cx="369965" cy="541665"/>
          </a:xfrm>
        </p:grpSpPr>
        <p:sp>
          <p:nvSpPr>
            <p:cNvPr id="14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7" name="Freeform 9"/>
          <p:cNvSpPr>
            <a:spLocks noEditPoints="1"/>
          </p:cNvSpPr>
          <p:nvPr/>
        </p:nvSpPr>
        <p:spPr bwMode="auto">
          <a:xfrm rot="10800000">
            <a:off x="11221321" y="6358674"/>
            <a:ext cx="372908" cy="2704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376"/>
          <p:cNvSpPr>
            <a:spLocks noEditPoints="1"/>
          </p:cNvSpPr>
          <p:nvPr/>
        </p:nvSpPr>
        <p:spPr bwMode="auto">
          <a:xfrm rot="18448416">
            <a:off x="674470" y="2060393"/>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76"/>
          <p:cNvSpPr>
            <a:spLocks noEditPoints="1"/>
          </p:cNvSpPr>
          <p:nvPr/>
        </p:nvSpPr>
        <p:spPr bwMode="auto">
          <a:xfrm rot="18448416">
            <a:off x="5978337" y="5071174"/>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8014590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349</TotalTime>
  <Words>1099</Words>
  <Application>Microsoft Office PowerPoint</Application>
  <PresentationFormat>宽屏</PresentationFormat>
  <Paragraphs>153</Paragraphs>
  <Slides>24</Slides>
  <Notes>1</Notes>
  <HiddenSlides>0</HiddenSlides>
  <MMClips>0</MMClips>
  <ScaleCrop>false</ScaleCrop>
  <HeadingPairs>
    <vt:vector size="6" baseType="variant">
      <vt:variant>
        <vt:lpstr>已用的字体</vt:lpstr>
      </vt:variant>
      <vt:variant>
        <vt:i4>7</vt:i4>
      </vt:variant>
      <vt:variant>
        <vt:lpstr>主题</vt:lpstr>
      </vt:variant>
      <vt:variant>
        <vt:i4>2</vt:i4>
      </vt:variant>
      <vt:variant>
        <vt:lpstr>幻灯片标题</vt:lpstr>
      </vt:variant>
      <vt:variant>
        <vt:i4>24</vt:i4>
      </vt:variant>
    </vt:vector>
  </HeadingPairs>
  <TitlesOfParts>
    <vt:vector size="33" baseType="lpstr">
      <vt:lpstr>Meiryo</vt:lpstr>
      <vt:lpstr>宋体</vt:lpstr>
      <vt:lpstr>微软雅黑</vt:lpstr>
      <vt:lpstr>Arial</vt:lpstr>
      <vt:lpstr>Calibri</vt:lpstr>
      <vt:lpstr>Calibri Light</vt:lpstr>
      <vt:lpstr>Segoe UI</vt:lpstr>
      <vt:lpstr>Office 主题​​</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沈涛</dc:creator>
  <cp:lastModifiedBy>kan</cp:lastModifiedBy>
  <cp:revision>40</cp:revision>
  <dcterms:created xsi:type="dcterms:W3CDTF">2015-10-14T14:36:20Z</dcterms:created>
  <dcterms:modified xsi:type="dcterms:W3CDTF">2022-06-16T01:05:17Z</dcterms:modified>
</cp:coreProperties>
</file>