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9" r:id="rId4"/>
    <p:sldId id="260" r:id="rId5"/>
    <p:sldId id="261" r:id="rId6"/>
    <p:sldId id="263" r:id="rId7"/>
    <p:sldId id="264" r:id="rId8"/>
    <p:sldId id="265" r:id="rId9"/>
    <p:sldId id="268" r:id="rId10"/>
    <p:sldId id="266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3" orient="horz" pos="3929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08"/>
      </p:cViewPr>
      <p:guideLst>
        <p:guide orient="horz" pos="459"/>
        <p:guide pos="302"/>
        <p:guide orient="horz" pos="3929"/>
        <p:guide pos="7129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0F9B6-2217-4A93-8DE7-A4E46AC8A123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BEC69-4DD4-465C-95C4-67D934577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99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702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001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77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66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540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375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273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0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42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EC69-4DD4-465C-95C4-67D9345774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93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25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873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682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90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521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828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158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79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28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6913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0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43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183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3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52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1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2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91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60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2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62630-F79C-4E20-ABDD-07AC8844800A}" type="datetimeFigureOut">
              <a:rPr lang="zh-CN" altLang="en-US" smtClean="0"/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4DC3-4568-425A-AA5D-C7D0F1CA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0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2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microsoft.com/office/2007/relationships/hdphoto" Target="../media/hdphoto7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7136432" y="5046163"/>
            <a:ext cx="3411443" cy="1821132"/>
          </a:xfrm>
          <a:custGeom>
            <a:avLst/>
            <a:gdLst>
              <a:gd name="connsiteX0" fmla="*/ 2227974 w 3407535"/>
              <a:gd name="connsiteY0" fmla="*/ 0 h 1821132"/>
              <a:gd name="connsiteX1" fmla="*/ 3407535 w 3407535"/>
              <a:gd name="connsiteY1" fmla="*/ 1530455 h 1821132"/>
              <a:gd name="connsiteX2" fmla="*/ 2883667 w 3407535"/>
              <a:gd name="connsiteY2" fmla="*/ 1821132 h 1821132"/>
              <a:gd name="connsiteX3" fmla="*/ 0 w 3407535"/>
              <a:gd name="connsiteY3" fmla="*/ 1821132 h 1821132"/>
              <a:gd name="connsiteX4" fmla="*/ 2227974 w 3407535"/>
              <a:gd name="connsiteY4" fmla="*/ 0 h 182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7535" h="1821132">
                <a:moveTo>
                  <a:pt x="2227974" y="0"/>
                </a:moveTo>
                <a:lnTo>
                  <a:pt x="3407535" y="1530455"/>
                </a:lnTo>
                <a:lnTo>
                  <a:pt x="2883667" y="1821132"/>
                </a:lnTo>
                <a:lnTo>
                  <a:pt x="0" y="1821132"/>
                </a:lnTo>
                <a:lnTo>
                  <a:pt x="222797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760000">
            <a:off x="825956" y="3571636"/>
            <a:ext cx="8101913" cy="4092812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56311">
            <a:off x="7946399" y="398078"/>
            <a:ext cx="1842836" cy="4528273"/>
          </a:xfrm>
          <a:custGeom>
            <a:avLst/>
            <a:gdLst>
              <a:gd name="connsiteX0" fmla="*/ 0 w 1876926"/>
              <a:gd name="connsiteY0" fmla="*/ 0 h 4092450"/>
              <a:gd name="connsiteX1" fmla="*/ 1876926 w 1876926"/>
              <a:gd name="connsiteY1" fmla="*/ 0 h 4092450"/>
              <a:gd name="connsiteX2" fmla="*/ 1876926 w 1876926"/>
              <a:gd name="connsiteY2" fmla="*/ 4092450 h 4092450"/>
              <a:gd name="connsiteX3" fmla="*/ 0 w 1876926"/>
              <a:gd name="connsiteY3" fmla="*/ 4092450 h 4092450"/>
              <a:gd name="connsiteX4" fmla="*/ 0 w 1876926"/>
              <a:gd name="connsiteY4" fmla="*/ 0 h 4092450"/>
              <a:gd name="connsiteX0" fmla="*/ 0 w 1876926"/>
              <a:gd name="connsiteY0" fmla="*/ 0 h 4092450"/>
              <a:gd name="connsiteX1" fmla="*/ 1876926 w 1876926"/>
              <a:gd name="connsiteY1" fmla="*/ 0 h 4092450"/>
              <a:gd name="connsiteX2" fmla="*/ 1874844 w 1876926"/>
              <a:gd name="connsiteY2" fmla="*/ 3563154 h 4092450"/>
              <a:gd name="connsiteX3" fmla="*/ 0 w 1876926"/>
              <a:gd name="connsiteY3" fmla="*/ 4092450 h 4092450"/>
              <a:gd name="connsiteX4" fmla="*/ 0 w 1876926"/>
              <a:gd name="connsiteY4" fmla="*/ 0 h 4092450"/>
              <a:gd name="connsiteX0" fmla="*/ 0 w 1876926"/>
              <a:gd name="connsiteY0" fmla="*/ 0 h 4092450"/>
              <a:gd name="connsiteX1" fmla="*/ 1876926 w 1876926"/>
              <a:gd name="connsiteY1" fmla="*/ 0 h 4092450"/>
              <a:gd name="connsiteX2" fmla="*/ 1842836 w 1876926"/>
              <a:gd name="connsiteY2" fmla="*/ 3397546 h 4092450"/>
              <a:gd name="connsiteX3" fmla="*/ 0 w 1876926"/>
              <a:gd name="connsiteY3" fmla="*/ 4092450 h 4092450"/>
              <a:gd name="connsiteX4" fmla="*/ 0 w 1876926"/>
              <a:gd name="connsiteY4" fmla="*/ 0 h 4092450"/>
              <a:gd name="connsiteX0" fmla="*/ 0 w 1842836"/>
              <a:gd name="connsiteY0" fmla="*/ 435823 h 4528273"/>
              <a:gd name="connsiteX1" fmla="*/ 1835644 w 1842836"/>
              <a:gd name="connsiteY1" fmla="*/ 0 h 4528273"/>
              <a:gd name="connsiteX2" fmla="*/ 1842836 w 1842836"/>
              <a:gd name="connsiteY2" fmla="*/ 3833369 h 4528273"/>
              <a:gd name="connsiteX3" fmla="*/ 0 w 1842836"/>
              <a:gd name="connsiteY3" fmla="*/ 4528273 h 4528273"/>
              <a:gd name="connsiteX4" fmla="*/ 0 w 1842836"/>
              <a:gd name="connsiteY4" fmla="*/ 435823 h 4528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836" h="4528273">
                <a:moveTo>
                  <a:pt x="0" y="435823"/>
                </a:moveTo>
                <a:lnTo>
                  <a:pt x="1835644" y="0"/>
                </a:lnTo>
                <a:cubicBezTo>
                  <a:pt x="1838041" y="1277790"/>
                  <a:pt x="1840439" y="2555579"/>
                  <a:pt x="1842836" y="3833369"/>
                </a:cubicBezTo>
                <a:lnTo>
                  <a:pt x="0" y="4528273"/>
                </a:lnTo>
                <a:lnTo>
                  <a:pt x="0" y="435823"/>
                </a:lnTo>
                <a:close/>
              </a:path>
            </a:pathLst>
          </a:custGeom>
          <a:solidFill>
            <a:schemeClr val="accent5">
              <a:lumMod val="90000"/>
              <a:lumOff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3815947">
            <a:off x="7321454" y="70915"/>
            <a:ext cx="685292" cy="1869301"/>
          </a:xfrm>
          <a:custGeom>
            <a:avLst/>
            <a:gdLst>
              <a:gd name="connsiteX0" fmla="*/ 0 w 439270"/>
              <a:gd name="connsiteY0" fmla="*/ 1860899 h 1860899"/>
              <a:gd name="connsiteX1" fmla="*/ 219635 w 439270"/>
              <a:gd name="connsiteY1" fmla="*/ 0 h 1860899"/>
              <a:gd name="connsiteX2" fmla="*/ 439270 w 439270"/>
              <a:gd name="connsiteY2" fmla="*/ 1860899 h 1860899"/>
              <a:gd name="connsiteX3" fmla="*/ 0 w 439270"/>
              <a:gd name="connsiteY3" fmla="*/ 1860899 h 1860899"/>
              <a:gd name="connsiteX0" fmla="*/ 0 w 476340"/>
              <a:gd name="connsiteY0" fmla="*/ 1860899 h 1860899"/>
              <a:gd name="connsiteX1" fmla="*/ 219635 w 476340"/>
              <a:gd name="connsiteY1" fmla="*/ 0 h 1860899"/>
              <a:gd name="connsiteX2" fmla="*/ 476340 w 476340"/>
              <a:gd name="connsiteY2" fmla="*/ 1823617 h 1860899"/>
              <a:gd name="connsiteX3" fmla="*/ 0 w 476340"/>
              <a:gd name="connsiteY3" fmla="*/ 1860899 h 1860899"/>
              <a:gd name="connsiteX0" fmla="*/ 0 w 481410"/>
              <a:gd name="connsiteY0" fmla="*/ 1821259 h 1823617"/>
              <a:gd name="connsiteX1" fmla="*/ 224705 w 481410"/>
              <a:gd name="connsiteY1" fmla="*/ 0 h 1823617"/>
              <a:gd name="connsiteX2" fmla="*/ 481410 w 481410"/>
              <a:gd name="connsiteY2" fmla="*/ 1823617 h 1823617"/>
              <a:gd name="connsiteX3" fmla="*/ 0 w 481410"/>
              <a:gd name="connsiteY3" fmla="*/ 1821259 h 1823617"/>
              <a:gd name="connsiteX0" fmla="*/ 0 w 481410"/>
              <a:gd name="connsiteY0" fmla="*/ 1838615 h 1840973"/>
              <a:gd name="connsiteX1" fmla="*/ 227133 w 481410"/>
              <a:gd name="connsiteY1" fmla="*/ 0 h 1840973"/>
              <a:gd name="connsiteX2" fmla="*/ 481410 w 481410"/>
              <a:gd name="connsiteY2" fmla="*/ 1840973 h 1840973"/>
              <a:gd name="connsiteX3" fmla="*/ 0 w 481410"/>
              <a:gd name="connsiteY3" fmla="*/ 1838615 h 1840973"/>
              <a:gd name="connsiteX0" fmla="*/ 0 w 481410"/>
              <a:gd name="connsiteY0" fmla="*/ 1833651 h 1836009"/>
              <a:gd name="connsiteX1" fmla="*/ 224669 w 481410"/>
              <a:gd name="connsiteY1" fmla="*/ 0 h 1836009"/>
              <a:gd name="connsiteX2" fmla="*/ 481410 w 481410"/>
              <a:gd name="connsiteY2" fmla="*/ 1836009 h 1836009"/>
              <a:gd name="connsiteX3" fmla="*/ 0 w 481410"/>
              <a:gd name="connsiteY3" fmla="*/ 1833651 h 1836009"/>
              <a:gd name="connsiteX0" fmla="*/ 0 w 469019"/>
              <a:gd name="connsiteY0" fmla="*/ 1833651 h 1836043"/>
              <a:gd name="connsiteX1" fmla="*/ 224669 w 469019"/>
              <a:gd name="connsiteY1" fmla="*/ 0 h 1836043"/>
              <a:gd name="connsiteX2" fmla="*/ 469019 w 469019"/>
              <a:gd name="connsiteY2" fmla="*/ 1836043 h 1836043"/>
              <a:gd name="connsiteX3" fmla="*/ 0 w 469019"/>
              <a:gd name="connsiteY3" fmla="*/ 1833651 h 1836043"/>
              <a:gd name="connsiteX0" fmla="*/ 0 w 483911"/>
              <a:gd name="connsiteY0" fmla="*/ 1833651 h 1843435"/>
              <a:gd name="connsiteX1" fmla="*/ 224669 w 483911"/>
              <a:gd name="connsiteY1" fmla="*/ 0 h 1843435"/>
              <a:gd name="connsiteX2" fmla="*/ 483911 w 483911"/>
              <a:gd name="connsiteY2" fmla="*/ 1843435 h 1843435"/>
              <a:gd name="connsiteX3" fmla="*/ 0 w 483911"/>
              <a:gd name="connsiteY3" fmla="*/ 1833651 h 1843435"/>
              <a:gd name="connsiteX0" fmla="*/ 0 w 474019"/>
              <a:gd name="connsiteY0" fmla="*/ 1826187 h 1843435"/>
              <a:gd name="connsiteX1" fmla="*/ 214777 w 474019"/>
              <a:gd name="connsiteY1" fmla="*/ 0 h 1843435"/>
              <a:gd name="connsiteX2" fmla="*/ 474019 w 474019"/>
              <a:gd name="connsiteY2" fmla="*/ 1843435 h 1843435"/>
              <a:gd name="connsiteX3" fmla="*/ 0 w 474019"/>
              <a:gd name="connsiteY3" fmla="*/ 1826187 h 1843435"/>
              <a:gd name="connsiteX0" fmla="*/ 193848 w 667867"/>
              <a:gd name="connsiteY0" fmla="*/ 1718337 h 1735585"/>
              <a:gd name="connsiteX1" fmla="*/ 0 w 667867"/>
              <a:gd name="connsiteY1" fmla="*/ 0 h 1735585"/>
              <a:gd name="connsiteX2" fmla="*/ 667867 w 667867"/>
              <a:gd name="connsiteY2" fmla="*/ 1735585 h 1735585"/>
              <a:gd name="connsiteX3" fmla="*/ 193848 w 667867"/>
              <a:gd name="connsiteY3" fmla="*/ 1718337 h 1735585"/>
              <a:gd name="connsiteX0" fmla="*/ 203069 w 667867"/>
              <a:gd name="connsiteY0" fmla="*/ 1833879 h 1833879"/>
              <a:gd name="connsiteX1" fmla="*/ 0 w 667867"/>
              <a:gd name="connsiteY1" fmla="*/ 0 h 1833879"/>
              <a:gd name="connsiteX2" fmla="*/ 667867 w 667867"/>
              <a:gd name="connsiteY2" fmla="*/ 1735585 h 1833879"/>
              <a:gd name="connsiteX3" fmla="*/ 203069 w 667867"/>
              <a:gd name="connsiteY3" fmla="*/ 1833879 h 1833879"/>
              <a:gd name="connsiteX0" fmla="*/ 185391 w 667867"/>
              <a:gd name="connsiteY0" fmla="*/ 1869489 h 1869489"/>
              <a:gd name="connsiteX1" fmla="*/ 0 w 667867"/>
              <a:gd name="connsiteY1" fmla="*/ 0 h 1869489"/>
              <a:gd name="connsiteX2" fmla="*/ 667867 w 667867"/>
              <a:gd name="connsiteY2" fmla="*/ 1735585 h 1869489"/>
              <a:gd name="connsiteX3" fmla="*/ 185391 w 667867"/>
              <a:gd name="connsiteY3" fmla="*/ 1869489 h 1869489"/>
              <a:gd name="connsiteX0" fmla="*/ 202816 w 685292"/>
              <a:gd name="connsiteY0" fmla="*/ 1878140 h 1878140"/>
              <a:gd name="connsiteX1" fmla="*/ 0 w 685292"/>
              <a:gd name="connsiteY1" fmla="*/ 0 h 1878140"/>
              <a:gd name="connsiteX2" fmla="*/ 685292 w 685292"/>
              <a:gd name="connsiteY2" fmla="*/ 1744236 h 1878140"/>
              <a:gd name="connsiteX3" fmla="*/ 202816 w 685292"/>
              <a:gd name="connsiteY3" fmla="*/ 1878140 h 1878140"/>
              <a:gd name="connsiteX0" fmla="*/ 250644 w 685292"/>
              <a:gd name="connsiteY0" fmla="*/ 1869301 h 1869301"/>
              <a:gd name="connsiteX1" fmla="*/ 0 w 685292"/>
              <a:gd name="connsiteY1" fmla="*/ 0 h 1869301"/>
              <a:gd name="connsiteX2" fmla="*/ 685292 w 685292"/>
              <a:gd name="connsiteY2" fmla="*/ 1744236 h 1869301"/>
              <a:gd name="connsiteX3" fmla="*/ 250644 w 685292"/>
              <a:gd name="connsiteY3" fmla="*/ 1869301 h 186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292" h="1869301">
                <a:moveTo>
                  <a:pt x="250644" y="1869301"/>
                </a:moveTo>
                <a:lnTo>
                  <a:pt x="0" y="0"/>
                </a:lnTo>
                <a:lnTo>
                  <a:pt x="685292" y="1744236"/>
                </a:lnTo>
                <a:lnTo>
                  <a:pt x="250644" y="1869301"/>
                </a:lnTo>
                <a:close/>
              </a:path>
            </a:pathLst>
          </a:custGeom>
          <a:solidFill>
            <a:schemeClr val="accent5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023478" flipH="1" flipV="1">
            <a:off x="-276953" y="3253474"/>
            <a:ext cx="7995324" cy="1306907"/>
          </a:xfrm>
          <a:custGeom>
            <a:avLst/>
            <a:gdLst>
              <a:gd name="connsiteX0" fmla="*/ 0 w 7937406"/>
              <a:gd name="connsiteY0" fmla="*/ 1119447 h 1119447"/>
              <a:gd name="connsiteX1" fmla="*/ 0 w 7937406"/>
              <a:gd name="connsiteY1" fmla="*/ 0 h 1119447"/>
              <a:gd name="connsiteX2" fmla="*/ 7937406 w 7937406"/>
              <a:gd name="connsiteY2" fmla="*/ 1119447 h 1119447"/>
              <a:gd name="connsiteX3" fmla="*/ 0 w 7937406"/>
              <a:gd name="connsiteY3" fmla="*/ 1119447 h 1119447"/>
              <a:gd name="connsiteX0" fmla="*/ 0 w 7937406"/>
              <a:gd name="connsiteY0" fmla="*/ 1252227 h 1252227"/>
              <a:gd name="connsiteX1" fmla="*/ 18010 w 7937406"/>
              <a:gd name="connsiteY1" fmla="*/ 0 h 1252227"/>
              <a:gd name="connsiteX2" fmla="*/ 7937406 w 7937406"/>
              <a:gd name="connsiteY2" fmla="*/ 1252227 h 1252227"/>
              <a:gd name="connsiteX3" fmla="*/ 0 w 7937406"/>
              <a:gd name="connsiteY3" fmla="*/ 1252227 h 1252227"/>
              <a:gd name="connsiteX0" fmla="*/ 0 w 8278717"/>
              <a:gd name="connsiteY0" fmla="*/ 1136915 h 1252227"/>
              <a:gd name="connsiteX1" fmla="*/ 359321 w 8278717"/>
              <a:gd name="connsiteY1" fmla="*/ 0 h 1252227"/>
              <a:gd name="connsiteX2" fmla="*/ 8278717 w 8278717"/>
              <a:gd name="connsiteY2" fmla="*/ 1252227 h 1252227"/>
              <a:gd name="connsiteX3" fmla="*/ 0 w 8278717"/>
              <a:gd name="connsiteY3" fmla="*/ 1136915 h 1252227"/>
              <a:gd name="connsiteX0" fmla="*/ 0 w 7920981"/>
              <a:gd name="connsiteY0" fmla="*/ 1306907 h 1306907"/>
              <a:gd name="connsiteX1" fmla="*/ 1585 w 7920981"/>
              <a:gd name="connsiteY1" fmla="*/ 0 h 1306907"/>
              <a:gd name="connsiteX2" fmla="*/ 7920981 w 7920981"/>
              <a:gd name="connsiteY2" fmla="*/ 1252227 h 1306907"/>
              <a:gd name="connsiteX3" fmla="*/ 0 w 7920981"/>
              <a:gd name="connsiteY3" fmla="*/ 1306907 h 1306907"/>
              <a:gd name="connsiteX0" fmla="*/ 0 w 7988997"/>
              <a:gd name="connsiteY0" fmla="*/ 1306907 h 1306907"/>
              <a:gd name="connsiteX1" fmla="*/ 1585 w 7988997"/>
              <a:gd name="connsiteY1" fmla="*/ 0 h 1306907"/>
              <a:gd name="connsiteX2" fmla="*/ 7988997 w 7988997"/>
              <a:gd name="connsiteY2" fmla="*/ 1249783 h 1306907"/>
              <a:gd name="connsiteX3" fmla="*/ 0 w 7988997"/>
              <a:gd name="connsiteY3" fmla="*/ 1306907 h 1306907"/>
              <a:gd name="connsiteX0" fmla="*/ 0 w 7995324"/>
              <a:gd name="connsiteY0" fmla="*/ 1306907 h 1306907"/>
              <a:gd name="connsiteX1" fmla="*/ 1585 w 7995324"/>
              <a:gd name="connsiteY1" fmla="*/ 0 h 1306907"/>
              <a:gd name="connsiteX2" fmla="*/ 7995324 w 7995324"/>
              <a:gd name="connsiteY2" fmla="*/ 1263197 h 1306907"/>
              <a:gd name="connsiteX3" fmla="*/ 0 w 7995324"/>
              <a:gd name="connsiteY3" fmla="*/ 1306907 h 1306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95324" h="1306907">
                <a:moveTo>
                  <a:pt x="0" y="1306907"/>
                </a:moveTo>
                <a:cubicBezTo>
                  <a:pt x="528" y="871271"/>
                  <a:pt x="1057" y="435636"/>
                  <a:pt x="1585" y="0"/>
                </a:cubicBezTo>
                <a:lnTo>
                  <a:pt x="7995324" y="1263197"/>
                </a:lnTo>
                <a:lnTo>
                  <a:pt x="0" y="13069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19909529">
            <a:off x="3557026" y="339595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accent6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个人简历</a:t>
            </a:r>
            <a:endParaRPr lang="zh-CN" altLang="en-US" sz="6600" dirty="0">
              <a:solidFill>
                <a:schemeClr val="accent6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 rot="19920000">
            <a:off x="4172657" y="4231316"/>
            <a:ext cx="2940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0" i="0" dirty="0" smtClean="0">
                <a:solidFill>
                  <a:schemeClr val="accent6"/>
                </a:solidFill>
                <a:effectLst/>
                <a:latin typeface="Algerian" panose="04020705040A02060702" pitchFamily="82" charset="0"/>
              </a:rPr>
              <a:t>Personal resume</a:t>
            </a:r>
            <a:endParaRPr lang="zh-CN" altLang="en-US" sz="2400" dirty="0">
              <a:solidFill>
                <a:schemeClr val="accent6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363342" y="3442432"/>
            <a:ext cx="1184533" cy="3141247"/>
          </a:xfrm>
          <a:custGeom>
            <a:avLst/>
            <a:gdLst>
              <a:gd name="connsiteX0" fmla="*/ 1074420 w 1120140"/>
              <a:gd name="connsiteY0" fmla="*/ 0 h 3131820"/>
              <a:gd name="connsiteX1" fmla="*/ 1120140 w 1120140"/>
              <a:gd name="connsiteY1" fmla="*/ 3131820 h 3131820"/>
              <a:gd name="connsiteX2" fmla="*/ 0 w 1120140"/>
              <a:gd name="connsiteY2" fmla="*/ 1600200 h 3131820"/>
              <a:gd name="connsiteX3" fmla="*/ 914400 w 1120140"/>
              <a:gd name="connsiteY3" fmla="*/ 22860 h 3131820"/>
              <a:gd name="connsiteX4" fmla="*/ 1074420 w 1120140"/>
              <a:gd name="connsiteY4" fmla="*/ 0 h 3131820"/>
              <a:gd name="connsiteX0" fmla="*/ 1074420 w 1120140"/>
              <a:gd name="connsiteY0" fmla="*/ 0 h 3131820"/>
              <a:gd name="connsiteX1" fmla="*/ 1120140 w 1120140"/>
              <a:gd name="connsiteY1" fmla="*/ 3131820 h 3131820"/>
              <a:gd name="connsiteX2" fmla="*/ 0 w 1120140"/>
              <a:gd name="connsiteY2" fmla="*/ 1600200 h 3131820"/>
              <a:gd name="connsiteX3" fmla="*/ 1074420 w 1120140"/>
              <a:gd name="connsiteY3" fmla="*/ 0 h 3131820"/>
              <a:gd name="connsiteX0" fmla="*/ 1119496 w 1165216"/>
              <a:gd name="connsiteY0" fmla="*/ 0 h 3131820"/>
              <a:gd name="connsiteX1" fmla="*/ 1165216 w 1165216"/>
              <a:gd name="connsiteY1" fmla="*/ 3131820 h 3131820"/>
              <a:gd name="connsiteX2" fmla="*/ 0 w 1165216"/>
              <a:gd name="connsiteY2" fmla="*/ 1593760 h 3131820"/>
              <a:gd name="connsiteX3" fmla="*/ 1119496 w 1165216"/>
              <a:gd name="connsiteY3" fmla="*/ 0 h 3131820"/>
              <a:gd name="connsiteX0" fmla="*/ 1145253 w 1190973"/>
              <a:gd name="connsiteY0" fmla="*/ 0 h 3131820"/>
              <a:gd name="connsiteX1" fmla="*/ 1190973 w 1190973"/>
              <a:gd name="connsiteY1" fmla="*/ 3131820 h 3131820"/>
              <a:gd name="connsiteX2" fmla="*/ 0 w 1190973"/>
              <a:gd name="connsiteY2" fmla="*/ 1606639 h 3131820"/>
              <a:gd name="connsiteX3" fmla="*/ 1145253 w 1190973"/>
              <a:gd name="connsiteY3" fmla="*/ 0 h 3131820"/>
              <a:gd name="connsiteX0" fmla="*/ 1125934 w 1171654"/>
              <a:gd name="connsiteY0" fmla="*/ 0 h 3131820"/>
              <a:gd name="connsiteX1" fmla="*/ 1171654 w 1171654"/>
              <a:gd name="connsiteY1" fmla="*/ 3131820 h 3131820"/>
              <a:gd name="connsiteX2" fmla="*/ 0 w 1171654"/>
              <a:gd name="connsiteY2" fmla="*/ 1587320 h 3131820"/>
              <a:gd name="connsiteX3" fmla="*/ 1125934 w 1171654"/>
              <a:gd name="connsiteY3" fmla="*/ 0 h 3131820"/>
              <a:gd name="connsiteX0" fmla="*/ 1138813 w 1184533"/>
              <a:gd name="connsiteY0" fmla="*/ 0 h 3131820"/>
              <a:gd name="connsiteX1" fmla="*/ 1184533 w 1184533"/>
              <a:gd name="connsiteY1" fmla="*/ 3131820 h 3131820"/>
              <a:gd name="connsiteX2" fmla="*/ 0 w 1184533"/>
              <a:gd name="connsiteY2" fmla="*/ 1587320 h 3131820"/>
              <a:gd name="connsiteX3" fmla="*/ 1138813 w 1184533"/>
              <a:gd name="connsiteY3" fmla="*/ 0 h 3131820"/>
              <a:gd name="connsiteX0" fmla="*/ 1148240 w 1184533"/>
              <a:gd name="connsiteY0" fmla="*/ 0 h 3141247"/>
              <a:gd name="connsiteX1" fmla="*/ 1184533 w 1184533"/>
              <a:gd name="connsiteY1" fmla="*/ 3141247 h 3141247"/>
              <a:gd name="connsiteX2" fmla="*/ 0 w 1184533"/>
              <a:gd name="connsiteY2" fmla="*/ 1596747 h 3141247"/>
              <a:gd name="connsiteX3" fmla="*/ 1148240 w 1184533"/>
              <a:gd name="connsiteY3" fmla="*/ 0 h 31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533" h="3141247">
                <a:moveTo>
                  <a:pt x="1148240" y="0"/>
                </a:moveTo>
                <a:lnTo>
                  <a:pt x="1184533" y="3141247"/>
                </a:lnTo>
                <a:lnTo>
                  <a:pt x="0" y="1596747"/>
                </a:lnTo>
                <a:lnTo>
                  <a:pt x="114824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7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5843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389659" y="2208440"/>
            <a:ext cx="1731243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chemeClr val="accent6"/>
                </a:solidFill>
                <a:effectLst/>
                <a:latin typeface="Algerian" panose="04020705040A02060702" pitchFamily="82" charset="0"/>
              </a:defRPr>
            </a:lvl1pPr>
          </a:lstStyle>
          <a:p>
            <a:r>
              <a:rPr lang="en-US" altLang="zh-CN" sz="2800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ABOUT ME</a:t>
            </a:r>
            <a:endParaRPr lang="zh-CN" altLang="en-US" sz="2800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041799" y="0"/>
            <a:ext cx="8978501" cy="4981877"/>
          </a:xfrm>
          <a:custGeom>
            <a:avLst/>
            <a:gdLst>
              <a:gd name="connsiteX0" fmla="*/ 6094834 w 8978501"/>
              <a:gd name="connsiteY0" fmla="*/ 0 h 4981877"/>
              <a:gd name="connsiteX1" fmla="*/ 8978501 w 8978501"/>
              <a:gd name="connsiteY1" fmla="*/ 0 h 4981877"/>
              <a:gd name="connsiteX2" fmla="*/ 0 w 8978501"/>
              <a:gd name="connsiteY2" fmla="*/ 4981877 h 4981877"/>
              <a:gd name="connsiteX3" fmla="*/ 6094834 w 8978501"/>
              <a:gd name="connsiteY3" fmla="*/ 0 h 498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8501" h="4981877">
                <a:moveTo>
                  <a:pt x="6094834" y="0"/>
                </a:moveTo>
                <a:lnTo>
                  <a:pt x="8978501" y="0"/>
                </a:lnTo>
                <a:lnTo>
                  <a:pt x="0" y="4981877"/>
                </a:lnTo>
                <a:lnTo>
                  <a:pt x="60948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4940" y="1095871"/>
            <a:ext cx="1897380" cy="1921915"/>
          </a:xfrm>
          <a:prstGeom prst="ellipse">
            <a:avLst/>
          </a:prstGeom>
          <a:ln w="19050">
            <a:solidFill>
              <a:schemeClr val="accent2"/>
            </a:solidFill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9214338" y="1500554"/>
            <a:ext cx="0" cy="36362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389659" y="1500554"/>
            <a:ext cx="1731243" cy="707886"/>
            <a:chOff x="9389659" y="1500554"/>
            <a:chExt cx="1731243" cy="707886"/>
          </a:xfrm>
        </p:grpSpPr>
        <p:sp>
          <p:nvSpPr>
            <p:cNvPr id="3" name="矩形 2"/>
            <p:cNvSpPr/>
            <p:nvPr/>
          </p:nvSpPr>
          <p:spPr>
            <a:xfrm>
              <a:off x="9389659" y="1500554"/>
              <a:ext cx="1731243" cy="7078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485839" y="1546721"/>
              <a:ext cx="153888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accent6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关于我</a:t>
              </a:r>
              <a:endParaRPr lang="zh-CN" altLang="en-US" sz="4000" dirty="0">
                <a:solidFill>
                  <a:schemeClr val="accent6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-195659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889457" y="4273591"/>
            <a:ext cx="1384995" cy="276999"/>
          </a:xfrm>
          <a:prstGeom prst="rect">
            <a:avLst/>
          </a:prstGeom>
          <a:extLst/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专业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设计师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889457" y="2374910"/>
            <a:ext cx="3113032" cy="276999"/>
            <a:chOff x="5889457" y="2374910"/>
            <a:chExt cx="3113032" cy="276999"/>
          </a:xfrm>
        </p:grpSpPr>
        <p:sp>
          <p:nvSpPr>
            <p:cNvPr id="18" name="矩形 17"/>
            <p:cNvSpPr/>
            <p:nvPr/>
          </p:nvSpPr>
          <p:spPr>
            <a:xfrm>
              <a:off x="5889457" y="2374910"/>
              <a:ext cx="1384995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姓名</a:t>
              </a:r>
              <a:r>
                <a:rPr lang="zh-CN" altLang="en-US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：方小海</a:t>
              </a:r>
              <a:endPara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779397" y="2374910"/>
              <a:ext cx="1223092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民族</a:t>
              </a:r>
              <a:r>
                <a:rPr lang="zh-CN" altLang="en-US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：汉族 </a:t>
              </a:r>
              <a:endPara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89457" y="2851137"/>
            <a:ext cx="3151504" cy="276999"/>
            <a:chOff x="5889457" y="2851137"/>
            <a:chExt cx="3151504" cy="276999"/>
          </a:xfrm>
        </p:grpSpPr>
        <p:sp>
          <p:nvSpPr>
            <p:cNvPr id="19" name="矩形 18"/>
            <p:cNvSpPr/>
            <p:nvPr/>
          </p:nvSpPr>
          <p:spPr>
            <a:xfrm>
              <a:off x="5889457" y="2851137"/>
              <a:ext cx="1453924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籍贯</a:t>
              </a:r>
              <a:r>
                <a:rPr lang="zh-CN" altLang="en-US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：河北省 </a:t>
              </a:r>
              <a:endPara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79397" y="2851137"/>
              <a:ext cx="1261564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年龄</a:t>
              </a:r>
              <a:r>
                <a:rPr lang="zh-CN" altLang="en-US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28</a:t>
              </a:r>
              <a:r>
                <a:rPr lang="zh-CN" altLang="en-US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岁 </a:t>
              </a:r>
              <a:endPara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889457" y="3803591"/>
            <a:ext cx="2927083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出生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年月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： 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1986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日 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89457" y="3327364"/>
            <a:ext cx="3113032" cy="276999"/>
            <a:chOff x="5889457" y="3327364"/>
            <a:chExt cx="3113032" cy="276999"/>
          </a:xfrm>
        </p:grpSpPr>
        <p:sp>
          <p:nvSpPr>
            <p:cNvPr id="21" name="矩形 20"/>
            <p:cNvSpPr/>
            <p:nvPr/>
          </p:nvSpPr>
          <p:spPr>
            <a:xfrm>
              <a:off x="5889457" y="3327364"/>
              <a:ext cx="1615827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政治</a:t>
              </a:r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面貌</a:t>
              </a:r>
              <a:r>
                <a:rPr lang="zh-CN" altLang="en-US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：团员</a:t>
              </a:r>
              <a:endParaRPr lang="zh-CN" altLang="en-US" sz="28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779397" y="3327364"/>
              <a:ext cx="1223092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学历</a:t>
              </a:r>
              <a:r>
                <a:rPr lang="zh-CN" altLang="en-US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硕士</a:t>
              </a:r>
              <a:r>
                <a:rPr lang="zh-CN" altLang="en-US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 </a:t>
              </a:r>
              <a:endParaRPr lang="zh-CN" altLang="en-US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889457" y="4749820"/>
            <a:ext cx="2608086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毕业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院校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：西安美术学院 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7510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753034" y="6002066"/>
            <a:ext cx="5359333" cy="851900"/>
          </a:xfrm>
          <a:custGeom>
            <a:avLst/>
            <a:gdLst>
              <a:gd name="connsiteX0" fmla="*/ 0 w 5284382"/>
              <a:gd name="connsiteY0" fmla="*/ 0 h 855934"/>
              <a:gd name="connsiteX1" fmla="*/ 5284382 w 5284382"/>
              <a:gd name="connsiteY1" fmla="*/ 855934 h 855934"/>
              <a:gd name="connsiteX2" fmla="*/ 102352 w 5284382"/>
              <a:gd name="connsiteY2" fmla="*/ 855934 h 855934"/>
              <a:gd name="connsiteX0" fmla="*/ 0 w 5359333"/>
              <a:gd name="connsiteY0" fmla="*/ 0 h 855934"/>
              <a:gd name="connsiteX1" fmla="*/ 5359333 w 5359333"/>
              <a:gd name="connsiteY1" fmla="*/ 855934 h 855934"/>
              <a:gd name="connsiteX2" fmla="*/ 102352 w 5359333"/>
              <a:gd name="connsiteY2" fmla="*/ 855934 h 855934"/>
              <a:gd name="connsiteX3" fmla="*/ 0 w 5359333"/>
              <a:gd name="connsiteY3" fmla="*/ 0 h 85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333" h="855934">
                <a:moveTo>
                  <a:pt x="0" y="0"/>
                </a:moveTo>
                <a:lnTo>
                  <a:pt x="5359333" y="855934"/>
                </a:lnTo>
                <a:lnTo>
                  <a:pt x="102352" y="8559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60684" y="0"/>
            <a:ext cx="12252684" cy="6853966"/>
          </a:xfrm>
          <a:custGeom>
            <a:avLst/>
            <a:gdLst>
              <a:gd name="connsiteX0" fmla="*/ 0 w 12192000"/>
              <a:gd name="connsiteY0" fmla="*/ 0 h 5509260"/>
              <a:gd name="connsiteX1" fmla="*/ 12192000 w 12192000"/>
              <a:gd name="connsiteY1" fmla="*/ 0 h 5509260"/>
              <a:gd name="connsiteX2" fmla="*/ 12192000 w 12192000"/>
              <a:gd name="connsiteY2" fmla="*/ 5509260 h 5509260"/>
              <a:gd name="connsiteX3" fmla="*/ 0 w 12192000"/>
              <a:gd name="connsiteY3" fmla="*/ 5509260 h 5509260"/>
              <a:gd name="connsiteX4" fmla="*/ 0 w 12192000"/>
              <a:gd name="connsiteY4" fmla="*/ 0 h 5509260"/>
              <a:gd name="connsiteX0" fmla="*/ 17929 w 12209929"/>
              <a:gd name="connsiteY0" fmla="*/ 0 h 6853966"/>
              <a:gd name="connsiteX1" fmla="*/ 12209929 w 12209929"/>
              <a:gd name="connsiteY1" fmla="*/ 0 h 6853966"/>
              <a:gd name="connsiteX2" fmla="*/ 12209929 w 12209929"/>
              <a:gd name="connsiteY2" fmla="*/ 5509260 h 6853966"/>
              <a:gd name="connsiteX3" fmla="*/ 0 w 12209929"/>
              <a:gd name="connsiteY3" fmla="*/ 6853966 h 6853966"/>
              <a:gd name="connsiteX4" fmla="*/ 17929 w 12209929"/>
              <a:gd name="connsiteY4" fmla="*/ 0 h 6853966"/>
              <a:gd name="connsiteX0" fmla="*/ 17929 w 12209929"/>
              <a:gd name="connsiteY0" fmla="*/ 0 h 6853966"/>
              <a:gd name="connsiteX1" fmla="*/ 12209929 w 12209929"/>
              <a:gd name="connsiteY1" fmla="*/ 0 h 6853966"/>
              <a:gd name="connsiteX2" fmla="*/ 12209929 w 12209929"/>
              <a:gd name="connsiteY2" fmla="*/ 5061025 h 6853966"/>
              <a:gd name="connsiteX3" fmla="*/ 0 w 12209929"/>
              <a:gd name="connsiteY3" fmla="*/ 6853966 h 6853966"/>
              <a:gd name="connsiteX4" fmla="*/ 17929 w 12209929"/>
              <a:gd name="connsiteY4" fmla="*/ 0 h 685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9929" h="6853966">
                <a:moveTo>
                  <a:pt x="17929" y="0"/>
                </a:moveTo>
                <a:lnTo>
                  <a:pt x="12209929" y="0"/>
                </a:lnTo>
                <a:lnTo>
                  <a:pt x="12209929" y="5061025"/>
                </a:lnTo>
                <a:lnTo>
                  <a:pt x="0" y="6853966"/>
                </a:lnTo>
                <a:cubicBezTo>
                  <a:pt x="5976" y="4569311"/>
                  <a:pt x="11953" y="2284655"/>
                  <a:pt x="17929" y="0"/>
                </a:cubicBezTo>
                <a:close/>
              </a:path>
            </a:pathLst>
          </a:custGeom>
          <a:solidFill>
            <a:schemeClr val="accent5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7494" y="1276681"/>
            <a:ext cx="204863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Algerian" panose="04020705040A02060702" pitchFamily="82" charset="0"/>
              </a:rPr>
              <a:t>Work experience</a:t>
            </a:r>
            <a:endParaRPr lang="zh-CN" altLang="en-US" dirty="0">
              <a:solidFill>
                <a:schemeClr val="accent6"/>
              </a:solidFill>
              <a:latin typeface="Algerian" panose="04020705040A02060702" pitchFamily="8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57494" y="728663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 smtClean="0">
                <a:solidFill>
                  <a:schemeClr val="accent6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工作经验</a:t>
            </a:r>
            <a:endParaRPr lang="zh-CN" altLang="en-US" sz="4000" dirty="0">
              <a:solidFill>
                <a:schemeClr val="accent6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27125" y="1553680"/>
            <a:ext cx="1411941" cy="1411941"/>
            <a:chOff x="1127125" y="1553680"/>
            <a:chExt cx="1411941" cy="1411941"/>
          </a:xfrm>
        </p:grpSpPr>
        <p:sp>
          <p:nvSpPr>
            <p:cNvPr id="2" name="矩形 1"/>
            <p:cNvSpPr/>
            <p:nvPr/>
          </p:nvSpPr>
          <p:spPr>
            <a:xfrm>
              <a:off x="1127125" y="1553680"/>
              <a:ext cx="1411941" cy="14119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505203" y="1716060"/>
              <a:ext cx="468000" cy="468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429206" y="1923980"/>
              <a:ext cx="239943" cy="239943"/>
            </a:xfrm>
            <a:prstGeom prst="ellipse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70771" y="2391980"/>
              <a:ext cx="1082348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fontAlgn="base">
                <a:lnSpc>
                  <a:spcPts val="1400"/>
                </a:lnSpc>
              </a:pPr>
              <a:r>
                <a:rPr lang="zh-CN" altLang="en-US" sz="1400" kern="100" dirty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西安</a:t>
              </a: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市</a:t>
              </a:r>
              <a:endParaRPr lang="en-US" altLang="zh-CN" sz="1400" kern="100" dirty="0">
                <a:solidFill>
                  <a:schemeClr val="accent5"/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  <a:p>
              <a:pPr algn="just" fontAlgn="base">
                <a:lnSpc>
                  <a:spcPts val="1400"/>
                </a:lnSpc>
              </a:pPr>
              <a:r>
                <a:rPr lang="zh-CN" altLang="zh-CN" sz="1400" kern="100" dirty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第十六中学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49519" y="1553680"/>
            <a:ext cx="1411941" cy="1411941"/>
            <a:chOff x="3249519" y="1553680"/>
            <a:chExt cx="1411941" cy="1411941"/>
          </a:xfrm>
        </p:grpSpPr>
        <p:sp>
          <p:nvSpPr>
            <p:cNvPr id="6" name="矩形 5"/>
            <p:cNvSpPr/>
            <p:nvPr/>
          </p:nvSpPr>
          <p:spPr>
            <a:xfrm>
              <a:off x="3249519" y="1553680"/>
              <a:ext cx="1411941" cy="14119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3529884" y="1716060"/>
              <a:ext cx="468000" cy="46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53887" y="1923980"/>
              <a:ext cx="239943" cy="239943"/>
            </a:xfrm>
            <a:prstGeom prst="ellipse">
              <a:avLst/>
            </a:prstGeom>
            <a:solidFill>
              <a:schemeClr val="accent2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383175" y="2382738"/>
              <a:ext cx="1082348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fontAlgn="base">
                <a:lnSpc>
                  <a:spcPts val="1400"/>
                </a:lnSpc>
              </a:pP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北京</a:t>
              </a:r>
              <a:r>
                <a:rPr lang="zh-CN" altLang="en-US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某某</a:t>
              </a:r>
              <a:endParaRPr lang="en-US" altLang="zh-CN" sz="1400" kern="100" dirty="0" smtClean="0">
                <a:solidFill>
                  <a:schemeClr val="accent5"/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  <a:p>
              <a:pPr algn="just" fontAlgn="base">
                <a:lnSpc>
                  <a:spcPts val="1400"/>
                </a:lnSpc>
              </a:pP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律师事务所</a:t>
              </a:r>
              <a:endParaRPr lang="zh-CN" altLang="en-US" sz="1400" kern="100" dirty="0">
                <a:solidFill>
                  <a:schemeClr val="accent5"/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71913" y="1553680"/>
            <a:ext cx="1411941" cy="1411941"/>
            <a:chOff x="5371913" y="1553680"/>
            <a:chExt cx="1411941" cy="1411941"/>
          </a:xfrm>
        </p:grpSpPr>
        <p:sp>
          <p:nvSpPr>
            <p:cNvPr id="7" name="矩形 6"/>
            <p:cNvSpPr/>
            <p:nvPr/>
          </p:nvSpPr>
          <p:spPr>
            <a:xfrm>
              <a:off x="5371913" y="1553680"/>
              <a:ext cx="1411941" cy="141194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5576281" y="1716060"/>
              <a:ext cx="468000" cy="46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500284" y="1923980"/>
              <a:ext cx="239943" cy="239943"/>
            </a:xfrm>
            <a:prstGeom prst="ellipse">
              <a:avLst/>
            </a:prstGeom>
            <a:solidFill>
              <a:schemeClr val="accent3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413339" y="2391980"/>
              <a:ext cx="1261884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fontAlgn="base">
                <a:lnSpc>
                  <a:spcPts val="1400"/>
                </a:lnSpc>
              </a:pP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北京</a:t>
              </a:r>
              <a:r>
                <a:rPr lang="zh-CN" altLang="en-US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某某</a:t>
              </a: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文化</a:t>
              </a:r>
              <a:endParaRPr lang="en-US" altLang="zh-CN" sz="1400" kern="100" dirty="0" smtClean="0">
                <a:solidFill>
                  <a:schemeClr val="accent5"/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  <a:p>
              <a:pPr algn="just" fontAlgn="base">
                <a:lnSpc>
                  <a:spcPts val="1400"/>
                </a:lnSpc>
              </a:pPr>
              <a:r>
                <a:rPr lang="zh-CN" altLang="zh-CN" sz="1400" kern="100" dirty="0" smtClean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传播</a:t>
              </a:r>
              <a:r>
                <a:rPr lang="zh-CN" altLang="zh-CN" sz="1400" kern="100" dirty="0">
                  <a:solidFill>
                    <a:schemeClr val="accent5"/>
                  </a:solidFill>
                  <a:latin typeface="造字工房悦黑体验版常规体" pitchFamily="2" charset="-122"/>
                  <a:ea typeface="造字工房悦黑体验版常规体" pitchFamily="2" charset="-122"/>
                  <a:cs typeface="Times New Roman" panose="02020603050405020304" pitchFamily="18" charset="0"/>
                </a:rPr>
                <a:t>有限公司</a:t>
              </a:r>
              <a:endParaRPr lang="zh-CN" altLang="en-US" sz="1400" kern="100" dirty="0">
                <a:solidFill>
                  <a:schemeClr val="accent5"/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127124" y="3193678"/>
            <a:ext cx="1411941" cy="28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400"/>
              </a:lnSpc>
            </a:pPr>
            <a:r>
              <a:rPr lang="zh-CN" altLang="en-US" sz="1600" kern="1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职位：设计师</a:t>
            </a:r>
            <a:endParaRPr lang="en-US" altLang="zh-CN" sz="1600" kern="100" dirty="0" smtClean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49519" y="3193678"/>
            <a:ext cx="1485588" cy="28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400"/>
              </a:lnSpc>
            </a:pPr>
            <a:r>
              <a:rPr lang="zh-CN" altLang="en-US" sz="1600" kern="1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职位：程序员</a:t>
            </a:r>
            <a:endParaRPr lang="en-US" altLang="zh-CN" sz="1600" kern="1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71912" y="3193678"/>
            <a:ext cx="1751999" cy="28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400"/>
              </a:lnSpc>
            </a:pPr>
            <a:r>
              <a:rPr lang="zh-CN" altLang="en-US" sz="1600" kern="1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职位：程序开发</a:t>
            </a:r>
            <a:endParaRPr lang="en-US" altLang="zh-CN" sz="1600" kern="1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7125" y="3555309"/>
            <a:ext cx="175199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工作内容：演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界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网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 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基于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演示设计的一站式在线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演示诞生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于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2013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年，由中国专业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PPT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设计领跑者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上海锐普广告有限公司组建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成立。</a:t>
            </a:r>
            <a:endParaRPr lang="zh-CN" altLang="en-US" sz="14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49519" y="3555309"/>
            <a:ext cx="175199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工作内容：演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界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网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 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基于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演示设计的一站式在线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演示诞生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于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2013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年，由中国专业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PPT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设计领跑者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上海锐普广告有限公司组建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成立。</a:t>
            </a:r>
            <a:endParaRPr lang="zh-CN" altLang="en-US" sz="14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71912" y="3555309"/>
            <a:ext cx="175199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工作内容：演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界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网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 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基于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演示设计的一站式在线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演示诞生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于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2013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年，由中国专业</a:t>
            </a:r>
            <a:r>
              <a:rPr lang="en-US" altLang="zh-CN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PPT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设计领跑者</a:t>
            </a:r>
            <a:r>
              <a:rPr lang="zh-CN" altLang="en-US" sz="14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上海锐普广告有限公司组建</a:t>
            </a:r>
            <a:r>
              <a:rPr lang="zh-CN" altLang="en-US" sz="14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成立。</a:t>
            </a:r>
            <a:endParaRPr lang="zh-CN" altLang="en-US" sz="14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12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7" grpId="0"/>
      <p:bldP spid="21" grpId="0"/>
      <p:bldP spid="24" grpId="0"/>
      <p:bldP spid="20" grpId="0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6869442" y="4863761"/>
            <a:ext cx="4632275" cy="2009960"/>
          </a:xfrm>
          <a:custGeom>
            <a:avLst/>
            <a:gdLst>
              <a:gd name="connsiteX0" fmla="*/ 4506769 w 4632275"/>
              <a:gd name="connsiteY0" fmla="*/ 0 h 2023815"/>
              <a:gd name="connsiteX1" fmla="*/ 4632275 w 4632275"/>
              <a:gd name="connsiteY1" fmla="*/ 1972235 h 2023815"/>
              <a:gd name="connsiteX2" fmla="*/ 4442145 w 4632275"/>
              <a:gd name="connsiteY2" fmla="*/ 2023815 h 2023815"/>
              <a:gd name="connsiteX3" fmla="*/ 0 w 4632275"/>
              <a:gd name="connsiteY3" fmla="*/ 2023815 h 2023815"/>
              <a:gd name="connsiteX4" fmla="*/ 4506769 w 4632275"/>
              <a:gd name="connsiteY4" fmla="*/ 0 h 2023815"/>
              <a:gd name="connsiteX0" fmla="*/ 4534479 w 4632275"/>
              <a:gd name="connsiteY0" fmla="*/ 0 h 1982251"/>
              <a:gd name="connsiteX1" fmla="*/ 4632275 w 4632275"/>
              <a:gd name="connsiteY1" fmla="*/ 1930671 h 1982251"/>
              <a:gd name="connsiteX2" fmla="*/ 4442145 w 4632275"/>
              <a:gd name="connsiteY2" fmla="*/ 1982251 h 1982251"/>
              <a:gd name="connsiteX3" fmla="*/ 0 w 4632275"/>
              <a:gd name="connsiteY3" fmla="*/ 1982251 h 1982251"/>
              <a:gd name="connsiteX4" fmla="*/ 4534479 w 4632275"/>
              <a:gd name="connsiteY4" fmla="*/ 0 h 1982251"/>
              <a:gd name="connsiteX0" fmla="*/ 4520624 w 4632275"/>
              <a:gd name="connsiteY0" fmla="*/ 0 h 2009960"/>
              <a:gd name="connsiteX1" fmla="*/ 4632275 w 4632275"/>
              <a:gd name="connsiteY1" fmla="*/ 1958380 h 2009960"/>
              <a:gd name="connsiteX2" fmla="*/ 4442145 w 4632275"/>
              <a:gd name="connsiteY2" fmla="*/ 2009960 h 2009960"/>
              <a:gd name="connsiteX3" fmla="*/ 0 w 4632275"/>
              <a:gd name="connsiteY3" fmla="*/ 2009960 h 2009960"/>
              <a:gd name="connsiteX4" fmla="*/ 4520624 w 4632275"/>
              <a:gd name="connsiteY4" fmla="*/ 0 h 200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275" h="2009960">
                <a:moveTo>
                  <a:pt x="4520624" y="0"/>
                </a:moveTo>
                <a:lnTo>
                  <a:pt x="4632275" y="1958380"/>
                </a:lnTo>
                <a:lnTo>
                  <a:pt x="4442145" y="2009960"/>
                </a:lnTo>
                <a:lnTo>
                  <a:pt x="0" y="2009960"/>
                </a:lnTo>
                <a:lnTo>
                  <a:pt x="45206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3928" y="5251265"/>
            <a:ext cx="1396956" cy="709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490427" y="5071384"/>
            <a:ext cx="1247468" cy="179881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856692" y="1"/>
            <a:ext cx="10540903" cy="6875610"/>
          </a:xfrm>
          <a:custGeom>
            <a:avLst/>
            <a:gdLst>
              <a:gd name="connsiteX0" fmla="*/ 0 w 10540903"/>
              <a:gd name="connsiteY0" fmla="*/ 0 h 6875610"/>
              <a:gd name="connsiteX1" fmla="*/ 5230018 w 10540903"/>
              <a:gd name="connsiteY1" fmla="*/ 0 h 6875610"/>
              <a:gd name="connsiteX2" fmla="*/ 8193990 w 10540903"/>
              <a:gd name="connsiteY2" fmla="*/ 872752 h 6875610"/>
              <a:gd name="connsiteX3" fmla="*/ 8546550 w 10540903"/>
              <a:gd name="connsiteY3" fmla="*/ 976564 h 6875610"/>
              <a:gd name="connsiteX4" fmla="*/ 10100895 w 10540903"/>
              <a:gd name="connsiteY4" fmla="*/ 2526503 h 6875610"/>
              <a:gd name="connsiteX5" fmla="*/ 10252281 w 10540903"/>
              <a:gd name="connsiteY5" fmla="*/ 3335934 h 6875610"/>
              <a:gd name="connsiteX6" fmla="*/ 10540903 w 10540903"/>
              <a:gd name="connsiteY6" fmla="*/ 4879134 h 6875610"/>
              <a:gd name="connsiteX7" fmla="*/ 1098124 w 10540903"/>
              <a:gd name="connsiteY7" fmla="*/ 6875610 h 687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40903" h="6875610">
                <a:moveTo>
                  <a:pt x="0" y="0"/>
                </a:moveTo>
                <a:lnTo>
                  <a:pt x="5230018" y="0"/>
                </a:lnTo>
                <a:lnTo>
                  <a:pt x="8193990" y="872752"/>
                </a:lnTo>
                <a:lnTo>
                  <a:pt x="8546550" y="976564"/>
                </a:lnTo>
                <a:lnTo>
                  <a:pt x="10100895" y="2526503"/>
                </a:lnTo>
                <a:lnTo>
                  <a:pt x="10252281" y="3335934"/>
                </a:lnTo>
                <a:lnTo>
                  <a:pt x="10540903" y="4879134"/>
                </a:lnTo>
                <a:lnTo>
                  <a:pt x="1098124" y="68756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3508523" y="1004341"/>
            <a:ext cx="0" cy="430217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204487" y="3135880"/>
            <a:ext cx="72968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accent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2000" dirty="0">
                <a:solidFill>
                  <a:schemeClr val="accent6"/>
                </a:solidFill>
              </a:rPr>
              <a:t>90</a:t>
            </a:r>
            <a:r>
              <a:rPr lang="en-US" altLang="zh-CN" sz="1200" dirty="0">
                <a:solidFill>
                  <a:schemeClr val="accent6"/>
                </a:solidFill>
              </a:rPr>
              <a:t>%</a:t>
            </a:r>
            <a:endParaRPr lang="zh-CN" altLang="en-US" sz="1200" dirty="0">
              <a:solidFill>
                <a:schemeClr val="accent6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84806" y="3155429"/>
            <a:ext cx="729687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accent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2000" dirty="0" smtClean="0">
                <a:solidFill>
                  <a:schemeClr val="accent6"/>
                </a:solidFill>
              </a:rPr>
              <a:t>65</a:t>
            </a:r>
            <a:r>
              <a:rPr lang="en-US" altLang="zh-CN" sz="1200" dirty="0" smtClean="0">
                <a:solidFill>
                  <a:schemeClr val="accent6"/>
                </a:solidFill>
              </a:rPr>
              <a:t>%</a:t>
            </a:r>
            <a:endParaRPr lang="zh-CN" altLang="en-US" sz="1200" dirty="0">
              <a:solidFill>
                <a:schemeClr val="accent6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81172" y="3155429"/>
            <a:ext cx="73449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accent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2000" dirty="0" smtClean="0">
                <a:solidFill>
                  <a:schemeClr val="accent6"/>
                </a:solidFill>
              </a:rPr>
              <a:t>40</a:t>
            </a:r>
            <a:r>
              <a:rPr lang="en-US" altLang="zh-CN" sz="1200" dirty="0">
                <a:solidFill>
                  <a:schemeClr val="accent6"/>
                </a:solidFill>
              </a:rPr>
              <a:t>%</a:t>
            </a:r>
            <a:endParaRPr lang="zh-CN" altLang="en-US" sz="1200" dirty="0">
              <a:solidFill>
                <a:schemeClr val="accent6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 flipH="1">
            <a:off x="8253853" y="1939788"/>
            <a:ext cx="1039409" cy="1039409"/>
            <a:chOff x="5554751" y="2348559"/>
            <a:chExt cx="1162800" cy="1162800"/>
          </a:xfrm>
        </p:grpSpPr>
        <p:sp>
          <p:nvSpPr>
            <p:cNvPr id="40" name="椭圆 39"/>
            <p:cNvSpPr/>
            <p:nvPr/>
          </p:nvSpPr>
          <p:spPr>
            <a:xfrm>
              <a:off x="5555349" y="2349157"/>
              <a:ext cx="1161604" cy="1161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空心弧 40"/>
            <p:cNvSpPr>
              <a:spLocks/>
            </p:cNvSpPr>
            <p:nvPr/>
          </p:nvSpPr>
          <p:spPr>
            <a:xfrm>
              <a:off x="5554751" y="2348559"/>
              <a:ext cx="1162800" cy="1162800"/>
            </a:xfrm>
            <a:prstGeom prst="blockArc">
              <a:avLst>
                <a:gd name="adj1" fmla="val 8817180"/>
                <a:gd name="adj2" fmla="val 16193411"/>
                <a:gd name="adj3" fmla="val 18695"/>
              </a:avLst>
            </a:prstGeom>
            <a:solidFill>
              <a:srgbClr val="552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 flipH="1">
            <a:off x="6134944" y="1948741"/>
            <a:ext cx="1040400" cy="1040400"/>
            <a:chOff x="5554751" y="2348559"/>
            <a:chExt cx="1162800" cy="1162800"/>
          </a:xfrm>
        </p:grpSpPr>
        <p:sp>
          <p:nvSpPr>
            <p:cNvPr id="43" name="椭圆 42"/>
            <p:cNvSpPr/>
            <p:nvPr/>
          </p:nvSpPr>
          <p:spPr>
            <a:xfrm>
              <a:off x="5555349" y="2349157"/>
              <a:ext cx="1161604" cy="1161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4" name="空心弧 43"/>
            <p:cNvSpPr>
              <a:spLocks/>
            </p:cNvSpPr>
            <p:nvPr/>
          </p:nvSpPr>
          <p:spPr>
            <a:xfrm>
              <a:off x="5554751" y="2348559"/>
              <a:ext cx="1162800" cy="1162800"/>
            </a:xfrm>
            <a:prstGeom prst="blockArc">
              <a:avLst>
                <a:gd name="adj1" fmla="val 2604946"/>
                <a:gd name="adj2" fmla="val 16240650"/>
                <a:gd name="adj3" fmla="val 19119"/>
              </a:avLst>
            </a:prstGeom>
            <a:solidFill>
              <a:srgbClr val="279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 flipH="1">
            <a:off x="4016035" y="2017855"/>
            <a:ext cx="1040400" cy="1040400"/>
            <a:chOff x="5554751" y="2348559"/>
            <a:chExt cx="1162800" cy="1162800"/>
          </a:xfrm>
        </p:grpSpPr>
        <p:sp>
          <p:nvSpPr>
            <p:cNvPr id="46" name="椭圆 45"/>
            <p:cNvSpPr/>
            <p:nvPr/>
          </p:nvSpPr>
          <p:spPr>
            <a:xfrm>
              <a:off x="5555349" y="2349157"/>
              <a:ext cx="1161604" cy="1161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空心弧 46"/>
            <p:cNvSpPr>
              <a:spLocks/>
            </p:cNvSpPr>
            <p:nvPr/>
          </p:nvSpPr>
          <p:spPr>
            <a:xfrm>
              <a:off x="5554751" y="2348559"/>
              <a:ext cx="1162800" cy="1162800"/>
            </a:xfrm>
            <a:prstGeom prst="blockArc">
              <a:avLst>
                <a:gd name="adj1" fmla="val 20095054"/>
                <a:gd name="adj2" fmla="val 16286787"/>
                <a:gd name="adj3" fmla="val 18685"/>
              </a:avLst>
            </a:prstGeom>
            <a:solidFill>
              <a:srgbClr val="5D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Group 217"/>
          <p:cNvGrpSpPr>
            <a:grpSpLocks noChangeAspect="1"/>
          </p:cNvGrpSpPr>
          <p:nvPr/>
        </p:nvGrpSpPr>
        <p:grpSpPr bwMode="auto">
          <a:xfrm>
            <a:off x="4204487" y="2206307"/>
            <a:ext cx="663496" cy="663496"/>
            <a:chOff x="2524" y="1481"/>
            <a:chExt cx="761" cy="764"/>
          </a:xfrm>
        </p:grpSpPr>
        <p:pic>
          <p:nvPicPr>
            <p:cNvPr id="49" name="Picture 14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24" y="1481"/>
              <a:ext cx="687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Freeform 215"/>
            <p:cNvSpPr>
              <a:spLocks/>
            </p:cNvSpPr>
            <p:nvPr/>
          </p:nvSpPr>
          <p:spPr bwMode="gray">
            <a:xfrm>
              <a:off x="2546" y="1504"/>
              <a:ext cx="611" cy="612"/>
            </a:xfrm>
            <a:custGeom>
              <a:avLst/>
              <a:gdLst>
                <a:gd name="T0" fmla="*/ 0 w 416"/>
                <a:gd name="T1" fmla="*/ 612 h 416"/>
                <a:gd name="T2" fmla="*/ 0 w 416"/>
                <a:gd name="T3" fmla="*/ 296 h 416"/>
                <a:gd name="T4" fmla="*/ 273 w 416"/>
                <a:gd name="T5" fmla="*/ 0 h 416"/>
                <a:gd name="T6" fmla="*/ 611 w 416"/>
                <a:gd name="T7" fmla="*/ 0 h 416"/>
                <a:gd name="T8" fmla="*/ 611 w 416"/>
                <a:gd name="T9" fmla="*/ 612 h 416"/>
                <a:gd name="T10" fmla="*/ 0 w 416"/>
                <a:gd name="T11" fmla="*/ 612 h 4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6"/>
                <a:gd name="T19" fmla="*/ 0 h 416"/>
                <a:gd name="T20" fmla="*/ 416 w 416"/>
                <a:gd name="T21" fmla="*/ 416 h 4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6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6" y="0"/>
                    <a:pt x="416" y="0"/>
                  </a:cubicBezTo>
                  <a:cubicBezTo>
                    <a:pt x="416" y="416"/>
                    <a:pt x="416" y="416"/>
                    <a:pt x="416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9BAA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 bwMode="gray">
            <a:xfrm>
              <a:off x="2562" y="1520"/>
              <a:ext cx="579" cy="581"/>
            </a:xfrm>
            <a:custGeom>
              <a:avLst/>
              <a:gdLst>
                <a:gd name="T0" fmla="*/ 262 w 394"/>
                <a:gd name="T1" fmla="*/ 0 h 395"/>
                <a:gd name="T2" fmla="*/ 0 w 394"/>
                <a:gd name="T3" fmla="*/ 281 h 395"/>
                <a:gd name="T4" fmla="*/ 0 w 394"/>
                <a:gd name="T5" fmla="*/ 580 h 395"/>
                <a:gd name="T6" fmla="*/ 579 w 394"/>
                <a:gd name="T7" fmla="*/ 581 h 395"/>
                <a:gd name="T8" fmla="*/ 579 w 394"/>
                <a:gd name="T9" fmla="*/ 0 h 395"/>
                <a:gd name="T10" fmla="*/ 262 w 394"/>
                <a:gd name="T11" fmla="*/ 0 h 395"/>
                <a:gd name="T12" fmla="*/ 41 w 394"/>
                <a:gd name="T13" fmla="*/ 281 h 395"/>
                <a:gd name="T14" fmla="*/ 262 w 394"/>
                <a:gd name="T15" fmla="*/ 43 h 395"/>
                <a:gd name="T16" fmla="*/ 536 w 394"/>
                <a:gd name="T17" fmla="*/ 43 h 395"/>
                <a:gd name="T18" fmla="*/ 536 w 394"/>
                <a:gd name="T19" fmla="*/ 538 h 395"/>
                <a:gd name="T20" fmla="*/ 41 w 394"/>
                <a:gd name="T21" fmla="*/ 538 h 395"/>
                <a:gd name="T22" fmla="*/ 41 w 394"/>
                <a:gd name="T23" fmla="*/ 281 h 3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5"/>
                <a:gd name="T38" fmla="*/ 394 w 394"/>
                <a:gd name="T39" fmla="*/ 395 h 3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8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6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gray">
            <a:xfrm>
              <a:off x="2582" y="1541"/>
              <a:ext cx="538" cy="361"/>
            </a:xfrm>
            <a:custGeom>
              <a:avLst/>
              <a:gdLst>
                <a:gd name="T0" fmla="*/ 241 w 366"/>
                <a:gd name="T1" fmla="*/ 0 h 246"/>
                <a:gd name="T2" fmla="*/ 0 w 366"/>
                <a:gd name="T3" fmla="*/ 260 h 246"/>
                <a:gd name="T4" fmla="*/ 0 w 366"/>
                <a:gd name="T5" fmla="*/ 361 h 246"/>
                <a:gd name="T6" fmla="*/ 538 w 366"/>
                <a:gd name="T7" fmla="*/ 223 h 246"/>
                <a:gd name="T8" fmla="*/ 538 w 366"/>
                <a:gd name="T9" fmla="*/ 0 h 246"/>
                <a:gd name="T10" fmla="*/ 241 w 366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6"/>
                <a:gd name="T19" fmla="*/ 0 h 246"/>
                <a:gd name="T20" fmla="*/ 366 w 366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BDCDE2"/>
                </a:gs>
                <a:gs pos="100000">
                  <a:srgbClr val="5277B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gray">
            <a:xfrm>
              <a:off x="2582" y="1761"/>
              <a:ext cx="538" cy="317"/>
            </a:xfrm>
            <a:custGeom>
              <a:avLst/>
              <a:gdLst>
                <a:gd name="T0" fmla="*/ 0 w 366"/>
                <a:gd name="T1" fmla="*/ 316 h 216"/>
                <a:gd name="T2" fmla="*/ 538 w 366"/>
                <a:gd name="T3" fmla="*/ 317 h 216"/>
                <a:gd name="T4" fmla="*/ 538 w 366"/>
                <a:gd name="T5" fmla="*/ 1 h 216"/>
                <a:gd name="T6" fmla="*/ 0 w 366"/>
                <a:gd name="T7" fmla="*/ 139 h 216"/>
                <a:gd name="T8" fmla="*/ 0 w 366"/>
                <a:gd name="T9" fmla="*/ 316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216"/>
                <a:gd name="T17" fmla="*/ 366 w 366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216">
                  <a:moveTo>
                    <a:pt x="0" y="215"/>
                  </a:moveTo>
                  <a:cubicBezTo>
                    <a:pt x="366" y="216"/>
                    <a:pt x="366" y="216"/>
                    <a:pt x="366" y="216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4167B0"/>
                </a:gs>
                <a:gs pos="100000">
                  <a:srgbClr val="6486C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4" name="Picture 14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51" y="1565"/>
              <a:ext cx="63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209"/>
            <p:cNvSpPr>
              <a:spLocks/>
            </p:cNvSpPr>
            <p:nvPr/>
          </p:nvSpPr>
          <p:spPr bwMode="gray">
            <a:xfrm>
              <a:off x="2675" y="1591"/>
              <a:ext cx="557" cy="601"/>
            </a:xfrm>
            <a:custGeom>
              <a:avLst/>
              <a:gdLst>
                <a:gd name="T0" fmla="*/ 94 w 895"/>
                <a:gd name="T1" fmla="*/ 0 h 967"/>
                <a:gd name="T2" fmla="*/ 557 w 895"/>
                <a:gd name="T3" fmla="*/ 25 h 967"/>
                <a:gd name="T4" fmla="*/ 518 w 895"/>
                <a:gd name="T5" fmla="*/ 601 h 967"/>
                <a:gd name="T6" fmla="*/ 0 w 895"/>
                <a:gd name="T7" fmla="*/ 525 h 967"/>
                <a:gd name="T8" fmla="*/ 94 w 895"/>
                <a:gd name="T9" fmla="*/ 0 h 9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5"/>
                <a:gd name="T16" fmla="*/ 0 h 967"/>
                <a:gd name="T17" fmla="*/ 895 w 895"/>
                <a:gd name="T18" fmla="*/ 967 h 9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5" h="967">
                  <a:moveTo>
                    <a:pt x="151" y="0"/>
                  </a:moveTo>
                  <a:lnTo>
                    <a:pt x="895" y="41"/>
                  </a:lnTo>
                  <a:lnTo>
                    <a:pt x="832" y="967"/>
                  </a:lnTo>
                  <a:lnTo>
                    <a:pt x="0" y="84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 noEditPoints="1"/>
            </p:cNvSpPr>
            <p:nvPr/>
          </p:nvSpPr>
          <p:spPr bwMode="gray">
            <a:xfrm>
              <a:off x="2764" y="1681"/>
              <a:ext cx="406" cy="377"/>
            </a:xfrm>
            <a:custGeom>
              <a:avLst/>
              <a:gdLst>
                <a:gd name="T0" fmla="*/ 40 w 276"/>
                <a:gd name="T1" fmla="*/ 15 h 257"/>
                <a:gd name="T2" fmla="*/ 40 w 276"/>
                <a:gd name="T3" fmla="*/ 23 h 257"/>
                <a:gd name="T4" fmla="*/ 49 w 276"/>
                <a:gd name="T5" fmla="*/ 176 h 257"/>
                <a:gd name="T6" fmla="*/ 131 w 276"/>
                <a:gd name="T7" fmla="*/ 63 h 257"/>
                <a:gd name="T8" fmla="*/ 132 w 276"/>
                <a:gd name="T9" fmla="*/ 185 h 257"/>
                <a:gd name="T10" fmla="*/ 243 w 276"/>
                <a:gd name="T11" fmla="*/ 40 h 257"/>
                <a:gd name="T12" fmla="*/ 249 w 276"/>
                <a:gd name="T13" fmla="*/ 32 h 257"/>
                <a:gd name="T14" fmla="*/ 257 w 276"/>
                <a:gd name="T15" fmla="*/ 28 h 257"/>
                <a:gd name="T16" fmla="*/ 272 w 276"/>
                <a:gd name="T17" fmla="*/ 21 h 257"/>
                <a:gd name="T18" fmla="*/ 246 w 276"/>
                <a:gd name="T19" fmla="*/ 19 h 257"/>
                <a:gd name="T20" fmla="*/ 216 w 276"/>
                <a:gd name="T21" fmla="*/ 16 h 257"/>
                <a:gd name="T22" fmla="*/ 227 w 276"/>
                <a:gd name="T23" fmla="*/ 25 h 257"/>
                <a:gd name="T24" fmla="*/ 227 w 276"/>
                <a:gd name="T25" fmla="*/ 35 h 257"/>
                <a:gd name="T26" fmla="*/ 179 w 276"/>
                <a:gd name="T27" fmla="*/ 110 h 257"/>
                <a:gd name="T28" fmla="*/ 169 w 276"/>
                <a:gd name="T29" fmla="*/ 110 h 257"/>
                <a:gd name="T30" fmla="*/ 153 w 276"/>
                <a:gd name="T31" fmla="*/ 10 h 257"/>
                <a:gd name="T32" fmla="*/ 74 w 276"/>
                <a:gd name="T33" fmla="*/ 117 h 257"/>
                <a:gd name="T34" fmla="*/ 78 w 276"/>
                <a:gd name="T35" fmla="*/ 34 h 257"/>
                <a:gd name="T36" fmla="*/ 78 w 276"/>
                <a:gd name="T37" fmla="*/ 19 h 257"/>
                <a:gd name="T38" fmla="*/ 85 w 276"/>
                <a:gd name="T39" fmla="*/ 13 h 257"/>
                <a:gd name="T40" fmla="*/ 99 w 276"/>
                <a:gd name="T41" fmla="*/ 6 h 257"/>
                <a:gd name="T42" fmla="*/ 43 w 276"/>
                <a:gd name="T43" fmla="*/ 1 h 257"/>
                <a:gd name="T44" fmla="*/ 22 w 276"/>
                <a:gd name="T45" fmla="*/ 4 h 257"/>
                <a:gd name="T46" fmla="*/ 38 w 276"/>
                <a:gd name="T47" fmla="*/ 12 h 257"/>
                <a:gd name="T48" fmla="*/ 362 w 276"/>
                <a:gd name="T49" fmla="*/ 377 h 257"/>
                <a:gd name="T50" fmla="*/ 3 w 276"/>
                <a:gd name="T51" fmla="*/ 299 h 257"/>
                <a:gd name="T52" fmla="*/ 9 w 276"/>
                <a:gd name="T53" fmla="*/ 264 h 257"/>
                <a:gd name="T54" fmla="*/ 375 w 276"/>
                <a:gd name="T55" fmla="*/ 261 h 257"/>
                <a:gd name="T56" fmla="*/ 9 w 276"/>
                <a:gd name="T57" fmla="*/ 264 h 257"/>
                <a:gd name="T58" fmla="*/ 294 w 276"/>
                <a:gd name="T59" fmla="*/ 51 h 257"/>
                <a:gd name="T60" fmla="*/ 406 w 276"/>
                <a:gd name="T61" fmla="*/ 22 h 257"/>
                <a:gd name="T62" fmla="*/ 285 w 276"/>
                <a:gd name="T63" fmla="*/ 126 h 257"/>
                <a:gd name="T64" fmla="*/ 396 w 276"/>
                <a:gd name="T65" fmla="*/ 97 h 257"/>
                <a:gd name="T66" fmla="*/ 285 w 276"/>
                <a:gd name="T67" fmla="*/ 126 h 257"/>
                <a:gd name="T68" fmla="*/ 382 w 276"/>
                <a:gd name="T69" fmla="*/ 213 h 257"/>
                <a:gd name="T70" fmla="*/ 279 w 276"/>
                <a:gd name="T71" fmla="*/ 161 h 2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6"/>
                <a:gd name="T109" fmla="*/ 0 h 257"/>
                <a:gd name="T110" fmla="*/ 276 w 276"/>
                <a:gd name="T111" fmla="*/ 257 h 25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6" h="257">
                  <a:moveTo>
                    <a:pt x="26" y="8"/>
                  </a:moveTo>
                  <a:cubicBezTo>
                    <a:pt x="26" y="8"/>
                    <a:pt x="27" y="9"/>
                    <a:pt x="27" y="10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66" y="26"/>
                    <a:pt x="166" y="25"/>
                    <a:pt x="167" y="25"/>
                  </a:cubicBezTo>
                  <a:cubicBezTo>
                    <a:pt x="167" y="24"/>
                    <a:pt x="168" y="23"/>
                    <a:pt x="169" y="22"/>
                  </a:cubicBezTo>
                  <a:cubicBezTo>
                    <a:pt x="170" y="22"/>
                    <a:pt x="170" y="21"/>
                    <a:pt x="171" y="21"/>
                  </a:cubicBezTo>
                  <a:cubicBezTo>
                    <a:pt x="173" y="20"/>
                    <a:pt x="174" y="20"/>
                    <a:pt x="175" y="19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82" y="14"/>
                    <a:pt x="179" y="14"/>
                    <a:pt x="176" y="13"/>
                  </a:cubicBezTo>
                  <a:cubicBezTo>
                    <a:pt x="173" y="13"/>
                    <a:pt x="170" y="13"/>
                    <a:pt x="167" y="13"/>
                  </a:cubicBezTo>
                  <a:cubicBezTo>
                    <a:pt x="164" y="12"/>
                    <a:pt x="160" y="12"/>
                    <a:pt x="157" y="12"/>
                  </a:cubicBezTo>
                  <a:cubicBezTo>
                    <a:pt x="154" y="12"/>
                    <a:pt x="151" y="11"/>
                    <a:pt x="147" y="11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5" y="18"/>
                    <a:pt x="156" y="19"/>
                    <a:pt x="156" y="20"/>
                  </a:cubicBezTo>
                  <a:cubicBezTo>
                    <a:pt x="156" y="21"/>
                    <a:pt x="156" y="22"/>
                    <a:pt x="154" y="24"/>
                  </a:cubicBezTo>
                  <a:cubicBezTo>
                    <a:pt x="153" y="26"/>
                    <a:pt x="152" y="28"/>
                    <a:pt x="150" y="31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15"/>
                    <a:pt x="53" y="14"/>
                    <a:pt x="53" y="13"/>
                  </a:cubicBezTo>
                  <a:cubicBezTo>
                    <a:pt x="53" y="12"/>
                    <a:pt x="54" y="11"/>
                    <a:pt x="55" y="10"/>
                  </a:cubicBezTo>
                  <a:cubicBezTo>
                    <a:pt x="56" y="10"/>
                    <a:pt x="57" y="9"/>
                    <a:pt x="58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58" y="3"/>
                    <a:pt x="49" y="3"/>
                    <a:pt x="42" y="2"/>
                  </a:cubicBezTo>
                  <a:cubicBezTo>
                    <a:pt x="38" y="2"/>
                    <a:pt x="33" y="1"/>
                    <a:pt x="29" y="1"/>
                  </a:cubicBezTo>
                  <a:cubicBezTo>
                    <a:pt x="25" y="1"/>
                    <a:pt x="20" y="0"/>
                    <a:pt x="16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5" y="7"/>
                    <a:pt x="26" y="8"/>
                  </a:cubicBezTo>
                  <a:close/>
                  <a:moveTo>
                    <a:pt x="0" y="231"/>
                  </a:moveTo>
                  <a:cubicBezTo>
                    <a:pt x="246" y="257"/>
                    <a:pt x="246" y="257"/>
                    <a:pt x="246" y="257"/>
                  </a:cubicBezTo>
                  <a:cubicBezTo>
                    <a:pt x="249" y="229"/>
                    <a:pt x="249" y="229"/>
                    <a:pt x="249" y="229"/>
                  </a:cubicBezTo>
                  <a:cubicBezTo>
                    <a:pt x="2" y="204"/>
                    <a:pt x="2" y="204"/>
                    <a:pt x="2" y="204"/>
                  </a:cubicBezTo>
                  <a:lnTo>
                    <a:pt x="0" y="231"/>
                  </a:lnTo>
                  <a:close/>
                  <a:moveTo>
                    <a:pt x="6" y="180"/>
                  </a:moveTo>
                  <a:cubicBezTo>
                    <a:pt x="253" y="205"/>
                    <a:pt x="253" y="205"/>
                    <a:pt x="253" y="205"/>
                  </a:cubicBezTo>
                  <a:cubicBezTo>
                    <a:pt x="255" y="178"/>
                    <a:pt x="255" y="178"/>
                    <a:pt x="255" y="178"/>
                  </a:cubicBezTo>
                  <a:cubicBezTo>
                    <a:pt x="9" y="152"/>
                    <a:pt x="9" y="152"/>
                    <a:pt x="9" y="152"/>
                  </a:cubicBezTo>
                  <a:lnTo>
                    <a:pt x="6" y="180"/>
                  </a:lnTo>
                  <a:close/>
                  <a:moveTo>
                    <a:pt x="203" y="7"/>
                  </a:moveTo>
                  <a:cubicBezTo>
                    <a:pt x="200" y="35"/>
                    <a:pt x="200" y="35"/>
                    <a:pt x="200" y="35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6" y="15"/>
                    <a:pt x="276" y="15"/>
                    <a:pt x="276" y="15"/>
                  </a:cubicBezTo>
                  <a:lnTo>
                    <a:pt x="203" y="7"/>
                  </a:lnTo>
                  <a:close/>
                  <a:moveTo>
                    <a:pt x="194" y="86"/>
                  </a:moveTo>
                  <a:cubicBezTo>
                    <a:pt x="266" y="94"/>
                    <a:pt x="266" y="94"/>
                    <a:pt x="266" y="94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196" y="59"/>
                    <a:pt x="196" y="59"/>
                    <a:pt x="196" y="59"/>
                  </a:cubicBezTo>
                  <a:lnTo>
                    <a:pt x="194" y="86"/>
                  </a:lnTo>
                  <a:close/>
                  <a:moveTo>
                    <a:pt x="187" y="138"/>
                  </a:moveTo>
                  <a:cubicBezTo>
                    <a:pt x="260" y="145"/>
                    <a:pt x="260" y="145"/>
                    <a:pt x="260" y="145"/>
                  </a:cubicBezTo>
                  <a:cubicBezTo>
                    <a:pt x="263" y="118"/>
                    <a:pt x="263" y="118"/>
                    <a:pt x="263" y="118"/>
                  </a:cubicBezTo>
                  <a:cubicBezTo>
                    <a:pt x="190" y="110"/>
                    <a:pt x="190" y="110"/>
                    <a:pt x="190" y="110"/>
                  </a:cubicBezTo>
                  <a:lnTo>
                    <a:pt x="187" y="138"/>
                  </a:lnTo>
                  <a:close/>
                </a:path>
              </a:pathLst>
            </a:custGeom>
            <a:gradFill rotWithShape="1">
              <a:gsLst>
                <a:gs pos="0">
                  <a:srgbClr val="6D84C0"/>
                </a:gs>
                <a:gs pos="100000">
                  <a:srgbClr val="0B379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6312093" y="2116821"/>
            <a:ext cx="640952" cy="640952"/>
            <a:chOff x="2731154" y="3904158"/>
            <a:chExt cx="1292632" cy="1292632"/>
          </a:xfrm>
        </p:grpSpPr>
        <p:sp>
          <p:nvSpPr>
            <p:cNvPr id="58" name="圆角矩形 57"/>
            <p:cNvSpPr/>
            <p:nvPr/>
          </p:nvSpPr>
          <p:spPr>
            <a:xfrm>
              <a:off x="2731154" y="3904158"/>
              <a:ext cx="1292632" cy="1292632"/>
            </a:xfrm>
            <a:prstGeom prst="roundRect">
              <a:avLst/>
            </a:prstGeom>
            <a:gradFill>
              <a:gsLst>
                <a:gs pos="0">
                  <a:srgbClr val="2DA6DF"/>
                </a:gs>
                <a:gs pos="69000">
                  <a:srgbClr val="0A69B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907020" y="3996476"/>
              <a:ext cx="1009797" cy="1073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41CAF4"/>
                  </a:solidFill>
                </a:rPr>
                <a:t>Ps</a:t>
              </a:r>
              <a:endParaRPr lang="zh-CN" altLang="en-US" sz="3200" dirty="0">
                <a:solidFill>
                  <a:srgbClr val="41CAF4"/>
                </a:solidFill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469" y1="19531" x2="59375" y2="22656"/>
                        <a14:foregroundMark x1="3125" y1="11719" x2="28906" y2="14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670" y="2100605"/>
            <a:ext cx="717774" cy="71777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71983" y="5348246"/>
            <a:ext cx="219405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 smtClean="0">
                <a:solidFill>
                  <a:schemeClr val="accent6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熟悉</a:t>
            </a:r>
            <a:r>
              <a:rPr lang="zh-CN" altLang="en-US" sz="4000" dirty="0">
                <a:solidFill>
                  <a:schemeClr val="accent6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软</a:t>
            </a:r>
            <a:r>
              <a:rPr lang="zh-CN" altLang="en-US" sz="4000" dirty="0" smtClean="0">
                <a:solidFill>
                  <a:schemeClr val="accent6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件</a:t>
            </a:r>
            <a:endParaRPr lang="zh-CN" altLang="en-US" sz="4000" dirty="0">
              <a:solidFill>
                <a:schemeClr val="accent6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05291" y="3970366"/>
            <a:ext cx="6018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界</a:t>
            </a:r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网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 </a:t>
            </a:r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基于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演示设计的一站式在线</a:t>
            </a:r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演示诞生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于</a:t>
            </a:r>
            <a:r>
              <a:rPr lang="en-US" altLang="zh-CN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2013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年，由中国专业</a:t>
            </a:r>
            <a:r>
              <a:rPr lang="en-US" altLang="zh-CN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PPT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设计领跑者</a:t>
            </a:r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上海锐普广告有限公司组建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成立。</a:t>
            </a:r>
            <a:endParaRPr lang="zh-CN" altLang="en-US" sz="16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8490" y="1433024"/>
            <a:ext cx="2087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玩</a:t>
            </a:r>
            <a:r>
              <a:rPr lang="zh-CN" altLang="en-US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过</a:t>
            </a:r>
            <a:r>
              <a:rPr lang="en-US" altLang="zh-CN" sz="1600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POWERPOINT</a:t>
            </a:r>
            <a:endParaRPr lang="zh-CN" altLang="en-US" sz="1600" dirty="0">
              <a:solidFill>
                <a:schemeClr val="accent5">
                  <a:lumMod val="50000"/>
                  <a:lumOff val="50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悦黑 - yolan" pitchFamily="2" charset="2"/>
            </a:endParaRPr>
          </a:p>
        </p:txBody>
      </p:sp>
      <p:sp>
        <p:nvSpPr>
          <p:cNvPr id="73" name="任意多边形 72"/>
          <p:cNvSpPr/>
          <p:nvPr/>
        </p:nvSpPr>
        <p:spPr>
          <a:xfrm rot="1000015">
            <a:off x="9194276" y="1226782"/>
            <a:ext cx="1953530" cy="1046380"/>
          </a:xfrm>
          <a:custGeom>
            <a:avLst/>
            <a:gdLst>
              <a:gd name="connsiteX0" fmla="*/ 0 w 1911121"/>
              <a:gd name="connsiteY0" fmla="*/ 0 h 1033395"/>
              <a:gd name="connsiteX1" fmla="*/ 1370189 w 1911121"/>
              <a:gd name="connsiteY1" fmla="*/ 0 h 1033395"/>
              <a:gd name="connsiteX2" fmla="*/ 1911121 w 1911121"/>
              <a:gd name="connsiteY2" fmla="*/ 1033395 h 1033395"/>
              <a:gd name="connsiteX3" fmla="*/ 0 w 1911121"/>
              <a:gd name="connsiteY3" fmla="*/ 0 h 1033395"/>
              <a:gd name="connsiteX0" fmla="*/ 0 w 1921329"/>
              <a:gd name="connsiteY0" fmla="*/ 0 h 1038899"/>
              <a:gd name="connsiteX1" fmla="*/ 1380397 w 1921329"/>
              <a:gd name="connsiteY1" fmla="*/ 5504 h 1038899"/>
              <a:gd name="connsiteX2" fmla="*/ 1921329 w 1921329"/>
              <a:gd name="connsiteY2" fmla="*/ 1038899 h 1038899"/>
              <a:gd name="connsiteX3" fmla="*/ 0 w 1921329"/>
              <a:gd name="connsiteY3" fmla="*/ 0 h 1038899"/>
              <a:gd name="connsiteX0" fmla="*/ 0 w 1953530"/>
              <a:gd name="connsiteY0" fmla="*/ 0 h 1046380"/>
              <a:gd name="connsiteX1" fmla="*/ 1412598 w 1953530"/>
              <a:gd name="connsiteY1" fmla="*/ 12985 h 1046380"/>
              <a:gd name="connsiteX2" fmla="*/ 1953530 w 1953530"/>
              <a:gd name="connsiteY2" fmla="*/ 1046380 h 1046380"/>
              <a:gd name="connsiteX3" fmla="*/ 0 w 1953530"/>
              <a:gd name="connsiteY3" fmla="*/ 0 h 104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3530" h="1046380">
                <a:moveTo>
                  <a:pt x="0" y="0"/>
                </a:moveTo>
                <a:lnTo>
                  <a:pt x="1412598" y="12985"/>
                </a:lnTo>
                <a:lnTo>
                  <a:pt x="1953530" y="10463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20132964">
            <a:off x="10636719" y="1354706"/>
            <a:ext cx="957154" cy="3485672"/>
          </a:xfrm>
          <a:custGeom>
            <a:avLst/>
            <a:gdLst>
              <a:gd name="connsiteX0" fmla="*/ 0 w 1702676"/>
              <a:gd name="connsiteY0" fmla="*/ 3485672 h 3485672"/>
              <a:gd name="connsiteX1" fmla="*/ 851338 w 1702676"/>
              <a:gd name="connsiteY1" fmla="*/ 0 h 3485672"/>
              <a:gd name="connsiteX2" fmla="*/ 1702676 w 1702676"/>
              <a:gd name="connsiteY2" fmla="*/ 3485672 h 3485672"/>
              <a:gd name="connsiteX3" fmla="*/ 0 w 1702676"/>
              <a:gd name="connsiteY3" fmla="*/ 3485672 h 3485672"/>
              <a:gd name="connsiteX0" fmla="*/ 0 w 1144098"/>
              <a:gd name="connsiteY0" fmla="*/ 3485672 h 3485672"/>
              <a:gd name="connsiteX1" fmla="*/ 851338 w 1144098"/>
              <a:gd name="connsiteY1" fmla="*/ 0 h 3485672"/>
              <a:gd name="connsiteX2" fmla="*/ 1144098 w 1144098"/>
              <a:gd name="connsiteY2" fmla="*/ 2699910 h 3485672"/>
              <a:gd name="connsiteX3" fmla="*/ 0 w 1144098"/>
              <a:gd name="connsiteY3" fmla="*/ 3485672 h 3485672"/>
              <a:gd name="connsiteX0" fmla="*/ 0 w 957154"/>
              <a:gd name="connsiteY0" fmla="*/ 3485672 h 3485672"/>
              <a:gd name="connsiteX1" fmla="*/ 851338 w 957154"/>
              <a:gd name="connsiteY1" fmla="*/ 0 h 3485672"/>
              <a:gd name="connsiteX2" fmla="*/ 957154 w 957154"/>
              <a:gd name="connsiteY2" fmla="*/ 2526279 h 3485672"/>
              <a:gd name="connsiteX3" fmla="*/ 0 w 957154"/>
              <a:gd name="connsiteY3" fmla="*/ 3485672 h 348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154" h="3485672">
                <a:moveTo>
                  <a:pt x="0" y="3485672"/>
                </a:moveTo>
                <a:lnTo>
                  <a:pt x="851338" y="0"/>
                </a:lnTo>
                <a:lnTo>
                  <a:pt x="957154" y="2526279"/>
                </a:lnTo>
                <a:lnTo>
                  <a:pt x="0" y="348567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32116" y="1008631"/>
            <a:ext cx="188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学过</a:t>
            </a:r>
            <a:r>
              <a:rPr lang="en-US" altLang="zh-CN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CORELDRAW</a:t>
            </a:r>
          </a:p>
        </p:txBody>
      </p:sp>
      <p:sp>
        <p:nvSpPr>
          <p:cNvPr id="12" name="矩形 11"/>
          <p:cNvSpPr/>
          <p:nvPr/>
        </p:nvSpPr>
        <p:spPr>
          <a:xfrm>
            <a:off x="1735697" y="1793177"/>
            <a:ext cx="1680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碰过</a:t>
            </a:r>
            <a:r>
              <a:rPr lang="en-US" altLang="zh-CN" dirty="0">
                <a:solidFill>
                  <a:schemeClr val="accent5">
                    <a:lumMod val="50000"/>
                    <a:lumOff val="50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悦黑 - yolan" pitchFamily="2" charset="2"/>
              </a:rPr>
              <a:t>FIRWORDS</a:t>
            </a:r>
          </a:p>
        </p:txBody>
      </p:sp>
      <p:sp>
        <p:nvSpPr>
          <p:cNvPr id="61" name="任意多边形 60"/>
          <p:cNvSpPr/>
          <p:nvPr/>
        </p:nvSpPr>
        <p:spPr>
          <a:xfrm>
            <a:off x="11383985" y="3617595"/>
            <a:ext cx="488190" cy="3228042"/>
          </a:xfrm>
          <a:custGeom>
            <a:avLst/>
            <a:gdLst>
              <a:gd name="connsiteX0" fmla="*/ 1074420 w 1120140"/>
              <a:gd name="connsiteY0" fmla="*/ 0 h 3131820"/>
              <a:gd name="connsiteX1" fmla="*/ 1120140 w 1120140"/>
              <a:gd name="connsiteY1" fmla="*/ 3131820 h 3131820"/>
              <a:gd name="connsiteX2" fmla="*/ 0 w 1120140"/>
              <a:gd name="connsiteY2" fmla="*/ 1600200 h 3131820"/>
              <a:gd name="connsiteX3" fmla="*/ 914400 w 1120140"/>
              <a:gd name="connsiteY3" fmla="*/ 22860 h 3131820"/>
              <a:gd name="connsiteX4" fmla="*/ 1074420 w 1120140"/>
              <a:gd name="connsiteY4" fmla="*/ 0 h 3131820"/>
              <a:gd name="connsiteX0" fmla="*/ 1074420 w 1120140"/>
              <a:gd name="connsiteY0" fmla="*/ 0 h 3131820"/>
              <a:gd name="connsiteX1" fmla="*/ 1120140 w 1120140"/>
              <a:gd name="connsiteY1" fmla="*/ 3131820 h 3131820"/>
              <a:gd name="connsiteX2" fmla="*/ 0 w 1120140"/>
              <a:gd name="connsiteY2" fmla="*/ 1600200 h 3131820"/>
              <a:gd name="connsiteX3" fmla="*/ 1074420 w 1120140"/>
              <a:gd name="connsiteY3" fmla="*/ 0 h 3131820"/>
              <a:gd name="connsiteX0" fmla="*/ 1119496 w 1165216"/>
              <a:gd name="connsiteY0" fmla="*/ 0 h 3131820"/>
              <a:gd name="connsiteX1" fmla="*/ 1165216 w 1165216"/>
              <a:gd name="connsiteY1" fmla="*/ 3131820 h 3131820"/>
              <a:gd name="connsiteX2" fmla="*/ 0 w 1165216"/>
              <a:gd name="connsiteY2" fmla="*/ 1593760 h 3131820"/>
              <a:gd name="connsiteX3" fmla="*/ 1119496 w 1165216"/>
              <a:gd name="connsiteY3" fmla="*/ 0 h 3131820"/>
              <a:gd name="connsiteX0" fmla="*/ 1145253 w 1190973"/>
              <a:gd name="connsiteY0" fmla="*/ 0 h 3131820"/>
              <a:gd name="connsiteX1" fmla="*/ 1190973 w 1190973"/>
              <a:gd name="connsiteY1" fmla="*/ 3131820 h 3131820"/>
              <a:gd name="connsiteX2" fmla="*/ 0 w 1190973"/>
              <a:gd name="connsiteY2" fmla="*/ 1606639 h 3131820"/>
              <a:gd name="connsiteX3" fmla="*/ 1145253 w 1190973"/>
              <a:gd name="connsiteY3" fmla="*/ 0 h 3131820"/>
              <a:gd name="connsiteX0" fmla="*/ 1125934 w 1171654"/>
              <a:gd name="connsiteY0" fmla="*/ 0 h 3131820"/>
              <a:gd name="connsiteX1" fmla="*/ 1171654 w 1171654"/>
              <a:gd name="connsiteY1" fmla="*/ 3131820 h 3131820"/>
              <a:gd name="connsiteX2" fmla="*/ 0 w 1171654"/>
              <a:gd name="connsiteY2" fmla="*/ 1587320 h 3131820"/>
              <a:gd name="connsiteX3" fmla="*/ 1125934 w 1171654"/>
              <a:gd name="connsiteY3" fmla="*/ 0 h 3131820"/>
              <a:gd name="connsiteX0" fmla="*/ 1138813 w 1184533"/>
              <a:gd name="connsiteY0" fmla="*/ 0 h 3131820"/>
              <a:gd name="connsiteX1" fmla="*/ 1184533 w 1184533"/>
              <a:gd name="connsiteY1" fmla="*/ 3131820 h 3131820"/>
              <a:gd name="connsiteX2" fmla="*/ 0 w 1184533"/>
              <a:gd name="connsiteY2" fmla="*/ 1587320 h 3131820"/>
              <a:gd name="connsiteX3" fmla="*/ 1138813 w 1184533"/>
              <a:gd name="connsiteY3" fmla="*/ 0 h 3131820"/>
              <a:gd name="connsiteX0" fmla="*/ 1148240 w 1184533"/>
              <a:gd name="connsiteY0" fmla="*/ 0 h 3141247"/>
              <a:gd name="connsiteX1" fmla="*/ 1184533 w 1184533"/>
              <a:gd name="connsiteY1" fmla="*/ 3141247 h 3141247"/>
              <a:gd name="connsiteX2" fmla="*/ 0 w 1184533"/>
              <a:gd name="connsiteY2" fmla="*/ 1596747 h 3141247"/>
              <a:gd name="connsiteX3" fmla="*/ 1148240 w 1184533"/>
              <a:gd name="connsiteY3" fmla="*/ 0 h 3141247"/>
              <a:gd name="connsiteX0" fmla="*/ 744828 w 781121"/>
              <a:gd name="connsiteY0" fmla="*/ 0 h 3141247"/>
              <a:gd name="connsiteX1" fmla="*/ 781121 w 781121"/>
              <a:gd name="connsiteY1" fmla="*/ 3141247 h 3141247"/>
              <a:gd name="connsiteX2" fmla="*/ 0 w 781121"/>
              <a:gd name="connsiteY2" fmla="*/ 1341253 h 3141247"/>
              <a:gd name="connsiteX3" fmla="*/ 744828 w 781121"/>
              <a:gd name="connsiteY3" fmla="*/ 0 h 3141247"/>
              <a:gd name="connsiteX0" fmla="*/ 771722 w 808015"/>
              <a:gd name="connsiteY0" fmla="*/ 0 h 3141247"/>
              <a:gd name="connsiteX1" fmla="*/ 808015 w 808015"/>
              <a:gd name="connsiteY1" fmla="*/ 3141247 h 3141247"/>
              <a:gd name="connsiteX2" fmla="*/ 0 w 808015"/>
              <a:gd name="connsiteY2" fmla="*/ 1260570 h 3141247"/>
              <a:gd name="connsiteX3" fmla="*/ 771722 w 808015"/>
              <a:gd name="connsiteY3" fmla="*/ 0 h 3141247"/>
              <a:gd name="connsiteX0" fmla="*/ 502781 w 808015"/>
              <a:gd name="connsiteY0" fmla="*/ 0 h 3114353"/>
              <a:gd name="connsiteX1" fmla="*/ 808015 w 808015"/>
              <a:gd name="connsiteY1" fmla="*/ 3114353 h 3114353"/>
              <a:gd name="connsiteX2" fmla="*/ 0 w 808015"/>
              <a:gd name="connsiteY2" fmla="*/ 1233676 h 3114353"/>
              <a:gd name="connsiteX3" fmla="*/ 502781 w 808015"/>
              <a:gd name="connsiteY3" fmla="*/ 0 h 3114353"/>
              <a:gd name="connsiteX0" fmla="*/ 502781 w 565968"/>
              <a:gd name="connsiteY0" fmla="*/ 0 h 3127800"/>
              <a:gd name="connsiteX1" fmla="*/ 565968 w 565968"/>
              <a:gd name="connsiteY1" fmla="*/ 3127800 h 3127800"/>
              <a:gd name="connsiteX2" fmla="*/ 0 w 565968"/>
              <a:gd name="connsiteY2" fmla="*/ 1233676 h 3127800"/>
              <a:gd name="connsiteX3" fmla="*/ 502781 w 565968"/>
              <a:gd name="connsiteY3" fmla="*/ 0 h 3127800"/>
              <a:gd name="connsiteX0" fmla="*/ 502781 w 619756"/>
              <a:gd name="connsiteY0" fmla="*/ 0 h 3248824"/>
              <a:gd name="connsiteX1" fmla="*/ 619756 w 619756"/>
              <a:gd name="connsiteY1" fmla="*/ 3248824 h 3248824"/>
              <a:gd name="connsiteX2" fmla="*/ 0 w 619756"/>
              <a:gd name="connsiteY2" fmla="*/ 1233676 h 3248824"/>
              <a:gd name="connsiteX3" fmla="*/ 502781 w 619756"/>
              <a:gd name="connsiteY3" fmla="*/ 0 h 3248824"/>
              <a:gd name="connsiteX0" fmla="*/ 488190 w 619756"/>
              <a:gd name="connsiteY0" fmla="*/ 0 h 3248824"/>
              <a:gd name="connsiteX1" fmla="*/ 619756 w 619756"/>
              <a:gd name="connsiteY1" fmla="*/ 3248824 h 3248824"/>
              <a:gd name="connsiteX2" fmla="*/ 0 w 619756"/>
              <a:gd name="connsiteY2" fmla="*/ 1233676 h 3248824"/>
              <a:gd name="connsiteX3" fmla="*/ 488190 w 619756"/>
              <a:gd name="connsiteY3" fmla="*/ 0 h 3248824"/>
              <a:gd name="connsiteX0" fmla="*/ 488190 w 488190"/>
              <a:gd name="connsiteY0" fmla="*/ 0 h 3228042"/>
              <a:gd name="connsiteX1" fmla="*/ 120993 w 488190"/>
              <a:gd name="connsiteY1" fmla="*/ 3228042 h 3228042"/>
              <a:gd name="connsiteX2" fmla="*/ 0 w 488190"/>
              <a:gd name="connsiteY2" fmla="*/ 1233676 h 3228042"/>
              <a:gd name="connsiteX3" fmla="*/ 488190 w 488190"/>
              <a:gd name="connsiteY3" fmla="*/ 0 h 322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190" h="3228042">
                <a:moveTo>
                  <a:pt x="488190" y="0"/>
                </a:moveTo>
                <a:lnTo>
                  <a:pt x="120993" y="3228042"/>
                </a:lnTo>
                <a:lnTo>
                  <a:pt x="0" y="1233676"/>
                </a:lnTo>
                <a:lnTo>
                  <a:pt x="488190" y="0"/>
                </a:lnTo>
                <a:close/>
              </a:path>
            </a:pathLst>
          </a:custGeom>
          <a:solidFill>
            <a:schemeClr val="accent6">
              <a:lumMod val="2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3530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6" grpId="0"/>
      <p:bldP spid="37" grpId="0"/>
      <p:bldP spid="38" grpId="0"/>
      <p:bldP spid="32" grpId="0"/>
      <p:bldP spid="4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497" y="0"/>
            <a:ext cx="11221013" cy="3044126"/>
          </a:xfrm>
          <a:custGeom>
            <a:avLst/>
            <a:gdLst>
              <a:gd name="connsiteX0" fmla="*/ 6778868 w 11221013"/>
              <a:gd name="connsiteY0" fmla="*/ 0 h 3044126"/>
              <a:gd name="connsiteX1" fmla="*/ 11221013 w 11221013"/>
              <a:gd name="connsiteY1" fmla="*/ 0 h 3044126"/>
              <a:gd name="connsiteX2" fmla="*/ 0 w 11221013"/>
              <a:gd name="connsiteY2" fmla="*/ 3044126 h 3044126"/>
              <a:gd name="connsiteX3" fmla="*/ 6778868 w 11221013"/>
              <a:gd name="connsiteY3" fmla="*/ 0 h 304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21013" h="3044126">
                <a:moveTo>
                  <a:pt x="6778868" y="0"/>
                </a:moveTo>
                <a:lnTo>
                  <a:pt x="11221013" y="0"/>
                </a:lnTo>
                <a:lnTo>
                  <a:pt x="0" y="3044126"/>
                </a:lnTo>
                <a:lnTo>
                  <a:pt x="677886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9425" y="728663"/>
            <a:ext cx="2227263" cy="707886"/>
            <a:chOff x="479425" y="728663"/>
            <a:chExt cx="2227263" cy="707886"/>
          </a:xfrm>
        </p:grpSpPr>
        <p:sp>
          <p:nvSpPr>
            <p:cNvPr id="3" name="矩形 2"/>
            <p:cNvSpPr/>
            <p:nvPr/>
          </p:nvSpPr>
          <p:spPr>
            <a:xfrm>
              <a:off x="479425" y="728663"/>
              <a:ext cx="2227263" cy="7078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441" y="820996"/>
              <a:ext cx="209615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accent6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教育</a:t>
              </a:r>
              <a:r>
                <a:rPr lang="zh-CN" altLang="en-US" sz="4000" dirty="0">
                  <a:solidFill>
                    <a:schemeClr val="accent6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背景</a:t>
              </a: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8713470" y="728663"/>
            <a:ext cx="0" cy="61293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8641461" y="1675639"/>
            <a:ext cx="144018" cy="14401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41461" y="2832069"/>
            <a:ext cx="144018" cy="14401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41461" y="3988499"/>
            <a:ext cx="144018" cy="14401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641461" y="5144928"/>
            <a:ext cx="144018" cy="14401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70884" y="1542657"/>
            <a:ext cx="127599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2003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en-US" altLang="zh-CN" b="1" dirty="0" smtClean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-2009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70884" y="2657209"/>
            <a:ext cx="127599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2009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en-US" altLang="zh-CN" b="1" dirty="0" smtClean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-2012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70884" y="3867823"/>
            <a:ext cx="127599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2012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en-US" altLang="zh-CN" b="1" dirty="0" smtClean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-2014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70884" y="5078437"/>
            <a:ext cx="1636666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2014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月至今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92765" y="1681157"/>
            <a:ext cx="276998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大连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某某小</a:t>
            </a:r>
            <a:r>
              <a:rPr lang="zh-CN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学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就读小学课程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92765" y="2795709"/>
            <a:ext cx="276998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西安某某中</a:t>
            </a:r>
            <a:r>
              <a:rPr lang="zh-CN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学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就读中学课程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2765" y="3910261"/>
            <a:ext cx="276998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大连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某某中</a:t>
            </a:r>
            <a:r>
              <a:rPr lang="zh-CN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学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就读高中课程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2765" y="5071797"/>
            <a:ext cx="276998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西安某某大学就读大学课程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3" b="89993" l="68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7" t="12538" r="9209" b="16900"/>
          <a:stretch/>
        </p:blipFill>
        <p:spPr>
          <a:xfrm>
            <a:off x="1089212" y="3993776"/>
            <a:ext cx="2756648" cy="20305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237288"/>
            <a:ext cx="12192000" cy="6207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2386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"/>
                            </p:stCondLst>
                            <p:childTnLst>
                              <p:par>
                                <p:cTn id="6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"/>
                            </p:stCondLst>
                            <p:childTnLst>
                              <p:par>
                                <p:cTn id="8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5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uiExpand="1" build="p"/>
      <p:bldP spid="13" grpId="0" build="p"/>
      <p:bldP spid="14" grpId="0" build="p"/>
      <p:bldP spid="15" grpId="0" build="p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47922" y="774830"/>
            <a:ext cx="209615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 smtClean="0">
                <a:solidFill>
                  <a:schemeClr val="accent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所获荣誉</a:t>
            </a:r>
            <a:endParaRPr lang="zh-CN" altLang="en-US" sz="4000" dirty="0">
              <a:solidFill>
                <a:schemeClr val="accent5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3438939"/>
            <a:ext cx="12192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2008487" y="2525941"/>
            <a:ext cx="829830" cy="786492"/>
          </a:xfrm>
          <a:custGeom>
            <a:avLst/>
            <a:gdLst>
              <a:gd name="connsiteX0" fmla="*/ 0 w 581018"/>
              <a:gd name="connsiteY0" fmla="*/ 0 h 1728192"/>
              <a:gd name="connsiteX1" fmla="*/ 581018 w 581018"/>
              <a:gd name="connsiteY1" fmla="*/ 0 h 1728192"/>
              <a:gd name="connsiteX2" fmla="*/ 581018 w 581018"/>
              <a:gd name="connsiteY2" fmla="*/ 1728192 h 1728192"/>
              <a:gd name="connsiteX3" fmla="*/ 0 w 581018"/>
              <a:gd name="connsiteY3" fmla="*/ 1728192 h 1728192"/>
              <a:gd name="connsiteX4" fmla="*/ 0 w 581018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1018" h="1728192">
                <a:moveTo>
                  <a:pt x="0" y="0"/>
                </a:moveTo>
                <a:lnTo>
                  <a:pt x="581018" y="0"/>
                </a:lnTo>
                <a:lnTo>
                  <a:pt x="581018" y="1728192"/>
                </a:lnTo>
                <a:lnTo>
                  <a:pt x="0" y="172819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获得学校“三好学生”称号；年度优秀奖学金；</a:t>
            </a:r>
            <a:endParaRPr lang="zh-CN" sz="1200" kern="1200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9612" y="358155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2004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68527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5990" y="2943101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2005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6895" y="2604694"/>
            <a:ext cx="862654" cy="70773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获得年度优秀奖学金；通过日语专业四级；</a:t>
            </a:r>
            <a:endParaRPr lang="zh-CN" altLang="en-US" sz="1200" kern="100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19853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371179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77643" y="358155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2006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82193" y="3607480"/>
            <a:ext cx="958166" cy="86533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通过商务日语三级；获得年度优秀奖学金；通过日语专业八级</a:t>
            </a:r>
            <a:r>
              <a:rPr lang="zh-CN" altLang="zh-CN" sz="1200" kern="100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；</a:t>
            </a:r>
            <a:endParaRPr lang="zh-CN" altLang="zh-CN" sz="1200" kern="100" dirty="0">
              <a:solidFill>
                <a:schemeClr val="accent5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46833" y="2943101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2007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86741" y="3581550"/>
            <a:ext cx="551303" cy="42473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获得年度优秀奖学金</a:t>
            </a:r>
          </a:p>
        </p:txBody>
      </p:sp>
      <p:sp>
        <p:nvSpPr>
          <p:cNvPr id="18" name="矩形 17"/>
          <p:cNvSpPr/>
          <p:nvPr/>
        </p:nvSpPr>
        <p:spPr>
          <a:xfrm>
            <a:off x="8194399" y="358155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2008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52258" y="2887701"/>
            <a:ext cx="551303" cy="42473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获得年度优秀奖学金</a:t>
            </a:r>
          </a:p>
        </p:txBody>
      </p:sp>
      <p:sp>
        <p:nvSpPr>
          <p:cNvPr id="20" name="椭圆 19"/>
          <p:cNvSpPr/>
          <p:nvPr/>
        </p:nvSpPr>
        <p:spPr>
          <a:xfrm>
            <a:off x="6922505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73831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56242" y="2943101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2010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803497" y="3581551"/>
            <a:ext cx="678464" cy="49789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200" kern="100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  <a:cs typeface="Times New Roman" panose="02020603050405020304" pitchFamily="18" charset="0"/>
              </a:rPr>
              <a:t>获得优秀毕业论文荣誉</a:t>
            </a:r>
          </a:p>
        </p:txBody>
      </p:sp>
      <p:sp>
        <p:nvSpPr>
          <p:cNvPr id="26" name="椭圆 25"/>
          <p:cNvSpPr/>
          <p:nvPr/>
        </p:nvSpPr>
        <p:spPr>
          <a:xfrm>
            <a:off x="10025157" y="3394531"/>
            <a:ext cx="114912" cy="1149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2450" y="5621431"/>
            <a:ext cx="11546986" cy="1635126"/>
            <a:chOff x="322450" y="5621431"/>
            <a:chExt cx="11546986" cy="1635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322450" y="5621431"/>
              <a:ext cx="5956300" cy="1635126"/>
              <a:chOff x="3117851" y="2609850"/>
              <a:chExt cx="5956300" cy="1635126"/>
            </a:xfrm>
            <a:solidFill>
              <a:schemeClr val="accent5">
                <a:lumMod val="50000"/>
                <a:lumOff val="50000"/>
              </a:schemeClr>
            </a:solidFill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>
                <a:off x="4956176" y="3097213"/>
                <a:ext cx="307975" cy="796925"/>
              </a:xfrm>
              <a:custGeom>
                <a:avLst/>
                <a:gdLst>
                  <a:gd name="T0" fmla="*/ 62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6 w 82"/>
                  <a:gd name="T7" fmla="*/ 29 h 211"/>
                  <a:gd name="T8" fmla="*/ 79 w 82"/>
                  <a:gd name="T9" fmla="*/ 24 h 211"/>
                  <a:gd name="T10" fmla="*/ 80 w 82"/>
                  <a:gd name="T11" fmla="*/ 17 h 211"/>
                  <a:gd name="T12" fmla="*/ 74 w 82"/>
                  <a:gd name="T13" fmla="*/ 22 h 211"/>
                  <a:gd name="T14" fmla="*/ 72 w 82"/>
                  <a:gd name="T15" fmla="*/ 26 h 211"/>
                  <a:gd name="T16" fmla="*/ 68 w 82"/>
                  <a:gd name="T17" fmla="*/ 31 h 211"/>
                  <a:gd name="T18" fmla="*/ 65 w 82"/>
                  <a:gd name="T19" fmla="*/ 29 h 211"/>
                  <a:gd name="T20" fmla="*/ 69 w 82"/>
                  <a:gd name="T21" fmla="*/ 20 h 211"/>
                  <a:gd name="T22" fmla="*/ 70 w 82"/>
                  <a:gd name="T23" fmla="*/ 13 h 211"/>
                  <a:gd name="T24" fmla="*/ 71 w 82"/>
                  <a:gd name="T25" fmla="*/ 6 h 211"/>
                  <a:gd name="T26" fmla="*/ 65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60 w 82"/>
                  <a:gd name="T33" fmla="*/ 17 h 211"/>
                  <a:gd name="T34" fmla="*/ 61 w 82"/>
                  <a:gd name="T35" fmla="*/ 5 h 211"/>
                  <a:gd name="T36" fmla="*/ 59 w 82"/>
                  <a:gd name="T37" fmla="*/ 0 h 211"/>
                  <a:gd name="T38" fmla="*/ 54 w 82"/>
                  <a:gd name="T39" fmla="*/ 10 h 211"/>
                  <a:gd name="T40" fmla="*/ 53 w 82"/>
                  <a:gd name="T41" fmla="*/ 16 h 211"/>
                  <a:gd name="T42" fmla="*/ 52 w 82"/>
                  <a:gd name="T43" fmla="*/ 24 h 211"/>
                  <a:gd name="T44" fmla="*/ 51 w 82"/>
                  <a:gd name="T45" fmla="*/ 22 h 211"/>
                  <a:gd name="T46" fmla="*/ 51 w 82"/>
                  <a:gd name="T47" fmla="*/ 13 h 211"/>
                  <a:gd name="T48" fmla="*/ 51 w 82"/>
                  <a:gd name="T49" fmla="*/ 6 h 211"/>
                  <a:gd name="T50" fmla="*/ 46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9 w 82"/>
                  <a:gd name="T57" fmla="*/ 35 h 211"/>
                  <a:gd name="T58" fmla="*/ 30 w 82"/>
                  <a:gd name="T59" fmla="*/ 39 h 211"/>
                  <a:gd name="T60" fmla="*/ 25 w 82"/>
                  <a:gd name="T61" fmla="*/ 34 h 211"/>
                  <a:gd name="T62" fmla="*/ 14 w 82"/>
                  <a:gd name="T63" fmla="*/ 29 h 211"/>
                  <a:gd name="T64" fmla="*/ 18 w 82"/>
                  <a:gd name="T65" fmla="*/ 38 h 211"/>
                  <a:gd name="T66" fmla="*/ 25 w 82"/>
                  <a:gd name="T67" fmla="*/ 49 h 211"/>
                  <a:gd name="T68" fmla="*/ 35 w 82"/>
                  <a:gd name="T69" fmla="*/ 61 h 211"/>
                  <a:gd name="T70" fmla="*/ 34 w 82"/>
                  <a:gd name="T71" fmla="*/ 73 h 211"/>
                  <a:gd name="T72" fmla="*/ 0 w 82"/>
                  <a:gd name="T73" fmla="*/ 204 h 211"/>
                  <a:gd name="T74" fmla="*/ 50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9" y="68"/>
                    </a:moveTo>
                    <a:cubicBezTo>
                      <a:pt x="59" y="68"/>
                      <a:pt x="62" y="64"/>
                      <a:pt x="62" y="63"/>
                    </a:cubicBezTo>
                    <a:cubicBezTo>
                      <a:pt x="62" y="63"/>
                      <a:pt x="65" y="57"/>
                      <a:pt x="66" y="56"/>
                    </a:cubicBezTo>
                    <a:cubicBezTo>
                      <a:pt x="66" y="54"/>
                      <a:pt x="69" y="47"/>
                      <a:pt x="69" y="46"/>
                    </a:cubicBezTo>
                    <a:cubicBezTo>
                      <a:pt x="70" y="44"/>
                      <a:pt x="71" y="40"/>
                      <a:pt x="72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4" y="34"/>
                      <a:pt x="74" y="33"/>
                    </a:cubicBezTo>
                    <a:cubicBezTo>
                      <a:pt x="74" y="33"/>
                      <a:pt x="76" y="29"/>
                      <a:pt x="76" y="29"/>
                    </a:cubicBezTo>
                    <a:cubicBezTo>
                      <a:pt x="76" y="29"/>
                      <a:pt x="77" y="28"/>
                      <a:pt x="77" y="27"/>
                    </a:cubicBezTo>
                    <a:cubicBezTo>
                      <a:pt x="78" y="26"/>
                      <a:pt x="79" y="24"/>
                      <a:pt x="79" y="24"/>
                    </a:cubicBezTo>
                    <a:cubicBezTo>
                      <a:pt x="79" y="24"/>
                      <a:pt x="80" y="22"/>
                      <a:pt x="80" y="21"/>
                    </a:cubicBezTo>
                    <a:cubicBezTo>
                      <a:pt x="80" y="21"/>
                      <a:pt x="82" y="17"/>
                      <a:pt x="80" y="17"/>
                    </a:cubicBezTo>
                    <a:cubicBezTo>
                      <a:pt x="77" y="16"/>
                      <a:pt x="76" y="19"/>
                      <a:pt x="76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4"/>
                      <a:pt x="73" y="24"/>
                    </a:cubicBezTo>
                    <a:cubicBezTo>
                      <a:pt x="72" y="25"/>
                      <a:pt x="72" y="26"/>
                      <a:pt x="72" y="26"/>
                    </a:cubicBezTo>
                    <a:cubicBezTo>
                      <a:pt x="72" y="26"/>
                      <a:pt x="70" y="28"/>
                      <a:pt x="70" y="29"/>
                    </a:cubicBezTo>
                    <a:cubicBezTo>
                      <a:pt x="69" y="29"/>
                      <a:pt x="68" y="31"/>
                      <a:pt x="68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8" y="23"/>
                      <a:pt x="68" y="20"/>
                      <a:pt x="69" y="20"/>
                    </a:cubicBezTo>
                    <a:cubicBezTo>
                      <a:pt x="69" y="20"/>
                      <a:pt x="69" y="17"/>
                      <a:pt x="70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2" y="10"/>
                    </a:cubicBezTo>
                    <a:cubicBezTo>
                      <a:pt x="72" y="9"/>
                      <a:pt x="73" y="6"/>
                      <a:pt x="71" y="6"/>
                    </a:cubicBezTo>
                    <a:cubicBezTo>
                      <a:pt x="68" y="5"/>
                      <a:pt x="67" y="8"/>
                      <a:pt x="66" y="9"/>
                    </a:cubicBezTo>
                    <a:cubicBezTo>
                      <a:pt x="66" y="10"/>
                      <a:pt x="65" y="13"/>
                      <a:pt x="65" y="13"/>
                    </a:cubicBezTo>
                    <a:cubicBezTo>
                      <a:pt x="65" y="13"/>
                      <a:pt x="63" y="18"/>
                      <a:pt x="63" y="19"/>
                    </a:cubicBezTo>
                    <a:cubicBezTo>
                      <a:pt x="63" y="19"/>
                      <a:pt x="62" y="21"/>
                      <a:pt x="61" y="22"/>
                    </a:cubicBezTo>
                    <a:cubicBezTo>
                      <a:pt x="61" y="23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59" y="26"/>
                    </a:cubicBezTo>
                    <a:cubicBezTo>
                      <a:pt x="59" y="25"/>
                      <a:pt x="58" y="24"/>
                      <a:pt x="58" y="24"/>
                    </a:cubicBezTo>
                    <a:cubicBezTo>
                      <a:pt x="59" y="23"/>
                      <a:pt x="59" y="18"/>
                      <a:pt x="60" y="17"/>
                    </a:cubicBezTo>
                    <a:cubicBezTo>
                      <a:pt x="60" y="17"/>
                      <a:pt x="60" y="11"/>
                      <a:pt x="60" y="10"/>
                    </a:cubicBezTo>
                    <a:cubicBezTo>
                      <a:pt x="60" y="9"/>
                      <a:pt x="61" y="5"/>
                      <a:pt x="61" y="5"/>
                    </a:cubicBezTo>
                    <a:cubicBezTo>
                      <a:pt x="61" y="5"/>
                      <a:pt x="61" y="2"/>
                      <a:pt x="61" y="2"/>
                    </a:cubicBezTo>
                    <a:cubicBezTo>
                      <a:pt x="61" y="2"/>
                      <a:pt x="62" y="0"/>
                      <a:pt x="59" y="0"/>
                    </a:cubicBezTo>
                    <a:cubicBezTo>
                      <a:pt x="56" y="0"/>
                      <a:pt x="56" y="2"/>
                      <a:pt x="56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4" y="13"/>
                      <a:pt x="54" y="13"/>
                    </a:cubicBezTo>
                    <a:cubicBezTo>
                      <a:pt x="53" y="13"/>
                      <a:pt x="53" y="16"/>
                      <a:pt x="53" y="16"/>
                    </a:cubicBezTo>
                    <a:cubicBezTo>
                      <a:pt x="53" y="16"/>
                      <a:pt x="52" y="21"/>
                      <a:pt x="52" y="21"/>
                    </a:cubicBezTo>
                    <a:cubicBezTo>
                      <a:pt x="52" y="22"/>
                      <a:pt x="52" y="24"/>
                      <a:pt x="52" y="24"/>
                    </a:cubicBezTo>
                    <a:cubicBezTo>
                      <a:pt x="52" y="24"/>
                      <a:pt x="52" y="25"/>
                      <a:pt x="51" y="25"/>
                    </a:cubicBezTo>
                    <a:cubicBezTo>
                      <a:pt x="51" y="25"/>
                      <a:pt x="51" y="22"/>
                      <a:pt x="51" y="22"/>
                    </a:cubicBezTo>
                    <a:cubicBezTo>
                      <a:pt x="51" y="22"/>
                      <a:pt x="51" y="18"/>
                      <a:pt x="51" y="17"/>
                    </a:cubicBezTo>
                    <a:cubicBezTo>
                      <a:pt x="51" y="17"/>
                      <a:pt x="51" y="14"/>
                      <a:pt x="51" y="13"/>
                    </a:cubicBezTo>
                    <a:cubicBezTo>
                      <a:pt x="51" y="12"/>
                      <a:pt x="51" y="11"/>
                      <a:pt x="51" y="11"/>
                    </a:cubicBezTo>
                    <a:cubicBezTo>
                      <a:pt x="51" y="11"/>
                      <a:pt x="51" y="6"/>
                      <a:pt x="51" y="6"/>
                    </a:cubicBezTo>
                    <a:cubicBezTo>
                      <a:pt x="51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6" y="7"/>
                    </a:cubicBezTo>
                    <a:cubicBezTo>
                      <a:pt x="45" y="8"/>
                      <a:pt x="45" y="11"/>
                      <a:pt x="45" y="11"/>
                    </a:cubicBezTo>
                    <a:cubicBezTo>
                      <a:pt x="45" y="11"/>
                      <a:pt x="44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2" y="32"/>
                      <a:pt x="42" y="32"/>
                    </a:cubicBezTo>
                    <a:cubicBezTo>
                      <a:pt x="42" y="32"/>
                      <a:pt x="40" y="34"/>
                      <a:pt x="39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3" y="39"/>
                      <a:pt x="31" y="40"/>
                      <a:pt x="30" y="39"/>
                    </a:cubicBezTo>
                    <a:cubicBezTo>
                      <a:pt x="29" y="39"/>
                      <a:pt x="27" y="36"/>
                      <a:pt x="27" y="36"/>
                    </a:cubicBezTo>
                    <a:cubicBezTo>
                      <a:pt x="26" y="35"/>
                      <a:pt x="25" y="34"/>
                      <a:pt x="25" y="34"/>
                    </a:cubicBezTo>
                    <a:cubicBezTo>
                      <a:pt x="25" y="34"/>
                      <a:pt x="23" y="31"/>
                      <a:pt x="22" y="30"/>
                    </a:cubicBezTo>
                    <a:cubicBezTo>
                      <a:pt x="20" y="29"/>
                      <a:pt x="16" y="27"/>
                      <a:pt x="14" y="29"/>
                    </a:cubicBezTo>
                    <a:cubicBezTo>
                      <a:pt x="12" y="31"/>
                      <a:pt x="13" y="31"/>
                      <a:pt x="14" y="33"/>
                    </a:cubicBezTo>
                    <a:cubicBezTo>
                      <a:pt x="16" y="35"/>
                      <a:pt x="17" y="38"/>
                      <a:pt x="18" y="38"/>
                    </a:cubicBezTo>
                    <a:cubicBezTo>
                      <a:pt x="18" y="39"/>
                      <a:pt x="20" y="41"/>
                      <a:pt x="21" y="42"/>
                    </a:cubicBezTo>
                    <a:cubicBezTo>
                      <a:pt x="21" y="42"/>
                      <a:pt x="24" y="48"/>
                      <a:pt x="25" y="49"/>
                    </a:cubicBezTo>
                    <a:cubicBezTo>
                      <a:pt x="26" y="50"/>
                      <a:pt x="31" y="56"/>
                      <a:pt x="32" y="57"/>
                    </a:cubicBezTo>
                    <a:cubicBezTo>
                      <a:pt x="32" y="58"/>
                      <a:pt x="35" y="61"/>
                      <a:pt x="35" y="61"/>
                    </a:cubicBezTo>
                    <a:cubicBezTo>
                      <a:pt x="35" y="61"/>
                      <a:pt x="36" y="62"/>
                      <a:pt x="36" y="63"/>
                    </a:cubicBezTo>
                    <a:cubicBezTo>
                      <a:pt x="36" y="64"/>
                      <a:pt x="35" y="71"/>
                      <a:pt x="34" y="73"/>
                    </a:cubicBezTo>
                    <a:cubicBezTo>
                      <a:pt x="33" y="75"/>
                      <a:pt x="14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48" y="182"/>
                      <a:pt x="50" y="163"/>
                    </a:cubicBezTo>
                    <a:cubicBezTo>
                      <a:pt x="52" y="145"/>
                      <a:pt x="59" y="68"/>
                      <a:pt x="59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4132263" y="3497263"/>
                <a:ext cx="153988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4 w 41"/>
                  <a:gd name="T5" fmla="*/ 17 h 136"/>
                  <a:gd name="T6" fmla="*/ 3 w 41"/>
                  <a:gd name="T7" fmla="*/ 12 h 136"/>
                  <a:gd name="T8" fmla="*/ 1 w 41"/>
                  <a:gd name="T9" fmla="*/ 9 h 136"/>
                  <a:gd name="T10" fmla="*/ 4 w 41"/>
                  <a:gd name="T11" fmla="*/ 8 h 136"/>
                  <a:gd name="T12" fmla="*/ 5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8 w 41"/>
                  <a:gd name="T19" fmla="*/ 12 h 136"/>
                  <a:gd name="T20" fmla="*/ 7 w 41"/>
                  <a:gd name="T21" fmla="*/ 7 h 136"/>
                  <a:gd name="T22" fmla="*/ 6 w 41"/>
                  <a:gd name="T23" fmla="*/ 3 h 136"/>
                  <a:gd name="T24" fmla="*/ 9 w 41"/>
                  <a:gd name="T25" fmla="*/ 4 h 136"/>
                  <a:gd name="T26" fmla="*/ 11 w 41"/>
                  <a:gd name="T27" fmla="*/ 10 h 136"/>
                  <a:gd name="T28" fmla="*/ 12 w 41"/>
                  <a:gd name="T29" fmla="*/ 15 h 136"/>
                  <a:gd name="T30" fmla="*/ 13 w 41"/>
                  <a:gd name="T31" fmla="*/ 10 h 136"/>
                  <a:gd name="T32" fmla="*/ 12 w 41"/>
                  <a:gd name="T33" fmla="*/ 2 h 136"/>
                  <a:gd name="T34" fmla="*/ 14 w 41"/>
                  <a:gd name="T35" fmla="*/ 0 h 136"/>
                  <a:gd name="T36" fmla="*/ 17 w 41"/>
                  <a:gd name="T37" fmla="*/ 10 h 136"/>
                  <a:gd name="T38" fmla="*/ 17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1 w 41"/>
                  <a:gd name="T47" fmla="*/ 9 h 136"/>
                  <a:gd name="T48" fmla="*/ 22 w 41"/>
                  <a:gd name="T49" fmla="*/ 17 h 136"/>
                  <a:gd name="T50" fmla="*/ 22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4 w 41"/>
                  <a:gd name="T57" fmla="*/ 23 h 136"/>
                  <a:gd name="T58" fmla="*/ 38 w 41"/>
                  <a:gd name="T59" fmla="*/ 25 h 136"/>
                  <a:gd name="T60" fmla="*/ 33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2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2" y="41"/>
                    </a:moveTo>
                    <a:cubicBezTo>
                      <a:pt x="12" y="41"/>
                      <a:pt x="11" y="38"/>
                      <a:pt x="11" y="38"/>
                    </a:cubicBezTo>
                    <a:cubicBezTo>
                      <a:pt x="10" y="37"/>
                      <a:pt x="9" y="33"/>
                      <a:pt x="9" y="32"/>
                    </a:cubicBezTo>
                    <a:cubicBezTo>
                      <a:pt x="8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5" y="20"/>
                      <a:pt x="5" y="17"/>
                      <a:pt x="4" y="17"/>
                    </a:cubicBezTo>
                    <a:cubicBezTo>
                      <a:pt x="4" y="17"/>
                      <a:pt x="3" y="14"/>
                      <a:pt x="3" y="14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1" y="9"/>
                      <a:pt x="1" y="9"/>
                    </a:cubicBezTo>
                    <a:cubicBezTo>
                      <a:pt x="1" y="8"/>
                      <a:pt x="0" y="6"/>
                      <a:pt x="2" y="6"/>
                    </a:cubicBezTo>
                    <a:cubicBezTo>
                      <a:pt x="3" y="6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6" y="13"/>
                      <a:pt x="6" y="13"/>
                    </a:cubicBezTo>
                    <a:cubicBezTo>
                      <a:pt x="6" y="13"/>
                      <a:pt x="7" y="14"/>
                      <a:pt x="7" y="15"/>
                    </a:cubicBezTo>
                    <a:cubicBezTo>
                      <a:pt x="7" y="15"/>
                      <a:pt x="8" y="16"/>
                      <a:pt x="8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5"/>
                      <a:pt x="8" y="13"/>
                      <a:pt x="8" y="12"/>
                    </a:cubicBezTo>
                    <a:cubicBezTo>
                      <a:pt x="8" y="12"/>
                      <a:pt x="8" y="10"/>
                      <a:pt x="8" y="10"/>
                    </a:cubicBezTo>
                    <a:cubicBezTo>
                      <a:pt x="8" y="10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3"/>
                    </a:cubicBezTo>
                    <a:cubicBezTo>
                      <a:pt x="6" y="3"/>
                      <a:pt x="5" y="1"/>
                      <a:pt x="7" y="1"/>
                    </a:cubicBezTo>
                    <a:cubicBezTo>
                      <a:pt x="8" y="1"/>
                      <a:pt x="9" y="3"/>
                      <a:pt x="9" y="4"/>
                    </a:cubicBezTo>
                    <a:cubicBezTo>
                      <a:pt x="9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3" y="10"/>
                      <a:pt x="13" y="10"/>
                    </a:cubicBezTo>
                    <a:cubicBezTo>
                      <a:pt x="13" y="9"/>
                      <a:pt x="13" y="6"/>
                      <a:pt x="13" y="6"/>
                    </a:cubicBezTo>
                    <a:cubicBezTo>
                      <a:pt x="13" y="5"/>
                      <a:pt x="12" y="3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4" y="0"/>
                    </a:cubicBezTo>
                    <a:cubicBezTo>
                      <a:pt x="15" y="0"/>
                      <a:pt x="15" y="2"/>
                      <a:pt x="15" y="2"/>
                    </a:cubicBezTo>
                    <a:cubicBezTo>
                      <a:pt x="15" y="3"/>
                      <a:pt x="16" y="10"/>
                      <a:pt x="17" y="10"/>
                    </a:cubicBezTo>
                    <a:cubicBezTo>
                      <a:pt x="17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21" y="7"/>
                      <a:pt x="21" y="9"/>
                      <a:pt x="21" y="9"/>
                    </a:cubicBezTo>
                    <a:cubicBezTo>
                      <a:pt x="21" y="9"/>
                      <a:pt x="22" y="12"/>
                      <a:pt x="22" y="12"/>
                    </a:cubicBezTo>
                    <a:cubicBezTo>
                      <a:pt x="21" y="13"/>
                      <a:pt x="22" y="16"/>
                      <a:pt x="22" y="17"/>
                    </a:cubicBezTo>
                    <a:cubicBezTo>
                      <a:pt x="22" y="17"/>
                      <a:pt x="22" y="19"/>
                      <a:pt x="22" y="19"/>
                    </a:cubicBezTo>
                    <a:cubicBezTo>
                      <a:pt x="22" y="20"/>
                      <a:pt x="22" y="21"/>
                      <a:pt x="22" y="21"/>
                    </a:cubicBezTo>
                    <a:cubicBezTo>
                      <a:pt x="22" y="21"/>
                      <a:pt x="23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30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3" y="23"/>
                      <a:pt x="34" y="23"/>
                    </a:cubicBezTo>
                    <a:cubicBezTo>
                      <a:pt x="35" y="22"/>
                      <a:pt x="37" y="22"/>
                      <a:pt x="38" y="23"/>
                    </a:cubicBezTo>
                    <a:cubicBezTo>
                      <a:pt x="39" y="25"/>
                      <a:pt x="38" y="25"/>
                      <a:pt x="38" y="25"/>
                    </a:cubicBezTo>
                    <a:cubicBezTo>
                      <a:pt x="37" y="26"/>
                      <a:pt x="35" y="27"/>
                      <a:pt x="35" y="27"/>
                    </a:cubicBezTo>
                    <a:cubicBezTo>
                      <a:pt x="35" y="27"/>
                      <a:pt x="33" y="28"/>
                      <a:pt x="33" y="29"/>
                    </a:cubicBezTo>
                    <a:cubicBezTo>
                      <a:pt x="33" y="29"/>
                      <a:pt x="32" y="32"/>
                      <a:pt x="31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4" y="44"/>
                      <a:pt x="35" y="87"/>
                      <a:pt x="36" y="93"/>
                    </a:cubicBezTo>
                    <a:cubicBezTo>
                      <a:pt x="39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2" y="136"/>
                    </a:cubicBezTo>
                    <a:cubicBezTo>
                      <a:pt x="22" y="136"/>
                      <a:pt x="17" y="117"/>
                      <a:pt x="16" y="104"/>
                    </a:cubicBezTo>
                    <a:cubicBezTo>
                      <a:pt x="15" y="98"/>
                      <a:pt x="14" y="79"/>
                      <a:pt x="13" y="65"/>
                    </a:cubicBezTo>
                    <a:cubicBezTo>
                      <a:pt x="13" y="51"/>
                      <a:pt x="12" y="41"/>
                      <a:pt x="1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3403601" y="3462338"/>
                <a:ext cx="222250" cy="650875"/>
              </a:xfrm>
              <a:custGeom>
                <a:avLst/>
                <a:gdLst>
                  <a:gd name="T0" fmla="*/ 45 w 59"/>
                  <a:gd name="T1" fmla="*/ 59 h 172"/>
                  <a:gd name="T2" fmla="*/ 46 w 59"/>
                  <a:gd name="T3" fmla="*/ 41 h 172"/>
                  <a:gd name="T4" fmla="*/ 47 w 59"/>
                  <a:gd name="T5" fmla="*/ 31 h 172"/>
                  <a:gd name="T6" fmla="*/ 48 w 59"/>
                  <a:gd name="T7" fmla="*/ 24 h 172"/>
                  <a:gd name="T8" fmla="*/ 49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39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5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2 w 59"/>
                  <a:gd name="T33" fmla="*/ 18 h 172"/>
                  <a:gd name="T34" fmla="*/ 30 w 59"/>
                  <a:gd name="T35" fmla="*/ 5 h 172"/>
                  <a:gd name="T36" fmla="*/ 27 w 59"/>
                  <a:gd name="T37" fmla="*/ 1 h 172"/>
                  <a:gd name="T38" fmla="*/ 26 w 59"/>
                  <a:gd name="T39" fmla="*/ 13 h 172"/>
                  <a:gd name="T40" fmla="*/ 27 w 59"/>
                  <a:gd name="T41" fmla="*/ 19 h 172"/>
                  <a:gd name="T42" fmla="*/ 28 w 59"/>
                  <a:gd name="T43" fmla="*/ 27 h 172"/>
                  <a:gd name="T44" fmla="*/ 27 w 59"/>
                  <a:gd name="T45" fmla="*/ 25 h 172"/>
                  <a:gd name="T46" fmla="*/ 24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0 w 59"/>
                  <a:gd name="T53" fmla="*/ 23 h 172"/>
                  <a:gd name="T54" fmla="*/ 22 w 59"/>
                  <a:gd name="T55" fmla="*/ 35 h 172"/>
                  <a:gd name="T56" fmla="*/ 21 w 59"/>
                  <a:gd name="T57" fmla="*/ 42 h 172"/>
                  <a:gd name="T58" fmla="*/ 16 w 59"/>
                  <a:gd name="T59" fmla="*/ 48 h 172"/>
                  <a:gd name="T60" fmla="*/ 10 w 59"/>
                  <a:gd name="T61" fmla="*/ 46 h 172"/>
                  <a:gd name="T62" fmla="*/ 1 w 59"/>
                  <a:gd name="T63" fmla="*/ 44 h 172"/>
                  <a:gd name="T64" fmla="*/ 6 w 59"/>
                  <a:gd name="T65" fmla="*/ 51 h 172"/>
                  <a:gd name="T66" fmla="*/ 14 w 59"/>
                  <a:gd name="T67" fmla="*/ 58 h 172"/>
                  <a:gd name="T68" fmla="*/ 25 w 59"/>
                  <a:gd name="T69" fmla="*/ 65 h 172"/>
                  <a:gd name="T70" fmla="*/ 27 w 59"/>
                  <a:gd name="T71" fmla="*/ 76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6" y="51"/>
                    </a:cubicBezTo>
                    <a:cubicBezTo>
                      <a:pt x="46" y="50"/>
                      <a:pt x="46" y="42"/>
                      <a:pt x="46" y="41"/>
                    </a:cubicBezTo>
                    <a:cubicBezTo>
                      <a:pt x="46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47" y="31"/>
                      <a:pt x="47" y="28"/>
                      <a:pt x="47" y="28"/>
                    </a:cubicBezTo>
                    <a:cubicBezTo>
                      <a:pt x="47" y="27"/>
                      <a:pt x="48" y="24"/>
                      <a:pt x="48" y="24"/>
                    </a:cubicBezTo>
                    <a:cubicBezTo>
                      <a:pt x="48" y="24"/>
                      <a:pt x="48" y="22"/>
                      <a:pt x="48" y="21"/>
                    </a:cubicBezTo>
                    <a:cubicBezTo>
                      <a:pt x="48" y="20"/>
                      <a:pt x="49" y="18"/>
                      <a:pt x="49" y="18"/>
                    </a:cubicBezTo>
                    <a:cubicBezTo>
                      <a:pt x="49" y="18"/>
                      <a:pt x="49" y="16"/>
                      <a:pt x="49" y="15"/>
                    </a:cubicBezTo>
                    <a:cubicBezTo>
                      <a:pt x="49" y="14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20"/>
                      <a:pt x="44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3" y="24"/>
                      <a:pt x="43" y="25"/>
                    </a:cubicBezTo>
                    <a:cubicBezTo>
                      <a:pt x="43" y="26"/>
                      <a:pt x="42" y="28"/>
                      <a:pt x="42" y="28"/>
                    </a:cubicBezTo>
                    <a:cubicBezTo>
                      <a:pt x="42" y="28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39" y="27"/>
                    </a:cubicBezTo>
                    <a:cubicBezTo>
                      <a:pt x="39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0" y="2"/>
                      <a:pt x="38" y="2"/>
                    </a:cubicBezTo>
                    <a:cubicBezTo>
                      <a:pt x="36" y="3"/>
                      <a:pt x="35" y="6"/>
                      <a:pt x="35" y="8"/>
                    </a:cubicBezTo>
                    <a:cubicBezTo>
                      <a:pt x="35" y="9"/>
                      <a:pt x="35" y="11"/>
                      <a:pt x="35" y="12"/>
                    </a:cubicBezTo>
                    <a:cubicBezTo>
                      <a:pt x="35" y="12"/>
                      <a:pt x="35" y="17"/>
                      <a:pt x="35" y="18"/>
                    </a:cubicBezTo>
                    <a:cubicBezTo>
                      <a:pt x="35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3" y="26"/>
                      <a:pt x="33" y="25"/>
                      <a:pt x="33" y="24"/>
                    </a:cubicBezTo>
                    <a:cubicBezTo>
                      <a:pt x="33" y="24"/>
                      <a:pt x="32" y="18"/>
                      <a:pt x="32" y="18"/>
                    </a:cubicBezTo>
                    <a:cubicBezTo>
                      <a:pt x="32" y="17"/>
                      <a:pt x="31" y="11"/>
                      <a:pt x="31" y="11"/>
                    </a:cubicBezTo>
                    <a:cubicBezTo>
                      <a:pt x="31" y="10"/>
                      <a:pt x="30" y="6"/>
                      <a:pt x="30" y="5"/>
                    </a:cubicBezTo>
                    <a:cubicBezTo>
                      <a:pt x="30" y="5"/>
                      <a:pt x="30" y="2"/>
                      <a:pt x="30" y="2"/>
                    </a:cubicBezTo>
                    <a:cubicBezTo>
                      <a:pt x="30" y="2"/>
                      <a:pt x="30" y="0"/>
                      <a:pt x="27" y="1"/>
                    </a:cubicBezTo>
                    <a:cubicBezTo>
                      <a:pt x="25" y="2"/>
                      <a:pt x="25" y="4"/>
                      <a:pt x="25" y="5"/>
                    </a:cubicBezTo>
                    <a:cubicBezTo>
                      <a:pt x="25" y="6"/>
                      <a:pt x="26" y="13"/>
                      <a:pt x="26" y="13"/>
                    </a:cubicBezTo>
                    <a:cubicBezTo>
                      <a:pt x="26" y="13"/>
                      <a:pt x="27" y="16"/>
                      <a:pt x="27" y="16"/>
                    </a:cubicBezTo>
                    <a:cubicBezTo>
                      <a:pt x="27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8" y="27"/>
                      <a:pt x="28" y="27"/>
                    </a:cubicBezTo>
                    <a:cubicBezTo>
                      <a:pt x="28" y="27"/>
                      <a:pt x="29" y="28"/>
                      <a:pt x="28" y="28"/>
                    </a:cubicBezTo>
                    <a:cubicBezTo>
                      <a:pt x="27" y="28"/>
                      <a:pt x="27" y="26"/>
                      <a:pt x="27" y="25"/>
                    </a:cubicBezTo>
                    <a:cubicBezTo>
                      <a:pt x="27" y="25"/>
                      <a:pt x="25" y="21"/>
                      <a:pt x="25" y="21"/>
                    </a:cubicBezTo>
                    <a:cubicBezTo>
                      <a:pt x="25" y="21"/>
                      <a:pt x="24" y="18"/>
                      <a:pt x="24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2" y="9"/>
                      <a:pt x="22" y="6"/>
                      <a:pt x="20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2"/>
                      <a:pt x="20" y="23"/>
                    </a:cubicBezTo>
                    <a:cubicBezTo>
                      <a:pt x="20" y="24"/>
                      <a:pt x="21" y="29"/>
                      <a:pt x="22" y="30"/>
                    </a:cubicBezTo>
                    <a:cubicBezTo>
                      <a:pt x="22" y="31"/>
                      <a:pt x="22" y="34"/>
                      <a:pt x="22" y="35"/>
                    </a:cubicBezTo>
                    <a:cubicBezTo>
                      <a:pt x="22" y="36"/>
                      <a:pt x="22" y="37"/>
                      <a:pt x="22" y="37"/>
                    </a:cubicBezTo>
                    <a:cubicBezTo>
                      <a:pt x="22" y="37"/>
                      <a:pt x="22" y="41"/>
                      <a:pt x="21" y="42"/>
                    </a:cubicBezTo>
                    <a:cubicBezTo>
                      <a:pt x="21" y="43"/>
                      <a:pt x="18" y="47"/>
                      <a:pt x="18" y="47"/>
                    </a:cubicBezTo>
                    <a:cubicBezTo>
                      <a:pt x="18" y="47"/>
                      <a:pt x="16" y="49"/>
                      <a:pt x="16" y="48"/>
                    </a:cubicBezTo>
                    <a:cubicBezTo>
                      <a:pt x="15" y="48"/>
                      <a:pt x="13" y="46"/>
                      <a:pt x="12" y="46"/>
                    </a:cubicBezTo>
                    <a:cubicBezTo>
                      <a:pt x="12" y="46"/>
                      <a:pt x="10" y="46"/>
                      <a:pt x="10" y="46"/>
                    </a:cubicBezTo>
                    <a:cubicBezTo>
                      <a:pt x="10" y="46"/>
                      <a:pt x="8" y="43"/>
                      <a:pt x="7" y="43"/>
                    </a:cubicBezTo>
                    <a:cubicBezTo>
                      <a:pt x="5" y="43"/>
                      <a:pt x="1" y="42"/>
                      <a:pt x="1" y="44"/>
                    </a:cubicBezTo>
                    <a:cubicBezTo>
                      <a:pt x="0" y="46"/>
                      <a:pt x="1" y="47"/>
                      <a:pt x="2" y="48"/>
                    </a:cubicBezTo>
                    <a:cubicBezTo>
                      <a:pt x="4" y="49"/>
                      <a:pt x="6" y="51"/>
                      <a:pt x="6" y="51"/>
                    </a:cubicBezTo>
                    <a:cubicBezTo>
                      <a:pt x="7" y="52"/>
                      <a:pt x="9" y="53"/>
                      <a:pt x="10" y="53"/>
                    </a:cubicBezTo>
                    <a:cubicBezTo>
                      <a:pt x="10" y="54"/>
                      <a:pt x="13" y="58"/>
                      <a:pt x="14" y="58"/>
                    </a:cubicBezTo>
                    <a:cubicBezTo>
                      <a:pt x="15" y="59"/>
                      <a:pt x="21" y="62"/>
                      <a:pt x="22" y="63"/>
                    </a:cubicBezTo>
                    <a:cubicBezTo>
                      <a:pt x="22" y="63"/>
                      <a:pt x="25" y="65"/>
                      <a:pt x="25" y="65"/>
                    </a:cubicBezTo>
                    <a:cubicBezTo>
                      <a:pt x="25" y="65"/>
                      <a:pt x="26" y="66"/>
                      <a:pt x="26" y="66"/>
                    </a:cubicBezTo>
                    <a:cubicBezTo>
                      <a:pt x="27" y="67"/>
                      <a:pt x="27" y="74"/>
                      <a:pt x="27" y="76"/>
                    </a:cubicBezTo>
                    <a:cubicBezTo>
                      <a:pt x="27" y="78"/>
                      <a:pt x="29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8"/>
              <p:cNvSpPr>
                <a:spLocks/>
              </p:cNvSpPr>
              <p:nvPr/>
            </p:nvSpPr>
            <p:spPr bwMode="auto">
              <a:xfrm>
                <a:off x="4549776" y="3398838"/>
                <a:ext cx="222250" cy="649288"/>
              </a:xfrm>
              <a:custGeom>
                <a:avLst/>
                <a:gdLst>
                  <a:gd name="T0" fmla="*/ 45 w 59"/>
                  <a:gd name="T1" fmla="*/ 58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3 h 172"/>
                  <a:gd name="T8" fmla="*/ 49 w 59"/>
                  <a:gd name="T9" fmla="*/ 17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2 h 172"/>
                  <a:gd name="T16" fmla="*/ 42 w 59"/>
                  <a:gd name="T17" fmla="*/ 28 h 172"/>
                  <a:gd name="T18" fmla="*/ 40 w 59"/>
                  <a:gd name="T19" fmla="*/ 26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1 h 172"/>
                  <a:gd name="T28" fmla="*/ 35 w 59"/>
                  <a:gd name="T29" fmla="*/ 21 h 172"/>
                  <a:gd name="T30" fmla="*/ 34 w 59"/>
                  <a:gd name="T31" fmla="*/ 25 h 172"/>
                  <a:gd name="T32" fmla="*/ 33 w 59"/>
                  <a:gd name="T33" fmla="*/ 17 h 172"/>
                  <a:gd name="T34" fmla="*/ 31 w 59"/>
                  <a:gd name="T35" fmla="*/ 5 h 172"/>
                  <a:gd name="T36" fmla="*/ 28 w 59"/>
                  <a:gd name="T37" fmla="*/ 0 h 172"/>
                  <a:gd name="T38" fmla="*/ 27 w 59"/>
                  <a:gd name="T39" fmla="*/ 12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5 w 59"/>
                  <a:gd name="T47" fmla="*/ 16 h 172"/>
                  <a:gd name="T48" fmla="*/ 23 w 59"/>
                  <a:gd name="T49" fmla="*/ 9 h 172"/>
                  <a:gd name="T50" fmla="*/ 19 w 59"/>
                  <a:gd name="T51" fmla="*/ 12 h 172"/>
                  <a:gd name="T52" fmla="*/ 21 w 59"/>
                  <a:gd name="T53" fmla="*/ 22 h 172"/>
                  <a:gd name="T54" fmla="*/ 23 w 59"/>
                  <a:gd name="T55" fmla="*/ 34 h 172"/>
                  <a:gd name="T56" fmla="*/ 22 w 59"/>
                  <a:gd name="T57" fmla="*/ 41 h 172"/>
                  <a:gd name="T58" fmla="*/ 16 w 59"/>
                  <a:gd name="T59" fmla="*/ 48 h 172"/>
                  <a:gd name="T60" fmla="*/ 11 w 59"/>
                  <a:gd name="T61" fmla="*/ 45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8 w 59"/>
                  <a:gd name="T71" fmla="*/ 75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7" y="49"/>
                      <a:pt x="47" y="42"/>
                      <a:pt x="47" y="41"/>
                    </a:cubicBezTo>
                    <a:cubicBezTo>
                      <a:pt x="47" y="39"/>
                      <a:pt x="47" y="35"/>
                      <a:pt x="47" y="34"/>
                    </a:cubicBezTo>
                    <a:cubicBezTo>
                      <a:pt x="47" y="33"/>
                      <a:pt x="47" y="31"/>
                      <a:pt x="47" y="31"/>
                    </a:cubicBezTo>
                    <a:cubicBezTo>
                      <a:pt x="47" y="31"/>
                      <a:pt x="48" y="28"/>
                      <a:pt x="48" y="27"/>
                    </a:cubicBezTo>
                    <a:cubicBezTo>
                      <a:pt x="48" y="27"/>
                      <a:pt x="48" y="23"/>
                      <a:pt x="48" y="23"/>
                    </a:cubicBezTo>
                    <a:cubicBezTo>
                      <a:pt x="48" y="23"/>
                      <a:pt x="49" y="21"/>
                      <a:pt x="49" y="20"/>
                    </a:cubicBezTo>
                    <a:cubicBezTo>
                      <a:pt x="49" y="20"/>
                      <a:pt x="49" y="17"/>
                      <a:pt x="49" y="17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0" y="13"/>
                      <a:pt x="50" y="10"/>
                      <a:pt x="48" y="10"/>
                    </a:cubicBezTo>
                    <a:cubicBezTo>
                      <a:pt x="46" y="10"/>
                      <a:pt x="46" y="14"/>
                      <a:pt x="46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6"/>
                      <a:pt x="43" y="27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0" y="27"/>
                      <a:pt x="40" y="26"/>
                    </a:cubicBezTo>
                    <a:cubicBezTo>
                      <a:pt x="40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6"/>
                    </a:cubicBezTo>
                    <a:cubicBezTo>
                      <a:pt x="40" y="5"/>
                      <a:pt x="41" y="2"/>
                      <a:pt x="38" y="2"/>
                    </a:cubicBezTo>
                    <a:cubicBezTo>
                      <a:pt x="36" y="2"/>
                      <a:pt x="36" y="6"/>
                      <a:pt x="36" y="7"/>
                    </a:cubicBezTo>
                    <a:cubicBezTo>
                      <a:pt x="36" y="8"/>
                      <a:pt x="36" y="11"/>
                      <a:pt x="36" y="11"/>
                    </a:cubicBezTo>
                    <a:cubicBezTo>
                      <a:pt x="36" y="11"/>
                      <a:pt x="36" y="17"/>
                      <a:pt x="36" y="18"/>
                    </a:cubicBezTo>
                    <a:cubicBezTo>
                      <a:pt x="36" y="18"/>
                      <a:pt x="35" y="20"/>
                      <a:pt x="35" y="21"/>
                    </a:cubicBezTo>
                    <a:cubicBezTo>
                      <a:pt x="35" y="22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4" y="25"/>
                    </a:cubicBezTo>
                    <a:cubicBezTo>
                      <a:pt x="34" y="25"/>
                      <a:pt x="33" y="24"/>
                      <a:pt x="33" y="24"/>
                    </a:cubicBezTo>
                    <a:cubicBezTo>
                      <a:pt x="34" y="24"/>
                      <a:pt x="33" y="18"/>
                      <a:pt x="33" y="17"/>
                    </a:cubicBezTo>
                    <a:cubicBezTo>
                      <a:pt x="33" y="17"/>
                      <a:pt x="32" y="11"/>
                      <a:pt x="31" y="10"/>
                    </a:cubicBezTo>
                    <a:cubicBezTo>
                      <a:pt x="31" y="9"/>
                      <a:pt x="31" y="5"/>
                      <a:pt x="31" y="5"/>
                    </a:cubicBezTo>
                    <a:cubicBezTo>
                      <a:pt x="31" y="4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25" y="1"/>
                      <a:pt x="26" y="4"/>
                      <a:pt x="26" y="4"/>
                    </a:cubicBezTo>
                    <a:cubicBezTo>
                      <a:pt x="26" y="5"/>
                      <a:pt x="27" y="12"/>
                      <a:pt x="27" y="12"/>
                    </a:cubicBezTo>
                    <a:cubicBezTo>
                      <a:pt x="27" y="12"/>
                      <a:pt x="27" y="15"/>
                      <a:pt x="27" y="15"/>
                    </a:cubicBezTo>
                    <a:cubicBezTo>
                      <a:pt x="27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8" y="27"/>
                    </a:cubicBezTo>
                    <a:cubicBezTo>
                      <a:pt x="28" y="27"/>
                      <a:pt x="27" y="25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0"/>
                      <a:pt x="25" y="17"/>
                      <a:pt x="25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3" y="8"/>
                      <a:pt x="22" y="6"/>
                      <a:pt x="21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1"/>
                      <a:pt x="21" y="22"/>
                    </a:cubicBezTo>
                    <a:cubicBezTo>
                      <a:pt x="21" y="23"/>
                      <a:pt x="22" y="29"/>
                      <a:pt x="22" y="30"/>
                    </a:cubicBezTo>
                    <a:cubicBezTo>
                      <a:pt x="22" y="31"/>
                      <a:pt x="22" y="33"/>
                      <a:pt x="23" y="34"/>
                    </a:cubicBezTo>
                    <a:cubicBezTo>
                      <a:pt x="23" y="35"/>
                      <a:pt x="23" y="37"/>
                      <a:pt x="23" y="37"/>
                    </a:cubicBezTo>
                    <a:cubicBezTo>
                      <a:pt x="23" y="37"/>
                      <a:pt x="22" y="40"/>
                      <a:pt x="22" y="41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8"/>
                      <a:pt x="16" y="48"/>
                    </a:cubicBezTo>
                    <a:cubicBezTo>
                      <a:pt x="15" y="47"/>
                      <a:pt x="13" y="46"/>
                      <a:pt x="13" y="46"/>
                    </a:cubicBezTo>
                    <a:cubicBezTo>
                      <a:pt x="12" y="45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7" y="42"/>
                    </a:cubicBezTo>
                    <a:cubicBezTo>
                      <a:pt x="6" y="42"/>
                      <a:pt x="2" y="41"/>
                      <a:pt x="1" y="44"/>
                    </a:cubicBezTo>
                    <a:cubicBezTo>
                      <a:pt x="0" y="46"/>
                      <a:pt x="1" y="46"/>
                      <a:pt x="3" y="47"/>
                    </a:cubicBezTo>
                    <a:cubicBezTo>
                      <a:pt x="4" y="48"/>
                      <a:pt x="6" y="51"/>
                      <a:pt x="7" y="51"/>
                    </a:cubicBezTo>
                    <a:cubicBezTo>
                      <a:pt x="7" y="51"/>
                      <a:pt x="9" y="52"/>
                      <a:pt x="10" y="53"/>
                    </a:cubicBezTo>
                    <a:cubicBezTo>
                      <a:pt x="10" y="53"/>
                      <a:pt x="14" y="57"/>
                      <a:pt x="15" y="58"/>
                    </a:cubicBezTo>
                    <a:cubicBezTo>
                      <a:pt x="16" y="58"/>
                      <a:pt x="22" y="62"/>
                      <a:pt x="22" y="62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5"/>
                      <a:pt x="27" y="66"/>
                    </a:cubicBezTo>
                    <a:cubicBezTo>
                      <a:pt x="27" y="67"/>
                      <a:pt x="27" y="73"/>
                      <a:pt x="28" y="75"/>
                    </a:cubicBezTo>
                    <a:cubicBezTo>
                      <a:pt x="28" y="77"/>
                      <a:pt x="30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9"/>
              <p:cNvSpPr>
                <a:spLocks/>
              </p:cNvSpPr>
              <p:nvPr/>
            </p:nvSpPr>
            <p:spPr bwMode="auto">
              <a:xfrm>
                <a:off x="5207001" y="3603625"/>
                <a:ext cx="184150" cy="498475"/>
              </a:xfrm>
              <a:custGeom>
                <a:avLst/>
                <a:gdLst>
                  <a:gd name="T0" fmla="*/ 35 w 49"/>
                  <a:gd name="T1" fmla="*/ 54 h 132"/>
                  <a:gd name="T2" fmla="*/ 40 w 49"/>
                  <a:gd name="T3" fmla="*/ 40 h 132"/>
                  <a:gd name="T4" fmla="*/ 42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9 w 49"/>
                  <a:gd name="T17" fmla="*/ 28 h 132"/>
                  <a:gd name="T18" fmla="*/ 37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1 w 49"/>
                  <a:gd name="T25" fmla="*/ 5 h 132"/>
                  <a:gd name="T26" fmla="*/ 37 w 49"/>
                  <a:gd name="T27" fmla="*/ 12 h 132"/>
                  <a:gd name="T28" fmla="*/ 34 w 49"/>
                  <a:gd name="T29" fmla="*/ 21 h 132"/>
                  <a:gd name="T30" fmla="*/ 33 w 49"/>
                  <a:gd name="T31" fmla="*/ 24 h 132"/>
                  <a:gd name="T32" fmla="*/ 33 w 49"/>
                  <a:gd name="T33" fmla="*/ 17 h 132"/>
                  <a:gd name="T34" fmla="*/ 34 w 49"/>
                  <a:gd name="T35" fmla="*/ 5 h 132"/>
                  <a:gd name="T36" fmla="*/ 32 w 49"/>
                  <a:gd name="T37" fmla="*/ 0 h 132"/>
                  <a:gd name="T38" fmla="*/ 29 w 49"/>
                  <a:gd name="T39" fmla="*/ 11 h 132"/>
                  <a:gd name="T40" fmla="*/ 28 w 49"/>
                  <a:gd name="T41" fmla="*/ 16 h 132"/>
                  <a:gd name="T42" fmla="*/ 28 w 49"/>
                  <a:gd name="T43" fmla="*/ 24 h 132"/>
                  <a:gd name="T44" fmla="*/ 27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3 w 49"/>
                  <a:gd name="T51" fmla="*/ 8 h 132"/>
                  <a:gd name="T52" fmla="*/ 22 w 49"/>
                  <a:gd name="T53" fmla="*/ 17 h 132"/>
                  <a:gd name="T54" fmla="*/ 21 w 49"/>
                  <a:gd name="T55" fmla="*/ 28 h 132"/>
                  <a:gd name="T56" fmla="*/ 19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5 w 49"/>
                  <a:gd name="T65" fmla="*/ 37 h 132"/>
                  <a:gd name="T66" fmla="*/ 10 w 49"/>
                  <a:gd name="T67" fmla="*/ 45 h 132"/>
                  <a:gd name="T68" fmla="*/ 18 w 49"/>
                  <a:gd name="T69" fmla="*/ 53 h 132"/>
                  <a:gd name="T70" fmla="*/ 18 w 49"/>
                  <a:gd name="T71" fmla="*/ 62 h 132"/>
                  <a:gd name="T72" fmla="*/ 7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3" y="57"/>
                    </a:moveTo>
                    <a:cubicBezTo>
                      <a:pt x="33" y="57"/>
                      <a:pt x="35" y="54"/>
                      <a:pt x="35" y="54"/>
                    </a:cubicBezTo>
                    <a:cubicBezTo>
                      <a:pt x="35" y="53"/>
                      <a:pt x="37" y="49"/>
                      <a:pt x="37" y="48"/>
                    </a:cubicBezTo>
                    <a:cubicBezTo>
                      <a:pt x="38" y="47"/>
                      <a:pt x="39" y="41"/>
                      <a:pt x="40" y="40"/>
                    </a:cubicBezTo>
                    <a:cubicBezTo>
                      <a:pt x="40" y="39"/>
                      <a:pt x="41" y="35"/>
                      <a:pt x="41" y="34"/>
                    </a:cubicBezTo>
                    <a:cubicBezTo>
                      <a:pt x="42" y="33"/>
                      <a:pt x="42" y="32"/>
                      <a:pt x="42" y="32"/>
                    </a:cubicBezTo>
                    <a:cubicBezTo>
                      <a:pt x="42" y="32"/>
                      <a:pt x="43" y="30"/>
                      <a:pt x="43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6" y="23"/>
                      <a:pt x="46" y="21"/>
                      <a:pt x="46" y="21"/>
                    </a:cubicBezTo>
                    <a:cubicBezTo>
                      <a:pt x="46" y="21"/>
                      <a:pt x="47" y="20"/>
                      <a:pt x="47" y="19"/>
                    </a:cubicBezTo>
                    <a:cubicBezTo>
                      <a:pt x="48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2" y="22"/>
                    </a:cubicBezTo>
                    <a:cubicBezTo>
                      <a:pt x="42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40" y="26"/>
                    </a:cubicBezTo>
                    <a:cubicBezTo>
                      <a:pt x="40" y="27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7" y="27"/>
                      <a:pt x="37" y="26"/>
                    </a:cubicBezTo>
                    <a:cubicBezTo>
                      <a:pt x="37" y="26"/>
                      <a:pt x="38" y="22"/>
                      <a:pt x="38" y="22"/>
                    </a:cubicBezTo>
                    <a:cubicBezTo>
                      <a:pt x="39" y="21"/>
                      <a:pt x="39" y="19"/>
                      <a:pt x="39" y="18"/>
                    </a:cubicBezTo>
                    <a:cubicBezTo>
                      <a:pt x="39" y="18"/>
                      <a:pt x="40" y="15"/>
                      <a:pt x="40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2" y="9"/>
                      <a:pt x="43" y="5"/>
                      <a:pt x="41" y="5"/>
                    </a:cubicBezTo>
                    <a:cubicBezTo>
                      <a:pt x="39" y="4"/>
                      <a:pt x="38" y="8"/>
                      <a:pt x="38" y="9"/>
                    </a:cubicBezTo>
                    <a:cubicBezTo>
                      <a:pt x="37" y="10"/>
                      <a:pt x="37" y="12"/>
                      <a:pt x="37" y="12"/>
                    </a:cubicBezTo>
                    <a:cubicBezTo>
                      <a:pt x="37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4" y="21"/>
                    </a:cubicBezTo>
                    <a:cubicBezTo>
                      <a:pt x="34" y="21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3"/>
                      <a:pt x="32" y="22"/>
                    </a:cubicBezTo>
                    <a:cubicBezTo>
                      <a:pt x="32" y="22"/>
                      <a:pt x="33" y="17"/>
                      <a:pt x="33" y="17"/>
                    </a:cubicBezTo>
                    <a:cubicBezTo>
                      <a:pt x="33" y="16"/>
                      <a:pt x="33" y="11"/>
                      <a:pt x="33" y="10"/>
                    </a:cubicBezTo>
                    <a:cubicBezTo>
                      <a:pt x="33" y="9"/>
                      <a:pt x="34" y="6"/>
                      <a:pt x="34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0"/>
                      <a:pt x="32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30" y="4"/>
                      <a:pt x="29" y="11"/>
                      <a:pt x="29" y="11"/>
                    </a:cubicBezTo>
                    <a:cubicBezTo>
                      <a:pt x="29" y="11"/>
                      <a:pt x="29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8" y="16"/>
                      <a:pt x="28" y="20"/>
                      <a:pt x="28" y="21"/>
                    </a:cubicBezTo>
                    <a:cubicBezTo>
                      <a:pt x="28" y="21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2"/>
                      <a:pt x="27" y="21"/>
                    </a:cubicBezTo>
                    <a:cubicBezTo>
                      <a:pt x="27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7" y="7"/>
                      <a:pt x="26" y="7"/>
                    </a:cubicBezTo>
                    <a:cubicBezTo>
                      <a:pt x="26" y="6"/>
                      <a:pt x="26" y="4"/>
                      <a:pt x="25" y="4"/>
                    </a:cubicBezTo>
                    <a:cubicBezTo>
                      <a:pt x="23" y="4"/>
                      <a:pt x="23" y="7"/>
                      <a:pt x="23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2" y="16"/>
                      <a:pt x="22" y="17"/>
                    </a:cubicBezTo>
                    <a:cubicBezTo>
                      <a:pt x="22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1" y="30"/>
                      <a:pt x="21" y="30"/>
                    </a:cubicBezTo>
                    <a:cubicBezTo>
                      <a:pt x="21" y="30"/>
                      <a:pt x="20" y="33"/>
                      <a:pt x="19" y="34"/>
                    </a:cubicBezTo>
                    <a:cubicBezTo>
                      <a:pt x="18" y="35"/>
                      <a:pt x="16" y="37"/>
                      <a:pt x="15" y="37"/>
                    </a:cubicBezTo>
                    <a:cubicBezTo>
                      <a:pt x="15" y="37"/>
                      <a:pt x="14" y="38"/>
                      <a:pt x="13" y="37"/>
                    </a:cubicBezTo>
                    <a:cubicBezTo>
                      <a:pt x="13" y="37"/>
                      <a:pt x="11" y="35"/>
                      <a:pt x="11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7" y="31"/>
                    </a:cubicBezTo>
                    <a:cubicBezTo>
                      <a:pt x="6" y="30"/>
                      <a:pt x="3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5" y="37"/>
                      <a:pt x="5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8" y="40"/>
                      <a:pt x="10" y="45"/>
                      <a:pt x="10" y="45"/>
                    </a:cubicBezTo>
                    <a:cubicBezTo>
                      <a:pt x="11" y="46"/>
                      <a:pt x="15" y="50"/>
                      <a:pt x="16" y="51"/>
                    </a:cubicBezTo>
                    <a:cubicBezTo>
                      <a:pt x="16" y="51"/>
                      <a:pt x="17" y="53"/>
                      <a:pt x="18" y="53"/>
                    </a:cubicBezTo>
                    <a:cubicBezTo>
                      <a:pt x="18" y="54"/>
                      <a:pt x="18" y="54"/>
                      <a:pt x="19" y="55"/>
                    </a:cubicBezTo>
                    <a:cubicBezTo>
                      <a:pt x="19" y="55"/>
                      <a:pt x="18" y="60"/>
                      <a:pt x="18" y="62"/>
                    </a:cubicBezTo>
                    <a:cubicBezTo>
                      <a:pt x="17" y="64"/>
                      <a:pt x="10" y="103"/>
                      <a:pt x="9" y="108"/>
                    </a:cubicBezTo>
                    <a:cubicBezTo>
                      <a:pt x="7" y="122"/>
                      <a:pt x="7" y="131"/>
                      <a:pt x="7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32"/>
                      <a:pt x="29" y="120"/>
                      <a:pt x="29" y="112"/>
                    </a:cubicBezTo>
                    <a:cubicBezTo>
                      <a:pt x="30" y="103"/>
                      <a:pt x="33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>
                <a:off x="4624388" y="2854325"/>
                <a:ext cx="474663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7 w 126"/>
                  <a:gd name="T7" fmla="*/ 40 h 307"/>
                  <a:gd name="T8" fmla="*/ 122 w 126"/>
                  <a:gd name="T9" fmla="*/ 28 h 307"/>
                  <a:gd name="T10" fmla="*/ 113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4 w 126"/>
                  <a:gd name="T25" fmla="*/ 14 h 307"/>
                  <a:gd name="T26" fmla="*/ 88 w 126"/>
                  <a:gd name="T27" fmla="*/ 35 h 307"/>
                  <a:gd name="T28" fmla="*/ 84 w 126"/>
                  <a:gd name="T29" fmla="*/ 49 h 307"/>
                  <a:gd name="T30" fmla="*/ 82 w 126"/>
                  <a:gd name="T31" fmla="*/ 34 h 307"/>
                  <a:gd name="T32" fmla="*/ 83 w 126"/>
                  <a:gd name="T33" fmla="*/ 10 h 307"/>
                  <a:gd name="T34" fmla="*/ 79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4 w 126"/>
                  <a:gd name="T47" fmla="*/ 34 h 307"/>
                  <a:gd name="T48" fmla="*/ 53 w 126"/>
                  <a:gd name="T49" fmla="*/ 57 h 307"/>
                  <a:gd name="T50" fmla="*/ 52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40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3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6" y="122"/>
                    </a:moveTo>
                    <a:cubicBezTo>
                      <a:pt x="86" y="122"/>
                      <a:pt x="90" y="115"/>
                      <a:pt x="90" y="113"/>
                    </a:cubicBezTo>
                    <a:cubicBezTo>
                      <a:pt x="91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3" y="78"/>
                      <a:pt x="106" y="69"/>
                      <a:pt x="106" y="67"/>
                    </a:cubicBezTo>
                    <a:cubicBezTo>
                      <a:pt x="107" y="64"/>
                      <a:pt x="110" y="55"/>
                      <a:pt x="110" y="54"/>
                    </a:cubicBezTo>
                    <a:cubicBezTo>
                      <a:pt x="111" y="53"/>
                      <a:pt x="114" y="46"/>
                      <a:pt x="114" y="46"/>
                    </a:cubicBezTo>
                    <a:cubicBezTo>
                      <a:pt x="114" y="46"/>
                      <a:pt x="116" y="42"/>
                      <a:pt x="117" y="40"/>
                    </a:cubicBezTo>
                    <a:cubicBezTo>
                      <a:pt x="117" y="38"/>
                      <a:pt x="119" y="34"/>
                      <a:pt x="119" y="34"/>
                    </a:cubicBezTo>
                    <a:cubicBezTo>
                      <a:pt x="119" y="34"/>
                      <a:pt x="121" y="30"/>
                      <a:pt x="122" y="28"/>
                    </a:cubicBezTo>
                    <a:cubicBezTo>
                      <a:pt x="122" y="26"/>
                      <a:pt x="126" y="17"/>
                      <a:pt x="121" y="18"/>
                    </a:cubicBezTo>
                    <a:cubicBezTo>
                      <a:pt x="115" y="18"/>
                      <a:pt x="113" y="27"/>
                      <a:pt x="113" y="27"/>
                    </a:cubicBezTo>
                    <a:cubicBezTo>
                      <a:pt x="112" y="29"/>
                      <a:pt x="111" y="31"/>
                      <a:pt x="110" y="33"/>
                    </a:cubicBezTo>
                    <a:cubicBezTo>
                      <a:pt x="110" y="33"/>
                      <a:pt x="108" y="37"/>
                      <a:pt x="107" y="39"/>
                    </a:cubicBezTo>
                    <a:cubicBezTo>
                      <a:pt x="107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7" y="55"/>
                      <a:pt x="96" y="55"/>
                    </a:cubicBezTo>
                    <a:cubicBezTo>
                      <a:pt x="96" y="54"/>
                      <a:pt x="94" y="53"/>
                      <a:pt x="94" y="51"/>
                    </a:cubicBezTo>
                    <a:cubicBezTo>
                      <a:pt x="94" y="50"/>
                      <a:pt x="97" y="42"/>
                      <a:pt x="97" y="41"/>
                    </a:cubicBezTo>
                    <a:cubicBezTo>
                      <a:pt x="98" y="39"/>
                      <a:pt x="99" y="34"/>
                      <a:pt x="99" y="33"/>
                    </a:cubicBezTo>
                    <a:cubicBezTo>
                      <a:pt x="100" y="32"/>
                      <a:pt x="100" y="26"/>
                      <a:pt x="101" y="24"/>
                    </a:cubicBezTo>
                    <a:cubicBezTo>
                      <a:pt x="102" y="21"/>
                      <a:pt x="102" y="19"/>
                      <a:pt x="102" y="19"/>
                    </a:cubicBezTo>
                    <a:cubicBezTo>
                      <a:pt x="102" y="19"/>
                      <a:pt x="104" y="13"/>
                      <a:pt x="104" y="11"/>
                    </a:cubicBezTo>
                    <a:cubicBezTo>
                      <a:pt x="105" y="10"/>
                      <a:pt x="108" y="2"/>
                      <a:pt x="102" y="3"/>
                    </a:cubicBezTo>
                    <a:cubicBezTo>
                      <a:pt x="97" y="4"/>
                      <a:pt x="95" y="11"/>
                      <a:pt x="94" y="14"/>
                    </a:cubicBezTo>
                    <a:cubicBezTo>
                      <a:pt x="93" y="16"/>
                      <a:pt x="92" y="22"/>
                      <a:pt x="92" y="22"/>
                    </a:cubicBezTo>
                    <a:cubicBezTo>
                      <a:pt x="92" y="22"/>
                      <a:pt x="89" y="33"/>
                      <a:pt x="88" y="35"/>
                    </a:cubicBezTo>
                    <a:cubicBezTo>
                      <a:pt x="88" y="36"/>
                      <a:pt x="86" y="40"/>
                      <a:pt x="86" y="42"/>
                    </a:cubicBezTo>
                    <a:cubicBezTo>
                      <a:pt x="85" y="44"/>
                      <a:pt x="85" y="47"/>
                      <a:pt x="84" y="49"/>
                    </a:cubicBezTo>
                    <a:cubicBezTo>
                      <a:pt x="84" y="49"/>
                      <a:pt x="83" y="50"/>
                      <a:pt x="82" y="50"/>
                    </a:cubicBezTo>
                    <a:cubicBezTo>
                      <a:pt x="81" y="49"/>
                      <a:pt x="82" y="35"/>
                      <a:pt x="82" y="34"/>
                    </a:cubicBezTo>
                    <a:cubicBezTo>
                      <a:pt x="82" y="33"/>
                      <a:pt x="83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4" y="5"/>
                      <a:pt x="84" y="5"/>
                    </a:cubicBezTo>
                    <a:cubicBezTo>
                      <a:pt x="84" y="5"/>
                      <a:pt x="84" y="0"/>
                      <a:pt x="79" y="2"/>
                    </a:cubicBezTo>
                    <a:cubicBezTo>
                      <a:pt x="73" y="4"/>
                      <a:pt x="73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9" y="47"/>
                      <a:pt x="69" y="51"/>
                      <a:pt x="67" y="51"/>
                    </a:cubicBezTo>
                    <a:cubicBezTo>
                      <a:pt x="66" y="51"/>
                      <a:pt x="66" y="49"/>
                      <a:pt x="66" y="49"/>
                    </a:cubicBezTo>
                    <a:cubicBezTo>
                      <a:pt x="66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5" y="21"/>
                      <a:pt x="64" y="20"/>
                    </a:cubicBezTo>
                    <a:cubicBezTo>
                      <a:pt x="64" y="19"/>
                      <a:pt x="64" y="14"/>
                      <a:pt x="60" y="16"/>
                    </a:cubicBezTo>
                    <a:cubicBezTo>
                      <a:pt x="56" y="17"/>
                      <a:pt x="55" y="24"/>
                      <a:pt x="54" y="26"/>
                    </a:cubicBezTo>
                    <a:cubicBezTo>
                      <a:pt x="54" y="29"/>
                      <a:pt x="54" y="34"/>
                      <a:pt x="54" y="34"/>
                    </a:cubicBezTo>
                    <a:cubicBezTo>
                      <a:pt x="54" y="34"/>
                      <a:pt x="53" y="42"/>
                      <a:pt x="53" y="44"/>
                    </a:cubicBezTo>
                    <a:cubicBezTo>
                      <a:pt x="53" y="45"/>
                      <a:pt x="53" y="56"/>
                      <a:pt x="53" y="57"/>
                    </a:cubicBezTo>
                    <a:cubicBezTo>
                      <a:pt x="53" y="59"/>
                      <a:pt x="52" y="64"/>
                      <a:pt x="52" y="65"/>
                    </a:cubicBezTo>
                    <a:cubicBezTo>
                      <a:pt x="52" y="67"/>
                      <a:pt x="52" y="70"/>
                      <a:pt x="52" y="70"/>
                    </a:cubicBezTo>
                    <a:cubicBezTo>
                      <a:pt x="52" y="70"/>
                      <a:pt x="49" y="75"/>
                      <a:pt x="47" y="78"/>
                    </a:cubicBezTo>
                    <a:cubicBezTo>
                      <a:pt x="45" y="80"/>
                      <a:pt x="39" y="86"/>
                      <a:pt x="38" y="86"/>
                    </a:cubicBezTo>
                    <a:cubicBezTo>
                      <a:pt x="38" y="86"/>
                      <a:pt x="34" y="88"/>
                      <a:pt x="33" y="88"/>
                    </a:cubicBezTo>
                    <a:cubicBezTo>
                      <a:pt x="32" y="87"/>
                      <a:pt x="27" y="84"/>
                      <a:pt x="26" y="84"/>
                    </a:cubicBezTo>
                    <a:cubicBezTo>
                      <a:pt x="25" y="83"/>
                      <a:pt x="23" y="83"/>
                      <a:pt x="23" y="83"/>
                    </a:cubicBezTo>
                    <a:cubicBezTo>
                      <a:pt x="23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3" y="80"/>
                    </a:cubicBezTo>
                    <a:cubicBezTo>
                      <a:pt x="0" y="83"/>
                      <a:pt x="3" y="83"/>
                      <a:pt x="5" y="85"/>
                    </a:cubicBezTo>
                    <a:cubicBezTo>
                      <a:pt x="8" y="87"/>
                      <a:pt x="11" y="91"/>
                      <a:pt x="12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9" y="95"/>
                      <a:pt x="24" y="103"/>
                      <a:pt x="26" y="104"/>
                    </a:cubicBezTo>
                    <a:cubicBezTo>
                      <a:pt x="28" y="104"/>
                      <a:pt x="39" y="112"/>
                      <a:pt x="40" y="113"/>
                    </a:cubicBezTo>
                    <a:cubicBezTo>
                      <a:pt x="40" y="114"/>
                      <a:pt x="46" y="116"/>
                      <a:pt x="48" y="120"/>
                    </a:cubicBezTo>
                    <a:cubicBezTo>
                      <a:pt x="50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6" y="294"/>
                      <a:pt x="50" y="300"/>
                      <a:pt x="65" y="307"/>
                    </a:cubicBezTo>
                    <a:cubicBezTo>
                      <a:pt x="65" y="307"/>
                      <a:pt x="78" y="278"/>
                      <a:pt x="79" y="256"/>
                    </a:cubicBezTo>
                    <a:cubicBezTo>
                      <a:pt x="80" y="245"/>
                      <a:pt x="81" y="210"/>
                      <a:pt x="83" y="179"/>
                    </a:cubicBezTo>
                    <a:cubicBezTo>
                      <a:pt x="84" y="149"/>
                      <a:pt x="86" y="122"/>
                      <a:pt x="86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1"/>
              <p:cNvSpPr>
                <a:spLocks/>
              </p:cNvSpPr>
              <p:nvPr/>
            </p:nvSpPr>
            <p:spPr bwMode="auto">
              <a:xfrm>
                <a:off x="3760788" y="3421063"/>
                <a:ext cx="214313" cy="657225"/>
              </a:xfrm>
              <a:custGeom>
                <a:avLst/>
                <a:gdLst>
                  <a:gd name="T0" fmla="*/ 20 w 57"/>
                  <a:gd name="T1" fmla="*/ 68 h 174"/>
                  <a:gd name="T2" fmla="*/ 13 w 57"/>
                  <a:gd name="T3" fmla="*/ 50 h 174"/>
                  <a:gd name="T4" fmla="*/ 8 w 57"/>
                  <a:gd name="T5" fmla="*/ 35 h 174"/>
                  <a:gd name="T6" fmla="*/ 5 w 57"/>
                  <a:gd name="T7" fmla="*/ 27 h 174"/>
                  <a:gd name="T8" fmla="*/ 2 w 57"/>
                  <a:gd name="T9" fmla="*/ 20 h 174"/>
                  <a:gd name="T10" fmla="*/ 6 w 57"/>
                  <a:gd name="T11" fmla="*/ 19 h 174"/>
                  <a:gd name="T12" fmla="*/ 9 w 57"/>
                  <a:gd name="T13" fmla="*/ 25 h 174"/>
                  <a:gd name="T14" fmla="*/ 11 w 57"/>
                  <a:gd name="T15" fmla="*/ 31 h 174"/>
                  <a:gd name="T16" fmla="*/ 14 w 57"/>
                  <a:gd name="T17" fmla="*/ 34 h 174"/>
                  <a:gd name="T18" fmla="*/ 13 w 57"/>
                  <a:gd name="T19" fmla="*/ 26 h 174"/>
                  <a:gd name="T20" fmla="*/ 10 w 57"/>
                  <a:gd name="T21" fmla="*/ 16 h 174"/>
                  <a:gd name="T22" fmla="*/ 8 w 57"/>
                  <a:gd name="T23" fmla="*/ 9 h 174"/>
                  <a:gd name="T24" fmla="*/ 13 w 57"/>
                  <a:gd name="T25" fmla="*/ 9 h 174"/>
                  <a:gd name="T26" fmla="*/ 16 w 57"/>
                  <a:gd name="T27" fmla="*/ 21 h 174"/>
                  <a:gd name="T28" fmla="*/ 19 w 57"/>
                  <a:gd name="T29" fmla="*/ 30 h 174"/>
                  <a:gd name="T30" fmla="*/ 19 w 57"/>
                  <a:gd name="T31" fmla="*/ 20 h 174"/>
                  <a:gd name="T32" fmla="*/ 17 w 57"/>
                  <a:gd name="T33" fmla="*/ 6 h 174"/>
                  <a:gd name="T34" fmla="*/ 18 w 57"/>
                  <a:gd name="T35" fmla="*/ 0 h 174"/>
                  <a:gd name="T36" fmla="*/ 24 w 57"/>
                  <a:gd name="T37" fmla="*/ 21 h 174"/>
                  <a:gd name="T38" fmla="*/ 26 w 57"/>
                  <a:gd name="T39" fmla="*/ 29 h 174"/>
                  <a:gd name="T40" fmla="*/ 26 w 57"/>
                  <a:gd name="T41" fmla="*/ 23 h 174"/>
                  <a:gd name="T42" fmla="*/ 26 w 57"/>
                  <a:gd name="T43" fmla="*/ 15 h 174"/>
                  <a:gd name="T44" fmla="*/ 27 w 57"/>
                  <a:gd name="T45" fmla="*/ 7 h 174"/>
                  <a:gd name="T46" fmla="*/ 31 w 57"/>
                  <a:gd name="T47" fmla="*/ 18 h 174"/>
                  <a:gd name="T48" fmla="*/ 32 w 57"/>
                  <a:gd name="T49" fmla="*/ 32 h 174"/>
                  <a:gd name="T50" fmla="*/ 34 w 57"/>
                  <a:gd name="T51" fmla="*/ 39 h 174"/>
                  <a:gd name="T52" fmla="*/ 40 w 57"/>
                  <a:gd name="T53" fmla="*/ 48 h 174"/>
                  <a:gd name="T54" fmla="*/ 45 w 57"/>
                  <a:gd name="T55" fmla="*/ 45 h 174"/>
                  <a:gd name="T56" fmla="*/ 49 w 57"/>
                  <a:gd name="T57" fmla="*/ 41 h 174"/>
                  <a:gd name="T58" fmla="*/ 55 w 57"/>
                  <a:gd name="T59" fmla="*/ 45 h 174"/>
                  <a:gd name="T60" fmla="*/ 49 w 57"/>
                  <a:gd name="T61" fmla="*/ 52 h 174"/>
                  <a:gd name="T62" fmla="*/ 41 w 57"/>
                  <a:gd name="T63" fmla="*/ 64 h 174"/>
                  <a:gd name="T64" fmla="*/ 53 w 57"/>
                  <a:gd name="T65" fmla="*/ 134 h 174"/>
                  <a:gd name="T66" fmla="*/ 40 w 57"/>
                  <a:gd name="T67" fmla="*/ 174 h 174"/>
                  <a:gd name="T68" fmla="*/ 27 w 57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" h="174">
                    <a:moveTo>
                      <a:pt x="22" y="73"/>
                    </a:moveTo>
                    <a:cubicBezTo>
                      <a:pt x="22" y="73"/>
                      <a:pt x="20" y="69"/>
                      <a:pt x="20" y="68"/>
                    </a:cubicBezTo>
                    <a:cubicBezTo>
                      <a:pt x="20" y="67"/>
                      <a:pt x="17" y="62"/>
                      <a:pt x="17" y="60"/>
                    </a:cubicBezTo>
                    <a:cubicBezTo>
                      <a:pt x="16" y="59"/>
                      <a:pt x="14" y="51"/>
                      <a:pt x="13" y="50"/>
                    </a:cubicBezTo>
                    <a:cubicBezTo>
                      <a:pt x="13" y="48"/>
                      <a:pt x="11" y="43"/>
                      <a:pt x="11" y="42"/>
                    </a:cubicBezTo>
                    <a:cubicBezTo>
                      <a:pt x="11" y="41"/>
                      <a:pt x="9" y="36"/>
                      <a:pt x="8" y="35"/>
                    </a:cubicBezTo>
                    <a:cubicBezTo>
                      <a:pt x="8" y="35"/>
                      <a:pt x="7" y="30"/>
                      <a:pt x="7" y="30"/>
                    </a:cubicBezTo>
                    <a:cubicBezTo>
                      <a:pt x="7" y="30"/>
                      <a:pt x="6" y="28"/>
                      <a:pt x="5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2" y="20"/>
                    </a:cubicBezTo>
                    <a:cubicBezTo>
                      <a:pt x="2" y="19"/>
                      <a:pt x="0" y="15"/>
                      <a:pt x="2" y="14"/>
                    </a:cubicBezTo>
                    <a:cubicBezTo>
                      <a:pt x="4" y="14"/>
                      <a:pt x="6" y="19"/>
                      <a:pt x="6" y="19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8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1" y="31"/>
                    </a:cubicBezTo>
                    <a:cubicBezTo>
                      <a:pt x="12" y="32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5" y="33"/>
                      <a:pt x="15" y="32"/>
                    </a:cubicBezTo>
                    <a:cubicBezTo>
                      <a:pt x="15" y="31"/>
                      <a:pt x="13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1" y="21"/>
                      <a:pt x="11" y="17"/>
                      <a:pt x="10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9" y="10"/>
                      <a:pt x="8" y="9"/>
                    </a:cubicBezTo>
                    <a:cubicBezTo>
                      <a:pt x="8" y="8"/>
                      <a:pt x="6" y="3"/>
                      <a:pt x="9" y="3"/>
                    </a:cubicBezTo>
                    <a:cubicBezTo>
                      <a:pt x="11" y="4"/>
                      <a:pt x="12" y="8"/>
                      <a:pt x="13" y="9"/>
                    </a:cubicBezTo>
                    <a:cubicBezTo>
                      <a:pt x="13" y="11"/>
                      <a:pt x="14" y="14"/>
                      <a:pt x="14" y="14"/>
                    </a:cubicBezTo>
                    <a:cubicBezTo>
                      <a:pt x="14" y="14"/>
                      <a:pt x="16" y="21"/>
                      <a:pt x="16" y="21"/>
                    </a:cubicBezTo>
                    <a:cubicBezTo>
                      <a:pt x="16" y="22"/>
                      <a:pt x="17" y="24"/>
                      <a:pt x="18" y="25"/>
                    </a:cubicBezTo>
                    <a:cubicBezTo>
                      <a:pt x="18" y="26"/>
                      <a:pt x="18" y="29"/>
                      <a:pt x="19" y="30"/>
                    </a:cubicBezTo>
                    <a:cubicBezTo>
                      <a:pt x="19" y="30"/>
                      <a:pt x="19" y="30"/>
                      <a:pt x="20" y="30"/>
                    </a:cubicBezTo>
                    <a:cubicBezTo>
                      <a:pt x="20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6" y="3"/>
                      <a:pt x="16" y="3"/>
                    </a:cubicBezTo>
                    <a:cubicBezTo>
                      <a:pt x="16" y="3"/>
                      <a:pt x="16" y="0"/>
                      <a:pt x="18" y="0"/>
                    </a:cubicBezTo>
                    <a:cubicBezTo>
                      <a:pt x="21" y="1"/>
                      <a:pt x="21" y="4"/>
                      <a:pt x="21" y="5"/>
                    </a:cubicBezTo>
                    <a:cubicBezTo>
                      <a:pt x="22" y="6"/>
                      <a:pt x="24" y="21"/>
                      <a:pt x="24" y="21"/>
                    </a:cubicBezTo>
                    <a:cubicBezTo>
                      <a:pt x="24" y="21"/>
                      <a:pt x="25" y="26"/>
                      <a:pt x="25" y="26"/>
                    </a:cubicBezTo>
                    <a:cubicBezTo>
                      <a:pt x="25" y="27"/>
                      <a:pt x="25" y="29"/>
                      <a:pt x="26" y="29"/>
                    </a:cubicBezTo>
                    <a:cubicBezTo>
                      <a:pt x="26" y="29"/>
                      <a:pt x="26" y="28"/>
                      <a:pt x="26" y="28"/>
                    </a:cubicBezTo>
                    <a:cubicBezTo>
                      <a:pt x="26" y="27"/>
                      <a:pt x="26" y="23"/>
                      <a:pt x="26" y="23"/>
                    </a:cubicBezTo>
                    <a:cubicBezTo>
                      <a:pt x="26" y="22"/>
                      <a:pt x="26" y="19"/>
                      <a:pt x="26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5" y="10"/>
                      <a:pt x="25" y="10"/>
                    </a:cubicBezTo>
                    <a:cubicBezTo>
                      <a:pt x="25" y="9"/>
                      <a:pt x="25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0" y="14"/>
                      <a:pt x="31" y="18"/>
                      <a:pt x="31" y="18"/>
                    </a:cubicBezTo>
                    <a:cubicBezTo>
                      <a:pt x="31" y="18"/>
                      <a:pt x="32" y="22"/>
                      <a:pt x="32" y="23"/>
                    </a:cubicBezTo>
                    <a:cubicBezTo>
                      <a:pt x="32" y="24"/>
                      <a:pt x="32" y="31"/>
                      <a:pt x="32" y="32"/>
                    </a:cubicBezTo>
                    <a:cubicBezTo>
                      <a:pt x="32" y="33"/>
                      <a:pt x="33" y="36"/>
                      <a:pt x="33" y="37"/>
                    </a:cubicBezTo>
                    <a:cubicBezTo>
                      <a:pt x="33" y="37"/>
                      <a:pt x="34" y="39"/>
                      <a:pt x="34" y="39"/>
                    </a:cubicBezTo>
                    <a:cubicBezTo>
                      <a:pt x="34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0" y="48"/>
                    </a:cubicBezTo>
                    <a:cubicBezTo>
                      <a:pt x="40" y="48"/>
                      <a:pt x="42" y="49"/>
                      <a:pt x="43" y="48"/>
                    </a:cubicBezTo>
                    <a:cubicBezTo>
                      <a:pt x="43" y="48"/>
                      <a:pt x="45" y="46"/>
                      <a:pt x="45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49" y="41"/>
                    </a:cubicBezTo>
                    <a:cubicBezTo>
                      <a:pt x="51" y="41"/>
                      <a:pt x="54" y="39"/>
                      <a:pt x="55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3" y="46"/>
                      <a:pt x="52" y="49"/>
                      <a:pt x="52" y="49"/>
                    </a:cubicBezTo>
                    <a:cubicBezTo>
                      <a:pt x="51" y="49"/>
                      <a:pt x="50" y="51"/>
                      <a:pt x="49" y="52"/>
                    </a:cubicBezTo>
                    <a:cubicBezTo>
                      <a:pt x="49" y="52"/>
                      <a:pt x="47" y="57"/>
                      <a:pt x="46" y="58"/>
                    </a:cubicBezTo>
                    <a:cubicBezTo>
                      <a:pt x="46" y="58"/>
                      <a:pt x="41" y="63"/>
                      <a:pt x="41" y="64"/>
                    </a:cubicBezTo>
                    <a:cubicBezTo>
                      <a:pt x="41" y="65"/>
                      <a:pt x="39" y="66"/>
                      <a:pt x="38" y="69"/>
                    </a:cubicBezTo>
                    <a:cubicBezTo>
                      <a:pt x="37" y="73"/>
                      <a:pt x="52" y="128"/>
                      <a:pt x="53" y="134"/>
                    </a:cubicBezTo>
                    <a:cubicBezTo>
                      <a:pt x="56" y="150"/>
                      <a:pt x="57" y="162"/>
                      <a:pt x="57" y="162"/>
                    </a:cubicBezTo>
                    <a:cubicBezTo>
                      <a:pt x="52" y="166"/>
                      <a:pt x="46" y="170"/>
                      <a:pt x="40" y="174"/>
                    </a:cubicBezTo>
                    <a:cubicBezTo>
                      <a:pt x="40" y="174"/>
                      <a:pt x="34" y="158"/>
                      <a:pt x="32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4" y="88"/>
                      <a:pt x="22" y="73"/>
                      <a:pt x="2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5267326" y="2790825"/>
                <a:ext cx="307975" cy="1163638"/>
              </a:xfrm>
              <a:custGeom>
                <a:avLst/>
                <a:gdLst>
                  <a:gd name="T0" fmla="*/ 67 w 82"/>
                  <a:gd name="T1" fmla="*/ 99 h 308"/>
                  <a:gd name="T2" fmla="*/ 72 w 82"/>
                  <a:gd name="T3" fmla="*/ 72 h 308"/>
                  <a:gd name="T4" fmla="*/ 73 w 82"/>
                  <a:gd name="T5" fmla="*/ 57 h 308"/>
                  <a:gd name="T6" fmla="*/ 77 w 82"/>
                  <a:gd name="T7" fmla="*/ 46 h 308"/>
                  <a:gd name="T8" fmla="*/ 79 w 82"/>
                  <a:gd name="T9" fmla="*/ 37 h 308"/>
                  <a:gd name="T10" fmla="*/ 79 w 82"/>
                  <a:gd name="T11" fmla="*/ 24 h 308"/>
                  <a:gd name="T12" fmla="*/ 73 w 82"/>
                  <a:gd name="T13" fmla="*/ 35 h 308"/>
                  <a:gd name="T14" fmla="*/ 71 w 82"/>
                  <a:gd name="T15" fmla="*/ 43 h 308"/>
                  <a:gd name="T16" fmla="*/ 67 w 82"/>
                  <a:gd name="T17" fmla="*/ 51 h 308"/>
                  <a:gd name="T18" fmla="*/ 63 w 82"/>
                  <a:gd name="T19" fmla="*/ 47 h 308"/>
                  <a:gd name="T20" fmla="*/ 66 w 82"/>
                  <a:gd name="T21" fmla="*/ 33 h 308"/>
                  <a:gd name="T22" fmla="*/ 66 w 82"/>
                  <a:gd name="T23" fmla="*/ 21 h 308"/>
                  <a:gd name="T24" fmla="*/ 65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4 w 82"/>
                  <a:gd name="T33" fmla="*/ 30 h 308"/>
                  <a:gd name="T34" fmla="*/ 53 w 82"/>
                  <a:gd name="T35" fmla="*/ 9 h 308"/>
                  <a:gd name="T36" fmla="*/ 49 w 82"/>
                  <a:gd name="T37" fmla="*/ 0 h 308"/>
                  <a:gd name="T38" fmla="*/ 46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4 w 82"/>
                  <a:gd name="T51" fmla="*/ 16 h 308"/>
                  <a:gd name="T52" fmla="*/ 34 w 82"/>
                  <a:gd name="T53" fmla="*/ 33 h 308"/>
                  <a:gd name="T54" fmla="*/ 36 w 82"/>
                  <a:gd name="T55" fmla="*/ 53 h 308"/>
                  <a:gd name="T56" fmla="*/ 34 w 82"/>
                  <a:gd name="T57" fmla="*/ 64 h 308"/>
                  <a:gd name="T58" fmla="*/ 24 w 82"/>
                  <a:gd name="T59" fmla="*/ 71 h 308"/>
                  <a:gd name="T60" fmla="*/ 17 w 82"/>
                  <a:gd name="T61" fmla="*/ 65 h 308"/>
                  <a:gd name="T62" fmla="*/ 2 w 82"/>
                  <a:gd name="T63" fmla="*/ 59 h 308"/>
                  <a:gd name="T64" fmla="*/ 10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6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7" y="99"/>
                    </a:cubicBezTo>
                    <a:cubicBezTo>
                      <a:pt x="67" y="97"/>
                      <a:pt x="69" y="90"/>
                      <a:pt x="70" y="88"/>
                    </a:cubicBezTo>
                    <a:cubicBezTo>
                      <a:pt x="70" y="85"/>
                      <a:pt x="72" y="74"/>
                      <a:pt x="72" y="72"/>
                    </a:cubicBezTo>
                    <a:cubicBezTo>
                      <a:pt x="72" y="71"/>
                      <a:pt x="73" y="64"/>
                      <a:pt x="73" y="62"/>
                    </a:cubicBezTo>
                    <a:cubicBezTo>
                      <a:pt x="74" y="60"/>
                      <a:pt x="73" y="58"/>
                      <a:pt x="73" y="57"/>
                    </a:cubicBezTo>
                    <a:cubicBezTo>
                      <a:pt x="73" y="57"/>
                      <a:pt x="75" y="53"/>
                      <a:pt x="75" y="52"/>
                    </a:cubicBezTo>
                    <a:cubicBezTo>
                      <a:pt x="75" y="52"/>
                      <a:pt x="77" y="46"/>
                      <a:pt x="77" y="46"/>
                    </a:cubicBezTo>
                    <a:cubicBezTo>
                      <a:pt x="77" y="46"/>
                      <a:pt x="78" y="43"/>
                      <a:pt x="78" y="42"/>
                    </a:cubicBezTo>
                    <a:cubicBezTo>
                      <a:pt x="78" y="41"/>
                      <a:pt x="79" y="37"/>
                      <a:pt x="79" y="37"/>
                    </a:cubicBezTo>
                    <a:cubicBezTo>
                      <a:pt x="79" y="37"/>
                      <a:pt x="80" y="34"/>
                      <a:pt x="80" y="33"/>
                    </a:cubicBezTo>
                    <a:cubicBezTo>
                      <a:pt x="80" y="31"/>
                      <a:pt x="82" y="25"/>
                      <a:pt x="79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2" y="38"/>
                      <a:pt x="72" y="39"/>
                    </a:cubicBezTo>
                    <a:cubicBezTo>
                      <a:pt x="71" y="40"/>
                      <a:pt x="71" y="43"/>
                      <a:pt x="71" y="43"/>
                    </a:cubicBezTo>
                    <a:cubicBezTo>
                      <a:pt x="71" y="43"/>
                      <a:pt x="70" y="45"/>
                      <a:pt x="69" y="46"/>
                    </a:cubicBezTo>
                    <a:cubicBezTo>
                      <a:pt x="68" y="48"/>
                      <a:pt x="67" y="50"/>
                      <a:pt x="67" y="51"/>
                    </a:cubicBezTo>
                    <a:cubicBezTo>
                      <a:pt x="66" y="51"/>
                      <a:pt x="66" y="51"/>
                      <a:pt x="65" y="51"/>
                    </a:cubicBezTo>
                    <a:cubicBezTo>
                      <a:pt x="65" y="50"/>
                      <a:pt x="64" y="49"/>
                      <a:pt x="63" y="47"/>
                    </a:cubicBezTo>
                    <a:cubicBezTo>
                      <a:pt x="63" y="47"/>
                      <a:pt x="65" y="40"/>
                      <a:pt x="65" y="39"/>
                    </a:cubicBezTo>
                    <a:cubicBezTo>
                      <a:pt x="65" y="38"/>
                      <a:pt x="65" y="33"/>
                      <a:pt x="66" y="33"/>
                    </a:cubicBezTo>
                    <a:cubicBezTo>
                      <a:pt x="66" y="32"/>
                      <a:pt x="66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9" y="8"/>
                      <a:pt x="65" y="7"/>
                    </a:cubicBezTo>
                    <a:cubicBezTo>
                      <a:pt x="61" y="7"/>
                      <a:pt x="61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7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5" y="43"/>
                      <a:pt x="54" y="42"/>
                      <a:pt x="54" y="41"/>
                    </a:cubicBezTo>
                    <a:cubicBezTo>
                      <a:pt x="54" y="41"/>
                      <a:pt x="54" y="31"/>
                      <a:pt x="54" y="30"/>
                    </a:cubicBezTo>
                    <a:cubicBezTo>
                      <a:pt x="54" y="29"/>
                      <a:pt x="53" y="19"/>
                      <a:pt x="53" y="18"/>
                    </a:cubicBezTo>
                    <a:cubicBezTo>
                      <a:pt x="53" y="17"/>
                      <a:pt x="53" y="10"/>
                      <a:pt x="53" y="9"/>
                    </a:cubicBezTo>
                    <a:cubicBezTo>
                      <a:pt x="53" y="8"/>
                      <a:pt x="53" y="4"/>
                      <a:pt x="53" y="4"/>
                    </a:cubicBezTo>
                    <a:cubicBezTo>
                      <a:pt x="53" y="4"/>
                      <a:pt x="52" y="0"/>
                      <a:pt x="49" y="0"/>
                    </a:cubicBezTo>
                    <a:cubicBezTo>
                      <a:pt x="45" y="0"/>
                      <a:pt x="45" y="5"/>
                      <a:pt x="45" y="6"/>
                    </a:cubicBezTo>
                    <a:cubicBezTo>
                      <a:pt x="45" y="7"/>
                      <a:pt x="46" y="20"/>
                      <a:pt x="46" y="20"/>
                    </a:cubicBezTo>
                    <a:cubicBezTo>
                      <a:pt x="46" y="20"/>
                      <a:pt x="46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6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7" y="44"/>
                      <a:pt x="46" y="44"/>
                    </a:cubicBezTo>
                    <a:cubicBezTo>
                      <a:pt x="45" y="44"/>
                      <a:pt x="44" y="41"/>
                      <a:pt x="44" y="40"/>
                    </a:cubicBezTo>
                    <a:cubicBezTo>
                      <a:pt x="44" y="39"/>
                      <a:pt x="43" y="33"/>
                      <a:pt x="43" y="32"/>
                    </a:cubicBezTo>
                    <a:cubicBezTo>
                      <a:pt x="43" y="32"/>
                      <a:pt x="42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1" y="14"/>
                      <a:pt x="40" y="13"/>
                    </a:cubicBezTo>
                    <a:cubicBezTo>
                      <a:pt x="40" y="11"/>
                      <a:pt x="39" y="7"/>
                      <a:pt x="37" y="8"/>
                    </a:cubicBezTo>
                    <a:cubicBezTo>
                      <a:pt x="34" y="8"/>
                      <a:pt x="34" y="14"/>
                      <a:pt x="34" y="16"/>
                    </a:cubicBezTo>
                    <a:cubicBezTo>
                      <a:pt x="34" y="19"/>
                      <a:pt x="34" y="24"/>
                      <a:pt x="34" y="24"/>
                    </a:cubicBezTo>
                    <a:cubicBezTo>
                      <a:pt x="34" y="24"/>
                      <a:pt x="34" y="31"/>
                      <a:pt x="34" y="33"/>
                    </a:cubicBezTo>
                    <a:cubicBezTo>
                      <a:pt x="35" y="34"/>
                      <a:pt x="35" y="44"/>
                      <a:pt x="36" y="46"/>
                    </a:cubicBezTo>
                    <a:cubicBezTo>
                      <a:pt x="36" y="47"/>
                      <a:pt x="36" y="52"/>
                      <a:pt x="36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5" y="62"/>
                      <a:pt x="34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8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9" y="66"/>
                      <a:pt x="17" y="65"/>
                      <a:pt x="17" y="65"/>
                    </a:cubicBezTo>
                    <a:cubicBezTo>
                      <a:pt x="17" y="65"/>
                      <a:pt x="14" y="61"/>
                      <a:pt x="11" y="60"/>
                    </a:cubicBezTo>
                    <a:cubicBezTo>
                      <a:pt x="9" y="59"/>
                      <a:pt x="3" y="56"/>
                      <a:pt x="2" y="59"/>
                    </a:cubicBezTo>
                    <a:cubicBezTo>
                      <a:pt x="0" y="62"/>
                      <a:pt x="2" y="63"/>
                      <a:pt x="4" y="65"/>
                    </a:cubicBezTo>
                    <a:cubicBezTo>
                      <a:pt x="6" y="68"/>
                      <a:pt x="9" y="72"/>
                      <a:pt x="10" y="73"/>
                    </a:cubicBezTo>
                    <a:cubicBezTo>
                      <a:pt x="11" y="73"/>
                      <a:pt x="14" y="76"/>
                      <a:pt x="15" y="77"/>
                    </a:cubicBezTo>
                    <a:cubicBezTo>
                      <a:pt x="15" y="78"/>
                      <a:pt x="20" y="85"/>
                      <a:pt x="21" y="86"/>
                    </a:cubicBezTo>
                    <a:cubicBezTo>
                      <a:pt x="23" y="87"/>
                      <a:pt x="31" y="95"/>
                      <a:pt x="32" y="96"/>
                    </a:cubicBezTo>
                    <a:cubicBezTo>
                      <a:pt x="32" y="97"/>
                      <a:pt x="36" y="100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5" y="194"/>
                      <a:pt x="34" y="204"/>
                    </a:cubicBezTo>
                    <a:cubicBezTo>
                      <a:pt x="34" y="229"/>
                      <a:pt x="36" y="308"/>
                      <a:pt x="36" y="308"/>
                    </a:cubicBezTo>
                    <a:cubicBezTo>
                      <a:pt x="67" y="308"/>
                      <a:pt x="67" y="308"/>
                      <a:pt x="67" y="308"/>
                    </a:cubicBezTo>
                    <a:cubicBezTo>
                      <a:pt x="67" y="308"/>
                      <a:pt x="72" y="223"/>
                      <a:pt x="71" y="207"/>
                    </a:cubicBezTo>
                    <a:cubicBezTo>
                      <a:pt x="71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3"/>
              <p:cNvSpPr>
                <a:spLocks/>
              </p:cNvSpPr>
              <p:nvPr/>
            </p:nvSpPr>
            <p:spPr bwMode="auto">
              <a:xfrm>
                <a:off x="4940301" y="3357563"/>
                <a:ext cx="373063" cy="887413"/>
              </a:xfrm>
              <a:custGeom>
                <a:avLst/>
                <a:gdLst>
                  <a:gd name="T0" fmla="*/ 30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4 w 99"/>
                  <a:gd name="T9" fmla="*/ 29 h 235"/>
                  <a:gd name="T10" fmla="*/ 10 w 99"/>
                  <a:gd name="T11" fmla="*/ 26 h 235"/>
                  <a:gd name="T12" fmla="*/ 15 w 99"/>
                  <a:gd name="T13" fmla="*/ 35 h 235"/>
                  <a:gd name="T14" fmla="*/ 19 w 99"/>
                  <a:gd name="T15" fmla="*/ 43 h 235"/>
                  <a:gd name="T16" fmla="*/ 24 w 99"/>
                  <a:gd name="T17" fmla="*/ 47 h 235"/>
                  <a:gd name="T18" fmla="*/ 22 w 99"/>
                  <a:gd name="T19" fmla="*/ 36 h 235"/>
                  <a:gd name="T20" fmla="*/ 19 w 99"/>
                  <a:gd name="T21" fmla="*/ 22 h 235"/>
                  <a:gd name="T22" fmla="*/ 16 w 99"/>
                  <a:gd name="T23" fmla="*/ 13 h 235"/>
                  <a:gd name="T24" fmla="*/ 24 w 99"/>
                  <a:gd name="T25" fmla="*/ 13 h 235"/>
                  <a:gd name="T26" fmla="*/ 29 w 99"/>
                  <a:gd name="T27" fmla="*/ 29 h 235"/>
                  <a:gd name="T28" fmla="*/ 33 w 99"/>
                  <a:gd name="T29" fmla="*/ 40 h 235"/>
                  <a:gd name="T30" fmla="*/ 34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7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6 w 99"/>
                  <a:gd name="T47" fmla="*/ 24 h 235"/>
                  <a:gd name="T48" fmla="*/ 57 w 99"/>
                  <a:gd name="T49" fmla="*/ 43 h 235"/>
                  <a:gd name="T50" fmla="*/ 58 w 99"/>
                  <a:gd name="T51" fmla="*/ 53 h 235"/>
                  <a:gd name="T52" fmla="*/ 69 w 99"/>
                  <a:gd name="T53" fmla="*/ 65 h 235"/>
                  <a:gd name="T54" fmla="*/ 78 w 99"/>
                  <a:gd name="T55" fmla="*/ 61 h 235"/>
                  <a:gd name="T56" fmla="*/ 87 w 99"/>
                  <a:gd name="T57" fmla="*/ 54 h 235"/>
                  <a:gd name="T58" fmla="*/ 95 w 99"/>
                  <a:gd name="T59" fmla="*/ 60 h 235"/>
                  <a:gd name="T60" fmla="*/ 84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1 w 99"/>
                  <a:gd name="T67" fmla="*/ 181 h 235"/>
                  <a:gd name="T68" fmla="*/ 53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4" y="99"/>
                    </a:moveTo>
                    <a:cubicBezTo>
                      <a:pt x="34" y="99"/>
                      <a:pt x="30" y="94"/>
                      <a:pt x="30" y="93"/>
                    </a:cubicBezTo>
                    <a:cubicBezTo>
                      <a:pt x="29" y="92"/>
                      <a:pt x="26" y="85"/>
                      <a:pt x="25" y="83"/>
                    </a:cubicBezTo>
                    <a:cubicBezTo>
                      <a:pt x="24" y="81"/>
                      <a:pt x="21" y="70"/>
                      <a:pt x="20" y="68"/>
                    </a:cubicBezTo>
                    <a:cubicBezTo>
                      <a:pt x="19" y="66"/>
                      <a:pt x="17" y="60"/>
                      <a:pt x="17" y="58"/>
                    </a:cubicBezTo>
                    <a:cubicBezTo>
                      <a:pt x="16" y="56"/>
                      <a:pt x="14" y="49"/>
                      <a:pt x="13" y="48"/>
                    </a:cubicBezTo>
                    <a:cubicBezTo>
                      <a:pt x="13" y="48"/>
                      <a:pt x="10" y="42"/>
                      <a:pt x="10" y="42"/>
                    </a:cubicBezTo>
                    <a:cubicBezTo>
                      <a:pt x="10" y="42"/>
                      <a:pt x="9" y="39"/>
                      <a:pt x="8" y="38"/>
                    </a:cubicBezTo>
                    <a:cubicBezTo>
                      <a:pt x="8" y="36"/>
                      <a:pt x="6" y="33"/>
                      <a:pt x="6" y="33"/>
                    </a:cubicBezTo>
                    <a:cubicBezTo>
                      <a:pt x="6" y="33"/>
                      <a:pt x="5" y="30"/>
                      <a:pt x="4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2" y="30"/>
                      <a:pt x="12" y="31"/>
                    </a:cubicBezTo>
                    <a:cubicBezTo>
                      <a:pt x="12" y="31"/>
                      <a:pt x="14" y="34"/>
                      <a:pt x="15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9" y="43"/>
                    </a:cubicBezTo>
                    <a:cubicBezTo>
                      <a:pt x="20" y="44"/>
                      <a:pt x="21" y="46"/>
                      <a:pt x="22" y="47"/>
                    </a:cubicBezTo>
                    <a:cubicBezTo>
                      <a:pt x="23" y="47"/>
                      <a:pt x="23" y="47"/>
                      <a:pt x="24" y="47"/>
                    </a:cubicBezTo>
                    <a:cubicBezTo>
                      <a:pt x="24" y="47"/>
                      <a:pt x="26" y="45"/>
                      <a:pt x="26" y="44"/>
                    </a:cubicBezTo>
                    <a:cubicBezTo>
                      <a:pt x="25" y="43"/>
                      <a:pt x="23" y="37"/>
                      <a:pt x="22" y="36"/>
                    </a:cubicBezTo>
                    <a:cubicBezTo>
                      <a:pt x="22" y="35"/>
                      <a:pt x="21" y="30"/>
                      <a:pt x="21" y="29"/>
                    </a:cubicBezTo>
                    <a:cubicBezTo>
                      <a:pt x="20" y="29"/>
                      <a:pt x="19" y="24"/>
                      <a:pt x="19" y="22"/>
                    </a:cubicBezTo>
                    <a:cubicBezTo>
                      <a:pt x="18" y="20"/>
                      <a:pt x="18" y="18"/>
                      <a:pt x="18" y="18"/>
                    </a:cubicBezTo>
                    <a:cubicBezTo>
                      <a:pt x="18" y="18"/>
                      <a:pt x="16" y="14"/>
                      <a:pt x="16" y="13"/>
                    </a:cubicBezTo>
                    <a:cubicBezTo>
                      <a:pt x="16" y="11"/>
                      <a:pt x="13" y="5"/>
                      <a:pt x="17" y="5"/>
                    </a:cubicBezTo>
                    <a:cubicBezTo>
                      <a:pt x="22" y="5"/>
                      <a:pt x="23" y="11"/>
                      <a:pt x="24" y="13"/>
                    </a:cubicBezTo>
                    <a:cubicBezTo>
                      <a:pt x="24" y="15"/>
                      <a:pt x="26" y="19"/>
                      <a:pt x="26" y="19"/>
                    </a:cubicBezTo>
                    <a:cubicBezTo>
                      <a:pt x="26" y="20"/>
                      <a:pt x="29" y="28"/>
                      <a:pt x="29" y="29"/>
                    </a:cubicBezTo>
                    <a:cubicBezTo>
                      <a:pt x="29" y="30"/>
                      <a:pt x="31" y="33"/>
                      <a:pt x="31" y="35"/>
                    </a:cubicBezTo>
                    <a:cubicBezTo>
                      <a:pt x="32" y="36"/>
                      <a:pt x="32" y="39"/>
                      <a:pt x="33" y="40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5" y="40"/>
                      <a:pt x="34" y="29"/>
                      <a:pt x="34" y="28"/>
                    </a:cubicBezTo>
                    <a:cubicBezTo>
                      <a:pt x="34" y="27"/>
                      <a:pt x="33" y="18"/>
                      <a:pt x="33" y="17"/>
                    </a:cubicBezTo>
                    <a:cubicBezTo>
                      <a:pt x="33" y="16"/>
                      <a:pt x="32" y="9"/>
                      <a:pt x="32" y="8"/>
                    </a:cubicBezTo>
                    <a:cubicBezTo>
                      <a:pt x="32" y="8"/>
                      <a:pt x="31" y="4"/>
                      <a:pt x="31" y="4"/>
                    </a:cubicBezTo>
                    <a:cubicBezTo>
                      <a:pt x="31" y="4"/>
                      <a:pt x="31" y="0"/>
                      <a:pt x="35" y="1"/>
                    </a:cubicBezTo>
                    <a:cubicBezTo>
                      <a:pt x="40" y="2"/>
                      <a:pt x="40" y="6"/>
                      <a:pt x="40" y="7"/>
                    </a:cubicBezTo>
                    <a:cubicBezTo>
                      <a:pt x="41" y="8"/>
                      <a:pt x="43" y="28"/>
                      <a:pt x="43" y="28"/>
                    </a:cubicBezTo>
                    <a:cubicBezTo>
                      <a:pt x="44" y="29"/>
                      <a:pt x="44" y="35"/>
                      <a:pt x="44" y="36"/>
                    </a:cubicBezTo>
                    <a:cubicBezTo>
                      <a:pt x="44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7" y="31"/>
                      <a:pt x="47" y="31"/>
                    </a:cubicBezTo>
                    <a:cubicBezTo>
                      <a:pt x="47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7" y="14"/>
                      <a:pt x="47" y="13"/>
                    </a:cubicBezTo>
                    <a:cubicBezTo>
                      <a:pt x="47" y="12"/>
                      <a:pt x="47" y="9"/>
                      <a:pt x="50" y="9"/>
                    </a:cubicBezTo>
                    <a:cubicBezTo>
                      <a:pt x="53" y="10"/>
                      <a:pt x="55" y="15"/>
                      <a:pt x="55" y="17"/>
                    </a:cubicBezTo>
                    <a:cubicBezTo>
                      <a:pt x="55" y="19"/>
                      <a:pt x="56" y="24"/>
                      <a:pt x="56" y="24"/>
                    </a:cubicBezTo>
                    <a:cubicBezTo>
                      <a:pt x="56" y="24"/>
                      <a:pt x="57" y="30"/>
                      <a:pt x="56" y="32"/>
                    </a:cubicBezTo>
                    <a:cubicBezTo>
                      <a:pt x="56" y="33"/>
                      <a:pt x="57" y="42"/>
                      <a:pt x="57" y="43"/>
                    </a:cubicBezTo>
                    <a:cubicBezTo>
                      <a:pt x="57" y="44"/>
                      <a:pt x="57" y="48"/>
                      <a:pt x="57" y="49"/>
                    </a:cubicBezTo>
                    <a:cubicBezTo>
                      <a:pt x="58" y="51"/>
                      <a:pt x="58" y="53"/>
                      <a:pt x="58" y="53"/>
                    </a:cubicBezTo>
                    <a:cubicBezTo>
                      <a:pt x="58" y="53"/>
                      <a:pt x="60" y="57"/>
                      <a:pt x="62" y="59"/>
                    </a:cubicBezTo>
                    <a:cubicBezTo>
                      <a:pt x="63" y="60"/>
                      <a:pt x="68" y="65"/>
                      <a:pt x="69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9" y="60"/>
                      <a:pt x="81" y="60"/>
                      <a:pt x="81" y="60"/>
                    </a:cubicBezTo>
                    <a:cubicBezTo>
                      <a:pt x="81" y="60"/>
                      <a:pt x="85" y="55"/>
                      <a:pt x="87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90" y="64"/>
                      <a:pt x="89" y="64"/>
                    </a:cubicBezTo>
                    <a:cubicBezTo>
                      <a:pt x="88" y="65"/>
                      <a:pt x="84" y="68"/>
                      <a:pt x="84" y="69"/>
                    </a:cubicBezTo>
                    <a:cubicBezTo>
                      <a:pt x="83" y="69"/>
                      <a:pt x="80" y="77"/>
                      <a:pt x="79" y="78"/>
                    </a:cubicBezTo>
                    <a:cubicBezTo>
                      <a:pt x="77" y="78"/>
                      <a:pt x="69" y="86"/>
                      <a:pt x="68" y="87"/>
                    </a:cubicBezTo>
                    <a:cubicBezTo>
                      <a:pt x="68" y="87"/>
                      <a:pt x="65" y="91"/>
                      <a:pt x="64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2" y="95"/>
                      <a:pt x="63" y="103"/>
                      <a:pt x="64" y="106"/>
                    </a:cubicBezTo>
                    <a:cubicBezTo>
                      <a:pt x="65" y="108"/>
                      <a:pt x="79" y="173"/>
                      <a:pt x="81" y="181"/>
                    </a:cubicBezTo>
                    <a:cubicBezTo>
                      <a:pt x="85" y="203"/>
                      <a:pt x="85" y="220"/>
                      <a:pt x="85" y="220"/>
                    </a:cubicBezTo>
                    <a:cubicBezTo>
                      <a:pt x="74" y="225"/>
                      <a:pt x="64" y="230"/>
                      <a:pt x="53" y="235"/>
                    </a:cubicBezTo>
                    <a:cubicBezTo>
                      <a:pt x="53" y="235"/>
                      <a:pt x="44" y="215"/>
                      <a:pt x="42" y="199"/>
                    </a:cubicBezTo>
                    <a:cubicBezTo>
                      <a:pt x="41" y="191"/>
                      <a:pt x="39" y="166"/>
                      <a:pt x="37" y="143"/>
                    </a:cubicBezTo>
                    <a:cubicBezTo>
                      <a:pt x="35" y="119"/>
                      <a:pt x="34" y="99"/>
                      <a:pt x="34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3430588" y="2903538"/>
                <a:ext cx="481013" cy="1149350"/>
              </a:xfrm>
              <a:custGeom>
                <a:avLst/>
                <a:gdLst>
                  <a:gd name="T0" fmla="*/ 39 w 128"/>
                  <a:gd name="T1" fmla="*/ 120 h 304"/>
                  <a:gd name="T2" fmla="*/ 26 w 128"/>
                  <a:gd name="T3" fmla="*/ 88 h 304"/>
                  <a:gd name="T4" fmla="*/ 17 w 128"/>
                  <a:gd name="T5" fmla="*/ 62 h 304"/>
                  <a:gd name="T6" fmla="*/ 11 w 128"/>
                  <a:gd name="T7" fmla="*/ 49 h 304"/>
                  <a:gd name="T8" fmla="*/ 5 w 128"/>
                  <a:gd name="T9" fmla="*/ 37 h 304"/>
                  <a:gd name="T10" fmla="*/ 14 w 128"/>
                  <a:gd name="T11" fmla="*/ 34 h 304"/>
                  <a:gd name="T12" fmla="*/ 19 w 128"/>
                  <a:gd name="T13" fmla="*/ 45 h 304"/>
                  <a:gd name="T14" fmla="*/ 25 w 128"/>
                  <a:gd name="T15" fmla="*/ 55 h 304"/>
                  <a:gd name="T16" fmla="*/ 31 w 128"/>
                  <a:gd name="T17" fmla="*/ 60 h 304"/>
                  <a:gd name="T18" fmla="*/ 29 w 128"/>
                  <a:gd name="T19" fmla="*/ 46 h 304"/>
                  <a:gd name="T20" fmla="*/ 25 w 128"/>
                  <a:gd name="T21" fmla="*/ 29 h 304"/>
                  <a:gd name="T22" fmla="*/ 21 w 128"/>
                  <a:gd name="T23" fmla="*/ 16 h 304"/>
                  <a:gd name="T24" fmla="*/ 31 w 128"/>
                  <a:gd name="T25" fmla="*/ 17 h 304"/>
                  <a:gd name="T26" fmla="*/ 37 w 128"/>
                  <a:gd name="T27" fmla="*/ 38 h 304"/>
                  <a:gd name="T28" fmla="*/ 43 w 128"/>
                  <a:gd name="T29" fmla="*/ 52 h 304"/>
                  <a:gd name="T30" fmla="*/ 44 w 128"/>
                  <a:gd name="T31" fmla="*/ 36 h 304"/>
                  <a:gd name="T32" fmla="*/ 41 w 128"/>
                  <a:gd name="T33" fmla="*/ 11 h 304"/>
                  <a:gd name="T34" fmla="*/ 46 w 128"/>
                  <a:gd name="T35" fmla="*/ 1 h 304"/>
                  <a:gd name="T36" fmla="*/ 56 w 128"/>
                  <a:gd name="T37" fmla="*/ 37 h 304"/>
                  <a:gd name="T38" fmla="*/ 59 w 128"/>
                  <a:gd name="T39" fmla="*/ 51 h 304"/>
                  <a:gd name="T40" fmla="*/ 61 w 128"/>
                  <a:gd name="T41" fmla="*/ 40 h 304"/>
                  <a:gd name="T42" fmla="*/ 61 w 128"/>
                  <a:gd name="T43" fmla="*/ 27 h 304"/>
                  <a:gd name="T44" fmla="*/ 65 w 128"/>
                  <a:gd name="T45" fmla="*/ 12 h 304"/>
                  <a:gd name="T46" fmla="*/ 72 w 128"/>
                  <a:gd name="T47" fmla="*/ 31 h 304"/>
                  <a:gd name="T48" fmla="*/ 73 w 128"/>
                  <a:gd name="T49" fmla="*/ 55 h 304"/>
                  <a:gd name="T50" fmla="*/ 75 w 128"/>
                  <a:gd name="T51" fmla="*/ 68 h 304"/>
                  <a:gd name="T52" fmla="*/ 89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10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9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7" y="90"/>
                      <a:pt x="26" y="88"/>
                    </a:cubicBezTo>
                    <a:cubicBezTo>
                      <a:pt x="25" y="85"/>
                      <a:pt x="22" y="77"/>
                      <a:pt x="22" y="75"/>
                    </a:cubicBezTo>
                    <a:cubicBezTo>
                      <a:pt x="21" y="72"/>
                      <a:pt x="18" y="63"/>
                      <a:pt x="17" y="62"/>
                    </a:cubicBezTo>
                    <a:cubicBezTo>
                      <a:pt x="17" y="61"/>
                      <a:pt x="14" y="54"/>
                      <a:pt x="14" y="54"/>
                    </a:cubicBezTo>
                    <a:cubicBezTo>
                      <a:pt x="14" y="54"/>
                      <a:pt x="11" y="51"/>
                      <a:pt x="11" y="49"/>
                    </a:cubicBezTo>
                    <a:cubicBezTo>
                      <a:pt x="10" y="47"/>
                      <a:pt x="8" y="43"/>
                      <a:pt x="8" y="43"/>
                    </a:cubicBezTo>
                    <a:cubicBezTo>
                      <a:pt x="8" y="43"/>
                      <a:pt x="6" y="39"/>
                      <a:pt x="5" y="37"/>
                    </a:cubicBezTo>
                    <a:cubicBezTo>
                      <a:pt x="5" y="35"/>
                      <a:pt x="0" y="27"/>
                      <a:pt x="6" y="26"/>
                    </a:cubicBezTo>
                    <a:cubicBezTo>
                      <a:pt x="11" y="26"/>
                      <a:pt x="14" y="34"/>
                      <a:pt x="14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9" y="44"/>
                      <a:pt x="19" y="45"/>
                    </a:cubicBezTo>
                    <a:cubicBezTo>
                      <a:pt x="20" y="47"/>
                      <a:pt x="21" y="50"/>
                      <a:pt x="21" y="50"/>
                    </a:cubicBezTo>
                    <a:cubicBezTo>
                      <a:pt x="21" y="50"/>
                      <a:pt x="24" y="53"/>
                      <a:pt x="25" y="55"/>
                    </a:cubicBezTo>
                    <a:cubicBezTo>
                      <a:pt x="26" y="57"/>
                      <a:pt x="28" y="60"/>
                      <a:pt x="29" y="60"/>
                    </a:cubicBezTo>
                    <a:cubicBezTo>
                      <a:pt x="29" y="61"/>
                      <a:pt x="30" y="61"/>
                      <a:pt x="31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3" y="55"/>
                      <a:pt x="30" y="47"/>
                      <a:pt x="29" y="46"/>
                    </a:cubicBezTo>
                    <a:cubicBezTo>
                      <a:pt x="29" y="45"/>
                      <a:pt x="27" y="39"/>
                      <a:pt x="27" y="38"/>
                    </a:cubicBezTo>
                    <a:cubicBezTo>
                      <a:pt x="26" y="37"/>
                      <a:pt x="25" y="31"/>
                      <a:pt x="25" y="29"/>
                    </a:cubicBezTo>
                    <a:cubicBezTo>
                      <a:pt x="24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1" y="16"/>
                    </a:cubicBezTo>
                    <a:cubicBezTo>
                      <a:pt x="20" y="15"/>
                      <a:pt x="17" y="7"/>
                      <a:pt x="23" y="7"/>
                    </a:cubicBezTo>
                    <a:cubicBezTo>
                      <a:pt x="28" y="7"/>
                      <a:pt x="30" y="14"/>
                      <a:pt x="31" y="17"/>
                    </a:cubicBezTo>
                    <a:cubicBezTo>
                      <a:pt x="32" y="19"/>
                      <a:pt x="34" y="25"/>
                      <a:pt x="34" y="25"/>
                    </a:cubicBezTo>
                    <a:cubicBezTo>
                      <a:pt x="34" y="25"/>
                      <a:pt x="37" y="36"/>
                      <a:pt x="37" y="38"/>
                    </a:cubicBezTo>
                    <a:cubicBezTo>
                      <a:pt x="38" y="39"/>
                      <a:pt x="40" y="43"/>
                      <a:pt x="40" y="45"/>
                    </a:cubicBezTo>
                    <a:cubicBezTo>
                      <a:pt x="41" y="47"/>
                      <a:pt x="42" y="50"/>
                      <a:pt x="43" y="52"/>
                    </a:cubicBezTo>
                    <a:cubicBezTo>
                      <a:pt x="43" y="52"/>
                      <a:pt x="43" y="53"/>
                      <a:pt x="44" y="53"/>
                    </a:cubicBezTo>
                    <a:cubicBezTo>
                      <a:pt x="45" y="52"/>
                      <a:pt x="44" y="37"/>
                      <a:pt x="44" y="36"/>
                    </a:cubicBezTo>
                    <a:cubicBezTo>
                      <a:pt x="43" y="35"/>
                      <a:pt x="43" y="23"/>
                      <a:pt x="43" y="22"/>
                    </a:cubicBezTo>
                    <a:cubicBezTo>
                      <a:pt x="43" y="20"/>
                      <a:pt x="42" y="12"/>
                      <a:pt x="41" y="11"/>
                    </a:cubicBezTo>
                    <a:cubicBezTo>
                      <a:pt x="41" y="10"/>
                      <a:pt x="41" y="5"/>
                      <a:pt x="41" y="5"/>
                    </a:cubicBezTo>
                    <a:cubicBezTo>
                      <a:pt x="41" y="5"/>
                      <a:pt x="40" y="0"/>
                      <a:pt x="46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3" y="10"/>
                      <a:pt x="56" y="36"/>
                      <a:pt x="56" y="37"/>
                    </a:cubicBezTo>
                    <a:cubicBezTo>
                      <a:pt x="56" y="37"/>
                      <a:pt x="57" y="45"/>
                      <a:pt x="57" y="46"/>
                    </a:cubicBezTo>
                    <a:cubicBezTo>
                      <a:pt x="57" y="48"/>
                      <a:pt x="57" y="51"/>
                      <a:pt x="59" y="51"/>
                    </a:cubicBezTo>
                    <a:cubicBezTo>
                      <a:pt x="60" y="52"/>
                      <a:pt x="60" y="49"/>
                      <a:pt x="60" y="49"/>
                    </a:cubicBezTo>
                    <a:cubicBezTo>
                      <a:pt x="60" y="48"/>
                      <a:pt x="61" y="41"/>
                      <a:pt x="61" y="40"/>
                    </a:cubicBezTo>
                    <a:cubicBezTo>
                      <a:pt x="61" y="39"/>
                      <a:pt x="61" y="33"/>
                      <a:pt x="61" y="31"/>
                    </a:cubicBezTo>
                    <a:cubicBezTo>
                      <a:pt x="61" y="29"/>
                      <a:pt x="61" y="27"/>
                      <a:pt x="61" y="27"/>
                    </a:cubicBezTo>
                    <a:cubicBezTo>
                      <a:pt x="61" y="27"/>
                      <a:pt x="60" y="18"/>
                      <a:pt x="61" y="17"/>
                    </a:cubicBezTo>
                    <a:cubicBezTo>
                      <a:pt x="61" y="16"/>
                      <a:pt x="61" y="11"/>
                      <a:pt x="65" y="12"/>
                    </a:cubicBezTo>
                    <a:cubicBezTo>
                      <a:pt x="69" y="13"/>
                      <a:pt x="70" y="19"/>
                      <a:pt x="71" y="22"/>
                    </a:cubicBezTo>
                    <a:cubicBezTo>
                      <a:pt x="72" y="25"/>
                      <a:pt x="72" y="31"/>
                      <a:pt x="72" y="31"/>
                    </a:cubicBezTo>
                    <a:cubicBezTo>
                      <a:pt x="72" y="31"/>
                      <a:pt x="73" y="39"/>
                      <a:pt x="73" y="41"/>
                    </a:cubicBezTo>
                    <a:cubicBezTo>
                      <a:pt x="73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5" y="68"/>
                      <a:pt x="75" y="68"/>
                    </a:cubicBezTo>
                    <a:cubicBezTo>
                      <a:pt x="75" y="68"/>
                      <a:pt x="78" y="74"/>
                      <a:pt x="80" y="76"/>
                    </a:cubicBezTo>
                    <a:cubicBezTo>
                      <a:pt x="82" y="78"/>
                      <a:pt x="89" y="83"/>
                      <a:pt x="89" y="84"/>
                    </a:cubicBezTo>
                    <a:cubicBezTo>
                      <a:pt x="90" y="84"/>
                      <a:pt x="93" y="85"/>
                      <a:pt x="95" y="84"/>
                    </a:cubicBezTo>
                    <a:cubicBezTo>
                      <a:pt x="96" y="83"/>
                      <a:pt x="100" y="80"/>
                      <a:pt x="101" y="79"/>
                    </a:cubicBezTo>
                    <a:cubicBezTo>
                      <a:pt x="102" y="78"/>
                      <a:pt x="105" y="77"/>
                      <a:pt x="105" y="77"/>
                    </a:cubicBezTo>
                    <a:cubicBezTo>
                      <a:pt x="105" y="77"/>
                      <a:pt x="109" y="70"/>
                      <a:pt x="112" y="69"/>
                    </a:cubicBezTo>
                    <a:cubicBezTo>
                      <a:pt x="116" y="68"/>
                      <a:pt x="123" y="67"/>
                      <a:pt x="126" y="70"/>
                    </a:cubicBezTo>
                    <a:cubicBezTo>
                      <a:pt x="128" y="74"/>
                      <a:pt x="126" y="74"/>
                      <a:pt x="123" y="77"/>
                    </a:cubicBezTo>
                    <a:cubicBezTo>
                      <a:pt x="120" y="79"/>
                      <a:pt x="116" y="82"/>
                      <a:pt x="115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2" y="100"/>
                    </a:cubicBezTo>
                    <a:cubicBezTo>
                      <a:pt x="100" y="102"/>
                      <a:pt x="81" y="116"/>
                      <a:pt x="80" y="121"/>
                    </a:cubicBezTo>
                    <a:cubicBezTo>
                      <a:pt x="79" y="133"/>
                      <a:pt x="102" y="224"/>
                      <a:pt x="104" y="234"/>
                    </a:cubicBezTo>
                    <a:cubicBezTo>
                      <a:pt x="110" y="262"/>
                      <a:pt x="110" y="283"/>
                      <a:pt x="110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9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8" y="184"/>
                    </a:cubicBezTo>
                    <a:cubicBezTo>
                      <a:pt x="46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5"/>
              <p:cNvSpPr>
                <a:spLocks/>
              </p:cNvSpPr>
              <p:nvPr/>
            </p:nvSpPr>
            <p:spPr bwMode="auto">
              <a:xfrm>
                <a:off x="311785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4 w 85"/>
                  <a:gd name="T3" fmla="*/ 71 h 277"/>
                  <a:gd name="T4" fmla="*/ 76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2 w 85"/>
                  <a:gd name="T11" fmla="*/ 23 h 277"/>
                  <a:gd name="T12" fmla="*/ 76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6 w 85"/>
                  <a:gd name="T19" fmla="*/ 46 h 277"/>
                  <a:gd name="T20" fmla="*/ 68 w 85"/>
                  <a:gd name="T21" fmla="*/ 31 h 277"/>
                  <a:gd name="T22" fmla="*/ 69 w 85"/>
                  <a:gd name="T23" fmla="*/ 20 h 277"/>
                  <a:gd name="T24" fmla="*/ 67 w 85"/>
                  <a:gd name="T25" fmla="*/ 7 h 277"/>
                  <a:gd name="T26" fmla="*/ 62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6 w 85"/>
                  <a:gd name="T33" fmla="*/ 30 h 277"/>
                  <a:gd name="T34" fmla="*/ 55 w 85"/>
                  <a:gd name="T35" fmla="*/ 9 h 277"/>
                  <a:gd name="T36" fmla="*/ 51 w 85"/>
                  <a:gd name="T37" fmla="*/ 0 h 277"/>
                  <a:gd name="T38" fmla="*/ 47 w 85"/>
                  <a:gd name="T39" fmla="*/ 20 h 277"/>
                  <a:gd name="T40" fmla="*/ 47 w 85"/>
                  <a:gd name="T41" fmla="*/ 30 h 277"/>
                  <a:gd name="T42" fmla="*/ 48 w 85"/>
                  <a:gd name="T43" fmla="*/ 44 h 277"/>
                  <a:gd name="T44" fmla="*/ 46 w 85"/>
                  <a:gd name="T45" fmla="*/ 40 h 277"/>
                  <a:gd name="T46" fmla="*/ 43 w 85"/>
                  <a:gd name="T47" fmla="*/ 25 h 277"/>
                  <a:gd name="T48" fmla="*/ 42 w 85"/>
                  <a:gd name="T49" fmla="*/ 13 h 277"/>
                  <a:gd name="T50" fmla="*/ 35 w 85"/>
                  <a:gd name="T51" fmla="*/ 17 h 277"/>
                  <a:gd name="T52" fmla="*/ 36 w 85"/>
                  <a:gd name="T53" fmla="*/ 34 h 277"/>
                  <a:gd name="T54" fmla="*/ 37 w 85"/>
                  <a:gd name="T55" fmla="*/ 54 h 277"/>
                  <a:gd name="T56" fmla="*/ 35 w 85"/>
                  <a:gd name="T57" fmla="*/ 64 h 277"/>
                  <a:gd name="T58" fmla="*/ 25 w 85"/>
                  <a:gd name="T59" fmla="*/ 73 h 277"/>
                  <a:gd name="T60" fmla="*/ 17 w 85"/>
                  <a:gd name="T61" fmla="*/ 67 h 277"/>
                  <a:gd name="T62" fmla="*/ 2 w 85"/>
                  <a:gd name="T63" fmla="*/ 62 h 277"/>
                  <a:gd name="T64" fmla="*/ 10 w 85"/>
                  <a:gd name="T65" fmla="*/ 75 h 277"/>
                  <a:gd name="T66" fmla="*/ 22 w 85"/>
                  <a:gd name="T67" fmla="*/ 88 h 277"/>
                  <a:gd name="T68" fmla="*/ 37 w 85"/>
                  <a:gd name="T69" fmla="*/ 101 h 277"/>
                  <a:gd name="T70" fmla="*/ 39 w 85"/>
                  <a:gd name="T71" fmla="*/ 117 h 277"/>
                  <a:gd name="T72" fmla="*/ 35 w 85"/>
                  <a:gd name="T73" fmla="*/ 277 h 277"/>
                  <a:gd name="T74" fmla="*/ 73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6" y="104"/>
                    </a:moveTo>
                    <a:cubicBezTo>
                      <a:pt x="66" y="104"/>
                      <a:pt x="68" y="98"/>
                      <a:pt x="68" y="97"/>
                    </a:cubicBezTo>
                    <a:cubicBezTo>
                      <a:pt x="69" y="96"/>
                      <a:pt x="71" y="88"/>
                      <a:pt x="72" y="86"/>
                    </a:cubicBezTo>
                    <a:cubicBezTo>
                      <a:pt x="72" y="84"/>
                      <a:pt x="74" y="73"/>
                      <a:pt x="74" y="71"/>
                    </a:cubicBezTo>
                    <a:cubicBezTo>
                      <a:pt x="74" y="69"/>
                      <a:pt x="75" y="62"/>
                      <a:pt x="76" y="60"/>
                    </a:cubicBezTo>
                    <a:cubicBezTo>
                      <a:pt x="76" y="59"/>
                      <a:pt x="76" y="56"/>
                      <a:pt x="76" y="56"/>
                    </a:cubicBezTo>
                    <a:cubicBezTo>
                      <a:pt x="76" y="56"/>
                      <a:pt x="77" y="52"/>
                      <a:pt x="77" y="51"/>
                    </a:cubicBezTo>
                    <a:cubicBezTo>
                      <a:pt x="78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1" y="40"/>
                    </a:cubicBezTo>
                    <a:cubicBezTo>
                      <a:pt x="81" y="39"/>
                      <a:pt x="81" y="35"/>
                      <a:pt x="81" y="35"/>
                    </a:cubicBezTo>
                    <a:cubicBezTo>
                      <a:pt x="81" y="35"/>
                      <a:pt x="83" y="32"/>
                      <a:pt x="83" y="31"/>
                    </a:cubicBezTo>
                    <a:cubicBezTo>
                      <a:pt x="83" y="29"/>
                      <a:pt x="85" y="23"/>
                      <a:pt x="82" y="23"/>
                    </a:cubicBezTo>
                    <a:cubicBezTo>
                      <a:pt x="78" y="22"/>
                      <a:pt x="77" y="29"/>
                      <a:pt x="77" y="29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4" y="37"/>
                      <a:pt x="74" y="38"/>
                    </a:cubicBezTo>
                    <a:cubicBezTo>
                      <a:pt x="74" y="38"/>
                      <a:pt x="73" y="41"/>
                      <a:pt x="73" y="41"/>
                    </a:cubicBezTo>
                    <a:cubicBezTo>
                      <a:pt x="73" y="41"/>
                      <a:pt x="72" y="44"/>
                      <a:pt x="71" y="45"/>
                    </a:cubicBezTo>
                    <a:cubicBezTo>
                      <a:pt x="71" y="46"/>
                      <a:pt x="70" y="49"/>
                      <a:pt x="69" y="49"/>
                    </a:cubicBezTo>
                    <a:cubicBezTo>
                      <a:pt x="69" y="50"/>
                      <a:pt x="68" y="50"/>
                      <a:pt x="68" y="50"/>
                    </a:cubicBezTo>
                    <a:cubicBezTo>
                      <a:pt x="67" y="49"/>
                      <a:pt x="66" y="48"/>
                      <a:pt x="66" y="46"/>
                    </a:cubicBezTo>
                    <a:cubicBezTo>
                      <a:pt x="65" y="46"/>
                      <a:pt x="67" y="39"/>
                      <a:pt x="67" y="38"/>
                    </a:cubicBezTo>
                    <a:cubicBezTo>
                      <a:pt x="67" y="37"/>
                      <a:pt x="68" y="32"/>
                      <a:pt x="68" y="31"/>
                    </a:cubicBezTo>
                    <a:cubicBezTo>
                      <a:pt x="68" y="31"/>
                      <a:pt x="68" y="26"/>
                      <a:pt x="69" y="24"/>
                    </a:cubicBezTo>
                    <a:cubicBezTo>
                      <a:pt x="69" y="22"/>
                      <a:pt x="69" y="20"/>
                      <a:pt x="69" y="20"/>
                    </a:cubicBezTo>
                    <a:cubicBezTo>
                      <a:pt x="69" y="20"/>
                      <a:pt x="70" y="15"/>
                      <a:pt x="70" y="14"/>
                    </a:cubicBezTo>
                    <a:cubicBezTo>
                      <a:pt x="70" y="13"/>
                      <a:pt x="71" y="7"/>
                      <a:pt x="67" y="7"/>
                    </a:cubicBezTo>
                    <a:cubicBezTo>
                      <a:pt x="64" y="6"/>
                      <a:pt x="63" y="12"/>
                      <a:pt x="63" y="14"/>
                    </a:cubicBezTo>
                    <a:cubicBezTo>
                      <a:pt x="62" y="16"/>
                      <a:pt x="62" y="21"/>
                      <a:pt x="62" y="21"/>
                    </a:cubicBezTo>
                    <a:cubicBezTo>
                      <a:pt x="62" y="21"/>
                      <a:pt x="61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9" y="39"/>
                      <a:pt x="58" y="43"/>
                      <a:pt x="58" y="43"/>
                    </a:cubicBezTo>
                    <a:cubicBezTo>
                      <a:pt x="58" y="43"/>
                      <a:pt x="58" y="44"/>
                      <a:pt x="57" y="43"/>
                    </a:cubicBezTo>
                    <a:cubicBezTo>
                      <a:pt x="56" y="43"/>
                      <a:pt x="56" y="41"/>
                      <a:pt x="56" y="41"/>
                    </a:cubicBezTo>
                    <a:cubicBezTo>
                      <a:pt x="56" y="40"/>
                      <a:pt x="56" y="31"/>
                      <a:pt x="56" y="30"/>
                    </a:cubicBezTo>
                    <a:cubicBezTo>
                      <a:pt x="56" y="29"/>
                      <a:pt x="55" y="19"/>
                      <a:pt x="55" y="18"/>
                    </a:cubicBezTo>
                    <a:cubicBezTo>
                      <a:pt x="55" y="16"/>
                      <a:pt x="55" y="9"/>
                      <a:pt x="55" y="9"/>
                    </a:cubicBezTo>
                    <a:cubicBezTo>
                      <a:pt x="55" y="8"/>
                      <a:pt x="55" y="4"/>
                      <a:pt x="55" y="4"/>
                    </a:cubicBezTo>
                    <a:cubicBezTo>
                      <a:pt x="55" y="4"/>
                      <a:pt x="54" y="0"/>
                      <a:pt x="51" y="0"/>
                    </a:cubicBezTo>
                    <a:cubicBezTo>
                      <a:pt x="47" y="1"/>
                      <a:pt x="47" y="5"/>
                      <a:pt x="47" y="6"/>
                    </a:cubicBezTo>
                    <a:cubicBezTo>
                      <a:pt x="47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7" y="25"/>
                      <a:pt x="47" y="30"/>
                      <a:pt x="47" y="30"/>
                    </a:cubicBezTo>
                    <a:cubicBezTo>
                      <a:pt x="47" y="31"/>
                      <a:pt x="48" y="37"/>
                      <a:pt x="48" y="38"/>
                    </a:cubicBezTo>
                    <a:cubicBezTo>
                      <a:pt x="48" y="40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7" y="44"/>
                    </a:cubicBezTo>
                    <a:cubicBezTo>
                      <a:pt x="46" y="44"/>
                      <a:pt x="46" y="41"/>
                      <a:pt x="46" y="40"/>
                    </a:cubicBezTo>
                    <a:cubicBezTo>
                      <a:pt x="46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3" y="23"/>
                      <a:pt x="43" y="21"/>
                      <a:pt x="43" y="21"/>
                    </a:cubicBezTo>
                    <a:cubicBezTo>
                      <a:pt x="43" y="21"/>
                      <a:pt x="42" y="14"/>
                      <a:pt x="42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6" y="9"/>
                      <a:pt x="35" y="15"/>
                      <a:pt x="35" y="17"/>
                    </a:cubicBezTo>
                    <a:cubicBezTo>
                      <a:pt x="35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6" y="34"/>
                    </a:cubicBezTo>
                    <a:cubicBezTo>
                      <a:pt x="36" y="35"/>
                      <a:pt x="37" y="45"/>
                      <a:pt x="37" y="46"/>
                    </a:cubicBezTo>
                    <a:cubicBezTo>
                      <a:pt x="37" y="48"/>
                      <a:pt x="37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6" y="63"/>
                      <a:pt x="35" y="64"/>
                    </a:cubicBezTo>
                    <a:cubicBezTo>
                      <a:pt x="33" y="66"/>
                      <a:pt x="29" y="72"/>
                      <a:pt x="29" y="72"/>
                    </a:cubicBezTo>
                    <a:cubicBezTo>
                      <a:pt x="29" y="72"/>
                      <a:pt x="26" y="73"/>
                      <a:pt x="25" y="73"/>
                    </a:cubicBezTo>
                    <a:cubicBezTo>
                      <a:pt x="24" y="72"/>
                      <a:pt x="21" y="69"/>
                      <a:pt x="20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2" y="62"/>
                    </a:cubicBezTo>
                    <a:cubicBezTo>
                      <a:pt x="9" y="61"/>
                      <a:pt x="3" y="58"/>
                      <a:pt x="2" y="62"/>
                    </a:cubicBezTo>
                    <a:cubicBezTo>
                      <a:pt x="0" y="65"/>
                      <a:pt x="2" y="66"/>
                      <a:pt x="4" y="68"/>
                    </a:cubicBezTo>
                    <a:cubicBezTo>
                      <a:pt x="6" y="70"/>
                      <a:pt x="9" y="74"/>
                      <a:pt x="10" y="75"/>
                    </a:cubicBezTo>
                    <a:cubicBezTo>
                      <a:pt x="11" y="75"/>
                      <a:pt x="14" y="78"/>
                      <a:pt x="15" y="79"/>
                    </a:cubicBezTo>
                    <a:cubicBezTo>
                      <a:pt x="16" y="79"/>
                      <a:pt x="20" y="87"/>
                      <a:pt x="22" y="88"/>
                    </a:cubicBezTo>
                    <a:cubicBezTo>
                      <a:pt x="23" y="89"/>
                      <a:pt x="32" y="95"/>
                      <a:pt x="32" y="96"/>
                    </a:cubicBezTo>
                    <a:cubicBezTo>
                      <a:pt x="33" y="97"/>
                      <a:pt x="36" y="101"/>
                      <a:pt x="37" y="101"/>
                    </a:cubicBezTo>
                    <a:cubicBezTo>
                      <a:pt x="38" y="101"/>
                      <a:pt x="39" y="102"/>
                      <a:pt x="39" y="103"/>
                    </a:cubicBezTo>
                    <a:cubicBezTo>
                      <a:pt x="39" y="104"/>
                      <a:pt x="39" y="114"/>
                      <a:pt x="39" y="117"/>
                    </a:cubicBezTo>
                    <a:cubicBezTo>
                      <a:pt x="39" y="120"/>
                      <a:pt x="35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8" y="275"/>
                      <a:pt x="68" y="275"/>
                      <a:pt x="68" y="275"/>
                    </a:cubicBezTo>
                    <a:cubicBezTo>
                      <a:pt x="68" y="275"/>
                      <a:pt x="73" y="220"/>
                      <a:pt x="73" y="205"/>
                    </a:cubicBezTo>
                    <a:cubicBezTo>
                      <a:pt x="72" y="189"/>
                      <a:pt x="66" y="104"/>
                      <a:pt x="6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6"/>
              <p:cNvSpPr>
                <a:spLocks/>
              </p:cNvSpPr>
              <p:nvPr/>
            </p:nvSpPr>
            <p:spPr bwMode="auto">
              <a:xfrm>
                <a:off x="3813176" y="2741613"/>
                <a:ext cx="395288" cy="1311275"/>
              </a:xfrm>
              <a:custGeom>
                <a:avLst/>
                <a:gdLst>
                  <a:gd name="T0" fmla="*/ 36 w 105"/>
                  <a:gd name="T1" fmla="*/ 85 h 347"/>
                  <a:gd name="T2" fmla="*/ 31 w 105"/>
                  <a:gd name="T3" fmla="*/ 77 h 347"/>
                  <a:gd name="T4" fmla="*/ 17 w 105"/>
                  <a:gd name="T5" fmla="*/ 61 h 347"/>
                  <a:gd name="T6" fmla="*/ 8 w 105"/>
                  <a:gd name="T7" fmla="*/ 72 h 347"/>
                  <a:gd name="T8" fmla="*/ 26 w 105"/>
                  <a:gd name="T9" fmla="*/ 103 h 347"/>
                  <a:gd name="T10" fmla="*/ 42 w 105"/>
                  <a:gd name="T11" fmla="*/ 129 h 347"/>
                  <a:gd name="T12" fmla="*/ 34 w 105"/>
                  <a:gd name="T13" fmla="*/ 317 h 347"/>
                  <a:gd name="T14" fmla="*/ 90 w 105"/>
                  <a:gd name="T15" fmla="*/ 347 h 347"/>
                  <a:gd name="T16" fmla="*/ 88 w 105"/>
                  <a:gd name="T17" fmla="*/ 143 h 347"/>
                  <a:gd name="T18" fmla="*/ 95 w 105"/>
                  <a:gd name="T19" fmla="*/ 126 h 347"/>
                  <a:gd name="T20" fmla="*/ 102 w 105"/>
                  <a:gd name="T21" fmla="*/ 96 h 347"/>
                  <a:gd name="T22" fmla="*/ 102 w 105"/>
                  <a:gd name="T23" fmla="*/ 80 h 347"/>
                  <a:gd name="T24" fmla="*/ 105 w 105"/>
                  <a:gd name="T25" fmla="*/ 43 h 347"/>
                  <a:gd name="T26" fmla="*/ 95 w 105"/>
                  <a:gd name="T27" fmla="*/ 41 h 347"/>
                  <a:gd name="T28" fmla="*/ 91 w 105"/>
                  <a:gd name="T29" fmla="*/ 67 h 347"/>
                  <a:gd name="T30" fmla="*/ 88 w 105"/>
                  <a:gd name="T31" fmla="*/ 70 h 347"/>
                  <a:gd name="T32" fmla="*/ 88 w 105"/>
                  <a:gd name="T33" fmla="*/ 54 h 347"/>
                  <a:gd name="T34" fmla="*/ 88 w 105"/>
                  <a:gd name="T35" fmla="*/ 23 h 347"/>
                  <a:gd name="T36" fmla="*/ 76 w 105"/>
                  <a:gd name="T37" fmla="*/ 19 h 347"/>
                  <a:gd name="T38" fmla="*/ 77 w 105"/>
                  <a:gd name="T39" fmla="*/ 35 h 347"/>
                  <a:gd name="T40" fmla="*/ 75 w 105"/>
                  <a:gd name="T41" fmla="*/ 49 h 347"/>
                  <a:gd name="T42" fmla="*/ 73 w 105"/>
                  <a:gd name="T43" fmla="*/ 27 h 347"/>
                  <a:gd name="T44" fmla="*/ 67 w 105"/>
                  <a:gd name="T45" fmla="*/ 0 h 347"/>
                  <a:gd name="T46" fmla="*/ 61 w 105"/>
                  <a:gd name="T47" fmla="*/ 23 h 347"/>
                  <a:gd name="T48" fmla="*/ 61 w 105"/>
                  <a:gd name="T49" fmla="*/ 42 h 347"/>
                  <a:gd name="T50" fmla="*/ 61 w 105"/>
                  <a:gd name="T51" fmla="*/ 59 h 347"/>
                  <a:gd name="T52" fmla="*/ 57 w 105"/>
                  <a:gd name="T53" fmla="*/ 42 h 347"/>
                  <a:gd name="T54" fmla="*/ 53 w 105"/>
                  <a:gd name="T55" fmla="*/ 14 h 347"/>
                  <a:gd name="T56" fmla="*/ 42 w 105"/>
                  <a:gd name="T57" fmla="*/ 16 h 347"/>
                  <a:gd name="T58" fmla="*/ 43 w 105"/>
                  <a:gd name="T59" fmla="*/ 40 h 347"/>
                  <a:gd name="T60" fmla="*/ 46 w 105"/>
                  <a:gd name="T61" fmla="*/ 61 h 347"/>
                  <a:gd name="T62" fmla="*/ 45 w 105"/>
                  <a:gd name="T63" fmla="*/ 76 h 347"/>
                  <a:gd name="T64" fmla="*/ 42 w 105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347">
                    <a:moveTo>
                      <a:pt x="39" y="88"/>
                    </a:moveTo>
                    <a:cubicBezTo>
                      <a:pt x="39" y="88"/>
                      <a:pt x="37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2" y="78"/>
                      <a:pt x="31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5" y="59"/>
                      <a:pt x="5" y="54"/>
                      <a:pt x="2" y="58"/>
                    </a:cubicBezTo>
                    <a:cubicBezTo>
                      <a:pt x="0" y="62"/>
                      <a:pt x="2" y="64"/>
                      <a:pt x="8" y="72"/>
                    </a:cubicBezTo>
                    <a:cubicBezTo>
                      <a:pt x="14" y="80"/>
                      <a:pt x="20" y="89"/>
                      <a:pt x="21" y="91"/>
                    </a:cubicBezTo>
                    <a:cubicBezTo>
                      <a:pt x="22" y="93"/>
                      <a:pt x="24" y="100"/>
                      <a:pt x="26" y="103"/>
                    </a:cubicBezTo>
                    <a:cubicBezTo>
                      <a:pt x="28" y="105"/>
                      <a:pt x="32" y="112"/>
                      <a:pt x="35" y="116"/>
                    </a:cubicBezTo>
                    <a:cubicBezTo>
                      <a:pt x="37" y="120"/>
                      <a:pt x="40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5" y="329"/>
                      <a:pt x="50" y="346"/>
                      <a:pt x="50" y="346"/>
                    </a:cubicBezTo>
                    <a:cubicBezTo>
                      <a:pt x="90" y="347"/>
                      <a:pt x="90" y="347"/>
                      <a:pt x="90" y="347"/>
                    </a:cubicBezTo>
                    <a:cubicBezTo>
                      <a:pt x="90" y="347"/>
                      <a:pt x="86" y="341"/>
                      <a:pt x="87" y="308"/>
                    </a:cubicBezTo>
                    <a:cubicBezTo>
                      <a:pt x="87" y="291"/>
                      <a:pt x="79" y="217"/>
                      <a:pt x="88" y="143"/>
                    </a:cubicBezTo>
                    <a:cubicBezTo>
                      <a:pt x="89" y="139"/>
                      <a:pt x="90" y="137"/>
                      <a:pt x="91" y="135"/>
                    </a:cubicBezTo>
                    <a:cubicBezTo>
                      <a:pt x="91" y="134"/>
                      <a:pt x="93" y="130"/>
                      <a:pt x="95" y="126"/>
                    </a:cubicBezTo>
                    <a:cubicBezTo>
                      <a:pt x="96" y="122"/>
                      <a:pt x="100" y="110"/>
                      <a:pt x="101" y="106"/>
                    </a:cubicBezTo>
                    <a:cubicBezTo>
                      <a:pt x="101" y="102"/>
                      <a:pt x="102" y="96"/>
                      <a:pt x="102" y="96"/>
                    </a:cubicBezTo>
                    <a:cubicBezTo>
                      <a:pt x="102" y="96"/>
                      <a:pt x="104" y="90"/>
                      <a:pt x="103" y="87"/>
                    </a:cubicBezTo>
                    <a:cubicBezTo>
                      <a:pt x="103" y="84"/>
                      <a:pt x="102" y="80"/>
                      <a:pt x="102" y="80"/>
                    </a:cubicBezTo>
                    <a:cubicBezTo>
                      <a:pt x="102" y="80"/>
                      <a:pt x="104" y="70"/>
                      <a:pt x="104" y="63"/>
                    </a:cubicBezTo>
                    <a:cubicBezTo>
                      <a:pt x="104" y="56"/>
                      <a:pt x="105" y="45"/>
                      <a:pt x="105" y="43"/>
                    </a:cubicBezTo>
                    <a:cubicBezTo>
                      <a:pt x="105" y="42"/>
                      <a:pt x="104" y="35"/>
                      <a:pt x="100" y="35"/>
                    </a:cubicBezTo>
                    <a:cubicBezTo>
                      <a:pt x="96" y="35"/>
                      <a:pt x="95" y="38"/>
                      <a:pt x="95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1" y="67"/>
                    </a:cubicBezTo>
                    <a:cubicBezTo>
                      <a:pt x="91" y="68"/>
                      <a:pt x="90" y="71"/>
                      <a:pt x="90" y="71"/>
                    </a:cubicBezTo>
                    <a:cubicBezTo>
                      <a:pt x="90" y="71"/>
                      <a:pt x="89" y="70"/>
                      <a:pt x="88" y="70"/>
                    </a:cubicBezTo>
                    <a:cubicBezTo>
                      <a:pt x="88" y="69"/>
                      <a:pt x="87" y="68"/>
                      <a:pt x="87" y="67"/>
                    </a:cubicBezTo>
                    <a:cubicBezTo>
                      <a:pt x="87" y="67"/>
                      <a:pt x="89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8" y="25"/>
                      <a:pt x="88" y="23"/>
                    </a:cubicBezTo>
                    <a:cubicBezTo>
                      <a:pt x="88" y="21"/>
                      <a:pt x="89" y="13"/>
                      <a:pt x="83" y="12"/>
                    </a:cubicBezTo>
                    <a:cubicBezTo>
                      <a:pt x="77" y="11"/>
                      <a:pt x="76" y="18"/>
                      <a:pt x="76" y="19"/>
                    </a:cubicBezTo>
                    <a:cubicBezTo>
                      <a:pt x="77" y="20"/>
                      <a:pt x="77" y="26"/>
                      <a:pt x="77" y="28"/>
                    </a:cubicBezTo>
                    <a:cubicBezTo>
                      <a:pt x="77" y="30"/>
                      <a:pt x="77" y="34"/>
                      <a:pt x="77" y="35"/>
                    </a:cubicBezTo>
                    <a:cubicBezTo>
                      <a:pt x="77" y="36"/>
                      <a:pt x="77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5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4" y="25"/>
                      <a:pt x="73" y="11"/>
                      <a:pt x="73" y="10"/>
                    </a:cubicBezTo>
                    <a:cubicBezTo>
                      <a:pt x="73" y="9"/>
                      <a:pt x="73" y="0"/>
                      <a:pt x="67" y="0"/>
                    </a:cubicBezTo>
                    <a:cubicBezTo>
                      <a:pt x="61" y="0"/>
                      <a:pt x="61" y="8"/>
                      <a:pt x="61" y="8"/>
                    </a:cubicBezTo>
                    <a:cubicBezTo>
                      <a:pt x="61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3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7" y="42"/>
                    </a:cubicBezTo>
                    <a:cubicBezTo>
                      <a:pt x="56" y="40"/>
                      <a:pt x="55" y="32"/>
                      <a:pt x="54" y="30"/>
                    </a:cubicBezTo>
                    <a:cubicBezTo>
                      <a:pt x="54" y="28"/>
                      <a:pt x="53" y="16"/>
                      <a:pt x="53" y="14"/>
                    </a:cubicBezTo>
                    <a:cubicBezTo>
                      <a:pt x="52" y="12"/>
                      <a:pt x="52" y="7"/>
                      <a:pt x="47" y="7"/>
                    </a:cubicBezTo>
                    <a:cubicBezTo>
                      <a:pt x="42" y="7"/>
                      <a:pt x="42" y="13"/>
                      <a:pt x="42" y="16"/>
                    </a:cubicBezTo>
                    <a:cubicBezTo>
                      <a:pt x="42" y="19"/>
                      <a:pt x="42" y="26"/>
                      <a:pt x="42" y="28"/>
                    </a:cubicBezTo>
                    <a:cubicBezTo>
                      <a:pt x="42" y="30"/>
                      <a:pt x="43" y="37"/>
                      <a:pt x="43" y="40"/>
                    </a:cubicBezTo>
                    <a:cubicBezTo>
                      <a:pt x="43" y="43"/>
                      <a:pt x="45" y="52"/>
                      <a:pt x="45" y="55"/>
                    </a:cubicBezTo>
                    <a:cubicBezTo>
                      <a:pt x="45" y="57"/>
                      <a:pt x="46" y="61"/>
                      <a:pt x="46" y="61"/>
                    </a:cubicBezTo>
                    <a:cubicBezTo>
                      <a:pt x="46" y="61"/>
                      <a:pt x="46" y="69"/>
                      <a:pt x="46" y="71"/>
                    </a:cubicBezTo>
                    <a:cubicBezTo>
                      <a:pt x="46" y="72"/>
                      <a:pt x="45" y="75"/>
                      <a:pt x="45" y="76"/>
                    </a:cubicBezTo>
                    <a:cubicBezTo>
                      <a:pt x="44" y="77"/>
                      <a:pt x="44" y="79"/>
                      <a:pt x="44" y="79"/>
                    </a:cubicBezTo>
                    <a:cubicBezTo>
                      <a:pt x="44" y="80"/>
                      <a:pt x="43" y="81"/>
                      <a:pt x="42" y="83"/>
                    </a:cubicBezTo>
                    <a:cubicBezTo>
                      <a:pt x="41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7"/>
              <p:cNvSpPr>
                <a:spLocks/>
              </p:cNvSpPr>
              <p:nvPr/>
            </p:nvSpPr>
            <p:spPr bwMode="auto">
              <a:xfrm>
                <a:off x="4189413" y="2609850"/>
                <a:ext cx="612775" cy="1498600"/>
              </a:xfrm>
              <a:custGeom>
                <a:avLst/>
                <a:gdLst>
                  <a:gd name="T0" fmla="*/ 31 w 163"/>
                  <a:gd name="T1" fmla="*/ 158 h 397"/>
                  <a:gd name="T2" fmla="*/ 21 w 163"/>
                  <a:gd name="T3" fmla="*/ 117 h 397"/>
                  <a:gd name="T4" fmla="*/ 18 w 163"/>
                  <a:gd name="T5" fmla="*/ 92 h 397"/>
                  <a:gd name="T6" fmla="*/ 12 w 163"/>
                  <a:gd name="T7" fmla="*/ 74 h 397"/>
                  <a:gd name="T8" fmla="*/ 7 w 163"/>
                  <a:gd name="T9" fmla="*/ 60 h 397"/>
                  <a:gd name="T10" fmla="*/ 7 w 163"/>
                  <a:gd name="T11" fmla="*/ 39 h 397"/>
                  <a:gd name="T12" fmla="*/ 18 w 163"/>
                  <a:gd name="T13" fmla="*/ 56 h 397"/>
                  <a:gd name="T14" fmla="*/ 23 w 163"/>
                  <a:gd name="T15" fmla="*/ 68 h 397"/>
                  <a:gd name="T16" fmla="*/ 31 w 163"/>
                  <a:gd name="T17" fmla="*/ 81 h 397"/>
                  <a:gd name="T18" fmla="*/ 38 w 163"/>
                  <a:gd name="T19" fmla="*/ 76 h 397"/>
                  <a:gd name="T20" fmla="*/ 33 w 163"/>
                  <a:gd name="T21" fmla="*/ 52 h 397"/>
                  <a:gd name="T22" fmla="*/ 32 w 163"/>
                  <a:gd name="T23" fmla="*/ 34 h 397"/>
                  <a:gd name="T24" fmla="*/ 35 w 163"/>
                  <a:gd name="T25" fmla="*/ 12 h 397"/>
                  <a:gd name="T26" fmla="*/ 46 w 163"/>
                  <a:gd name="T27" fmla="*/ 35 h 397"/>
                  <a:gd name="T28" fmla="*/ 50 w 163"/>
                  <a:gd name="T29" fmla="*/ 61 h 397"/>
                  <a:gd name="T30" fmla="*/ 54 w 163"/>
                  <a:gd name="T31" fmla="*/ 71 h 397"/>
                  <a:gd name="T32" fmla="*/ 56 w 163"/>
                  <a:gd name="T33" fmla="*/ 49 h 397"/>
                  <a:gd name="T34" fmla="*/ 59 w 163"/>
                  <a:gd name="T35" fmla="*/ 14 h 397"/>
                  <a:gd name="T36" fmla="*/ 67 w 163"/>
                  <a:gd name="T37" fmla="*/ 0 h 397"/>
                  <a:gd name="T38" fmla="*/ 73 w 163"/>
                  <a:gd name="T39" fmla="*/ 31 h 397"/>
                  <a:gd name="T40" fmla="*/ 73 w 163"/>
                  <a:gd name="T41" fmla="*/ 48 h 397"/>
                  <a:gd name="T42" fmla="*/ 71 w 163"/>
                  <a:gd name="T43" fmla="*/ 71 h 397"/>
                  <a:gd name="T44" fmla="*/ 76 w 163"/>
                  <a:gd name="T45" fmla="*/ 65 h 397"/>
                  <a:gd name="T46" fmla="*/ 81 w 163"/>
                  <a:gd name="T47" fmla="*/ 40 h 397"/>
                  <a:gd name="T48" fmla="*/ 84 w 163"/>
                  <a:gd name="T49" fmla="*/ 20 h 397"/>
                  <a:gd name="T50" fmla="*/ 96 w 163"/>
                  <a:gd name="T51" fmla="*/ 26 h 397"/>
                  <a:gd name="T52" fmla="*/ 95 w 163"/>
                  <a:gd name="T53" fmla="*/ 53 h 397"/>
                  <a:gd name="T54" fmla="*/ 92 w 163"/>
                  <a:gd name="T55" fmla="*/ 85 h 397"/>
                  <a:gd name="T56" fmla="*/ 97 w 163"/>
                  <a:gd name="T57" fmla="*/ 103 h 397"/>
                  <a:gd name="T58" fmla="*/ 115 w 163"/>
                  <a:gd name="T59" fmla="*/ 115 h 397"/>
                  <a:gd name="T60" fmla="*/ 130 w 163"/>
                  <a:gd name="T61" fmla="*/ 105 h 397"/>
                  <a:gd name="T62" fmla="*/ 160 w 163"/>
                  <a:gd name="T63" fmla="*/ 95 h 397"/>
                  <a:gd name="T64" fmla="*/ 144 w 163"/>
                  <a:gd name="T65" fmla="*/ 117 h 397"/>
                  <a:gd name="T66" fmla="*/ 121 w 163"/>
                  <a:gd name="T67" fmla="*/ 139 h 397"/>
                  <a:gd name="T68" fmla="*/ 88 w 163"/>
                  <a:gd name="T69" fmla="*/ 166 h 397"/>
                  <a:gd name="T70" fmla="*/ 92 w 163"/>
                  <a:gd name="T71" fmla="*/ 397 h 397"/>
                  <a:gd name="T72" fmla="*/ 29 w 163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3" h="397">
                    <a:moveTo>
                      <a:pt x="36" y="169"/>
                    </a:moveTo>
                    <a:cubicBezTo>
                      <a:pt x="36" y="169"/>
                      <a:pt x="32" y="160"/>
                      <a:pt x="31" y="158"/>
                    </a:cubicBezTo>
                    <a:cubicBezTo>
                      <a:pt x="31" y="157"/>
                      <a:pt x="26" y="144"/>
                      <a:pt x="26" y="141"/>
                    </a:cubicBezTo>
                    <a:cubicBezTo>
                      <a:pt x="25" y="137"/>
                      <a:pt x="22" y="120"/>
                      <a:pt x="21" y="117"/>
                    </a:cubicBezTo>
                    <a:cubicBezTo>
                      <a:pt x="21" y="113"/>
                      <a:pt x="19" y="103"/>
                      <a:pt x="18" y="100"/>
                    </a:cubicBezTo>
                    <a:cubicBezTo>
                      <a:pt x="18" y="97"/>
                      <a:pt x="18" y="93"/>
                      <a:pt x="18" y="92"/>
                    </a:cubicBezTo>
                    <a:cubicBezTo>
                      <a:pt x="18" y="92"/>
                      <a:pt x="15" y="86"/>
                      <a:pt x="15" y="84"/>
                    </a:cubicBezTo>
                    <a:cubicBezTo>
                      <a:pt x="14" y="83"/>
                      <a:pt x="12" y="74"/>
                      <a:pt x="12" y="74"/>
                    </a:cubicBezTo>
                    <a:cubicBezTo>
                      <a:pt x="12" y="74"/>
                      <a:pt x="10" y="70"/>
                      <a:pt x="9" y="67"/>
                    </a:cubicBezTo>
                    <a:cubicBezTo>
                      <a:pt x="9" y="65"/>
                      <a:pt x="7" y="60"/>
                      <a:pt x="7" y="60"/>
                    </a:cubicBezTo>
                    <a:cubicBezTo>
                      <a:pt x="7" y="60"/>
                      <a:pt x="5" y="55"/>
                      <a:pt x="5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5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2" y="63"/>
                    </a:cubicBezTo>
                    <a:cubicBezTo>
                      <a:pt x="22" y="64"/>
                      <a:pt x="23" y="68"/>
                      <a:pt x="23" y="68"/>
                    </a:cubicBezTo>
                    <a:cubicBezTo>
                      <a:pt x="23" y="68"/>
                      <a:pt x="26" y="72"/>
                      <a:pt x="27" y="75"/>
                    </a:cubicBezTo>
                    <a:cubicBezTo>
                      <a:pt x="28" y="77"/>
                      <a:pt x="30" y="81"/>
                      <a:pt x="31" y="81"/>
                    </a:cubicBezTo>
                    <a:cubicBezTo>
                      <a:pt x="32" y="82"/>
                      <a:pt x="33" y="82"/>
                      <a:pt x="34" y="82"/>
                    </a:cubicBezTo>
                    <a:cubicBezTo>
                      <a:pt x="34" y="81"/>
                      <a:pt x="37" y="79"/>
                      <a:pt x="38" y="76"/>
                    </a:cubicBezTo>
                    <a:cubicBezTo>
                      <a:pt x="38" y="75"/>
                      <a:pt x="35" y="64"/>
                      <a:pt x="35" y="63"/>
                    </a:cubicBezTo>
                    <a:cubicBezTo>
                      <a:pt x="34" y="61"/>
                      <a:pt x="34" y="53"/>
                      <a:pt x="33" y="52"/>
                    </a:cubicBezTo>
                    <a:cubicBezTo>
                      <a:pt x="33" y="51"/>
                      <a:pt x="33" y="44"/>
                      <a:pt x="32" y="40"/>
                    </a:cubicBezTo>
                    <a:cubicBezTo>
                      <a:pt x="32" y="37"/>
                      <a:pt x="32" y="34"/>
                      <a:pt x="32" y="34"/>
                    </a:cubicBezTo>
                    <a:cubicBezTo>
                      <a:pt x="32" y="34"/>
                      <a:pt x="30" y="27"/>
                      <a:pt x="30" y="25"/>
                    </a:cubicBezTo>
                    <a:cubicBezTo>
                      <a:pt x="30" y="23"/>
                      <a:pt x="27" y="13"/>
                      <a:pt x="35" y="12"/>
                    </a:cubicBezTo>
                    <a:cubicBezTo>
                      <a:pt x="42" y="11"/>
                      <a:pt x="43" y="21"/>
                      <a:pt x="44" y="24"/>
                    </a:cubicBezTo>
                    <a:cubicBezTo>
                      <a:pt x="44" y="27"/>
                      <a:pt x="46" y="34"/>
                      <a:pt x="46" y="35"/>
                    </a:cubicBezTo>
                    <a:cubicBezTo>
                      <a:pt x="46" y="35"/>
                      <a:pt x="47" y="50"/>
                      <a:pt x="48" y="51"/>
                    </a:cubicBezTo>
                    <a:cubicBezTo>
                      <a:pt x="48" y="53"/>
                      <a:pt x="50" y="58"/>
                      <a:pt x="50" y="61"/>
                    </a:cubicBezTo>
                    <a:cubicBezTo>
                      <a:pt x="51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4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6" y="65"/>
                      <a:pt x="56" y="50"/>
                      <a:pt x="56" y="49"/>
                    </a:cubicBezTo>
                    <a:cubicBezTo>
                      <a:pt x="56" y="47"/>
                      <a:pt x="58" y="31"/>
                      <a:pt x="58" y="29"/>
                    </a:cubicBezTo>
                    <a:cubicBezTo>
                      <a:pt x="59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60" y="0"/>
                      <a:pt x="67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3" y="31"/>
                      <a:pt x="73" y="31"/>
                    </a:cubicBezTo>
                    <a:cubicBezTo>
                      <a:pt x="73" y="31"/>
                      <a:pt x="73" y="39"/>
                      <a:pt x="73" y="40"/>
                    </a:cubicBezTo>
                    <a:cubicBezTo>
                      <a:pt x="74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2" y="62"/>
                    </a:cubicBezTo>
                    <a:cubicBezTo>
                      <a:pt x="72" y="63"/>
                      <a:pt x="71" y="71"/>
                      <a:pt x="71" y="71"/>
                    </a:cubicBezTo>
                    <a:cubicBezTo>
                      <a:pt x="71" y="71"/>
                      <a:pt x="71" y="71"/>
                      <a:pt x="72" y="71"/>
                    </a:cubicBezTo>
                    <a:cubicBezTo>
                      <a:pt x="74" y="71"/>
                      <a:pt x="75" y="66"/>
                      <a:pt x="76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9" y="51"/>
                      <a:pt x="81" y="43"/>
                      <a:pt x="81" y="40"/>
                    </a:cubicBezTo>
                    <a:cubicBezTo>
                      <a:pt x="81" y="37"/>
                      <a:pt x="82" y="34"/>
                      <a:pt x="82" y="34"/>
                    </a:cubicBezTo>
                    <a:cubicBezTo>
                      <a:pt x="82" y="34"/>
                      <a:pt x="83" y="22"/>
                      <a:pt x="84" y="20"/>
                    </a:cubicBezTo>
                    <a:cubicBezTo>
                      <a:pt x="84" y="18"/>
                      <a:pt x="85" y="12"/>
                      <a:pt x="90" y="12"/>
                    </a:cubicBezTo>
                    <a:cubicBezTo>
                      <a:pt x="96" y="13"/>
                      <a:pt x="96" y="22"/>
                      <a:pt x="96" y="26"/>
                    </a:cubicBezTo>
                    <a:cubicBezTo>
                      <a:pt x="97" y="30"/>
                      <a:pt x="96" y="38"/>
                      <a:pt x="96" y="38"/>
                    </a:cubicBezTo>
                    <a:cubicBezTo>
                      <a:pt x="96" y="38"/>
                      <a:pt x="96" y="50"/>
                      <a:pt x="95" y="53"/>
                    </a:cubicBezTo>
                    <a:cubicBezTo>
                      <a:pt x="94" y="55"/>
                      <a:pt x="93" y="71"/>
                      <a:pt x="92" y="73"/>
                    </a:cubicBezTo>
                    <a:cubicBezTo>
                      <a:pt x="92" y="76"/>
                      <a:pt x="92" y="83"/>
                      <a:pt x="92" y="85"/>
                    </a:cubicBezTo>
                    <a:cubicBezTo>
                      <a:pt x="92" y="88"/>
                      <a:pt x="92" y="92"/>
                      <a:pt x="92" y="92"/>
                    </a:cubicBezTo>
                    <a:cubicBezTo>
                      <a:pt x="92" y="92"/>
                      <a:pt x="94" y="100"/>
                      <a:pt x="97" y="103"/>
                    </a:cubicBezTo>
                    <a:cubicBezTo>
                      <a:pt x="99" y="106"/>
                      <a:pt x="107" y="114"/>
                      <a:pt x="107" y="114"/>
                    </a:cubicBezTo>
                    <a:cubicBezTo>
                      <a:pt x="108" y="114"/>
                      <a:pt x="113" y="116"/>
                      <a:pt x="115" y="115"/>
                    </a:cubicBezTo>
                    <a:cubicBezTo>
                      <a:pt x="117" y="114"/>
                      <a:pt x="123" y="108"/>
                      <a:pt x="125" y="107"/>
                    </a:cubicBezTo>
                    <a:cubicBezTo>
                      <a:pt x="126" y="106"/>
                      <a:pt x="130" y="105"/>
                      <a:pt x="130" y="105"/>
                    </a:cubicBezTo>
                    <a:cubicBezTo>
                      <a:pt x="130" y="105"/>
                      <a:pt x="136" y="98"/>
                      <a:pt x="140" y="96"/>
                    </a:cubicBezTo>
                    <a:cubicBezTo>
                      <a:pt x="145" y="94"/>
                      <a:pt x="157" y="90"/>
                      <a:pt x="160" y="95"/>
                    </a:cubicBezTo>
                    <a:cubicBezTo>
                      <a:pt x="163" y="100"/>
                      <a:pt x="159" y="102"/>
                      <a:pt x="155" y="105"/>
                    </a:cubicBezTo>
                    <a:cubicBezTo>
                      <a:pt x="151" y="109"/>
                      <a:pt x="146" y="116"/>
                      <a:pt x="144" y="117"/>
                    </a:cubicBezTo>
                    <a:cubicBezTo>
                      <a:pt x="142" y="118"/>
                      <a:pt x="136" y="122"/>
                      <a:pt x="134" y="123"/>
                    </a:cubicBezTo>
                    <a:cubicBezTo>
                      <a:pt x="133" y="125"/>
                      <a:pt x="124" y="137"/>
                      <a:pt x="121" y="139"/>
                    </a:cubicBezTo>
                    <a:cubicBezTo>
                      <a:pt x="118" y="140"/>
                      <a:pt x="102" y="152"/>
                      <a:pt x="100" y="154"/>
                    </a:cubicBezTo>
                    <a:cubicBezTo>
                      <a:pt x="99" y="156"/>
                      <a:pt x="89" y="164"/>
                      <a:pt x="88" y="166"/>
                    </a:cubicBezTo>
                    <a:cubicBezTo>
                      <a:pt x="79" y="179"/>
                      <a:pt x="100" y="305"/>
                      <a:pt x="101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1" y="397"/>
                      <a:pt x="31" y="397"/>
                      <a:pt x="31" y="397"/>
                    </a:cubicBezTo>
                    <a:cubicBezTo>
                      <a:pt x="31" y="397"/>
                      <a:pt x="27" y="361"/>
                      <a:pt x="29" y="335"/>
                    </a:cubicBezTo>
                    <a:cubicBezTo>
                      <a:pt x="31" y="309"/>
                      <a:pt x="36" y="169"/>
                      <a:pt x="36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"/>
              <p:cNvSpPr>
                <a:spLocks/>
              </p:cNvSpPr>
              <p:nvPr/>
            </p:nvSpPr>
            <p:spPr bwMode="auto">
              <a:xfrm>
                <a:off x="6897688" y="3097213"/>
                <a:ext cx="307975" cy="796925"/>
              </a:xfrm>
              <a:custGeom>
                <a:avLst/>
                <a:gdLst>
                  <a:gd name="T0" fmla="*/ 62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6 w 82"/>
                  <a:gd name="T7" fmla="*/ 29 h 211"/>
                  <a:gd name="T8" fmla="*/ 78 w 82"/>
                  <a:gd name="T9" fmla="*/ 24 h 211"/>
                  <a:gd name="T10" fmla="*/ 80 w 82"/>
                  <a:gd name="T11" fmla="*/ 17 h 211"/>
                  <a:gd name="T12" fmla="*/ 74 w 82"/>
                  <a:gd name="T13" fmla="*/ 22 h 211"/>
                  <a:gd name="T14" fmla="*/ 72 w 82"/>
                  <a:gd name="T15" fmla="*/ 26 h 211"/>
                  <a:gd name="T16" fmla="*/ 68 w 82"/>
                  <a:gd name="T17" fmla="*/ 31 h 211"/>
                  <a:gd name="T18" fmla="*/ 65 w 82"/>
                  <a:gd name="T19" fmla="*/ 29 h 211"/>
                  <a:gd name="T20" fmla="*/ 68 w 82"/>
                  <a:gd name="T21" fmla="*/ 20 h 211"/>
                  <a:gd name="T22" fmla="*/ 70 w 82"/>
                  <a:gd name="T23" fmla="*/ 13 h 211"/>
                  <a:gd name="T24" fmla="*/ 70 w 82"/>
                  <a:gd name="T25" fmla="*/ 6 h 211"/>
                  <a:gd name="T26" fmla="*/ 65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60 w 82"/>
                  <a:gd name="T33" fmla="*/ 17 h 211"/>
                  <a:gd name="T34" fmla="*/ 61 w 82"/>
                  <a:gd name="T35" fmla="*/ 5 h 211"/>
                  <a:gd name="T36" fmla="*/ 59 w 82"/>
                  <a:gd name="T37" fmla="*/ 0 h 211"/>
                  <a:gd name="T38" fmla="*/ 54 w 82"/>
                  <a:gd name="T39" fmla="*/ 10 h 211"/>
                  <a:gd name="T40" fmla="*/ 53 w 82"/>
                  <a:gd name="T41" fmla="*/ 16 h 211"/>
                  <a:gd name="T42" fmla="*/ 52 w 82"/>
                  <a:gd name="T43" fmla="*/ 24 h 211"/>
                  <a:gd name="T44" fmla="*/ 51 w 82"/>
                  <a:gd name="T45" fmla="*/ 22 h 211"/>
                  <a:gd name="T46" fmla="*/ 50 w 82"/>
                  <a:gd name="T47" fmla="*/ 13 h 211"/>
                  <a:gd name="T48" fmla="*/ 51 w 82"/>
                  <a:gd name="T49" fmla="*/ 6 h 211"/>
                  <a:gd name="T50" fmla="*/ 46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9 w 82"/>
                  <a:gd name="T57" fmla="*/ 35 h 211"/>
                  <a:gd name="T58" fmla="*/ 30 w 82"/>
                  <a:gd name="T59" fmla="*/ 39 h 211"/>
                  <a:gd name="T60" fmla="*/ 25 w 82"/>
                  <a:gd name="T61" fmla="*/ 34 h 211"/>
                  <a:gd name="T62" fmla="*/ 14 w 82"/>
                  <a:gd name="T63" fmla="*/ 29 h 211"/>
                  <a:gd name="T64" fmla="*/ 18 w 82"/>
                  <a:gd name="T65" fmla="*/ 38 h 211"/>
                  <a:gd name="T66" fmla="*/ 25 w 82"/>
                  <a:gd name="T67" fmla="*/ 49 h 211"/>
                  <a:gd name="T68" fmla="*/ 35 w 82"/>
                  <a:gd name="T69" fmla="*/ 61 h 211"/>
                  <a:gd name="T70" fmla="*/ 34 w 82"/>
                  <a:gd name="T71" fmla="*/ 73 h 211"/>
                  <a:gd name="T72" fmla="*/ 0 w 82"/>
                  <a:gd name="T73" fmla="*/ 204 h 211"/>
                  <a:gd name="T74" fmla="*/ 50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9" y="68"/>
                    </a:moveTo>
                    <a:cubicBezTo>
                      <a:pt x="59" y="68"/>
                      <a:pt x="61" y="64"/>
                      <a:pt x="62" y="63"/>
                    </a:cubicBezTo>
                    <a:cubicBezTo>
                      <a:pt x="62" y="63"/>
                      <a:pt x="65" y="57"/>
                      <a:pt x="66" y="56"/>
                    </a:cubicBezTo>
                    <a:cubicBezTo>
                      <a:pt x="66" y="54"/>
                      <a:pt x="69" y="47"/>
                      <a:pt x="69" y="46"/>
                    </a:cubicBezTo>
                    <a:cubicBezTo>
                      <a:pt x="70" y="44"/>
                      <a:pt x="71" y="40"/>
                      <a:pt x="72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4" y="34"/>
                      <a:pt x="74" y="33"/>
                    </a:cubicBezTo>
                    <a:cubicBezTo>
                      <a:pt x="74" y="33"/>
                      <a:pt x="76" y="29"/>
                      <a:pt x="76" y="29"/>
                    </a:cubicBezTo>
                    <a:cubicBezTo>
                      <a:pt x="76" y="29"/>
                      <a:pt x="77" y="28"/>
                      <a:pt x="77" y="27"/>
                    </a:cubicBezTo>
                    <a:cubicBezTo>
                      <a:pt x="78" y="26"/>
                      <a:pt x="78" y="24"/>
                      <a:pt x="78" y="24"/>
                    </a:cubicBezTo>
                    <a:cubicBezTo>
                      <a:pt x="78" y="24"/>
                      <a:pt x="80" y="22"/>
                      <a:pt x="80" y="21"/>
                    </a:cubicBezTo>
                    <a:cubicBezTo>
                      <a:pt x="80" y="21"/>
                      <a:pt x="82" y="17"/>
                      <a:pt x="80" y="17"/>
                    </a:cubicBezTo>
                    <a:cubicBezTo>
                      <a:pt x="77" y="16"/>
                      <a:pt x="75" y="19"/>
                      <a:pt x="75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4"/>
                      <a:pt x="73" y="24"/>
                    </a:cubicBezTo>
                    <a:cubicBezTo>
                      <a:pt x="72" y="25"/>
                      <a:pt x="72" y="26"/>
                      <a:pt x="72" y="26"/>
                    </a:cubicBezTo>
                    <a:cubicBezTo>
                      <a:pt x="72" y="26"/>
                      <a:pt x="70" y="28"/>
                      <a:pt x="70" y="29"/>
                    </a:cubicBezTo>
                    <a:cubicBezTo>
                      <a:pt x="69" y="29"/>
                      <a:pt x="68" y="31"/>
                      <a:pt x="68" y="31"/>
                    </a:cubicBezTo>
                    <a:cubicBezTo>
                      <a:pt x="67" y="31"/>
                      <a:pt x="67" y="31"/>
                      <a:pt x="66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8" y="23"/>
                      <a:pt x="68" y="20"/>
                      <a:pt x="68" y="20"/>
                    </a:cubicBezTo>
                    <a:cubicBezTo>
                      <a:pt x="69" y="20"/>
                      <a:pt x="69" y="17"/>
                      <a:pt x="70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1" y="10"/>
                    </a:cubicBezTo>
                    <a:cubicBezTo>
                      <a:pt x="72" y="9"/>
                      <a:pt x="73" y="6"/>
                      <a:pt x="70" y="6"/>
                    </a:cubicBezTo>
                    <a:cubicBezTo>
                      <a:pt x="68" y="5"/>
                      <a:pt x="67" y="8"/>
                      <a:pt x="66" y="9"/>
                    </a:cubicBezTo>
                    <a:cubicBezTo>
                      <a:pt x="66" y="10"/>
                      <a:pt x="65" y="13"/>
                      <a:pt x="65" y="13"/>
                    </a:cubicBezTo>
                    <a:cubicBezTo>
                      <a:pt x="65" y="13"/>
                      <a:pt x="63" y="18"/>
                      <a:pt x="63" y="19"/>
                    </a:cubicBezTo>
                    <a:cubicBezTo>
                      <a:pt x="63" y="19"/>
                      <a:pt x="62" y="21"/>
                      <a:pt x="61" y="22"/>
                    </a:cubicBezTo>
                    <a:cubicBezTo>
                      <a:pt x="61" y="23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59" y="26"/>
                    </a:cubicBezTo>
                    <a:cubicBezTo>
                      <a:pt x="58" y="25"/>
                      <a:pt x="58" y="24"/>
                      <a:pt x="58" y="24"/>
                    </a:cubicBezTo>
                    <a:cubicBezTo>
                      <a:pt x="59" y="23"/>
                      <a:pt x="59" y="18"/>
                      <a:pt x="60" y="17"/>
                    </a:cubicBezTo>
                    <a:cubicBezTo>
                      <a:pt x="60" y="17"/>
                      <a:pt x="60" y="11"/>
                      <a:pt x="60" y="10"/>
                    </a:cubicBezTo>
                    <a:cubicBezTo>
                      <a:pt x="60" y="9"/>
                      <a:pt x="61" y="5"/>
                      <a:pt x="61" y="5"/>
                    </a:cubicBezTo>
                    <a:cubicBezTo>
                      <a:pt x="61" y="5"/>
                      <a:pt x="61" y="2"/>
                      <a:pt x="61" y="2"/>
                    </a:cubicBezTo>
                    <a:cubicBezTo>
                      <a:pt x="61" y="2"/>
                      <a:pt x="62" y="0"/>
                      <a:pt x="59" y="0"/>
                    </a:cubicBezTo>
                    <a:cubicBezTo>
                      <a:pt x="56" y="0"/>
                      <a:pt x="56" y="2"/>
                      <a:pt x="55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4" y="13"/>
                      <a:pt x="54" y="13"/>
                    </a:cubicBezTo>
                    <a:cubicBezTo>
                      <a:pt x="53" y="13"/>
                      <a:pt x="53" y="16"/>
                      <a:pt x="53" y="16"/>
                    </a:cubicBezTo>
                    <a:cubicBezTo>
                      <a:pt x="53" y="16"/>
                      <a:pt x="52" y="21"/>
                      <a:pt x="52" y="21"/>
                    </a:cubicBezTo>
                    <a:cubicBezTo>
                      <a:pt x="52" y="22"/>
                      <a:pt x="52" y="24"/>
                      <a:pt x="52" y="24"/>
                    </a:cubicBezTo>
                    <a:cubicBezTo>
                      <a:pt x="52" y="24"/>
                      <a:pt x="52" y="25"/>
                      <a:pt x="51" y="25"/>
                    </a:cubicBezTo>
                    <a:cubicBezTo>
                      <a:pt x="51" y="25"/>
                      <a:pt x="51" y="22"/>
                      <a:pt x="51" y="22"/>
                    </a:cubicBezTo>
                    <a:cubicBezTo>
                      <a:pt x="51" y="22"/>
                      <a:pt x="50" y="18"/>
                      <a:pt x="51" y="17"/>
                    </a:cubicBezTo>
                    <a:cubicBezTo>
                      <a:pt x="51" y="17"/>
                      <a:pt x="50" y="14"/>
                      <a:pt x="50" y="13"/>
                    </a:cubicBezTo>
                    <a:cubicBezTo>
                      <a:pt x="51" y="12"/>
                      <a:pt x="51" y="11"/>
                      <a:pt x="51" y="11"/>
                    </a:cubicBezTo>
                    <a:cubicBezTo>
                      <a:pt x="51" y="11"/>
                      <a:pt x="51" y="6"/>
                      <a:pt x="51" y="6"/>
                    </a:cubicBezTo>
                    <a:cubicBezTo>
                      <a:pt x="51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6" y="7"/>
                    </a:cubicBezTo>
                    <a:cubicBezTo>
                      <a:pt x="45" y="8"/>
                      <a:pt x="45" y="11"/>
                      <a:pt x="45" y="11"/>
                    </a:cubicBezTo>
                    <a:cubicBezTo>
                      <a:pt x="45" y="11"/>
                      <a:pt x="44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2" y="32"/>
                      <a:pt x="42" y="32"/>
                    </a:cubicBezTo>
                    <a:cubicBezTo>
                      <a:pt x="42" y="32"/>
                      <a:pt x="40" y="34"/>
                      <a:pt x="39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3" y="39"/>
                      <a:pt x="30" y="40"/>
                      <a:pt x="30" y="39"/>
                    </a:cubicBezTo>
                    <a:cubicBezTo>
                      <a:pt x="29" y="39"/>
                      <a:pt x="27" y="36"/>
                      <a:pt x="26" y="36"/>
                    </a:cubicBezTo>
                    <a:cubicBezTo>
                      <a:pt x="26" y="35"/>
                      <a:pt x="25" y="34"/>
                      <a:pt x="25" y="34"/>
                    </a:cubicBezTo>
                    <a:cubicBezTo>
                      <a:pt x="25" y="34"/>
                      <a:pt x="23" y="31"/>
                      <a:pt x="21" y="30"/>
                    </a:cubicBezTo>
                    <a:cubicBezTo>
                      <a:pt x="20" y="29"/>
                      <a:pt x="15" y="27"/>
                      <a:pt x="14" y="29"/>
                    </a:cubicBezTo>
                    <a:cubicBezTo>
                      <a:pt x="12" y="31"/>
                      <a:pt x="13" y="31"/>
                      <a:pt x="14" y="33"/>
                    </a:cubicBezTo>
                    <a:cubicBezTo>
                      <a:pt x="16" y="35"/>
                      <a:pt x="17" y="38"/>
                      <a:pt x="18" y="38"/>
                    </a:cubicBezTo>
                    <a:cubicBezTo>
                      <a:pt x="18" y="39"/>
                      <a:pt x="20" y="41"/>
                      <a:pt x="21" y="42"/>
                    </a:cubicBezTo>
                    <a:cubicBezTo>
                      <a:pt x="21" y="42"/>
                      <a:pt x="23" y="48"/>
                      <a:pt x="25" y="49"/>
                    </a:cubicBezTo>
                    <a:cubicBezTo>
                      <a:pt x="26" y="50"/>
                      <a:pt x="31" y="56"/>
                      <a:pt x="32" y="57"/>
                    </a:cubicBezTo>
                    <a:cubicBezTo>
                      <a:pt x="32" y="58"/>
                      <a:pt x="34" y="61"/>
                      <a:pt x="35" y="61"/>
                    </a:cubicBezTo>
                    <a:cubicBezTo>
                      <a:pt x="35" y="61"/>
                      <a:pt x="36" y="62"/>
                      <a:pt x="36" y="63"/>
                    </a:cubicBezTo>
                    <a:cubicBezTo>
                      <a:pt x="36" y="64"/>
                      <a:pt x="34" y="71"/>
                      <a:pt x="34" y="73"/>
                    </a:cubicBezTo>
                    <a:cubicBezTo>
                      <a:pt x="33" y="75"/>
                      <a:pt x="14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48" y="182"/>
                      <a:pt x="50" y="163"/>
                    </a:cubicBezTo>
                    <a:cubicBezTo>
                      <a:pt x="52" y="145"/>
                      <a:pt x="59" y="68"/>
                      <a:pt x="59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9"/>
              <p:cNvSpPr>
                <a:spLocks/>
              </p:cNvSpPr>
              <p:nvPr/>
            </p:nvSpPr>
            <p:spPr bwMode="auto">
              <a:xfrm>
                <a:off x="6075363" y="3497263"/>
                <a:ext cx="153988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4 w 41"/>
                  <a:gd name="T5" fmla="*/ 17 h 136"/>
                  <a:gd name="T6" fmla="*/ 3 w 41"/>
                  <a:gd name="T7" fmla="*/ 12 h 136"/>
                  <a:gd name="T8" fmla="*/ 1 w 41"/>
                  <a:gd name="T9" fmla="*/ 9 h 136"/>
                  <a:gd name="T10" fmla="*/ 4 w 41"/>
                  <a:gd name="T11" fmla="*/ 8 h 136"/>
                  <a:gd name="T12" fmla="*/ 5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8 w 41"/>
                  <a:gd name="T19" fmla="*/ 12 h 136"/>
                  <a:gd name="T20" fmla="*/ 7 w 41"/>
                  <a:gd name="T21" fmla="*/ 7 h 136"/>
                  <a:gd name="T22" fmla="*/ 6 w 41"/>
                  <a:gd name="T23" fmla="*/ 3 h 136"/>
                  <a:gd name="T24" fmla="*/ 9 w 41"/>
                  <a:gd name="T25" fmla="*/ 4 h 136"/>
                  <a:gd name="T26" fmla="*/ 11 w 41"/>
                  <a:gd name="T27" fmla="*/ 10 h 136"/>
                  <a:gd name="T28" fmla="*/ 12 w 41"/>
                  <a:gd name="T29" fmla="*/ 15 h 136"/>
                  <a:gd name="T30" fmla="*/ 13 w 41"/>
                  <a:gd name="T31" fmla="*/ 10 h 136"/>
                  <a:gd name="T32" fmla="*/ 12 w 41"/>
                  <a:gd name="T33" fmla="*/ 2 h 136"/>
                  <a:gd name="T34" fmla="*/ 13 w 41"/>
                  <a:gd name="T35" fmla="*/ 0 h 136"/>
                  <a:gd name="T36" fmla="*/ 16 w 41"/>
                  <a:gd name="T37" fmla="*/ 10 h 136"/>
                  <a:gd name="T38" fmla="*/ 17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1 w 41"/>
                  <a:gd name="T47" fmla="*/ 9 h 136"/>
                  <a:gd name="T48" fmla="*/ 22 w 41"/>
                  <a:gd name="T49" fmla="*/ 17 h 136"/>
                  <a:gd name="T50" fmla="*/ 22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4 w 41"/>
                  <a:gd name="T57" fmla="*/ 23 h 136"/>
                  <a:gd name="T58" fmla="*/ 38 w 41"/>
                  <a:gd name="T59" fmla="*/ 25 h 136"/>
                  <a:gd name="T60" fmla="*/ 33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2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2" y="41"/>
                    </a:moveTo>
                    <a:cubicBezTo>
                      <a:pt x="12" y="41"/>
                      <a:pt x="11" y="38"/>
                      <a:pt x="11" y="38"/>
                    </a:cubicBezTo>
                    <a:cubicBezTo>
                      <a:pt x="10" y="37"/>
                      <a:pt x="9" y="33"/>
                      <a:pt x="9" y="32"/>
                    </a:cubicBezTo>
                    <a:cubicBezTo>
                      <a:pt x="8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5" y="20"/>
                      <a:pt x="4" y="17"/>
                      <a:pt x="4" y="17"/>
                    </a:cubicBezTo>
                    <a:cubicBezTo>
                      <a:pt x="4" y="17"/>
                      <a:pt x="3" y="14"/>
                      <a:pt x="3" y="14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1" y="9"/>
                      <a:pt x="1" y="9"/>
                    </a:cubicBezTo>
                    <a:cubicBezTo>
                      <a:pt x="1" y="8"/>
                      <a:pt x="0" y="6"/>
                      <a:pt x="2" y="6"/>
                    </a:cubicBezTo>
                    <a:cubicBezTo>
                      <a:pt x="3" y="6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6" y="13"/>
                      <a:pt x="6" y="13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7" y="15"/>
                      <a:pt x="8" y="16"/>
                      <a:pt x="8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5"/>
                      <a:pt x="8" y="13"/>
                      <a:pt x="8" y="12"/>
                    </a:cubicBezTo>
                    <a:cubicBezTo>
                      <a:pt x="8" y="12"/>
                      <a:pt x="8" y="10"/>
                      <a:pt x="8" y="10"/>
                    </a:cubicBezTo>
                    <a:cubicBezTo>
                      <a:pt x="7" y="10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3"/>
                    </a:cubicBezTo>
                    <a:cubicBezTo>
                      <a:pt x="6" y="3"/>
                      <a:pt x="5" y="1"/>
                      <a:pt x="7" y="1"/>
                    </a:cubicBezTo>
                    <a:cubicBezTo>
                      <a:pt x="8" y="1"/>
                      <a:pt x="9" y="3"/>
                      <a:pt x="9" y="4"/>
                    </a:cubicBezTo>
                    <a:cubicBezTo>
                      <a:pt x="9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1" y="12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0"/>
                      <a:pt x="13" y="10"/>
                    </a:cubicBezTo>
                    <a:cubicBezTo>
                      <a:pt x="13" y="9"/>
                      <a:pt x="12" y="6"/>
                      <a:pt x="12" y="6"/>
                    </a:cubicBezTo>
                    <a:cubicBezTo>
                      <a:pt x="13" y="5"/>
                      <a:pt x="12" y="3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5" y="0"/>
                      <a:pt x="15" y="2"/>
                      <a:pt x="15" y="2"/>
                    </a:cubicBezTo>
                    <a:cubicBezTo>
                      <a:pt x="15" y="3"/>
                      <a:pt x="16" y="10"/>
                      <a:pt x="16" y="10"/>
                    </a:cubicBezTo>
                    <a:cubicBezTo>
                      <a:pt x="16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21" y="7"/>
                      <a:pt x="21" y="9"/>
                      <a:pt x="21" y="9"/>
                    </a:cubicBezTo>
                    <a:cubicBezTo>
                      <a:pt x="21" y="9"/>
                      <a:pt x="21" y="12"/>
                      <a:pt x="21" y="12"/>
                    </a:cubicBezTo>
                    <a:cubicBezTo>
                      <a:pt x="21" y="13"/>
                      <a:pt x="22" y="16"/>
                      <a:pt x="22" y="17"/>
                    </a:cubicBezTo>
                    <a:cubicBezTo>
                      <a:pt x="22" y="17"/>
                      <a:pt x="22" y="19"/>
                      <a:pt x="22" y="19"/>
                    </a:cubicBezTo>
                    <a:cubicBezTo>
                      <a:pt x="22" y="20"/>
                      <a:pt x="22" y="21"/>
                      <a:pt x="22" y="21"/>
                    </a:cubicBezTo>
                    <a:cubicBezTo>
                      <a:pt x="22" y="21"/>
                      <a:pt x="23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30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3" y="23"/>
                      <a:pt x="34" y="23"/>
                    </a:cubicBezTo>
                    <a:cubicBezTo>
                      <a:pt x="35" y="22"/>
                      <a:pt x="37" y="22"/>
                      <a:pt x="38" y="23"/>
                    </a:cubicBezTo>
                    <a:cubicBezTo>
                      <a:pt x="39" y="25"/>
                      <a:pt x="38" y="25"/>
                      <a:pt x="38" y="25"/>
                    </a:cubicBezTo>
                    <a:cubicBezTo>
                      <a:pt x="37" y="26"/>
                      <a:pt x="35" y="27"/>
                      <a:pt x="35" y="27"/>
                    </a:cubicBezTo>
                    <a:cubicBezTo>
                      <a:pt x="35" y="27"/>
                      <a:pt x="33" y="28"/>
                      <a:pt x="33" y="29"/>
                    </a:cubicBezTo>
                    <a:cubicBezTo>
                      <a:pt x="33" y="29"/>
                      <a:pt x="32" y="32"/>
                      <a:pt x="31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4" y="44"/>
                      <a:pt x="35" y="87"/>
                      <a:pt x="36" y="93"/>
                    </a:cubicBezTo>
                    <a:cubicBezTo>
                      <a:pt x="39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2" y="136"/>
                    </a:cubicBezTo>
                    <a:cubicBezTo>
                      <a:pt x="22" y="136"/>
                      <a:pt x="16" y="117"/>
                      <a:pt x="16" y="104"/>
                    </a:cubicBezTo>
                    <a:cubicBezTo>
                      <a:pt x="15" y="98"/>
                      <a:pt x="14" y="79"/>
                      <a:pt x="13" y="65"/>
                    </a:cubicBezTo>
                    <a:cubicBezTo>
                      <a:pt x="13" y="51"/>
                      <a:pt x="12" y="41"/>
                      <a:pt x="1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0"/>
              <p:cNvSpPr>
                <a:spLocks/>
              </p:cNvSpPr>
              <p:nvPr/>
            </p:nvSpPr>
            <p:spPr bwMode="auto">
              <a:xfrm>
                <a:off x="5346701" y="3462338"/>
                <a:ext cx="220663" cy="650875"/>
              </a:xfrm>
              <a:custGeom>
                <a:avLst/>
                <a:gdLst>
                  <a:gd name="T0" fmla="*/ 45 w 59"/>
                  <a:gd name="T1" fmla="*/ 59 h 172"/>
                  <a:gd name="T2" fmla="*/ 46 w 59"/>
                  <a:gd name="T3" fmla="*/ 41 h 172"/>
                  <a:gd name="T4" fmla="*/ 46 w 59"/>
                  <a:gd name="T5" fmla="*/ 31 h 172"/>
                  <a:gd name="T6" fmla="*/ 48 w 59"/>
                  <a:gd name="T7" fmla="*/ 24 h 172"/>
                  <a:gd name="T8" fmla="*/ 48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39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5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2 w 59"/>
                  <a:gd name="T33" fmla="*/ 18 h 172"/>
                  <a:gd name="T34" fmla="*/ 30 w 59"/>
                  <a:gd name="T35" fmla="*/ 5 h 172"/>
                  <a:gd name="T36" fmla="*/ 27 w 59"/>
                  <a:gd name="T37" fmla="*/ 1 h 172"/>
                  <a:gd name="T38" fmla="*/ 26 w 59"/>
                  <a:gd name="T39" fmla="*/ 13 h 172"/>
                  <a:gd name="T40" fmla="*/ 27 w 59"/>
                  <a:gd name="T41" fmla="*/ 19 h 172"/>
                  <a:gd name="T42" fmla="*/ 28 w 59"/>
                  <a:gd name="T43" fmla="*/ 27 h 172"/>
                  <a:gd name="T44" fmla="*/ 27 w 59"/>
                  <a:gd name="T45" fmla="*/ 25 h 172"/>
                  <a:gd name="T46" fmla="*/ 24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0 w 59"/>
                  <a:gd name="T53" fmla="*/ 23 h 172"/>
                  <a:gd name="T54" fmla="*/ 22 w 59"/>
                  <a:gd name="T55" fmla="*/ 35 h 172"/>
                  <a:gd name="T56" fmla="*/ 21 w 59"/>
                  <a:gd name="T57" fmla="*/ 42 h 172"/>
                  <a:gd name="T58" fmla="*/ 16 w 59"/>
                  <a:gd name="T59" fmla="*/ 48 h 172"/>
                  <a:gd name="T60" fmla="*/ 10 w 59"/>
                  <a:gd name="T61" fmla="*/ 46 h 172"/>
                  <a:gd name="T62" fmla="*/ 0 w 59"/>
                  <a:gd name="T63" fmla="*/ 44 h 172"/>
                  <a:gd name="T64" fmla="*/ 6 w 59"/>
                  <a:gd name="T65" fmla="*/ 51 h 172"/>
                  <a:gd name="T66" fmla="*/ 14 w 59"/>
                  <a:gd name="T67" fmla="*/ 58 h 172"/>
                  <a:gd name="T68" fmla="*/ 25 w 59"/>
                  <a:gd name="T69" fmla="*/ 65 h 172"/>
                  <a:gd name="T70" fmla="*/ 27 w 59"/>
                  <a:gd name="T71" fmla="*/ 76 h 172"/>
                  <a:gd name="T72" fmla="*/ 34 w 59"/>
                  <a:gd name="T73" fmla="*/ 172 h 172"/>
                  <a:gd name="T74" fmla="*/ 56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6" y="51"/>
                    </a:cubicBezTo>
                    <a:cubicBezTo>
                      <a:pt x="46" y="50"/>
                      <a:pt x="46" y="42"/>
                      <a:pt x="46" y="41"/>
                    </a:cubicBezTo>
                    <a:cubicBezTo>
                      <a:pt x="46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6" y="31"/>
                    </a:cubicBezTo>
                    <a:cubicBezTo>
                      <a:pt x="46" y="31"/>
                      <a:pt x="47" y="28"/>
                      <a:pt x="47" y="28"/>
                    </a:cubicBezTo>
                    <a:cubicBezTo>
                      <a:pt x="47" y="27"/>
                      <a:pt x="48" y="24"/>
                      <a:pt x="48" y="24"/>
                    </a:cubicBezTo>
                    <a:cubicBezTo>
                      <a:pt x="48" y="24"/>
                      <a:pt x="48" y="22"/>
                      <a:pt x="48" y="21"/>
                    </a:cubicBezTo>
                    <a:cubicBezTo>
                      <a:pt x="48" y="20"/>
                      <a:pt x="48" y="18"/>
                      <a:pt x="48" y="18"/>
                    </a:cubicBezTo>
                    <a:cubicBezTo>
                      <a:pt x="48" y="18"/>
                      <a:pt x="49" y="16"/>
                      <a:pt x="49" y="15"/>
                    </a:cubicBezTo>
                    <a:cubicBezTo>
                      <a:pt x="49" y="14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20"/>
                      <a:pt x="44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3" y="24"/>
                      <a:pt x="43" y="25"/>
                    </a:cubicBezTo>
                    <a:cubicBezTo>
                      <a:pt x="43" y="26"/>
                      <a:pt x="42" y="28"/>
                      <a:pt x="42" y="28"/>
                    </a:cubicBezTo>
                    <a:cubicBezTo>
                      <a:pt x="41" y="28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39" y="27"/>
                    </a:cubicBezTo>
                    <a:cubicBezTo>
                      <a:pt x="39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0" y="2"/>
                      <a:pt x="38" y="2"/>
                    </a:cubicBezTo>
                    <a:cubicBezTo>
                      <a:pt x="35" y="3"/>
                      <a:pt x="35" y="6"/>
                      <a:pt x="35" y="8"/>
                    </a:cubicBezTo>
                    <a:cubicBezTo>
                      <a:pt x="35" y="9"/>
                      <a:pt x="35" y="11"/>
                      <a:pt x="35" y="12"/>
                    </a:cubicBezTo>
                    <a:cubicBezTo>
                      <a:pt x="35" y="12"/>
                      <a:pt x="35" y="17"/>
                      <a:pt x="35" y="18"/>
                    </a:cubicBezTo>
                    <a:cubicBezTo>
                      <a:pt x="35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4" y="26"/>
                      <a:pt x="34" y="26"/>
                    </a:cubicBezTo>
                    <a:cubicBezTo>
                      <a:pt x="33" y="26"/>
                      <a:pt x="33" y="25"/>
                      <a:pt x="33" y="24"/>
                    </a:cubicBezTo>
                    <a:cubicBezTo>
                      <a:pt x="33" y="24"/>
                      <a:pt x="32" y="18"/>
                      <a:pt x="32" y="18"/>
                    </a:cubicBezTo>
                    <a:cubicBezTo>
                      <a:pt x="32" y="17"/>
                      <a:pt x="31" y="11"/>
                      <a:pt x="31" y="11"/>
                    </a:cubicBezTo>
                    <a:cubicBezTo>
                      <a:pt x="31" y="10"/>
                      <a:pt x="30" y="6"/>
                      <a:pt x="30" y="5"/>
                    </a:cubicBezTo>
                    <a:cubicBezTo>
                      <a:pt x="30" y="5"/>
                      <a:pt x="30" y="2"/>
                      <a:pt x="30" y="2"/>
                    </a:cubicBezTo>
                    <a:cubicBezTo>
                      <a:pt x="30" y="2"/>
                      <a:pt x="29" y="0"/>
                      <a:pt x="27" y="1"/>
                    </a:cubicBezTo>
                    <a:cubicBezTo>
                      <a:pt x="25" y="2"/>
                      <a:pt x="25" y="4"/>
                      <a:pt x="25" y="5"/>
                    </a:cubicBezTo>
                    <a:cubicBezTo>
                      <a:pt x="25" y="6"/>
                      <a:pt x="26" y="13"/>
                      <a:pt x="26" y="13"/>
                    </a:cubicBezTo>
                    <a:cubicBezTo>
                      <a:pt x="26" y="13"/>
                      <a:pt x="27" y="16"/>
                      <a:pt x="27" y="16"/>
                    </a:cubicBezTo>
                    <a:cubicBezTo>
                      <a:pt x="26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7" y="28"/>
                      <a:pt x="27" y="26"/>
                      <a:pt x="27" y="25"/>
                    </a:cubicBezTo>
                    <a:cubicBezTo>
                      <a:pt x="26" y="25"/>
                      <a:pt x="25" y="21"/>
                      <a:pt x="25" y="21"/>
                    </a:cubicBezTo>
                    <a:cubicBezTo>
                      <a:pt x="25" y="21"/>
                      <a:pt x="24" y="18"/>
                      <a:pt x="24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2" y="9"/>
                      <a:pt x="22" y="6"/>
                      <a:pt x="20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2"/>
                      <a:pt x="20" y="23"/>
                    </a:cubicBezTo>
                    <a:cubicBezTo>
                      <a:pt x="20" y="24"/>
                      <a:pt x="21" y="29"/>
                      <a:pt x="22" y="30"/>
                    </a:cubicBezTo>
                    <a:cubicBezTo>
                      <a:pt x="22" y="31"/>
                      <a:pt x="22" y="34"/>
                      <a:pt x="22" y="35"/>
                    </a:cubicBezTo>
                    <a:cubicBezTo>
                      <a:pt x="22" y="36"/>
                      <a:pt x="22" y="37"/>
                      <a:pt x="22" y="37"/>
                    </a:cubicBezTo>
                    <a:cubicBezTo>
                      <a:pt x="22" y="37"/>
                      <a:pt x="22" y="41"/>
                      <a:pt x="21" y="42"/>
                    </a:cubicBezTo>
                    <a:cubicBezTo>
                      <a:pt x="20" y="43"/>
                      <a:pt x="18" y="47"/>
                      <a:pt x="18" y="47"/>
                    </a:cubicBezTo>
                    <a:cubicBezTo>
                      <a:pt x="18" y="47"/>
                      <a:pt x="16" y="49"/>
                      <a:pt x="16" y="48"/>
                    </a:cubicBezTo>
                    <a:cubicBezTo>
                      <a:pt x="15" y="48"/>
                      <a:pt x="13" y="46"/>
                      <a:pt x="12" y="46"/>
                    </a:cubicBezTo>
                    <a:cubicBezTo>
                      <a:pt x="12" y="46"/>
                      <a:pt x="10" y="46"/>
                      <a:pt x="10" y="46"/>
                    </a:cubicBezTo>
                    <a:cubicBezTo>
                      <a:pt x="10" y="46"/>
                      <a:pt x="8" y="43"/>
                      <a:pt x="7" y="43"/>
                    </a:cubicBezTo>
                    <a:cubicBezTo>
                      <a:pt x="5" y="43"/>
                      <a:pt x="1" y="42"/>
                      <a:pt x="0" y="44"/>
                    </a:cubicBezTo>
                    <a:cubicBezTo>
                      <a:pt x="0" y="46"/>
                      <a:pt x="1" y="47"/>
                      <a:pt x="2" y="48"/>
                    </a:cubicBezTo>
                    <a:cubicBezTo>
                      <a:pt x="4" y="49"/>
                      <a:pt x="6" y="51"/>
                      <a:pt x="6" y="51"/>
                    </a:cubicBezTo>
                    <a:cubicBezTo>
                      <a:pt x="7" y="52"/>
                      <a:pt x="9" y="53"/>
                      <a:pt x="9" y="53"/>
                    </a:cubicBezTo>
                    <a:cubicBezTo>
                      <a:pt x="10" y="54"/>
                      <a:pt x="13" y="58"/>
                      <a:pt x="14" y="58"/>
                    </a:cubicBezTo>
                    <a:cubicBezTo>
                      <a:pt x="15" y="59"/>
                      <a:pt x="21" y="62"/>
                      <a:pt x="22" y="63"/>
                    </a:cubicBezTo>
                    <a:cubicBezTo>
                      <a:pt x="22" y="63"/>
                      <a:pt x="24" y="65"/>
                      <a:pt x="25" y="65"/>
                    </a:cubicBezTo>
                    <a:cubicBezTo>
                      <a:pt x="25" y="65"/>
                      <a:pt x="26" y="66"/>
                      <a:pt x="26" y="66"/>
                    </a:cubicBezTo>
                    <a:cubicBezTo>
                      <a:pt x="27" y="67"/>
                      <a:pt x="27" y="74"/>
                      <a:pt x="27" y="76"/>
                    </a:cubicBezTo>
                    <a:cubicBezTo>
                      <a:pt x="27" y="78"/>
                      <a:pt x="29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6" y="135"/>
                    </a:cubicBezTo>
                    <a:cubicBezTo>
                      <a:pt x="54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1"/>
              <p:cNvSpPr>
                <a:spLocks/>
              </p:cNvSpPr>
              <p:nvPr/>
            </p:nvSpPr>
            <p:spPr bwMode="auto">
              <a:xfrm>
                <a:off x="6492876" y="3398838"/>
                <a:ext cx="220663" cy="649288"/>
              </a:xfrm>
              <a:custGeom>
                <a:avLst/>
                <a:gdLst>
                  <a:gd name="T0" fmla="*/ 45 w 59"/>
                  <a:gd name="T1" fmla="*/ 58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3 h 172"/>
                  <a:gd name="T8" fmla="*/ 49 w 59"/>
                  <a:gd name="T9" fmla="*/ 17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2 h 172"/>
                  <a:gd name="T16" fmla="*/ 42 w 59"/>
                  <a:gd name="T17" fmla="*/ 28 h 172"/>
                  <a:gd name="T18" fmla="*/ 40 w 59"/>
                  <a:gd name="T19" fmla="*/ 26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1 h 172"/>
                  <a:gd name="T28" fmla="*/ 35 w 59"/>
                  <a:gd name="T29" fmla="*/ 21 h 172"/>
                  <a:gd name="T30" fmla="*/ 34 w 59"/>
                  <a:gd name="T31" fmla="*/ 25 h 172"/>
                  <a:gd name="T32" fmla="*/ 33 w 59"/>
                  <a:gd name="T33" fmla="*/ 17 h 172"/>
                  <a:gd name="T34" fmla="*/ 31 w 59"/>
                  <a:gd name="T35" fmla="*/ 5 h 172"/>
                  <a:gd name="T36" fmla="*/ 28 w 59"/>
                  <a:gd name="T37" fmla="*/ 0 h 172"/>
                  <a:gd name="T38" fmla="*/ 27 w 59"/>
                  <a:gd name="T39" fmla="*/ 12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4 w 59"/>
                  <a:gd name="T47" fmla="*/ 16 h 172"/>
                  <a:gd name="T48" fmla="*/ 23 w 59"/>
                  <a:gd name="T49" fmla="*/ 9 h 172"/>
                  <a:gd name="T50" fmla="*/ 19 w 59"/>
                  <a:gd name="T51" fmla="*/ 12 h 172"/>
                  <a:gd name="T52" fmla="*/ 20 w 59"/>
                  <a:gd name="T53" fmla="*/ 22 h 172"/>
                  <a:gd name="T54" fmla="*/ 22 w 59"/>
                  <a:gd name="T55" fmla="*/ 34 h 172"/>
                  <a:gd name="T56" fmla="*/ 21 w 59"/>
                  <a:gd name="T57" fmla="*/ 41 h 172"/>
                  <a:gd name="T58" fmla="*/ 16 w 59"/>
                  <a:gd name="T59" fmla="*/ 48 h 172"/>
                  <a:gd name="T60" fmla="*/ 11 w 59"/>
                  <a:gd name="T61" fmla="*/ 45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7 w 59"/>
                  <a:gd name="T71" fmla="*/ 75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7" y="49"/>
                      <a:pt x="47" y="42"/>
                      <a:pt x="47" y="41"/>
                    </a:cubicBezTo>
                    <a:cubicBezTo>
                      <a:pt x="47" y="39"/>
                      <a:pt x="47" y="35"/>
                      <a:pt x="47" y="34"/>
                    </a:cubicBezTo>
                    <a:cubicBezTo>
                      <a:pt x="47" y="33"/>
                      <a:pt x="47" y="31"/>
                      <a:pt x="47" y="31"/>
                    </a:cubicBezTo>
                    <a:cubicBezTo>
                      <a:pt x="47" y="31"/>
                      <a:pt x="47" y="28"/>
                      <a:pt x="48" y="27"/>
                    </a:cubicBezTo>
                    <a:cubicBezTo>
                      <a:pt x="48" y="27"/>
                      <a:pt x="48" y="23"/>
                      <a:pt x="48" y="23"/>
                    </a:cubicBezTo>
                    <a:cubicBezTo>
                      <a:pt x="48" y="23"/>
                      <a:pt x="49" y="21"/>
                      <a:pt x="49" y="20"/>
                    </a:cubicBezTo>
                    <a:cubicBezTo>
                      <a:pt x="49" y="20"/>
                      <a:pt x="49" y="17"/>
                      <a:pt x="49" y="17"/>
                    </a:cubicBezTo>
                    <a:cubicBezTo>
                      <a:pt x="49" y="17"/>
                      <a:pt x="49" y="15"/>
                      <a:pt x="49" y="14"/>
                    </a:cubicBezTo>
                    <a:cubicBezTo>
                      <a:pt x="49" y="13"/>
                      <a:pt x="50" y="10"/>
                      <a:pt x="48" y="10"/>
                    </a:cubicBezTo>
                    <a:cubicBezTo>
                      <a:pt x="46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0" y="27"/>
                      <a:pt x="40" y="26"/>
                    </a:cubicBezTo>
                    <a:cubicBezTo>
                      <a:pt x="40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6"/>
                    </a:cubicBezTo>
                    <a:cubicBezTo>
                      <a:pt x="40" y="5"/>
                      <a:pt x="41" y="2"/>
                      <a:pt x="38" y="2"/>
                    </a:cubicBezTo>
                    <a:cubicBezTo>
                      <a:pt x="36" y="2"/>
                      <a:pt x="36" y="6"/>
                      <a:pt x="36" y="7"/>
                    </a:cubicBezTo>
                    <a:cubicBezTo>
                      <a:pt x="36" y="8"/>
                      <a:pt x="36" y="11"/>
                      <a:pt x="36" y="11"/>
                    </a:cubicBezTo>
                    <a:cubicBezTo>
                      <a:pt x="36" y="11"/>
                      <a:pt x="36" y="17"/>
                      <a:pt x="36" y="18"/>
                    </a:cubicBezTo>
                    <a:cubicBezTo>
                      <a:pt x="36" y="18"/>
                      <a:pt x="35" y="20"/>
                      <a:pt x="35" y="21"/>
                    </a:cubicBezTo>
                    <a:cubicBezTo>
                      <a:pt x="35" y="22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4" y="25"/>
                    </a:cubicBezTo>
                    <a:cubicBezTo>
                      <a:pt x="34" y="25"/>
                      <a:pt x="33" y="24"/>
                      <a:pt x="33" y="24"/>
                    </a:cubicBezTo>
                    <a:cubicBezTo>
                      <a:pt x="33" y="24"/>
                      <a:pt x="33" y="18"/>
                      <a:pt x="33" y="17"/>
                    </a:cubicBezTo>
                    <a:cubicBezTo>
                      <a:pt x="33" y="17"/>
                      <a:pt x="31" y="11"/>
                      <a:pt x="31" y="10"/>
                    </a:cubicBezTo>
                    <a:cubicBezTo>
                      <a:pt x="31" y="9"/>
                      <a:pt x="31" y="5"/>
                      <a:pt x="31" y="5"/>
                    </a:cubicBezTo>
                    <a:cubicBezTo>
                      <a:pt x="30" y="4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25" y="1"/>
                      <a:pt x="26" y="4"/>
                      <a:pt x="26" y="4"/>
                    </a:cubicBezTo>
                    <a:cubicBezTo>
                      <a:pt x="26" y="5"/>
                      <a:pt x="27" y="12"/>
                      <a:pt x="27" y="12"/>
                    </a:cubicBezTo>
                    <a:cubicBezTo>
                      <a:pt x="27" y="12"/>
                      <a:pt x="27" y="15"/>
                      <a:pt x="27" y="15"/>
                    </a:cubicBezTo>
                    <a:cubicBezTo>
                      <a:pt x="27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8" y="27"/>
                    </a:cubicBezTo>
                    <a:cubicBezTo>
                      <a:pt x="28" y="27"/>
                      <a:pt x="27" y="25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0"/>
                      <a:pt x="25" y="17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3" y="8"/>
                      <a:pt x="22" y="6"/>
                      <a:pt x="21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1"/>
                      <a:pt x="20" y="22"/>
                    </a:cubicBezTo>
                    <a:cubicBezTo>
                      <a:pt x="21" y="23"/>
                      <a:pt x="22" y="29"/>
                      <a:pt x="22" y="30"/>
                    </a:cubicBezTo>
                    <a:cubicBezTo>
                      <a:pt x="22" y="31"/>
                      <a:pt x="22" y="33"/>
                      <a:pt x="22" y="34"/>
                    </a:cubicBezTo>
                    <a:cubicBezTo>
                      <a:pt x="23" y="35"/>
                      <a:pt x="23" y="37"/>
                      <a:pt x="23" y="37"/>
                    </a:cubicBezTo>
                    <a:cubicBezTo>
                      <a:pt x="23" y="37"/>
                      <a:pt x="22" y="40"/>
                      <a:pt x="21" y="41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8"/>
                      <a:pt x="16" y="48"/>
                    </a:cubicBezTo>
                    <a:cubicBezTo>
                      <a:pt x="15" y="47"/>
                      <a:pt x="13" y="46"/>
                      <a:pt x="12" y="46"/>
                    </a:cubicBezTo>
                    <a:cubicBezTo>
                      <a:pt x="12" y="45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7" y="42"/>
                    </a:cubicBezTo>
                    <a:cubicBezTo>
                      <a:pt x="6" y="42"/>
                      <a:pt x="2" y="41"/>
                      <a:pt x="1" y="44"/>
                    </a:cubicBezTo>
                    <a:cubicBezTo>
                      <a:pt x="0" y="46"/>
                      <a:pt x="1" y="46"/>
                      <a:pt x="3" y="47"/>
                    </a:cubicBezTo>
                    <a:cubicBezTo>
                      <a:pt x="4" y="48"/>
                      <a:pt x="6" y="51"/>
                      <a:pt x="7" y="51"/>
                    </a:cubicBezTo>
                    <a:cubicBezTo>
                      <a:pt x="7" y="51"/>
                      <a:pt x="9" y="52"/>
                      <a:pt x="10" y="53"/>
                    </a:cubicBezTo>
                    <a:cubicBezTo>
                      <a:pt x="10" y="53"/>
                      <a:pt x="14" y="57"/>
                      <a:pt x="15" y="58"/>
                    </a:cubicBezTo>
                    <a:cubicBezTo>
                      <a:pt x="16" y="58"/>
                      <a:pt x="21" y="62"/>
                      <a:pt x="22" y="62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5"/>
                      <a:pt x="27" y="66"/>
                    </a:cubicBezTo>
                    <a:cubicBezTo>
                      <a:pt x="27" y="67"/>
                      <a:pt x="27" y="73"/>
                      <a:pt x="27" y="75"/>
                    </a:cubicBezTo>
                    <a:cubicBezTo>
                      <a:pt x="28" y="77"/>
                      <a:pt x="30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2"/>
              <p:cNvSpPr>
                <a:spLocks/>
              </p:cNvSpPr>
              <p:nvPr/>
            </p:nvSpPr>
            <p:spPr bwMode="auto">
              <a:xfrm>
                <a:off x="7150101" y="3603625"/>
                <a:ext cx="184150" cy="498475"/>
              </a:xfrm>
              <a:custGeom>
                <a:avLst/>
                <a:gdLst>
                  <a:gd name="T0" fmla="*/ 35 w 49"/>
                  <a:gd name="T1" fmla="*/ 54 h 132"/>
                  <a:gd name="T2" fmla="*/ 40 w 49"/>
                  <a:gd name="T3" fmla="*/ 40 h 132"/>
                  <a:gd name="T4" fmla="*/ 42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8 w 49"/>
                  <a:gd name="T17" fmla="*/ 28 h 132"/>
                  <a:gd name="T18" fmla="*/ 37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1 w 49"/>
                  <a:gd name="T25" fmla="*/ 5 h 132"/>
                  <a:gd name="T26" fmla="*/ 36 w 49"/>
                  <a:gd name="T27" fmla="*/ 12 h 132"/>
                  <a:gd name="T28" fmla="*/ 34 w 49"/>
                  <a:gd name="T29" fmla="*/ 21 h 132"/>
                  <a:gd name="T30" fmla="*/ 33 w 49"/>
                  <a:gd name="T31" fmla="*/ 24 h 132"/>
                  <a:gd name="T32" fmla="*/ 33 w 49"/>
                  <a:gd name="T33" fmla="*/ 17 h 132"/>
                  <a:gd name="T34" fmla="*/ 34 w 49"/>
                  <a:gd name="T35" fmla="*/ 5 h 132"/>
                  <a:gd name="T36" fmla="*/ 32 w 49"/>
                  <a:gd name="T37" fmla="*/ 0 h 132"/>
                  <a:gd name="T38" fmla="*/ 29 w 49"/>
                  <a:gd name="T39" fmla="*/ 11 h 132"/>
                  <a:gd name="T40" fmla="*/ 28 w 49"/>
                  <a:gd name="T41" fmla="*/ 16 h 132"/>
                  <a:gd name="T42" fmla="*/ 27 w 49"/>
                  <a:gd name="T43" fmla="*/ 24 h 132"/>
                  <a:gd name="T44" fmla="*/ 27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2 w 49"/>
                  <a:gd name="T51" fmla="*/ 8 h 132"/>
                  <a:gd name="T52" fmla="*/ 22 w 49"/>
                  <a:gd name="T53" fmla="*/ 17 h 132"/>
                  <a:gd name="T54" fmla="*/ 21 w 49"/>
                  <a:gd name="T55" fmla="*/ 28 h 132"/>
                  <a:gd name="T56" fmla="*/ 19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5 w 49"/>
                  <a:gd name="T65" fmla="*/ 37 h 132"/>
                  <a:gd name="T66" fmla="*/ 10 w 49"/>
                  <a:gd name="T67" fmla="*/ 45 h 132"/>
                  <a:gd name="T68" fmla="*/ 18 w 49"/>
                  <a:gd name="T69" fmla="*/ 53 h 132"/>
                  <a:gd name="T70" fmla="*/ 18 w 49"/>
                  <a:gd name="T71" fmla="*/ 62 h 132"/>
                  <a:gd name="T72" fmla="*/ 7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3" y="57"/>
                    </a:moveTo>
                    <a:cubicBezTo>
                      <a:pt x="33" y="57"/>
                      <a:pt x="35" y="54"/>
                      <a:pt x="35" y="54"/>
                    </a:cubicBezTo>
                    <a:cubicBezTo>
                      <a:pt x="35" y="53"/>
                      <a:pt x="37" y="49"/>
                      <a:pt x="37" y="48"/>
                    </a:cubicBezTo>
                    <a:cubicBezTo>
                      <a:pt x="38" y="47"/>
                      <a:pt x="39" y="41"/>
                      <a:pt x="40" y="40"/>
                    </a:cubicBezTo>
                    <a:cubicBezTo>
                      <a:pt x="40" y="39"/>
                      <a:pt x="41" y="35"/>
                      <a:pt x="41" y="34"/>
                    </a:cubicBezTo>
                    <a:cubicBezTo>
                      <a:pt x="41" y="33"/>
                      <a:pt x="42" y="32"/>
                      <a:pt x="42" y="32"/>
                    </a:cubicBezTo>
                    <a:cubicBezTo>
                      <a:pt x="42" y="32"/>
                      <a:pt x="43" y="30"/>
                      <a:pt x="43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5" y="23"/>
                      <a:pt x="46" y="21"/>
                      <a:pt x="46" y="21"/>
                    </a:cubicBezTo>
                    <a:cubicBezTo>
                      <a:pt x="46" y="21"/>
                      <a:pt x="47" y="20"/>
                      <a:pt x="47" y="19"/>
                    </a:cubicBezTo>
                    <a:cubicBezTo>
                      <a:pt x="47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2" y="22"/>
                    </a:cubicBezTo>
                    <a:cubicBezTo>
                      <a:pt x="42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40" y="26"/>
                    </a:cubicBezTo>
                    <a:cubicBezTo>
                      <a:pt x="40" y="27"/>
                      <a:pt x="39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8"/>
                      <a:pt x="37" y="27"/>
                      <a:pt x="37" y="26"/>
                    </a:cubicBezTo>
                    <a:cubicBezTo>
                      <a:pt x="37" y="26"/>
                      <a:pt x="38" y="22"/>
                      <a:pt x="38" y="22"/>
                    </a:cubicBezTo>
                    <a:cubicBezTo>
                      <a:pt x="38" y="21"/>
                      <a:pt x="39" y="19"/>
                      <a:pt x="39" y="18"/>
                    </a:cubicBezTo>
                    <a:cubicBezTo>
                      <a:pt x="39" y="18"/>
                      <a:pt x="40" y="15"/>
                      <a:pt x="40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1" y="9"/>
                      <a:pt x="43" y="5"/>
                      <a:pt x="41" y="5"/>
                    </a:cubicBezTo>
                    <a:cubicBezTo>
                      <a:pt x="39" y="4"/>
                      <a:pt x="38" y="8"/>
                      <a:pt x="37" y="9"/>
                    </a:cubicBezTo>
                    <a:cubicBezTo>
                      <a:pt x="37" y="10"/>
                      <a:pt x="36" y="12"/>
                      <a:pt x="36" y="12"/>
                    </a:cubicBezTo>
                    <a:cubicBezTo>
                      <a:pt x="36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4" y="21"/>
                    </a:cubicBezTo>
                    <a:cubicBezTo>
                      <a:pt x="34" y="21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3"/>
                      <a:pt x="32" y="22"/>
                    </a:cubicBezTo>
                    <a:cubicBezTo>
                      <a:pt x="32" y="22"/>
                      <a:pt x="33" y="17"/>
                      <a:pt x="33" y="17"/>
                    </a:cubicBezTo>
                    <a:cubicBezTo>
                      <a:pt x="33" y="16"/>
                      <a:pt x="33" y="11"/>
                      <a:pt x="33" y="10"/>
                    </a:cubicBezTo>
                    <a:cubicBezTo>
                      <a:pt x="33" y="9"/>
                      <a:pt x="33" y="6"/>
                      <a:pt x="34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0"/>
                      <a:pt x="32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29" y="4"/>
                      <a:pt x="29" y="11"/>
                      <a:pt x="29" y="11"/>
                    </a:cubicBezTo>
                    <a:cubicBezTo>
                      <a:pt x="29" y="11"/>
                      <a:pt x="28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8" y="16"/>
                      <a:pt x="28" y="20"/>
                      <a:pt x="28" y="21"/>
                    </a:cubicBezTo>
                    <a:cubicBezTo>
                      <a:pt x="28" y="21"/>
                      <a:pt x="27" y="24"/>
                      <a:pt x="27" y="24"/>
                    </a:cubicBezTo>
                    <a:cubicBezTo>
                      <a:pt x="27" y="24"/>
                      <a:pt x="28" y="24"/>
                      <a:pt x="27" y="24"/>
                    </a:cubicBezTo>
                    <a:cubicBezTo>
                      <a:pt x="27" y="24"/>
                      <a:pt x="27" y="22"/>
                      <a:pt x="27" y="21"/>
                    </a:cubicBezTo>
                    <a:cubicBezTo>
                      <a:pt x="26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7"/>
                      <a:pt x="26" y="7"/>
                    </a:cubicBezTo>
                    <a:cubicBezTo>
                      <a:pt x="26" y="6"/>
                      <a:pt x="26" y="4"/>
                      <a:pt x="25" y="4"/>
                    </a:cubicBezTo>
                    <a:cubicBezTo>
                      <a:pt x="23" y="4"/>
                      <a:pt x="23" y="7"/>
                      <a:pt x="22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2" y="16"/>
                      <a:pt x="22" y="17"/>
                    </a:cubicBezTo>
                    <a:cubicBezTo>
                      <a:pt x="22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1" y="30"/>
                      <a:pt x="21" y="30"/>
                    </a:cubicBezTo>
                    <a:cubicBezTo>
                      <a:pt x="21" y="30"/>
                      <a:pt x="20" y="33"/>
                      <a:pt x="19" y="34"/>
                    </a:cubicBezTo>
                    <a:cubicBezTo>
                      <a:pt x="18" y="35"/>
                      <a:pt x="15" y="37"/>
                      <a:pt x="15" y="37"/>
                    </a:cubicBezTo>
                    <a:cubicBezTo>
                      <a:pt x="15" y="37"/>
                      <a:pt x="14" y="38"/>
                      <a:pt x="13" y="37"/>
                    </a:cubicBezTo>
                    <a:cubicBezTo>
                      <a:pt x="13" y="37"/>
                      <a:pt x="11" y="35"/>
                      <a:pt x="11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7" y="31"/>
                    </a:cubicBezTo>
                    <a:cubicBezTo>
                      <a:pt x="6" y="30"/>
                      <a:pt x="2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4" y="37"/>
                      <a:pt x="5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8" y="40"/>
                      <a:pt x="10" y="45"/>
                      <a:pt x="10" y="45"/>
                    </a:cubicBezTo>
                    <a:cubicBezTo>
                      <a:pt x="11" y="46"/>
                      <a:pt x="15" y="50"/>
                      <a:pt x="16" y="51"/>
                    </a:cubicBezTo>
                    <a:cubicBezTo>
                      <a:pt x="16" y="51"/>
                      <a:pt x="17" y="53"/>
                      <a:pt x="18" y="53"/>
                    </a:cubicBezTo>
                    <a:cubicBezTo>
                      <a:pt x="18" y="54"/>
                      <a:pt x="18" y="54"/>
                      <a:pt x="18" y="55"/>
                    </a:cubicBezTo>
                    <a:cubicBezTo>
                      <a:pt x="19" y="55"/>
                      <a:pt x="18" y="60"/>
                      <a:pt x="18" y="62"/>
                    </a:cubicBezTo>
                    <a:cubicBezTo>
                      <a:pt x="17" y="64"/>
                      <a:pt x="10" y="103"/>
                      <a:pt x="9" y="108"/>
                    </a:cubicBezTo>
                    <a:cubicBezTo>
                      <a:pt x="7" y="122"/>
                      <a:pt x="7" y="131"/>
                      <a:pt x="7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32"/>
                      <a:pt x="29" y="120"/>
                      <a:pt x="29" y="112"/>
                    </a:cubicBezTo>
                    <a:cubicBezTo>
                      <a:pt x="30" y="103"/>
                      <a:pt x="33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6567488" y="2854325"/>
                <a:ext cx="473075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6 w 126"/>
                  <a:gd name="T7" fmla="*/ 40 h 307"/>
                  <a:gd name="T8" fmla="*/ 121 w 126"/>
                  <a:gd name="T9" fmla="*/ 28 h 307"/>
                  <a:gd name="T10" fmla="*/ 113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4 w 126"/>
                  <a:gd name="T25" fmla="*/ 14 h 307"/>
                  <a:gd name="T26" fmla="*/ 88 w 126"/>
                  <a:gd name="T27" fmla="*/ 35 h 307"/>
                  <a:gd name="T28" fmla="*/ 84 w 126"/>
                  <a:gd name="T29" fmla="*/ 49 h 307"/>
                  <a:gd name="T30" fmla="*/ 82 w 126"/>
                  <a:gd name="T31" fmla="*/ 34 h 307"/>
                  <a:gd name="T32" fmla="*/ 83 w 126"/>
                  <a:gd name="T33" fmla="*/ 10 h 307"/>
                  <a:gd name="T34" fmla="*/ 79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4 w 126"/>
                  <a:gd name="T47" fmla="*/ 34 h 307"/>
                  <a:gd name="T48" fmla="*/ 53 w 126"/>
                  <a:gd name="T49" fmla="*/ 57 h 307"/>
                  <a:gd name="T50" fmla="*/ 52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40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3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6" y="122"/>
                    </a:moveTo>
                    <a:cubicBezTo>
                      <a:pt x="86" y="122"/>
                      <a:pt x="90" y="115"/>
                      <a:pt x="90" y="113"/>
                    </a:cubicBezTo>
                    <a:cubicBezTo>
                      <a:pt x="91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3" y="78"/>
                      <a:pt x="105" y="69"/>
                      <a:pt x="106" y="67"/>
                    </a:cubicBezTo>
                    <a:cubicBezTo>
                      <a:pt x="107" y="64"/>
                      <a:pt x="110" y="55"/>
                      <a:pt x="110" y="54"/>
                    </a:cubicBezTo>
                    <a:cubicBezTo>
                      <a:pt x="111" y="53"/>
                      <a:pt x="114" y="46"/>
                      <a:pt x="114" y="46"/>
                    </a:cubicBezTo>
                    <a:cubicBezTo>
                      <a:pt x="114" y="46"/>
                      <a:pt x="116" y="42"/>
                      <a:pt x="116" y="40"/>
                    </a:cubicBezTo>
                    <a:cubicBezTo>
                      <a:pt x="117" y="38"/>
                      <a:pt x="119" y="34"/>
                      <a:pt x="119" y="34"/>
                    </a:cubicBezTo>
                    <a:cubicBezTo>
                      <a:pt x="119" y="34"/>
                      <a:pt x="121" y="30"/>
                      <a:pt x="121" y="28"/>
                    </a:cubicBezTo>
                    <a:cubicBezTo>
                      <a:pt x="122" y="26"/>
                      <a:pt x="126" y="17"/>
                      <a:pt x="121" y="18"/>
                    </a:cubicBezTo>
                    <a:cubicBezTo>
                      <a:pt x="115" y="18"/>
                      <a:pt x="113" y="27"/>
                      <a:pt x="113" y="27"/>
                    </a:cubicBezTo>
                    <a:cubicBezTo>
                      <a:pt x="112" y="29"/>
                      <a:pt x="111" y="31"/>
                      <a:pt x="110" y="33"/>
                    </a:cubicBezTo>
                    <a:cubicBezTo>
                      <a:pt x="110" y="33"/>
                      <a:pt x="108" y="37"/>
                      <a:pt x="107" y="39"/>
                    </a:cubicBezTo>
                    <a:cubicBezTo>
                      <a:pt x="107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7" y="55"/>
                      <a:pt x="96" y="55"/>
                    </a:cubicBezTo>
                    <a:cubicBezTo>
                      <a:pt x="95" y="54"/>
                      <a:pt x="93" y="53"/>
                      <a:pt x="93" y="51"/>
                    </a:cubicBezTo>
                    <a:cubicBezTo>
                      <a:pt x="93" y="50"/>
                      <a:pt x="97" y="42"/>
                      <a:pt x="97" y="41"/>
                    </a:cubicBezTo>
                    <a:cubicBezTo>
                      <a:pt x="98" y="39"/>
                      <a:pt x="99" y="34"/>
                      <a:pt x="99" y="33"/>
                    </a:cubicBezTo>
                    <a:cubicBezTo>
                      <a:pt x="100" y="32"/>
                      <a:pt x="100" y="26"/>
                      <a:pt x="101" y="24"/>
                    </a:cubicBezTo>
                    <a:cubicBezTo>
                      <a:pt x="102" y="21"/>
                      <a:pt x="102" y="19"/>
                      <a:pt x="102" y="19"/>
                    </a:cubicBezTo>
                    <a:cubicBezTo>
                      <a:pt x="102" y="19"/>
                      <a:pt x="104" y="13"/>
                      <a:pt x="104" y="11"/>
                    </a:cubicBezTo>
                    <a:cubicBezTo>
                      <a:pt x="105" y="10"/>
                      <a:pt x="108" y="2"/>
                      <a:pt x="102" y="3"/>
                    </a:cubicBezTo>
                    <a:cubicBezTo>
                      <a:pt x="97" y="4"/>
                      <a:pt x="95" y="11"/>
                      <a:pt x="94" y="14"/>
                    </a:cubicBezTo>
                    <a:cubicBezTo>
                      <a:pt x="93" y="16"/>
                      <a:pt x="92" y="22"/>
                      <a:pt x="91" y="22"/>
                    </a:cubicBezTo>
                    <a:cubicBezTo>
                      <a:pt x="91" y="22"/>
                      <a:pt x="89" y="33"/>
                      <a:pt x="88" y="35"/>
                    </a:cubicBezTo>
                    <a:cubicBezTo>
                      <a:pt x="88" y="36"/>
                      <a:pt x="86" y="40"/>
                      <a:pt x="85" y="42"/>
                    </a:cubicBezTo>
                    <a:cubicBezTo>
                      <a:pt x="85" y="44"/>
                      <a:pt x="85" y="47"/>
                      <a:pt x="84" y="49"/>
                    </a:cubicBezTo>
                    <a:cubicBezTo>
                      <a:pt x="84" y="49"/>
                      <a:pt x="83" y="50"/>
                      <a:pt x="82" y="50"/>
                    </a:cubicBezTo>
                    <a:cubicBezTo>
                      <a:pt x="81" y="49"/>
                      <a:pt x="82" y="35"/>
                      <a:pt x="82" y="34"/>
                    </a:cubicBezTo>
                    <a:cubicBezTo>
                      <a:pt x="82" y="33"/>
                      <a:pt x="82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4" y="5"/>
                      <a:pt x="84" y="5"/>
                    </a:cubicBezTo>
                    <a:cubicBezTo>
                      <a:pt x="84" y="5"/>
                      <a:pt x="84" y="0"/>
                      <a:pt x="79" y="2"/>
                    </a:cubicBezTo>
                    <a:cubicBezTo>
                      <a:pt x="73" y="4"/>
                      <a:pt x="72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9" y="47"/>
                      <a:pt x="69" y="51"/>
                      <a:pt x="67" y="51"/>
                    </a:cubicBezTo>
                    <a:cubicBezTo>
                      <a:pt x="66" y="51"/>
                      <a:pt x="66" y="49"/>
                      <a:pt x="66" y="49"/>
                    </a:cubicBezTo>
                    <a:cubicBezTo>
                      <a:pt x="66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5" y="21"/>
                      <a:pt x="64" y="20"/>
                    </a:cubicBezTo>
                    <a:cubicBezTo>
                      <a:pt x="64" y="19"/>
                      <a:pt x="64" y="14"/>
                      <a:pt x="60" y="16"/>
                    </a:cubicBezTo>
                    <a:cubicBezTo>
                      <a:pt x="56" y="17"/>
                      <a:pt x="55" y="24"/>
                      <a:pt x="54" y="26"/>
                    </a:cubicBezTo>
                    <a:cubicBezTo>
                      <a:pt x="54" y="29"/>
                      <a:pt x="54" y="34"/>
                      <a:pt x="54" y="34"/>
                    </a:cubicBezTo>
                    <a:cubicBezTo>
                      <a:pt x="54" y="34"/>
                      <a:pt x="53" y="42"/>
                      <a:pt x="53" y="44"/>
                    </a:cubicBezTo>
                    <a:cubicBezTo>
                      <a:pt x="53" y="45"/>
                      <a:pt x="53" y="56"/>
                      <a:pt x="53" y="57"/>
                    </a:cubicBezTo>
                    <a:cubicBezTo>
                      <a:pt x="53" y="59"/>
                      <a:pt x="52" y="64"/>
                      <a:pt x="52" y="65"/>
                    </a:cubicBezTo>
                    <a:cubicBezTo>
                      <a:pt x="52" y="67"/>
                      <a:pt x="52" y="70"/>
                      <a:pt x="52" y="70"/>
                    </a:cubicBezTo>
                    <a:cubicBezTo>
                      <a:pt x="52" y="70"/>
                      <a:pt x="49" y="75"/>
                      <a:pt x="47" y="78"/>
                    </a:cubicBezTo>
                    <a:cubicBezTo>
                      <a:pt x="45" y="80"/>
                      <a:pt x="39" y="86"/>
                      <a:pt x="38" y="86"/>
                    </a:cubicBezTo>
                    <a:cubicBezTo>
                      <a:pt x="38" y="86"/>
                      <a:pt x="34" y="88"/>
                      <a:pt x="33" y="88"/>
                    </a:cubicBezTo>
                    <a:cubicBezTo>
                      <a:pt x="31" y="87"/>
                      <a:pt x="27" y="84"/>
                      <a:pt x="26" y="84"/>
                    </a:cubicBezTo>
                    <a:cubicBezTo>
                      <a:pt x="25" y="83"/>
                      <a:pt x="23" y="83"/>
                      <a:pt x="23" y="83"/>
                    </a:cubicBezTo>
                    <a:cubicBezTo>
                      <a:pt x="23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3" y="80"/>
                    </a:cubicBezTo>
                    <a:cubicBezTo>
                      <a:pt x="0" y="83"/>
                      <a:pt x="2" y="83"/>
                      <a:pt x="5" y="85"/>
                    </a:cubicBezTo>
                    <a:cubicBezTo>
                      <a:pt x="8" y="87"/>
                      <a:pt x="11" y="91"/>
                      <a:pt x="12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9" y="95"/>
                      <a:pt x="24" y="103"/>
                      <a:pt x="26" y="104"/>
                    </a:cubicBezTo>
                    <a:cubicBezTo>
                      <a:pt x="28" y="104"/>
                      <a:pt x="39" y="112"/>
                      <a:pt x="40" y="113"/>
                    </a:cubicBezTo>
                    <a:cubicBezTo>
                      <a:pt x="40" y="114"/>
                      <a:pt x="46" y="116"/>
                      <a:pt x="47" y="120"/>
                    </a:cubicBezTo>
                    <a:cubicBezTo>
                      <a:pt x="50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6" y="294"/>
                      <a:pt x="50" y="300"/>
                      <a:pt x="65" y="307"/>
                    </a:cubicBezTo>
                    <a:cubicBezTo>
                      <a:pt x="65" y="307"/>
                      <a:pt x="77" y="278"/>
                      <a:pt x="79" y="256"/>
                    </a:cubicBezTo>
                    <a:cubicBezTo>
                      <a:pt x="80" y="245"/>
                      <a:pt x="81" y="210"/>
                      <a:pt x="83" y="179"/>
                    </a:cubicBezTo>
                    <a:cubicBezTo>
                      <a:pt x="84" y="149"/>
                      <a:pt x="86" y="122"/>
                      <a:pt x="86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5703888" y="3421063"/>
                <a:ext cx="214313" cy="657225"/>
              </a:xfrm>
              <a:custGeom>
                <a:avLst/>
                <a:gdLst>
                  <a:gd name="T0" fmla="*/ 20 w 57"/>
                  <a:gd name="T1" fmla="*/ 68 h 174"/>
                  <a:gd name="T2" fmla="*/ 13 w 57"/>
                  <a:gd name="T3" fmla="*/ 50 h 174"/>
                  <a:gd name="T4" fmla="*/ 8 w 57"/>
                  <a:gd name="T5" fmla="*/ 35 h 174"/>
                  <a:gd name="T6" fmla="*/ 5 w 57"/>
                  <a:gd name="T7" fmla="*/ 27 h 174"/>
                  <a:gd name="T8" fmla="*/ 2 w 57"/>
                  <a:gd name="T9" fmla="*/ 20 h 174"/>
                  <a:gd name="T10" fmla="*/ 6 w 57"/>
                  <a:gd name="T11" fmla="*/ 19 h 174"/>
                  <a:gd name="T12" fmla="*/ 9 w 57"/>
                  <a:gd name="T13" fmla="*/ 25 h 174"/>
                  <a:gd name="T14" fmla="*/ 11 w 57"/>
                  <a:gd name="T15" fmla="*/ 31 h 174"/>
                  <a:gd name="T16" fmla="*/ 14 w 57"/>
                  <a:gd name="T17" fmla="*/ 34 h 174"/>
                  <a:gd name="T18" fmla="*/ 13 w 57"/>
                  <a:gd name="T19" fmla="*/ 26 h 174"/>
                  <a:gd name="T20" fmla="*/ 10 w 57"/>
                  <a:gd name="T21" fmla="*/ 16 h 174"/>
                  <a:gd name="T22" fmla="*/ 8 w 57"/>
                  <a:gd name="T23" fmla="*/ 9 h 174"/>
                  <a:gd name="T24" fmla="*/ 13 w 57"/>
                  <a:gd name="T25" fmla="*/ 9 h 174"/>
                  <a:gd name="T26" fmla="*/ 16 w 57"/>
                  <a:gd name="T27" fmla="*/ 21 h 174"/>
                  <a:gd name="T28" fmla="*/ 19 w 57"/>
                  <a:gd name="T29" fmla="*/ 30 h 174"/>
                  <a:gd name="T30" fmla="*/ 19 w 57"/>
                  <a:gd name="T31" fmla="*/ 20 h 174"/>
                  <a:gd name="T32" fmla="*/ 17 w 57"/>
                  <a:gd name="T33" fmla="*/ 6 h 174"/>
                  <a:gd name="T34" fmla="*/ 18 w 57"/>
                  <a:gd name="T35" fmla="*/ 0 h 174"/>
                  <a:gd name="T36" fmla="*/ 24 w 57"/>
                  <a:gd name="T37" fmla="*/ 21 h 174"/>
                  <a:gd name="T38" fmla="*/ 26 w 57"/>
                  <a:gd name="T39" fmla="*/ 29 h 174"/>
                  <a:gd name="T40" fmla="*/ 26 w 57"/>
                  <a:gd name="T41" fmla="*/ 23 h 174"/>
                  <a:gd name="T42" fmla="*/ 26 w 57"/>
                  <a:gd name="T43" fmla="*/ 15 h 174"/>
                  <a:gd name="T44" fmla="*/ 27 w 57"/>
                  <a:gd name="T45" fmla="*/ 7 h 174"/>
                  <a:gd name="T46" fmla="*/ 31 w 57"/>
                  <a:gd name="T47" fmla="*/ 18 h 174"/>
                  <a:gd name="T48" fmla="*/ 32 w 57"/>
                  <a:gd name="T49" fmla="*/ 32 h 174"/>
                  <a:gd name="T50" fmla="*/ 33 w 57"/>
                  <a:gd name="T51" fmla="*/ 39 h 174"/>
                  <a:gd name="T52" fmla="*/ 40 w 57"/>
                  <a:gd name="T53" fmla="*/ 48 h 174"/>
                  <a:gd name="T54" fmla="*/ 45 w 57"/>
                  <a:gd name="T55" fmla="*/ 45 h 174"/>
                  <a:gd name="T56" fmla="*/ 49 w 57"/>
                  <a:gd name="T57" fmla="*/ 41 h 174"/>
                  <a:gd name="T58" fmla="*/ 55 w 57"/>
                  <a:gd name="T59" fmla="*/ 45 h 174"/>
                  <a:gd name="T60" fmla="*/ 49 w 57"/>
                  <a:gd name="T61" fmla="*/ 52 h 174"/>
                  <a:gd name="T62" fmla="*/ 41 w 57"/>
                  <a:gd name="T63" fmla="*/ 64 h 174"/>
                  <a:gd name="T64" fmla="*/ 53 w 57"/>
                  <a:gd name="T65" fmla="*/ 134 h 174"/>
                  <a:gd name="T66" fmla="*/ 40 w 57"/>
                  <a:gd name="T67" fmla="*/ 174 h 174"/>
                  <a:gd name="T68" fmla="*/ 27 w 57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" h="174">
                    <a:moveTo>
                      <a:pt x="22" y="73"/>
                    </a:moveTo>
                    <a:cubicBezTo>
                      <a:pt x="22" y="73"/>
                      <a:pt x="20" y="69"/>
                      <a:pt x="20" y="68"/>
                    </a:cubicBezTo>
                    <a:cubicBezTo>
                      <a:pt x="20" y="67"/>
                      <a:pt x="17" y="62"/>
                      <a:pt x="17" y="60"/>
                    </a:cubicBezTo>
                    <a:cubicBezTo>
                      <a:pt x="16" y="59"/>
                      <a:pt x="14" y="51"/>
                      <a:pt x="13" y="50"/>
                    </a:cubicBezTo>
                    <a:cubicBezTo>
                      <a:pt x="13" y="48"/>
                      <a:pt x="11" y="43"/>
                      <a:pt x="11" y="42"/>
                    </a:cubicBezTo>
                    <a:cubicBezTo>
                      <a:pt x="10" y="41"/>
                      <a:pt x="9" y="36"/>
                      <a:pt x="8" y="35"/>
                    </a:cubicBezTo>
                    <a:cubicBezTo>
                      <a:pt x="8" y="35"/>
                      <a:pt x="7" y="30"/>
                      <a:pt x="7" y="30"/>
                    </a:cubicBezTo>
                    <a:cubicBezTo>
                      <a:pt x="7" y="30"/>
                      <a:pt x="5" y="28"/>
                      <a:pt x="5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2" y="20"/>
                    </a:cubicBezTo>
                    <a:cubicBezTo>
                      <a:pt x="2" y="19"/>
                      <a:pt x="0" y="15"/>
                      <a:pt x="2" y="14"/>
                    </a:cubicBezTo>
                    <a:cubicBezTo>
                      <a:pt x="4" y="14"/>
                      <a:pt x="6" y="19"/>
                      <a:pt x="6" y="19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8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1" y="31"/>
                    </a:cubicBezTo>
                    <a:cubicBezTo>
                      <a:pt x="12" y="32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5" y="33"/>
                      <a:pt x="15" y="32"/>
                    </a:cubicBezTo>
                    <a:cubicBezTo>
                      <a:pt x="15" y="31"/>
                      <a:pt x="13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1" y="21"/>
                      <a:pt x="11" y="17"/>
                      <a:pt x="10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8" y="10"/>
                      <a:pt x="8" y="9"/>
                    </a:cubicBezTo>
                    <a:cubicBezTo>
                      <a:pt x="8" y="8"/>
                      <a:pt x="6" y="3"/>
                      <a:pt x="9" y="3"/>
                    </a:cubicBezTo>
                    <a:cubicBezTo>
                      <a:pt x="11" y="4"/>
                      <a:pt x="12" y="8"/>
                      <a:pt x="13" y="9"/>
                    </a:cubicBezTo>
                    <a:cubicBezTo>
                      <a:pt x="13" y="11"/>
                      <a:pt x="14" y="14"/>
                      <a:pt x="14" y="14"/>
                    </a:cubicBezTo>
                    <a:cubicBezTo>
                      <a:pt x="14" y="14"/>
                      <a:pt x="16" y="21"/>
                      <a:pt x="16" y="21"/>
                    </a:cubicBezTo>
                    <a:cubicBezTo>
                      <a:pt x="16" y="22"/>
                      <a:pt x="17" y="24"/>
                      <a:pt x="18" y="25"/>
                    </a:cubicBezTo>
                    <a:cubicBezTo>
                      <a:pt x="18" y="26"/>
                      <a:pt x="18" y="29"/>
                      <a:pt x="19" y="30"/>
                    </a:cubicBezTo>
                    <a:cubicBezTo>
                      <a:pt x="19" y="30"/>
                      <a:pt x="19" y="30"/>
                      <a:pt x="20" y="30"/>
                    </a:cubicBezTo>
                    <a:cubicBezTo>
                      <a:pt x="20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6" y="3"/>
                      <a:pt x="16" y="3"/>
                    </a:cubicBezTo>
                    <a:cubicBezTo>
                      <a:pt x="16" y="3"/>
                      <a:pt x="16" y="0"/>
                      <a:pt x="18" y="0"/>
                    </a:cubicBezTo>
                    <a:cubicBezTo>
                      <a:pt x="21" y="1"/>
                      <a:pt x="21" y="4"/>
                      <a:pt x="21" y="5"/>
                    </a:cubicBezTo>
                    <a:cubicBezTo>
                      <a:pt x="21" y="6"/>
                      <a:pt x="24" y="21"/>
                      <a:pt x="24" y="21"/>
                    </a:cubicBezTo>
                    <a:cubicBezTo>
                      <a:pt x="24" y="21"/>
                      <a:pt x="25" y="26"/>
                      <a:pt x="25" y="26"/>
                    </a:cubicBezTo>
                    <a:cubicBezTo>
                      <a:pt x="25" y="27"/>
                      <a:pt x="25" y="29"/>
                      <a:pt x="26" y="29"/>
                    </a:cubicBezTo>
                    <a:cubicBezTo>
                      <a:pt x="26" y="29"/>
                      <a:pt x="26" y="28"/>
                      <a:pt x="26" y="28"/>
                    </a:cubicBezTo>
                    <a:cubicBezTo>
                      <a:pt x="26" y="27"/>
                      <a:pt x="26" y="23"/>
                      <a:pt x="26" y="23"/>
                    </a:cubicBezTo>
                    <a:cubicBezTo>
                      <a:pt x="26" y="22"/>
                      <a:pt x="26" y="19"/>
                      <a:pt x="26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5" y="10"/>
                      <a:pt x="25" y="10"/>
                    </a:cubicBezTo>
                    <a:cubicBezTo>
                      <a:pt x="25" y="9"/>
                      <a:pt x="25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0" y="14"/>
                      <a:pt x="31" y="18"/>
                      <a:pt x="31" y="18"/>
                    </a:cubicBezTo>
                    <a:cubicBezTo>
                      <a:pt x="31" y="18"/>
                      <a:pt x="31" y="22"/>
                      <a:pt x="31" y="23"/>
                    </a:cubicBezTo>
                    <a:cubicBezTo>
                      <a:pt x="31" y="24"/>
                      <a:pt x="32" y="31"/>
                      <a:pt x="32" y="32"/>
                    </a:cubicBezTo>
                    <a:cubicBezTo>
                      <a:pt x="32" y="33"/>
                      <a:pt x="33" y="36"/>
                      <a:pt x="33" y="37"/>
                    </a:cubicBezTo>
                    <a:cubicBezTo>
                      <a:pt x="33" y="37"/>
                      <a:pt x="33" y="39"/>
                      <a:pt x="33" y="39"/>
                    </a:cubicBezTo>
                    <a:cubicBezTo>
                      <a:pt x="33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0" y="48"/>
                    </a:cubicBezTo>
                    <a:cubicBezTo>
                      <a:pt x="40" y="48"/>
                      <a:pt x="42" y="49"/>
                      <a:pt x="43" y="48"/>
                    </a:cubicBezTo>
                    <a:cubicBezTo>
                      <a:pt x="43" y="48"/>
                      <a:pt x="45" y="46"/>
                      <a:pt x="45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49" y="41"/>
                    </a:cubicBezTo>
                    <a:cubicBezTo>
                      <a:pt x="51" y="41"/>
                      <a:pt x="54" y="39"/>
                      <a:pt x="55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3" y="46"/>
                      <a:pt x="52" y="49"/>
                      <a:pt x="52" y="49"/>
                    </a:cubicBezTo>
                    <a:cubicBezTo>
                      <a:pt x="51" y="49"/>
                      <a:pt x="50" y="51"/>
                      <a:pt x="49" y="52"/>
                    </a:cubicBezTo>
                    <a:cubicBezTo>
                      <a:pt x="49" y="52"/>
                      <a:pt x="47" y="57"/>
                      <a:pt x="46" y="58"/>
                    </a:cubicBezTo>
                    <a:cubicBezTo>
                      <a:pt x="45" y="58"/>
                      <a:pt x="41" y="63"/>
                      <a:pt x="41" y="64"/>
                    </a:cubicBezTo>
                    <a:cubicBezTo>
                      <a:pt x="41" y="65"/>
                      <a:pt x="39" y="66"/>
                      <a:pt x="38" y="69"/>
                    </a:cubicBezTo>
                    <a:cubicBezTo>
                      <a:pt x="37" y="73"/>
                      <a:pt x="51" y="128"/>
                      <a:pt x="53" y="134"/>
                    </a:cubicBezTo>
                    <a:cubicBezTo>
                      <a:pt x="56" y="150"/>
                      <a:pt x="57" y="162"/>
                      <a:pt x="57" y="162"/>
                    </a:cubicBezTo>
                    <a:cubicBezTo>
                      <a:pt x="52" y="166"/>
                      <a:pt x="46" y="170"/>
                      <a:pt x="40" y="174"/>
                    </a:cubicBezTo>
                    <a:cubicBezTo>
                      <a:pt x="40" y="174"/>
                      <a:pt x="34" y="158"/>
                      <a:pt x="32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4" y="88"/>
                      <a:pt x="22" y="73"/>
                      <a:pt x="2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5"/>
              <p:cNvSpPr>
                <a:spLocks/>
              </p:cNvSpPr>
              <p:nvPr/>
            </p:nvSpPr>
            <p:spPr bwMode="auto">
              <a:xfrm>
                <a:off x="7210426" y="2790825"/>
                <a:ext cx="307975" cy="1163638"/>
              </a:xfrm>
              <a:custGeom>
                <a:avLst/>
                <a:gdLst>
                  <a:gd name="T0" fmla="*/ 67 w 82"/>
                  <a:gd name="T1" fmla="*/ 99 h 308"/>
                  <a:gd name="T2" fmla="*/ 72 w 82"/>
                  <a:gd name="T3" fmla="*/ 72 h 308"/>
                  <a:gd name="T4" fmla="*/ 73 w 82"/>
                  <a:gd name="T5" fmla="*/ 57 h 308"/>
                  <a:gd name="T6" fmla="*/ 76 w 82"/>
                  <a:gd name="T7" fmla="*/ 46 h 308"/>
                  <a:gd name="T8" fmla="*/ 79 w 82"/>
                  <a:gd name="T9" fmla="*/ 37 h 308"/>
                  <a:gd name="T10" fmla="*/ 79 w 82"/>
                  <a:gd name="T11" fmla="*/ 24 h 308"/>
                  <a:gd name="T12" fmla="*/ 73 w 82"/>
                  <a:gd name="T13" fmla="*/ 35 h 308"/>
                  <a:gd name="T14" fmla="*/ 71 w 82"/>
                  <a:gd name="T15" fmla="*/ 43 h 308"/>
                  <a:gd name="T16" fmla="*/ 67 w 82"/>
                  <a:gd name="T17" fmla="*/ 51 h 308"/>
                  <a:gd name="T18" fmla="*/ 63 w 82"/>
                  <a:gd name="T19" fmla="*/ 47 h 308"/>
                  <a:gd name="T20" fmla="*/ 66 w 82"/>
                  <a:gd name="T21" fmla="*/ 33 h 308"/>
                  <a:gd name="T22" fmla="*/ 66 w 82"/>
                  <a:gd name="T23" fmla="*/ 21 h 308"/>
                  <a:gd name="T24" fmla="*/ 65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4 w 82"/>
                  <a:gd name="T33" fmla="*/ 30 h 308"/>
                  <a:gd name="T34" fmla="*/ 52 w 82"/>
                  <a:gd name="T35" fmla="*/ 9 h 308"/>
                  <a:gd name="T36" fmla="*/ 49 w 82"/>
                  <a:gd name="T37" fmla="*/ 0 h 308"/>
                  <a:gd name="T38" fmla="*/ 46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4 w 82"/>
                  <a:gd name="T51" fmla="*/ 16 h 308"/>
                  <a:gd name="T52" fmla="*/ 34 w 82"/>
                  <a:gd name="T53" fmla="*/ 33 h 308"/>
                  <a:gd name="T54" fmla="*/ 36 w 82"/>
                  <a:gd name="T55" fmla="*/ 53 h 308"/>
                  <a:gd name="T56" fmla="*/ 33 w 82"/>
                  <a:gd name="T57" fmla="*/ 64 h 308"/>
                  <a:gd name="T58" fmla="*/ 24 w 82"/>
                  <a:gd name="T59" fmla="*/ 71 h 308"/>
                  <a:gd name="T60" fmla="*/ 17 w 82"/>
                  <a:gd name="T61" fmla="*/ 65 h 308"/>
                  <a:gd name="T62" fmla="*/ 1 w 82"/>
                  <a:gd name="T63" fmla="*/ 59 h 308"/>
                  <a:gd name="T64" fmla="*/ 10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6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7" y="99"/>
                    </a:cubicBezTo>
                    <a:cubicBezTo>
                      <a:pt x="67" y="97"/>
                      <a:pt x="69" y="90"/>
                      <a:pt x="69" y="88"/>
                    </a:cubicBezTo>
                    <a:cubicBezTo>
                      <a:pt x="70" y="85"/>
                      <a:pt x="71" y="74"/>
                      <a:pt x="72" y="72"/>
                    </a:cubicBezTo>
                    <a:cubicBezTo>
                      <a:pt x="72" y="71"/>
                      <a:pt x="73" y="64"/>
                      <a:pt x="73" y="62"/>
                    </a:cubicBezTo>
                    <a:cubicBezTo>
                      <a:pt x="73" y="60"/>
                      <a:pt x="73" y="58"/>
                      <a:pt x="73" y="57"/>
                    </a:cubicBezTo>
                    <a:cubicBezTo>
                      <a:pt x="73" y="57"/>
                      <a:pt x="75" y="53"/>
                      <a:pt x="75" y="52"/>
                    </a:cubicBezTo>
                    <a:cubicBezTo>
                      <a:pt x="75" y="52"/>
                      <a:pt x="76" y="46"/>
                      <a:pt x="76" y="46"/>
                    </a:cubicBezTo>
                    <a:cubicBezTo>
                      <a:pt x="76" y="46"/>
                      <a:pt x="78" y="43"/>
                      <a:pt x="78" y="42"/>
                    </a:cubicBezTo>
                    <a:cubicBezTo>
                      <a:pt x="78" y="41"/>
                      <a:pt x="79" y="37"/>
                      <a:pt x="79" y="37"/>
                    </a:cubicBezTo>
                    <a:cubicBezTo>
                      <a:pt x="79" y="37"/>
                      <a:pt x="80" y="34"/>
                      <a:pt x="80" y="33"/>
                    </a:cubicBezTo>
                    <a:cubicBezTo>
                      <a:pt x="80" y="31"/>
                      <a:pt x="82" y="25"/>
                      <a:pt x="79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2" y="38"/>
                      <a:pt x="72" y="39"/>
                    </a:cubicBezTo>
                    <a:cubicBezTo>
                      <a:pt x="71" y="40"/>
                      <a:pt x="71" y="43"/>
                      <a:pt x="71" y="43"/>
                    </a:cubicBezTo>
                    <a:cubicBezTo>
                      <a:pt x="71" y="43"/>
                      <a:pt x="69" y="45"/>
                      <a:pt x="69" y="46"/>
                    </a:cubicBezTo>
                    <a:cubicBezTo>
                      <a:pt x="68" y="48"/>
                      <a:pt x="67" y="50"/>
                      <a:pt x="67" y="51"/>
                    </a:cubicBezTo>
                    <a:cubicBezTo>
                      <a:pt x="66" y="51"/>
                      <a:pt x="66" y="51"/>
                      <a:pt x="65" y="51"/>
                    </a:cubicBezTo>
                    <a:cubicBezTo>
                      <a:pt x="65" y="50"/>
                      <a:pt x="63" y="49"/>
                      <a:pt x="63" y="47"/>
                    </a:cubicBezTo>
                    <a:cubicBezTo>
                      <a:pt x="63" y="47"/>
                      <a:pt x="65" y="40"/>
                      <a:pt x="65" y="39"/>
                    </a:cubicBezTo>
                    <a:cubicBezTo>
                      <a:pt x="65" y="38"/>
                      <a:pt x="65" y="33"/>
                      <a:pt x="66" y="33"/>
                    </a:cubicBezTo>
                    <a:cubicBezTo>
                      <a:pt x="66" y="32"/>
                      <a:pt x="66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9" y="8"/>
                      <a:pt x="65" y="7"/>
                    </a:cubicBezTo>
                    <a:cubicBezTo>
                      <a:pt x="61" y="7"/>
                      <a:pt x="60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7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1"/>
                      <a:pt x="54" y="31"/>
                      <a:pt x="54" y="30"/>
                    </a:cubicBezTo>
                    <a:cubicBezTo>
                      <a:pt x="54" y="29"/>
                      <a:pt x="53" y="19"/>
                      <a:pt x="53" y="18"/>
                    </a:cubicBezTo>
                    <a:cubicBezTo>
                      <a:pt x="53" y="17"/>
                      <a:pt x="52" y="10"/>
                      <a:pt x="52" y="9"/>
                    </a:cubicBezTo>
                    <a:cubicBezTo>
                      <a:pt x="52" y="8"/>
                      <a:pt x="52" y="4"/>
                      <a:pt x="52" y="4"/>
                    </a:cubicBezTo>
                    <a:cubicBezTo>
                      <a:pt x="52" y="4"/>
                      <a:pt x="52" y="0"/>
                      <a:pt x="49" y="0"/>
                    </a:cubicBezTo>
                    <a:cubicBezTo>
                      <a:pt x="45" y="0"/>
                      <a:pt x="45" y="5"/>
                      <a:pt x="45" y="6"/>
                    </a:cubicBezTo>
                    <a:cubicBezTo>
                      <a:pt x="45" y="7"/>
                      <a:pt x="46" y="20"/>
                      <a:pt x="46" y="20"/>
                    </a:cubicBezTo>
                    <a:cubicBezTo>
                      <a:pt x="46" y="20"/>
                      <a:pt x="45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6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7" y="44"/>
                      <a:pt x="46" y="44"/>
                    </a:cubicBezTo>
                    <a:cubicBezTo>
                      <a:pt x="45" y="44"/>
                      <a:pt x="44" y="41"/>
                      <a:pt x="44" y="40"/>
                    </a:cubicBezTo>
                    <a:cubicBezTo>
                      <a:pt x="44" y="39"/>
                      <a:pt x="43" y="33"/>
                      <a:pt x="43" y="32"/>
                    </a:cubicBezTo>
                    <a:cubicBezTo>
                      <a:pt x="43" y="32"/>
                      <a:pt x="42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0" y="14"/>
                      <a:pt x="40" y="13"/>
                    </a:cubicBezTo>
                    <a:cubicBezTo>
                      <a:pt x="40" y="11"/>
                      <a:pt x="39" y="7"/>
                      <a:pt x="37" y="8"/>
                    </a:cubicBezTo>
                    <a:cubicBezTo>
                      <a:pt x="34" y="8"/>
                      <a:pt x="34" y="14"/>
                      <a:pt x="34" y="16"/>
                    </a:cubicBezTo>
                    <a:cubicBezTo>
                      <a:pt x="33" y="19"/>
                      <a:pt x="34" y="24"/>
                      <a:pt x="34" y="24"/>
                    </a:cubicBezTo>
                    <a:cubicBezTo>
                      <a:pt x="34" y="24"/>
                      <a:pt x="34" y="31"/>
                      <a:pt x="34" y="33"/>
                    </a:cubicBezTo>
                    <a:cubicBezTo>
                      <a:pt x="35" y="34"/>
                      <a:pt x="35" y="44"/>
                      <a:pt x="36" y="46"/>
                    </a:cubicBezTo>
                    <a:cubicBezTo>
                      <a:pt x="36" y="47"/>
                      <a:pt x="36" y="52"/>
                      <a:pt x="36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5" y="62"/>
                      <a:pt x="33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8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8" y="66"/>
                      <a:pt x="17" y="65"/>
                      <a:pt x="17" y="65"/>
                    </a:cubicBezTo>
                    <a:cubicBezTo>
                      <a:pt x="17" y="65"/>
                      <a:pt x="14" y="61"/>
                      <a:pt x="11" y="60"/>
                    </a:cubicBezTo>
                    <a:cubicBezTo>
                      <a:pt x="9" y="59"/>
                      <a:pt x="3" y="56"/>
                      <a:pt x="1" y="59"/>
                    </a:cubicBezTo>
                    <a:cubicBezTo>
                      <a:pt x="0" y="62"/>
                      <a:pt x="2" y="63"/>
                      <a:pt x="4" y="65"/>
                    </a:cubicBezTo>
                    <a:cubicBezTo>
                      <a:pt x="6" y="68"/>
                      <a:pt x="9" y="72"/>
                      <a:pt x="10" y="73"/>
                    </a:cubicBezTo>
                    <a:cubicBezTo>
                      <a:pt x="11" y="73"/>
                      <a:pt x="14" y="76"/>
                      <a:pt x="14" y="77"/>
                    </a:cubicBezTo>
                    <a:cubicBezTo>
                      <a:pt x="15" y="78"/>
                      <a:pt x="20" y="85"/>
                      <a:pt x="21" y="86"/>
                    </a:cubicBezTo>
                    <a:cubicBezTo>
                      <a:pt x="23" y="87"/>
                      <a:pt x="31" y="95"/>
                      <a:pt x="32" y="96"/>
                    </a:cubicBezTo>
                    <a:cubicBezTo>
                      <a:pt x="32" y="97"/>
                      <a:pt x="36" y="100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5" y="194"/>
                      <a:pt x="34" y="204"/>
                    </a:cubicBezTo>
                    <a:cubicBezTo>
                      <a:pt x="34" y="229"/>
                      <a:pt x="36" y="308"/>
                      <a:pt x="36" y="308"/>
                    </a:cubicBezTo>
                    <a:cubicBezTo>
                      <a:pt x="67" y="308"/>
                      <a:pt x="67" y="308"/>
                      <a:pt x="67" y="308"/>
                    </a:cubicBezTo>
                    <a:cubicBezTo>
                      <a:pt x="67" y="308"/>
                      <a:pt x="72" y="223"/>
                      <a:pt x="71" y="207"/>
                    </a:cubicBezTo>
                    <a:cubicBezTo>
                      <a:pt x="70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"/>
              <p:cNvSpPr>
                <a:spLocks/>
              </p:cNvSpPr>
              <p:nvPr/>
            </p:nvSpPr>
            <p:spPr bwMode="auto">
              <a:xfrm>
                <a:off x="6883401" y="3357563"/>
                <a:ext cx="371475" cy="887413"/>
              </a:xfrm>
              <a:custGeom>
                <a:avLst/>
                <a:gdLst>
                  <a:gd name="T0" fmla="*/ 30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4 w 99"/>
                  <a:gd name="T9" fmla="*/ 29 h 235"/>
                  <a:gd name="T10" fmla="*/ 10 w 99"/>
                  <a:gd name="T11" fmla="*/ 26 h 235"/>
                  <a:gd name="T12" fmla="*/ 15 w 99"/>
                  <a:gd name="T13" fmla="*/ 35 h 235"/>
                  <a:gd name="T14" fmla="*/ 19 w 99"/>
                  <a:gd name="T15" fmla="*/ 43 h 235"/>
                  <a:gd name="T16" fmla="*/ 24 w 99"/>
                  <a:gd name="T17" fmla="*/ 47 h 235"/>
                  <a:gd name="T18" fmla="*/ 22 w 99"/>
                  <a:gd name="T19" fmla="*/ 36 h 235"/>
                  <a:gd name="T20" fmla="*/ 19 w 99"/>
                  <a:gd name="T21" fmla="*/ 22 h 235"/>
                  <a:gd name="T22" fmla="*/ 16 w 99"/>
                  <a:gd name="T23" fmla="*/ 13 h 235"/>
                  <a:gd name="T24" fmla="*/ 24 w 99"/>
                  <a:gd name="T25" fmla="*/ 13 h 235"/>
                  <a:gd name="T26" fmla="*/ 29 w 99"/>
                  <a:gd name="T27" fmla="*/ 29 h 235"/>
                  <a:gd name="T28" fmla="*/ 33 w 99"/>
                  <a:gd name="T29" fmla="*/ 40 h 235"/>
                  <a:gd name="T30" fmla="*/ 34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7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5 w 99"/>
                  <a:gd name="T47" fmla="*/ 24 h 235"/>
                  <a:gd name="T48" fmla="*/ 57 w 99"/>
                  <a:gd name="T49" fmla="*/ 43 h 235"/>
                  <a:gd name="T50" fmla="*/ 58 w 99"/>
                  <a:gd name="T51" fmla="*/ 53 h 235"/>
                  <a:gd name="T52" fmla="*/ 69 w 99"/>
                  <a:gd name="T53" fmla="*/ 65 h 235"/>
                  <a:gd name="T54" fmla="*/ 78 w 99"/>
                  <a:gd name="T55" fmla="*/ 61 h 235"/>
                  <a:gd name="T56" fmla="*/ 87 w 99"/>
                  <a:gd name="T57" fmla="*/ 54 h 235"/>
                  <a:gd name="T58" fmla="*/ 95 w 99"/>
                  <a:gd name="T59" fmla="*/ 60 h 235"/>
                  <a:gd name="T60" fmla="*/ 84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0 w 99"/>
                  <a:gd name="T67" fmla="*/ 181 h 235"/>
                  <a:gd name="T68" fmla="*/ 53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3" y="99"/>
                    </a:moveTo>
                    <a:cubicBezTo>
                      <a:pt x="33" y="99"/>
                      <a:pt x="30" y="94"/>
                      <a:pt x="30" y="93"/>
                    </a:cubicBezTo>
                    <a:cubicBezTo>
                      <a:pt x="29" y="92"/>
                      <a:pt x="26" y="85"/>
                      <a:pt x="25" y="83"/>
                    </a:cubicBezTo>
                    <a:cubicBezTo>
                      <a:pt x="24" y="81"/>
                      <a:pt x="21" y="70"/>
                      <a:pt x="20" y="68"/>
                    </a:cubicBezTo>
                    <a:cubicBezTo>
                      <a:pt x="19" y="66"/>
                      <a:pt x="17" y="60"/>
                      <a:pt x="17" y="58"/>
                    </a:cubicBezTo>
                    <a:cubicBezTo>
                      <a:pt x="16" y="56"/>
                      <a:pt x="13" y="49"/>
                      <a:pt x="13" y="48"/>
                    </a:cubicBezTo>
                    <a:cubicBezTo>
                      <a:pt x="13" y="48"/>
                      <a:pt x="10" y="42"/>
                      <a:pt x="10" y="42"/>
                    </a:cubicBezTo>
                    <a:cubicBezTo>
                      <a:pt x="10" y="42"/>
                      <a:pt x="9" y="39"/>
                      <a:pt x="8" y="38"/>
                    </a:cubicBezTo>
                    <a:cubicBezTo>
                      <a:pt x="8" y="36"/>
                      <a:pt x="6" y="33"/>
                      <a:pt x="6" y="33"/>
                    </a:cubicBezTo>
                    <a:cubicBezTo>
                      <a:pt x="6" y="33"/>
                      <a:pt x="4" y="30"/>
                      <a:pt x="4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2" y="30"/>
                      <a:pt x="12" y="31"/>
                    </a:cubicBezTo>
                    <a:cubicBezTo>
                      <a:pt x="12" y="31"/>
                      <a:pt x="14" y="34"/>
                      <a:pt x="15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9" y="43"/>
                    </a:cubicBezTo>
                    <a:cubicBezTo>
                      <a:pt x="20" y="44"/>
                      <a:pt x="21" y="46"/>
                      <a:pt x="22" y="47"/>
                    </a:cubicBezTo>
                    <a:cubicBezTo>
                      <a:pt x="23" y="47"/>
                      <a:pt x="23" y="47"/>
                      <a:pt x="24" y="47"/>
                    </a:cubicBezTo>
                    <a:cubicBezTo>
                      <a:pt x="24" y="47"/>
                      <a:pt x="25" y="45"/>
                      <a:pt x="25" y="44"/>
                    </a:cubicBezTo>
                    <a:cubicBezTo>
                      <a:pt x="25" y="43"/>
                      <a:pt x="23" y="37"/>
                      <a:pt x="22" y="36"/>
                    </a:cubicBezTo>
                    <a:cubicBezTo>
                      <a:pt x="22" y="35"/>
                      <a:pt x="21" y="30"/>
                      <a:pt x="21" y="29"/>
                    </a:cubicBezTo>
                    <a:cubicBezTo>
                      <a:pt x="20" y="29"/>
                      <a:pt x="19" y="24"/>
                      <a:pt x="19" y="22"/>
                    </a:cubicBezTo>
                    <a:cubicBezTo>
                      <a:pt x="18" y="20"/>
                      <a:pt x="18" y="18"/>
                      <a:pt x="18" y="18"/>
                    </a:cubicBezTo>
                    <a:cubicBezTo>
                      <a:pt x="18" y="18"/>
                      <a:pt x="16" y="14"/>
                      <a:pt x="16" y="13"/>
                    </a:cubicBezTo>
                    <a:cubicBezTo>
                      <a:pt x="16" y="11"/>
                      <a:pt x="13" y="5"/>
                      <a:pt x="17" y="5"/>
                    </a:cubicBezTo>
                    <a:cubicBezTo>
                      <a:pt x="22" y="5"/>
                      <a:pt x="23" y="11"/>
                      <a:pt x="24" y="13"/>
                    </a:cubicBezTo>
                    <a:cubicBezTo>
                      <a:pt x="24" y="15"/>
                      <a:pt x="26" y="19"/>
                      <a:pt x="26" y="19"/>
                    </a:cubicBezTo>
                    <a:cubicBezTo>
                      <a:pt x="26" y="20"/>
                      <a:pt x="28" y="28"/>
                      <a:pt x="29" y="29"/>
                    </a:cubicBezTo>
                    <a:cubicBezTo>
                      <a:pt x="29" y="30"/>
                      <a:pt x="31" y="33"/>
                      <a:pt x="31" y="35"/>
                    </a:cubicBezTo>
                    <a:cubicBezTo>
                      <a:pt x="32" y="36"/>
                      <a:pt x="32" y="39"/>
                      <a:pt x="33" y="40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5" y="40"/>
                      <a:pt x="34" y="29"/>
                      <a:pt x="34" y="28"/>
                    </a:cubicBezTo>
                    <a:cubicBezTo>
                      <a:pt x="33" y="27"/>
                      <a:pt x="33" y="18"/>
                      <a:pt x="33" y="17"/>
                    </a:cubicBezTo>
                    <a:cubicBezTo>
                      <a:pt x="33" y="16"/>
                      <a:pt x="32" y="9"/>
                      <a:pt x="32" y="8"/>
                    </a:cubicBezTo>
                    <a:cubicBezTo>
                      <a:pt x="32" y="8"/>
                      <a:pt x="31" y="4"/>
                      <a:pt x="31" y="4"/>
                    </a:cubicBezTo>
                    <a:cubicBezTo>
                      <a:pt x="31" y="4"/>
                      <a:pt x="31" y="0"/>
                      <a:pt x="35" y="1"/>
                    </a:cubicBezTo>
                    <a:cubicBezTo>
                      <a:pt x="39" y="2"/>
                      <a:pt x="40" y="6"/>
                      <a:pt x="40" y="7"/>
                    </a:cubicBezTo>
                    <a:cubicBezTo>
                      <a:pt x="40" y="8"/>
                      <a:pt x="43" y="28"/>
                      <a:pt x="43" y="28"/>
                    </a:cubicBezTo>
                    <a:cubicBezTo>
                      <a:pt x="43" y="29"/>
                      <a:pt x="44" y="35"/>
                      <a:pt x="44" y="36"/>
                    </a:cubicBezTo>
                    <a:cubicBezTo>
                      <a:pt x="44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7" y="31"/>
                      <a:pt x="47" y="31"/>
                    </a:cubicBezTo>
                    <a:cubicBezTo>
                      <a:pt x="47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7" y="14"/>
                      <a:pt x="47" y="13"/>
                    </a:cubicBezTo>
                    <a:cubicBezTo>
                      <a:pt x="47" y="12"/>
                      <a:pt x="47" y="9"/>
                      <a:pt x="50" y="9"/>
                    </a:cubicBezTo>
                    <a:cubicBezTo>
                      <a:pt x="53" y="10"/>
                      <a:pt x="54" y="15"/>
                      <a:pt x="55" y="17"/>
                    </a:cubicBezTo>
                    <a:cubicBezTo>
                      <a:pt x="55" y="19"/>
                      <a:pt x="55" y="24"/>
                      <a:pt x="55" y="24"/>
                    </a:cubicBezTo>
                    <a:cubicBezTo>
                      <a:pt x="55" y="24"/>
                      <a:pt x="56" y="30"/>
                      <a:pt x="56" y="32"/>
                    </a:cubicBezTo>
                    <a:cubicBezTo>
                      <a:pt x="56" y="33"/>
                      <a:pt x="57" y="42"/>
                      <a:pt x="57" y="43"/>
                    </a:cubicBezTo>
                    <a:cubicBezTo>
                      <a:pt x="57" y="44"/>
                      <a:pt x="57" y="48"/>
                      <a:pt x="57" y="49"/>
                    </a:cubicBezTo>
                    <a:cubicBezTo>
                      <a:pt x="57" y="51"/>
                      <a:pt x="58" y="53"/>
                      <a:pt x="58" y="53"/>
                    </a:cubicBezTo>
                    <a:cubicBezTo>
                      <a:pt x="58" y="53"/>
                      <a:pt x="60" y="57"/>
                      <a:pt x="62" y="59"/>
                    </a:cubicBezTo>
                    <a:cubicBezTo>
                      <a:pt x="63" y="60"/>
                      <a:pt x="68" y="65"/>
                      <a:pt x="69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9" y="60"/>
                      <a:pt x="81" y="60"/>
                      <a:pt x="81" y="60"/>
                    </a:cubicBezTo>
                    <a:cubicBezTo>
                      <a:pt x="81" y="60"/>
                      <a:pt x="85" y="55"/>
                      <a:pt x="87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90" y="64"/>
                      <a:pt x="89" y="64"/>
                    </a:cubicBezTo>
                    <a:cubicBezTo>
                      <a:pt x="88" y="65"/>
                      <a:pt x="84" y="68"/>
                      <a:pt x="84" y="69"/>
                    </a:cubicBezTo>
                    <a:cubicBezTo>
                      <a:pt x="83" y="69"/>
                      <a:pt x="80" y="77"/>
                      <a:pt x="79" y="78"/>
                    </a:cubicBezTo>
                    <a:cubicBezTo>
                      <a:pt x="77" y="78"/>
                      <a:pt x="69" y="86"/>
                      <a:pt x="68" y="87"/>
                    </a:cubicBezTo>
                    <a:cubicBezTo>
                      <a:pt x="67" y="87"/>
                      <a:pt x="64" y="91"/>
                      <a:pt x="64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2" y="95"/>
                      <a:pt x="63" y="103"/>
                      <a:pt x="64" y="106"/>
                    </a:cubicBezTo>
                    <a:cubicBezTo>
                      <a:pt x="65" y="108"/>
                      <a:pt x="79" y="173"/>
                      <a:pt x="80" y="181"/>
                    </a:cubicBezTo>
                    <a:cubicBezTo>
                      <a:pt x="85" y="203"/>
                      <a:pt x="85" y="220"/>
                      <a:pt x="85" y="220"/>
                    </a:cubicBezTo>
                    <a:cubicBezTo>
                      <a:pt x="74" y="225"/>
                      <a:pt x="64" y="230"/>
                      <a:pt x="53" y="235"/>
                    </a:cubicBezTo>
                    <a:cubicBezTo>
                      <a:pt x="53" y="235"/>
                      <a:pt x="43" y="215"/>
                      <a:pt x="42" y="199"/>
                    </a:cubicBezTo>
                    <a:cubicBezTo>
                      <a:pt x="41" y="191"/>
                      <a:pt x="39" y="166"/>
                      <a:pt x="37" y="143"/>
                    </a:cubicBezTo>
                    <a:cubicBezTo>
                      <a:pt x="35" y="119"/>
                      <a:pt x="33" y="99"/>
                      <a:pt x="3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7"/>
              <p:cNvSpPr>
                <a:spLocks/>
              </p:cNvSpPr>
              <p:nvPr/>
            </p:nvSpPr>
            <p:spPr bwMode="auto">
              <a:xfrm>
                <a:off x="5372101" y="2903538"/>
                <a:ext cx="481013" cy="1149350"/>
              </a:xfrm>
              <a:custGeom>
                <a:avLst/>
                <a:gdLst>
                  <a:gd name="T0" fmla="*/ 39 w 128"/>
                  <a:gd name="T1" fmla="*/ 120 h 304"/>
                  <a:gd name="T2" fmla="*/ 26 w 128"/>
                  <a:gd name="T3" fmla="*/ 88 h 304"/>
                  <a:gd name="T4" fmla="*/ 17 w 128"/>
                  <a:gd name="T5" fmla="*/ 62 h 304"/>
                  <a:gd name="T6" fmla="*/ 11 w 128"/>
                  <a:gd name="T7" fmla="*/ 49 h 304"/>
                  <a:gd name="T8" fmla="*/ 5 w 128"/>
                  <a:gd name="T9" fmla="*/ 37 h 304"/>
                  <a:gd name="T10" fmla="*/ 14 w 128"/>
                  <a:gd name="T11" fmla="*/ 34 h 304"/>
                  <a:gd name="T12" fmla="*/ 19 w 128"/>
                  <a:gd name="T13" fmla="*/ 45 h 304"/>
                  <a:gd name="T14" fmla="*/ 25 w 128"/>
                  <a:gd name="T15" fmla="*/ 55 h 304"/>
                  <a:gd name="T16" fmla="*/ 31 w 128"/>
                  <a:gd name="T17" fmla="*/ 60 h 304"/>
                  <a:gd name="T18" fmla="*/ 29 w 128"/>
                  <a:gd name="T19" fmla="*/ 46 h 304"/>
                  <a:gd name="T20" fmla="*/ 24 w 128"/>
                  <a:gd name="T21" fmla="*/ 29 h 304"/>
                  <a:gd name="T22" fmla="*/ 21 w 128"/>
                  <a:gd name="T23" fmla="*/ 16 h 304"/>
                  <a:gd name="T24" fmla="*/ 31 w 128"/>
                  <a:gd name="T25" fmla="*/ 17 h 304"/>
                  <a:gd name="T26" fmla="*/ 37 w 128"/>
                  <a:gd name="T27" fmla="*/ 38 h 304"/>
                  <a:gd name="T28" fmla="*/ 42 w 128"/>
                  <a:gd name="T29" fmla="*/ 52 h 304"/>
                  <a:gd name="T30" fmla="*/ 44 w 128"/>
                  <a:gd name="T31" fmla="*/ 36 h 304"/>
                  <a:gd name="T32" fmla="*/ 41 w 128"/>
                  <a:gd name="T33" fmla="*/ 11 h 304"/>
                  <a:gd name="T34" fmla="*/ 46 w 128"/>
                  <a:gd name="T35" fmla="*/ 1 h 304"/>
                  <a:gd name="T36" fmla="*/ 56 w 128"/>
                  <a:gd name="T37" fmla="*/ 37 h 304"/>
                  <a:gd name="T38" fmla="*/ 58 w 128"/>
                  <a:gd name="T39" fmla="*/ 51 h 304"/>
                  <a:gd name="T40" fmla="*/ 60 w 128"/>
                  <a:gd name="T41" fmla="*/ 40 h 304"/>
                  <a:gd name="T42" fmla="*/ 61 w 128"/>
                  <a:gd name="T43" fmla="*/ 27 h 304"/>
                  <a:gd name="T44" fmla="*/ 65 w 128"/>
                  <a:gd name="T45" fmla="*/ 12 h 304"/>
                  <a:gd name="T46" fmla="*/ 72 w 128"/>
                  <a:gd name="T47" fmla="*/ 31 h 304"/>
                  <a:gd name="T48" fmla="*/ 73 w 128"/>
                  <a:gd name="T49" fmla="*/ 55 h 304"/>
                  <a:gd name="T50" fmla="*/ 75 w 128"/>
                  <a:gd name="T51" fmla="*/ 68 h 304"/>
                  <a:gd name="T52" fmla="*/ 89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10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9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7" y="90"/>
                      <a:pt x="26" y="88"/>
                    </a:cubicBezTo>
                    <a:cubicBezTo>
                      <a:pt x="25" y="85"/>
                      <a:pt x="22" y="77"/>
                      <a:pt x="22" y="75"/>
                    </a:cubicBezTo>
                    <a:cubicBezTo>
                      <a:pt x="21" y="72"/>
                      <a:pt x="17" y="63"/>
                      <a:pt x="17" y="62"/>
                    </a:cubicBezTo>
                    <a:cubicBezTo>
                      <a:pt x="16" y="61"/>
                      <a:pt x="13" y="54"/>
                      <a:pt x="13" y="54"/>
                    </a:cubicBezTo>
                    <a:cubicBezTo>
                      <a:pt x="13" y="54"/>
                      <a:pt x="11" y="51"/>
                      <a:pt x="11" y="49"/>
                    </a:cubicBezTo>
                    <a:cubicBezTo>
                      <a:pt x="10" y="47"/>
                      <a:pt x="8" y="43"/>
                      <a:pt x="8" y="43"/>
                    </a:cubicBezTo>
                    <a:cubicBezTo>
                      <a:pt x="8" y="43"/>
                      <a:pt x="6" y="39"/>
                      <a:pt x="5" y="37"/>
                    </a:cubicBezTo>
                    <a:cubicBezTo>
                      <a:pt x="5" y="35"/>
                      <a:pt x="0" y="27"/>
                      <a:pt x="6" y="26"/>
                    </a:cubicBezTo>
                    <a:cubicBezTo>
                      <a:pt x="11" y="26"/>
                      <a:pt x="14" y="34"/>
                      <a:pt x="14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9" y="44"/>
                      <a:pt x="19" y="45"/>
                    </a:cubicBezTo>
                    <a:cubicBezTo>
                      <a:pt x="20" y="47"/>
                      <a:pt x="21" y="50"/>
                      <a:pt x="21" y="50"/>
                    </a:cubicBezTo>
                    <a:cubicBezTo>
                      <a:pt x="21" y="50"/>
                      <a:pt x="23" y="53"/>
                      <a:pt x="25" y="55"/>
                    </a:cubicBezTo>
                    <a:cubicBezTo>
                      <a:pt x="26" y="57"/>
                      <a:pt x="28" y="60"/>
                      <a:pt x="28" y="60"/>
                    </a:cubicBezTo>
                    <a:cubicBezTo>
                      <a:pt x="29" y="61"/>
                      <a:pt x="30" y="61"/>
                      <a:pt x="31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3" y="55"/>
                      <a:pt x="30" y="47"/>
                      <a:pt x="29" y="46"/>
                    </a:cubicBezTo>
                    <a:cubicBezTo>
                      <a:pt x="28" y="45"/>
                      <a:pt x="27" y="39"/>
                      <a:pt x="27" y="38"/>
                    </a:cubicBezTo>
                    <a:cubicBezTo>
                      <a:pt x="26" y="37"/>
                      <a:pt x="25" y="31"/>
                      <a:pt x="24" y="29"/>
                    </a:cubicBezTo>
                    <a:cubicBezTo>
                      <a:pt x="24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1" y="16"/>
                    </a:cubicBezTo>
                    <a:cubicBezTo>
                      <a:pt x="20" y="15"/>
                      <a:pt x="17" y="7"/>
                      <a:pt x="23" y="7"/>
                    </a:cubicBezTo>
                    <a:cubicBezTo>
                      <a:pt x="28" y="7"/>
                      <a:pt x="30" y="14"/>
                      <a:pt x="31" y="17"/>
                    </a:cubicBezTo>
                    <a:cubicBezTo>
                      <a:pt x="32" y="19"/>
                      <a:pt x="34" y="25"/>
                      <a:pt x="34" y="25"/>
                    </a:cubicBezTo>
                    <a:cubicBezTo>
                      <a:pt x="34" y="25"/>
                      <a:pt x="37" y="36"/>
                      <a:pt x="37" y="38"/>
                    </a:cubicBezTo>
                    <a:cubicBezTo>
                      <a:pt x="38" y="39"/>
                      <a:pt x="40" y="43"/>
                      <a:pt x="40" y="45"/>
                    </a:cubicBezTo>
                    <a:cubicBezTo>
                      <a:pt x="41" y="47"/>
                      <a:pt x="41" y="50"/>
                      <a:pt x="42" y="52"/>
                    </a:cubicBezTo>
                    <a:cubicBezTo>
                      <a:pt x="42" y="52"/>
                      <a:pt x="43" y="53"/>
                      <a:pt x="44" y="53"/>
                    </a:cubicBezTo>
                    <a:cubicBezTo>
                      <a:pt x="45" y="52"/>
                      <a:pt x="44" y="37"/>
                      <a:pt x="44" y="36"/>
                    </a:cubicBezTo>
                    <a:cubicBezTo>
                      <a:pt x="43" y="35"/>
                      <a:pt x="43" y="23"/>
                      <a:pt x="43" y="22"/>
                    </a:cubicBezTo>
                    <a:cubicBezTo>
                      <a:pt x="43" y="20"/>
                      <a:pt x="42" y="12"/>
                      <a:pt x="41" y="11"/>
                    </a:cubicBezTo>
                    <a:cubicBezTo>
                      <a:pt x="41" y="10"/>
                      <a:pt x="40" y="5"/>
                      <a:pt x="40" y="5"/>
                    </a:cubicBezTo>
                    <a:cubicBezTo>
                      <a:pt x="40" y="5"/>
                      <a:pt x="40" y="0"/>
                      <a:pt x="46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2" y="10"/>
                      <a:pt x="56" y="36"/>
                      <a:pt x="56" y="37"/>
                    </a:cubicBezTo>
                    <a:cubicBezTo>
                      <a:pt x="56" y="37"/>
                      <a:pt x="57" y="45"/>
                      <a:pt x="57" y="46"/>
                    </a:cubicBezTo>
                    <a:cubicBezTo>
                      <a:pt x="57" y="48"/>
                      <a:pt x="57" y="51"/>
                      <a:pt x="58" y="51"/>
                    </a:cubicBezTo>
                    <a:cubicBezTo>
                      <a:pt x="60" y="52"/>
                      <a:pt x="60" y="49"/>
                      <a:pt x="60" y="49"/>
                    </a:cubicBezTo>
                    <a:cubicBezTo>
                      <a:pt x="60" y="48"/>
                      <a:pt x="60" y="41"/>
                      <a:pt x="60" y="40"/>
                    </a:cubicBezTo>
                    <a:cubicBezTo>
                      <a:pt x="60" y="39"/>
                      <a:pt x="61" y="33"/>
                      <a:pt x="61" y="31"/>
                    </a:cubicBezTo>
                    <a:cubicBezTo>
                      <a:pt x="61" y="29"/>
                      <a:pt x="61" y="27"/>
                      <a:pt x="61" y="27"/>
                    </a:cubicBezTo>
                    <a:cubicBezTo>
                      <a:pt x="61" y="27"/>
                      <a:pt x="60" y="18"/>
                      <a:pt x="61" y="17"/>
                    </a:cubicBezTo>
                    <a:cubicBezTo>
                      <a:pt x="61" y="16"/>
                      <a:pt x="61" y="11"/>
                      <a:pt x="65" y="12"/>
                    </a:cubicBezTo>
                    <a:cubicBezTo>
                      <a:pt x="69" y="13"/>
                      <a:pt x="70" y="19"/>
                      <a:pt x="71" y="22"/>
                    </a:cubicBezTo>
                    <a:cubicBezTo>
                      <a:pt x="72" y="25"/>
                      <a:pt x="72" y="31"/>
                      <a:pt x="72" y="31"/>
                    </a:cubicBezTo>
                    <a:cubicBezTo>
                      <a:pt x="72" y="31"/>
                      <a:pt x="73" y="39"/>
                      <a:pt x="73" y="41"/>
                    </a:cubicBezTo>
                    <a:cubicBezTo>
                      <a:pt x="73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5" y="68"/>
                      <a:pt x="75" y="68"/>
                    </a:cubicBezTo>
                    <a:cubicBezTo>
                      <a:pt x="75" y="68"/>
                      <a:pt x="78" y="74"/>
                      <a:pt x="80" y="76"/>
                    </a:cubicBezTo>
                    <a:cubicBezTo>
                      <a:pt x="82" y="78"/>
                      <a:pt x="88" y="83"/>
                      <a:pt x="89" y="84"/>
                    </a:cubicBezTo>
                    <a:cubicBezTo>
                      <a:pt x="89" y="84"/>
                      <a:pt x="93" y="85"/>
                      <a:pt x="95" y="84"/>
                    </a:cubicBezTo>
                    <a:cubicBezTo>
                      <a:pt x="96" y="83"/>
                      <a:pt x="100" y="80"/>
                      <a:pt x="101" y="79"/>
                    </a:cubicBezTo>
                    <a:cubicBezTo>
                      <a:pt x="102" y="78"/>
                      <a:pt x="104" y="77"/>
                      <a:pt x="104" y="77"/>
                    </a:cubicBezTo>
                    <a:cubicBezTo>
                      <a:pt x="104" y="77"/>
                      <a:pt x="109" y="70"/>
                      <a:pt x="112" y="69"/>
                    </a:cubicBezTo>
                    <a:cubicBezTo>
                      <a:pt x="116" y="68"/>
                      <a:pt x="123" y="67"/>
                      <a:pt x="126" y="70"/>
                    </a:cubicBezTo>
                    <a:cubicBezTo>
                      <a:pt x="128" y="74"/>
                      <a:pt x="126" y="74"/>
                      <a:pt x="123" y="77"/>
                    </a:cubicBezTo>
                    <a:cubicBezTo>
                      <a:pt x="120" y="79"/>
                      <a:pt x="116" y="82"/>
                      <a:pt x="115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2" y="100"/>
                    </a:cubicBezTo>
                    <a:cubicBezTo>
                      <a:pt x="100" y="102"/>
                      <a:pt x="81" y="116"/>
                      <a:pt x="80" y="121"/>
                    </a:cubicBezTo>
                    <a:cubicBezTo>
                      <a:pt x="79" y="133"/>
                      <a:pt x="102" y="224"/>
                      <a:pt x="104" y="234"/>
                    </a:cubicBezTo>
                    <a:cubicBezTo>
                      <a:pt x="110" y="262"/>
                      <a:pt x="110" y="283"/>
                      <a:pt x="110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8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8" y="184"/>
                    </a:cubicBezTo>
                    <a:cubicBezTo>
                      <a:pt x="45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8"/>
              <p:cNvSpPr>
                <a:spLocks/>
              </p:cNvSpPr>
              <p:nvPr/>
            </p:nvSpPr>
            <p:spPr bwMode="auto">
              <a:xfrm>
                <a:off x="506095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4 w 85"/>
                  <a:gd name="T3" fmla="*/ 71 h 277"/>
                  <a:gd name="T4" fmla="*/ 76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1 w 85"/>
                  <a:gd name="T11" fmla="*/ 23 h 277"/>
                  <a:gd name="T12" fmla="*/ 76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5 w 85"/>
                  <a:gd name="T19" fmla="*/ 46 h 277"/>
                  <a:gd name="T20" fmla="*/ 68 w 85"/>
                  <a:gd name="T21" fmla="*/ 31 h 277"/>
                  <a:gd name="T22" fmla="*/ 69 w 85"/>
                  <a:gd name="T23" fmla="*/ 20 h 277"/>
                  <a:gd name="T24" fmla="*/ 67 w 85"/>
                  <a:gd name="T25" fmla="*/ 7 h 277"/>
                  <a:gd name="T26" fmla="*/ 62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6 w 85"/>
                  <a:gd name="T33" fmla="*/ 30 h 277"/>
                  <a:gd name="T34" fmla="*/ 55 w 85"/>
                  <a:gd name="T35" fmla="*/ 9 h 277"/>
                  <a:gd name="T36" fmla="*/ 51 w 85"/>
                  <a:gd name="T37" fmla="*/ 0 h 277"/>
                  <a:gd name="T38" fmla="*/ 47 w 85"/>
                  <a:gd name="T39" fmla="*/ 20 h 277"/>
                  <a:gd name="T40" fmla="*/ 47 w 85"/>
                  <a:gd name="T41" fmla="*/ 30 h 277"/>
                  <a:gd name="T42" fmla="*/ 48 w 85"/>
                  <a:gd name="T43" fmla="*/ 44 h 277"/>
                  <a:gd name="T44" fmla="*/ 46 w 85"/>
                  <a:gd name="T45" fmla="*/ 40 h 277"/>
                  <a:gd name="T46" fmla="*/ 43 w 85"/>
                  <a:gd name="T47" fmla="*/ 25 h 277"/>
                  <a:gd name="T48" fmla="*/ 42 w 85"/>
                  <a:gd name="T49" fmla="*/ 13 h 277"/>
                  <a:gd name="T50" fmla="*/ 35 w 85"/>
                  <a:gd name="T51" fmla="*/ 17 h 277"/>
                  <a:gd name="T52" fmla="*/ 36 w 85"/>
                  <a:gd name="T53" fmla="*/ 34 h 277"/>
                  <a:gd name="T54" fmla="*/ 37 w 85"/>
                  <a:gd name="T55" fmla="*/ 54 h 277"/>
                  <a:gd name="T56" fmla="*/ 35 w 85"/>
                  <a:gd name="T57" fmla="*/ 64 h 277"/>
                  <a:gd name="T58" fmla="*/ 25 w 85"/>
                  <a:gd name="T59" fmla="*/ 73 h 277"/>
                  <a:gd name="T60" fmla="*/ 17 w 85"/>
                  <a:gd name="T61" fmla="*/ 67 h 277"/>
                  <a:gd name="T62" fmla="*/ 2 w 85"/>
                  <a:gd name="T63" fmla="*/ 62 h 277"/>
                  <a:gd name="T64" fmla="*/ 10 w 85"/>
                  <a:gd name="T65" fmla="*/ 75 h 277"/>
                  <a:gd name="T66" fmla="*/ 22 w 85"/>
                  <a:gd name="T67" fmla="*/ 88 h 277"/>
                  <a:gd name="T68" fmla="*/ 37 w 85"/>
                  <a:gd name="T69" fmla="*/ 101 h 277"/>
                  <a:gd name="T70" fmla="*/ 39 w 85"/>
                  <a:gd name="T71" fmla="*/ 117 h 277"/>
                  <a:gd name="T72" fmla="*/ 35 w 85"/>
                  <a:gd name="T73" fmla="*/ 277 h 277"/>
                  <a:gd name="T74" fmla="*/ 72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6" y="104"/>
                    </a:moveTo>
                    <a:cubicBezTo>
                      <a:pt x="66" y="104"/>
                      <a:pt x="68" y="98"/>
                      <a:pt x="68" y="97"/>
                    </a:cubicBezTo>
                    <a:cubicBezTo>
                      <a:pt x="69" y="96"/>
                      <a:pt x="71" y="88"/>
                      <a:pt x="71" y="86"/>
                    </a:cubicBezTo>
                    <a:cubicBezTo>
                      <a:pt x="72" y="84"/>
                      <a:pt x="74" y="73"/>
                      <a:pt x="74" y="71"/>
                    </a:cubicBezTo>
                    <a:cubicBezTo>
                      <a:pt x="74" y="69"/>
                      <a:pt x="75" y="62"/>
                      <a:pt x="76" y="60"/>
                    </a:cubicBezTo>
                    <a:cubicBezTo>
                      <a:pt x="76" y="59"/>
                      <a:pt x="76" y="56"/>
                      <a:pt x="76" y="56"/>
                    </a:cubicBezTo>
                    <a:cubicBezTo>
                      <a:pt x="76" y="56"/>
                      <a:pt x="77" y="52"/>
                      <a:pt x="77" y="51"/>
                    </a:cubicBezTo>
                    <a:cubicBezTo>
                      <a:pt x="78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0" y="40"/>
                    </a:cubicBezTo>
                    <a:cubicBezTo>
                      <a:pt x="81" y="39"/>
                      <a:pt x="81" y="35"/>
                      <a:pt x="81" y="35"/>
                    </a:cubicBezTo>
                    <a:cubicBezTo>
                      <a:pt x="81" y="35"/>
                      <a:pt x="83" y="32"/>
                      <a:pt x="83" y="31"/>
                    </a:cubicBezTo>
                    <a:cubicBezTo>
                      <a:pt x="83" y="29"/>
                      <a:pt x="85" y="23"/>
                      <a:pt x="81" y="23"/>
                    </a:cubicBezTo>
                    <a:cubicBezTo>
                      <a:pt x="78" y="22"/>
                      <a:pt x="77" y="29"/>
                      <a:pt x="77" y="29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4" y="37"/>
                      <a:pt x="74" y="38"/>
                    </a:cubicBezTo>
                    <a:cubicBezTo>
                      <a:pt x="74" y="38"/>
                      <a:pt x="73" y="41"/>
                      <a:pt x="73" y="41"/>
                    </a:cubicBezTo>
                    <a:cubicBezTo>
                      <a:pt x="73" y="41"/>
                      <a:pt x="72" y="44"/>
                      <a:pt x="71" y="45"/>
                    </a:cubicBezTo>
                    <a:cubicBezTo>
                      <a:pt x="71" y="46"/>
                      <a:pt x="70" y="49"/>
                      <a:pt x="69" y="49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7" y="49"/>
                      <a:pt x="66" y="48"/>
                      <a:pt x="65" y="46"/>
                    </a:cubicBezTo>
                    <a:cubicBezTo>
                      <a:pt x="65" y="46"/>
                      <a:pt x="67" y="39"/>
                      <a:pt x="67" y="38"/>
                    </a:cubicBezTo>
                    <a:cubicBezTo>
                      <a:pt x="67" y="37"/>
                      <a:pt x="68" y="32"/>
                      <a:pt x="68" y="31"/>
                    </a:cubicBezTo>
                    <a:cubicBezTo>
                      <a:pt x="68" y="31"/>
                      <a:pt x="68" y="26"/>
                      <a:pt x="68" y="24"/>
                    </a:cubicBezTo>
                    <a:cubicBezTo>
                      <a:pt x="69" y="22"/>
                      <a:pt x="69" y="20"/>
                      <a:pt x="69" y="20"/>
                    </a:cubicBezTo>
                    <a:cubicBezTo>
                      <a:pt x="69" y="20"/>
                      <a:pt x="69" y="15"/>
                      <a:pt x="70" y="14"/>
                    </a:cubicBezTo>
                    <a:cubicBezTo>
                      <a:pt x="70" y="13"/>
                      <a:pt x="71" y="7"/>
                      <a:pt x="67" y="7"/>
                    </a:cubicBezTo>
                    <a:cubicBezTo>
                      <a:pt x="64" y="6"/>
                      <a:pt x="63" y="12"/>
                      <a:pt x="63" y="14"/>
                    </a:cubicBezTo>
                    <a:cubicBezTo>
                      <a:pt x="62" y="16"/>
                      <a:pt x="62" y="21"/>
                      <a:pt x="62" y="21"/>
                    </a:cubicBezTo>
                    <a:cubicBezTo>
                      <a:pt x="62" y="21"/>
                      <a:pt x="60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9" y="39"/>
                      <a:pt x="58" y="43"/>
                      <a:pt x="58" y="43"/>
                    </a:cubicBezTo>
                    <a:cubicBezTo>
                      <a:pt x="58" y="43"/>
                      <a:pt x="58" y="44"/>
                      <a:pt x="57" y="43"/>
                    </a:cubicBezTo>
                    <a:cubicBezTo>
                      <a:pt x="56" y="43"/>
                      <a:pt x="56" y="41"/>
                      <a:pt x="56" y="41"/>
                    </a:cubicBezTo>
                    <a:cubicBezTo>
                      <a:pt x="56" y="40"/>
                      <a:pt x="56" y="31"/>
                      <a:pt x="56" y="30"/>
                    </a:cubicBezTo>
                    <a:cubicBezTo>
                      <a:pt x="56" y="29"/>
                      <a:pt x="55" y="19"/>
                      <a:pt x="55" y="18"/>
                    </a:cubicBezTo>
                    <a:cubicBezTo>
                      <a:pt x="55" y="16"/>
                      <a:pt x="55" y="9"/>
                      <a:pt x="55" y="9"/>
                    </a:cubicBezTo>
                    <a:cubicBezTo>
                      <a:pt x="55" y="8"/>
                      <a:pt x="55" y="4"/>
                      <a:pt x="55" y="4"/>
                    </a:cubicBezTo>
                    <a:cubicBezTo>
                      <a:pt x="55" y="4"/>
                      <a:pt x="54" y="0"/>
                      <a:pt x="51" y="0"/>
                    </a:cubicBezTo>
                    <a:cubicBezTo>
                      <a:pt x="47" y="1"/>
                      <a:pt x="47" y="5"/>
                      <a:pt x="47" y="6"/>
                    </a:cubicBezTo>
                    <a:cubicBezTo>
                      <a:pt x="47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7" y="25"/>
                      <a:pt x="47" y="30"/>
                      <a:pt x="47" y="30"/>
                    </a:cubicBezTo>
                    <a:cubicBezTo>
                      <a:pt x="47" y="31"/>
                      <a:pt x="48" y="37"/>
                      <a:pt x="48" y="38"/>
                    </a:cubicBezTo>
                    <a:cubicBezTo>
                      <a:pt x="48" y="40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7" y="44"/>
                    </a:cubicBezTo>
                    <a:cubicBezTo>
                      <a:pt x="46" y="44"/>
                      <a:pt x="46" y="41"/>
                      <a:pt x="46" y="40"/>
                    </a:cubicBezTo>
                    <a:cubicBezTo>
                      <a:pt x="45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3" y="23"/>
                      <a:pt x="43" y="21"/>
                      <a:pt x="43" y="21"/>
                    </a:cubicBezTo>
                    <a:cubicBezTo>
                      <a:pt x="43" y="21"/>
                      <a:pt x="42" y="14"/>
                      <a:pt x="42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6" y="9"/>
                      <a:pt x="35" y="15"/>
                      <a:pt x="35" y="17"/>
                    </a:cubicBezTo>
                    <a:cubicBezTo>
                      <a:pt x="35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6" y="34"/>
                    </a:cubicBezTo>
                    <a:cubicBezTo>
                      <a:pt x="36" y="35"/>
                      <a:pt x="37" y="45"/>
                      <a:pt x="37" y="46"/>
                    </a:cubicBezTo>
                    <a:cubicBezTo>
                      <a:pt x="37" y="48"/>
                      <a:pt x="37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6" y="63"/>
                      <a:pt x="35" y="64"/>
                    </a:cubicBezTo>
                    <a:cubicBezTo>
                      <a:pt x="33" y="66"/>
                      <a:pt x="29" y="72"/>
                      <a:pt x="29" y="72"/>
                    </a:cubicBezTo>
                    <a:cubicBezTo>
                      <a:pt x="28" y="72"/>
                      <a:pt x="26" y="73"/>
                      <a:pt x="25" y="73"/>
                    </a:cubicBezTo>
                    <a:cubicBezTo>
                      <a:pt x="24" y="72"/>
                      <a:pt x="21" y="69"/>
                      <a:pt x="20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2" y="62"/>
                    </a:cubicBezTo>
                    <a:cubicBezTo>
                      <a:pt x="9" y="61"/>
                      <a:pt x="3" y="58"/>
                      <a:pt x="2" y="62"/>
                    </a:cubicBezTo>
                    <a:cubicBezTo>
                      <a:pt x="0" y="65"/>
                      <a:pt x="2" y="66"/>
                      <a:pt x="4" y="68"/>
                    </a:cubicBezTo>
                    <a:cubicBezTo>
                      <a:pt x="6" y="70"/>
                      <a:pt x="9" y="74"/>
                      <a:pt x="10" y="75"/>
                    </a:cubicBezTo>
                    <a:cubicBezTo>
                      <a:pt x="11" y="75"/>
                      <a:pt x="14" y="78"/>
                      <a:pt x="15" y="79"/>
                    </a:cubicBezTo>
                    <a:cubicBezTo>
                      <a:pt x="15" y="79"/>
                      <a:pt x="20" y="87"/>
                      <a:pt x="22" y="88"/>
                    </a:cubicBezTo>
                    <a:cubicBezTo>
                      <a:pt x="23" y="89"/>
                      <a:pt x="32" y="95"/>
                      <a:pt x="32" y="96"/>
                    </a:cubicBezTo>
                    <a:cubicBezTo>
                      <a:pt x="33" y="97"/>
                      <a:pt x="36" y="101"/>
                      <a:pt x="37" y="101"/>
                    </a:cubicBezTo>
                    <a:cubicBezTo>
                      <a:pt x="38" y="101"/>
                      <a:pt x="38" y="102"/>
                      <a:pt x="39" y="103"/>
                    </a:cubicBezTo>
                    <a:cubicBezTo>
                      <a:pt x="39" y="104"/>
                      <a:pt x="39" y="114"/>
                      <a:pt x="39" y="117"/>
                    </a:cubicBezTo>
                    <a:cubicBezTo>
                      <a:pt x="39" y="120"/>
                      <a:pt x="35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7" y="275"/>
                      <a:pt x="67" y="275"/>
                      <a:pt x="67" y="275"/>
                    </a:cubicBezTo>
                    <a:cubicBezTo>
                      <a:pt x="67" y="275"/>
                      <a:pt x="73" y="220"/>
                      <a:pt x="72" y="205"/>
                    </a:cubicBezTo>
                    <a:cubicBezTo>
                      <a:pt x="72" y="189"/>
                      <a:pt x="66" y="104"/>
                      <a:pt x="6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9"/>
              <p:cNvSpPr>
                <a:spLocks/>
              </p:cNvSpPr>
              <p:nvPr/>
            </p:nvSpPr>
            <p:spPr bwMode="auto">
              <a:xfrm>
                <a:off x="5756276" y="2741613"/>
                <a:ext cx="393700" cy="1311275"/>
              </a:xfrm>
              <a:custGeom>
                <a:avLst/>
                <a:gdLst>
                  <a:gd name="T0" fmla="*/ 36 w 105"/>
                  <a:gd name="T1" fmla="*/ 85 h 347"/>
                  <a:gd name="T2" fmla="*/ 30 w 105"/>
                  <a:gd name="T3" fmla="*/ 77 h 347"/>
                  <a:gd name="T4" fmla="*/ 17 w 105"/>
                  <a:gd name="T5" fmla="*/ 61 h 347"/>
                  <a:gd name="T6" fmla="*/ 8 w 105"/>
                  <a:gd name="T7" fmla="*/ 72 h 347"/>
                  <a:gd name="T8" fmla="*/ 26 w 105"/>
                  <a:gd name="T9" fmla="*/ 103 h 347"/>
                  <a:gd name="T10" fmla="*/ 42 w 105"/>
                  <a:gd name="T11" fmla="*/ 129 h 347"/>
                  <a:gd name="T12" fmla="*/ 34 w 105"/>
                  <a:gd name="T13" fmla="*/ 317 h 347"/>
                  <a:gd name="T14" fmla="*/ 90 w 105"/>
                  <a:gd name="T15" fmla="*/ 347 h 347"/>
                  <a:gd name="T16" fmla="*/ 88 w 105"/>
                  <a:gd name="T17" fmla="*/ 143 h 347"/>
                  <a:gd name="T18" fmla="*/ 95 w 105"/>
                  <a:gd name="T19" fmla="*/ 126 h 347"/>
                  <a:gd name="T20" fmla="*/ 102 w 105"/>
                  <a:gd name="T21" fmla="*/ 96 h 347"/>
                  <a:gd name="T22" fmla="*/ 102 w 105"/>
                  <a:gd name="T23" fmla="*/ 80 h 347"/>
                  <a:gd name="T24" fmla="*/ 105 w 105"/>
                  <a:gd name="T25" fmla="*/ 43 h 347"/>
                  <a:gd name="T26" fmla="*/ 95 w 105"/>
                  <a:gd name="T27" fmla="*/ 41 h 347"/>
                  <a:gd name="T28" fmla="*/ 91 w 105"/>
                  <a:gd name="T29" fmla="*/ 67 h 347"/>
                  <a:gd name="T30" fmla="*/ 88 w 105"/>
                  <a:gd name="T31" fmla="*/ 70 h 347"/>
                  <a:gd name="T32" fmla="*/ 88 w 105"/>
                  <a:gd name="T33" fmla="*/ 54 h 347"/>
                  <a:gd name="T34" fmla="*/ 88 w 105"/>
                  <a:gd name="T35" fmla="*/ 23 h 347"/>
                  <a:gd name="T36" fmla="*/ 76 w 105"/>
                  <a:gd name="T37" fmla="*/ 19 h 347"/>
                  <a:gd name="T38" fmla="*/ 77 w 105"/>
                  <a:gd name="T39" fmla="*/ 35 h 347"/>
                  <a:gd name="T40" fmla="*/ 75 w 105"/>
                  <a:gd name="T41" fmla="*/ 49 h 347"/>
                  <a:gd name="T42" fmla="*/ 73 w 105"/>
                  <a:gd name="T43" fmla="*/ 27 h 347"/>
                  <a:gd name="T44" fmla="*/ 67 w 105"/>
                  <a:gd name="T45" fmla="*/ 0 h 347"/>
                  <a:gd name="T46" fmla="*/ 61 w 105"/>
                  <a:gd name="T47" fmla="*/ 23 h 347"/>
                  <a:gd name="T48" fmla="*/ 61 w 105"/>
                  <a:gd name="T49" fmla="*/ 42 h 347"/>
                  <a:gd name="T50" fmla="*/ 61 w 105"/>
                  <a:gd name="T51" fmla="*/ 59 h 347"/>
                  <a:gd name="T52" fmla="*/ 57 w 105"/>
                  <a:gd name="T53" fmla="*/ 42 h 347"/>
                  <a:gd name="T54" fmla="*/ 53 w 105"/>
                  <a:gd name="T55" fmla="*/ 14 h 347"/>
                  <a:gd name="T56" fmla="*/ 42 w 105"/>
                  <a:gd name="T57" fmla="*/ 16 h 347"/>
                  <a:gd name="T58" fmla="*/ 43 w 105"/>
                  <a:gd name="T59" fmla="*/ 40 h 347"/>
                  <a:gd name="T60" fmla="*/ 46 w 105"/>
                  <a:gd name="T61" fmla="*/ 61 h 347"/>
                  <a:gd name="T62" fmla="*/ 45 w 105"/>
                  <a:gd name="T63" fmla="*/ 76 h 347"/>
                  <a:gd name="T64" fmla="*/ 42 w 105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347">
                    <a:moveTo>
                      <a:pt x="39" y="88"/>
                    </a:moveTo>
                    <a:cubicBezTo>
                      <a:pt x="39" y="88"/>
                      <a:pt x="37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2" y="78"/>
                      <a:pt x="30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5" y="59"/>
                      <a:pt x="4" y="54"/>
                      <a:pt x="2" y="58"/>
                    </a:cubicBezTo>
                    <a:cubicBezTo>
                      <a:pt x="0" y="62"/>
                      <a:pt x="2" y="64"/>
                      <a:pt x="8" y="72"/>
                    </a:cubicBezTo>
                    <a:cubicBezTo>
                      <a:pt x="14" y="80"/>
                      <a:pt x="19" y="89"/>
                      <a:pt x="21" y="91"/>
                    </a:cubicBezTo>
                    <a:cubicBezTo>
                      <a:pt x="22" y="93"/>
                      <a:pt x="24" y="100"/>
                      <a:pt x="26" y="103"/>
                    </a:cubicBezTo>
                    <a:cubicBezTo>
                      <a:pt x="28" y="105"/>
                      <a:pt x="32" y="112"/>
                      <a:pt x="35" y="116"/>
                    </a:cubicBezTo>
                    <a:cubicBezTo>
                      <a:pt x="37" y="120"/>
                      <a:pt x="39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5" y="329"/>
                      <a:pt x="50" y="346"/>
                      <a:pt x="50" y="346"/>
                    </a:cubicBezTo>
                    <a:cubicBezTo>
                      <a:pt x="90" y="347"/>
                      <a:pt x="90" y="347"/>
                      <a:pt x="90" y="347"/>
                    </a:cubicBezTo>
                    <a:cubicBezTo>
                      <a:pt x="90" y="347"/>
                      <a:pt x="86" y="341"/>
                      <a:pt x="87" y="308"/>
                    </a:cubicBezTo>
                    <a:cubicBezTo>
                      <a:pt x="87" y="291"/>
                      <a:pt x="79" y="217"/>
                      <a:pt x="88" y="143"/>
                    </a:cubicBezTo>
                    <a:cubicBezTo>
                      <a:pt x="89" y="139"/>
                      <a:pt x="90" y="137"/>
                      <a:pt x="90" y="135"/>
                    </a:cubicBezTo>
                    <a:cubicBezTo>
                      <a:pt x="91" y="134"/>
                      <a:pt x="93" y="130"/>
                      <a:pt x="95" y="126"/>
                    </a:cubicBezTo>
                    <a:cubicBezTo>
                      <a:pt x="96" y="122"/>
                      <a:pt x="100" y="110"/>
                      <a:pt x="101" y="106"/>
                    </a:cubicBezTo>
                    <a:cubicBezTo>
                      <a:pt x="101" y="102"/>
                      <a:pt x="102" y="96"/>
                      <a:pt x="102" y="96"/>
                    </a:cubicBezTo>
                    <a:cubicBezTo>
                      <a:pt x="102" y="96"/>
                      <a:pt x="104" y="90"/>
                      <a:pt x="103" y="87"/>
                    </a:cubicBezTo>
                    <a:cubicBezTo>
                      <a:pt x="103" y="84"/>
                      <a:pt x="102" y="80"/>
                      <a:pt x="102" y="80"/>
                    </a:cubicBezTo>
                    <a:cubicBezTo>
                      <a:pt x="102" y="80"/>
                      <a:pt x="104" y="70"/>
                      <a:pt x="104" y="63"/>
                    </a:cubicBezTo>
                    <a:cubicBezTo>
                      <a:pt x="104" y="56"/>
                      <a:pt x="105" y="45"/>
                      <a:pt x="105" y="43"/>
                    </a:cubicBezTo>
                    <a:cubicBezTo>
                      <a:pt x="105" y="42"/>
                      <a:pt x="104" y="35"/>
                      <a:pt x="100" y="35"/>
                    </a:cubicBezTo>
                    <a:cubicBezTo>
                      <a:pt x="96" y="35"/>
                      <a:pt x="95" y="38"/>
                      <a:pt x="95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1" y="67"/>
                    </a:cubicBezTo>
                    <a:cubicBezTo>
                      <a:pt x="91" y="68"/>
                      <a:pt x="90" y="71"/>
                      <a:pt x="90" y="71"/>
                    </a:cubicBezTo>
                    <a:cubicBezTo>
                      <a:pt x="90" y="71"/>
                      <a:pt x="89" y="70"/>
                      <a:pt x="88" y="70"/>
                    </a:cubicBezTo>
                    <a:cubicBezTo>
                      <a:pt x="88" y="69"/>
                      <a:pt x="87" y="68"/>
                      <a:pt x="87" y="67"/>
                    </a:cubicBezTo>
                    <a:cubicBezTo>
                      <a:pt x="87" y="67"/>
                      <a:pt x="89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8" y="25"/>
                      <a:pt x="88" y="23"/>
                    </a:cubicBezTo>
                    <a:cubicBezTo>
                      <a:pt x="88" y="21"/>
                      <a:pt x="88" y="13"/>
                      <a:pt x="83" y="12"/>
                    </a:cubicBezTo>
                    <a:cubicBezTo>
                      <a:pt x="77" y="11"/>
                      <a:pt x="76" y="18"/>
                      <a:pt x="76" y="19"/>
                    </a:cubicBezTo>
                    <a:cubicBezTo>
                      <a:pt x="76" y="20"/>
                      <a:pt x="77" y="26"/>
                      <a:pt x="77" y="28"/>
                    </a:cubicBezTo>
                    <a:cubicBezTo>
                      <a:pt x="77" y="30"/>
                      <a:pt x="77" y="34"/>
                      <a:pt x="77" y="35"/>
                    </a:cubicBezTo>
                    <a:cubicBezTo>
                      <a:pt x="77" y="36"/>
                      <a:pt x="76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4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3" y="25"/>
                      <a:pt x="73" y="11"/>
                      <a:pt x="73" y="10"/>
                    </a:cubicBezTo>
                    <a:cubicBezTo>
                      <a:pt x="73" y="9"/>
                      <a:pt x="73" y="0"/>
                      <a:pt x="67" y="0"/>
                    </a:cubicBezTo>
                    <a:cubicBezTo>
                      <a:pt x="61" y="0"/>
                      <a:pt x="61" y="8"/>
                      <a:pt x="61" y="8"/>
                    </a:cubicBezTo>
                    <a:cubicBezTo>
                      <a:pt x="61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3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7" y="42"/>
                    </a:cubicBezTo>
                    <a:cubicBezTo>
                      <a:pt x="56" y="40"/>
                      <a:pt x="54" y="32"/>
                      <a:pt x="54" y="30"/>
                    </a:cubicBezTo>
                    <a:cubicBezTo>
                      <a:pt x="54" y="28"/>
                      <a:pt x="53" y="16"/>
                      <a:pt x="53" y="14"/>
                    </a:cubicBezTo>
                    <a:cubicBezTo>
                      <a:pt x="52" y="12"/>
                      <a:pt x="52" y="7"/>
                      <a:pt x="47" y="7"/>
                    </a:cubicBezTo>
                    <a:cubicBezTo>
                      <a:pt x="42" y="7"/>
                      <a:pt x="42" y="13"/>
                      <a:pt x="42" y="16"/>
                    </a:cubicBezTo>
                    <a:cubicBezTo>
                      <a:pt x="42" y="19"/>
                      <a:pt x="42" y="26"/>
                      <a:pt x="42" y="28"/>
                    </a:cubicBezTo>
                    <a:cubicBezTo>
                      <a:pt x="42" y="30"/>
                      <a:pt x="43" y="37"/>
                      <a:pt x="43" y="40"/>
                    </a:cubicBezTo>
                    <a:cubicBezTo>
                      <a:pt x="43" y="43"/>
                      <a:pt x="45" y="52"/>
                      <a:pt x="45" y="55"/>
                    </a:cubicBezTo>
                    <a:cubicBezTo>
                      <a:pt x="45" y="57"/>
                      <a:pt x="46" y="61"/>
                      <a:pt x="46" y="61"/>
                    </a:cubicBezTo>
                    <a:cubicBezTo>
                      <a:pt x="46" y="61"/>
                      <a:pt x="45" y="69"/>
                      <a:pt x="46" y="71"/>
                    </a:cubicBezTo>
                    <a:cubicBezTo>
                      <a:pt x="46" y="72"/>
                      <a:pt x="45" y="75"/>
                      <a:pt x="45" y="76"/>
                    </a:cubicBezTo>
                    <a:cubicBezTo>
                      <a:pt x="44" y="77"/>
                      <a:pt x="44" y="79"/>
                      <a:pt x="44" y="79"/>
                    </a:cubicBezTo>
                    <a:cubicBezTo>
                      <a:pt x="43" y="80"/>
                      <a:pt x="43" y="81"/>
                      <a:pt x="42" y="83"/>
                    </a:cubicBezTo>
                    <a:cubicBezTo>
                      <a:pt x="41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6130926" y="2609850"/>
                <a:ext cx="612775" cy="1498600"/>
              </a:xfrm>
              <a:custGeom>
                <a:avLst/>
                <a:gdLst>
                  <a:gd name="T0" fmla="*/ 31 w 163"/>
                  <a:gd name="T1" fmla="*/ 158 h 397"/>
                  <a:gd name="T2" fmla="*/ 21 w 163"/>
                  <a:gd name="T3" fmla="*/ 117 h 397"/>
                  <a:gd name="T4" fmla="*/ 18 w 163"/>
                  <a:gd name="T5" fmla="*/ 92 h 397"/>
                  <a:gd name="T6" fmla="*/ 12 w 163"/>
                  <a:gd name="T7" fmla="*/ 74 h 397"/>
                  <a:gd name="T8" fmla="*/ 7 w 163"/>
                  <a:gd name="T9" fmla="*/ 60 h 397"/>
                  <a:gd name="T10" fmla="*/ 7 w 163"/>
                  <a:gd name="T11" fmla="*/ 39 h 397"/>
                  <a:gd name="T12" fmla="*/ 18 w 163"/>
                  <a:gd name="T13" fmla="*/ 56 h 397"/>
                  <a:gd name="T14" fmla="*/ 23 w 163"/>
                  <a:gd name="T15" fmla="*/ 68 h 397"/>
                  <a:gd name="T16" fmla="*/ 31 w 163"/>
                  <a:gd name="T17" fmla="*/ 81 h 397"/>
                  <a:gd name="T18" fmla="*/ 38 w 163"/>
                  <a:gd name="T19" fmla="*/ 76 h 397"/>
                  <a:gd name="T20" fmla="*/ 33 w 163"/>
                  <a:gd name="T21" fmla="*/ 52 h 397"/>
                  <a:gd name="T22" fmla="*/ 32 w 163"/>
                  <a:gd name="T23" fmla="*/ 34 h 397"/>
                  <a:gd name="T24" fmla="*/ 35 w 163"/>
                  <a:gd name="T25" fmla="*/ 12 h 397"/>
                  <a:gd name="T26" fmla="*/ 45 w 163"/>
                  <a:gd name="T27" fmla="*/ 35 h 397"/>
                  <a:gd name="T28" fmla="*/ 50 w 163"/>
                  <a:gd name="T29" fmla="*/ 61 h 397"/>
                  <a:gd name="T30" fmla="*/ 54 w 163"/>
                  <a:gd name="T31" fmla="*/ 71 h 397"/>
                  <a:gd name="T32" fmla="*/ 56 w 163"/>
                  <a:gd name="T33" fmla="*/ 49 h 397"/>
                  <a:gd name="T34" fmla="*/ 59 w 163"/>
                  <a:gd name="T35" fmla="*/ 14 h 397"/>
                  <a:gd name="T36" fmla="*/ 67 w 163"/>
                  <a:gd name="T37" fmla="*/ 0 h 397"/>
                  <a:gd name="T38" fmla="*/ 73 w 163"/>
                  <a:gd name="T39" fmla="*/ 31 h 397"/>
                  <a:gd name="T40" fmla="*/ 73 w 163"/>
                  <a:gd name="T41" fmla="*/ 48 h 397"/>
                  <a:gd name="T42" fmla="*/ 71 w 163"/>
                  <a:gd name="T43" fmla="*/ 71 h 397"/>
                  <a:gd name="T44" fmla="*/ 76 w 163"/>
                  <a:gd name="T45" fmla="*/ 65 h 397"/>
                  <a:gd name="T46" fmla="*/ 81 w 163"/>
                  <a:gd name="T47" fmla="*/ 40 h 397"/>
                  <a:gd name="T48" fmla="*/ 84 w 163"/>
                  <a:gd name="T49" fmla="*/ 20 h 397"/>
                  <a:gd name="T50" fmla="*/ 96 w 163"/>
                  <a:gd name="T51" fmla="*/ 26 h 397"/>
                  <a:gd name="T52" fmla="*/ 95 w 163"/>
                  <a:gd name="T53" fmla="*/ 53 h 397"/>
                  <a:gd name="T54" fmla="*/ 92 w 163"/>
                  <a:gd name="T55" fmla="*/ 85 h 397"/>
                  <a:gd name="T56" fmla="*/ 97 w 163"/>
                  <a:gd name="T57" fmla="*/ 103 h 397"/>
                  <a:gd name="T58" fmla="*/ 115 w 163"/>
                  <a:gd name="T59" fmla="*/ 115 h 397"/>
                  <a:gd name="T60" fmla="*/ 130 w 163"/>
                  <a:gd name="T61" fmla="*/ 105 h 397"/>
                  <a:gd name="T62" fmla="*/ 160 w 163"/>
                  <a:gd name="T63" fmla="*/ 95 h 397"/>
                  <a:gd name="T64" fmla="*/ 144 w 163"/>
                  <a:gd name="T65" fmla="*/ 117 h 397"/>
                  <a:gd name="T66" fmla="*/ 121 w 163"/>
                  <a:gd name="T67" fmla="*/ 139 h 397"/>
                  <a:gd name="T68" fmla="*/ 88 w 163"/>
                  <a:gd name="T69" fmla="*/ 166 h 397"/>
                  <a:gd name="T70" fmla="*/ 92 w 163"/>
                  <a:gd name="T71" fmla="*/ 397 h 397"/>
                  <a:gd name="T72" fmla="*/ 29 w 163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3" h="397">
                    <a:moveTo>
                      <a:pt x="36" y="169"/>
                    </a:moveTo>
                    <a:cubicBezTo>
                      <a:pt x="36" y="169"/>
                      <a:pt x="32" y="160"/>
                      <a:pt x="31" y="158"/>
                    </a:cubicBezTo>
                    <a:cubicBezTo>
                      <a:pt x="31" y="157"/>
                      <a:pt x="26" y="144"/>
                      <a:pt x="25" y="141"/>
                    </a:cubicBezTo>
                    <a:cubicBezTo>
                      <a:pt x="25" y="137"/>
                      <a:pt x="22" y="120"/>
                      <a:pt x="21" y="117"/>
                    </a:cubicBezTo>
                    <a:cubicBezTo>
                      <a:pt x="21" y="113"/>
                      <a:pt x="19" y="103"/>
                      <a:pt x="18" y="100"/>
                    </a:cubicBezTo>
                    <a:cubicBezTo>
                      <a:pt x="18" y="97"/>
                      <a:pt x="18" y="93"/>
                      <a:pt x="18" y="92"/>
                    </a:cubicBezTo>
                    <a:cubicBezTo>
                      <a:pt x="18" y="92"/>
                      <a:pt x="15" y="86"/>
                      <a:pt x="15" y="84"/>
                    </a:cubicBezTo>
                    <a:cubicBezTo>
                      <a:pt x="14" y="83"/>
                      <a:pt x="12" y="74"/>
                      <a:pt x="12" y="74"/>
                    </a:cubicBezTo>
                    <a:cubicBezTo>
                      <a:pt x="12" y="74"/>
                      <a:pt x="9" y="70"/>
                      <a:pt x="9" y="67"/>
                    </a:cubicBezTo>
                    <a:cubicBezTo>
                      <a:pt x="8" y="65"/>
                      <a:pt x="7" y="60"/>
                      <a:pt x="7" y="60"/>
                    </a:cubicBezTo>
                    <a:cubicBezTo>
                      <a:pt x="7" y="60"/>
                      <a:pt x="5" y="55"/>
                      <a:pt x="4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5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1" y="63"/>
                    </a:cubicBezTo>
                    <a:cubicBezTo>
                      <a:pt x="22" y="64"/>
                      <a:pt x="23" y="68"/>
                      <a:pt x="23" y="68"/>
                    </a:cubicBezTo>
                    <a:cubicBezTo>
                      <a:pt x="23" y="68"/>
                      <a:pt x="25" y="72"/>
                      <a:pt x="27" y="75"/>
                    </a:cubicBezTo>
                    <a:cubicBezTo>
                      <a:pt x="28" y="77"/>
                      <a:pt x="30" y="81"/>
                      <a:pt x="31" y="81"/>
                    </a:cubicBezTo>
                    <a:cubicBezTo>
                      <a:pt x="32" y="82"/>
                      <a:pt x="33" y="82"/>
                      <a:pt x="33" y="82"/>
                    </a:cubicBezTo>
                    <a:cubicBezTo>
                      <a:pt x="34" y="81"/>
                      <a:pt x="37" y="79"/>
                      <a:pt x="38" y="76"/>
                    </a:cubicBezTo>
                    <a:cubicBezTo>
                      <a:pt x="38" y="75"/>
                      <a:pt x="35" y="64"/>
                      <a:pt x="35" y="63"/>
                    </a:cubicBezTo>
                    <a:cubicBezTo>
                      <a:pt x="34" y="61"/>
                      <a:pt x="34" y="53"/>
                      <a:pt x="33" y="52"/>
                    </a:cubicBezTo>
                    <a:cubicBezTo>
                      <a:pt x="33" y="51"/>
                      <a:pt x="33" y="44"/>
                      <a:pt x="32" y="40"/>
                    </a:cubicBezTo>
                    <a:cubicBezTo>
                      <a:pt x="32" y="37"/>
                      <a:pt x="32" y="34"/>
                      <a:pt x="32" y="34"/>
                    </a:cubicBezTo>
                    <a:cubicBezTo>
                      <a:pt x="32" y="34"/>
                      <a:pt x="30" y="27"/>
                      <a:pt x="30" y="25"/>
                    </a:cubicBezTo>
                    <a:cubicBezTo>
                      <a:pt x="30" y="23"/>
                      <a:pt x="27" y="13"/>
                      <a:pt x="35" y="12"/>
                    </a:cubicBezTo>
                    <a:cubicBezTo>
                      <a:pt x="42" y="11"/>
                      <a:pt x="43" y="21"/>
                      <a:pt x="44" y="24"/>
                    </a:cubicBezTo>
                    <a:cubicBezTo>
                      <a:pt x="44" y="27"/>
                      <a:pt x="45" y="34"/>
                      <a:pt x="45" y="35"/>
                    </a:cubicBezTo>
                    <a:cubicBezTo>
                      <a:pt x="45" y="35"/>
                      <a:pt x="47" y="50"/>
                      <a:pt x="47" y="51"/>
                    </a:cubicBezTo>
                    <a:cubicBezTo>
                      <a:pt x="48" y="53"/>
                      <a:pt x="49" y="58"/>
                      <a:pt x="50" y="61"/>
                    </a:cubicBezTo>
                    <a:cubicBezTo>
                      <a:pt x="51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4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6" y="65"/>
                      <a:pt x="56" y="50"/>
                      <a:pt x="56" y="49"/>
                    </a:cubicBezTo>
                    <a:cubicBezTo>
                      <a:pt x="56" y="47"/>
                      <a:pt x="58" y="31"/>
                      <a:pt x="58" y="29"/>
                    </a:cubicBezTo>
                    <a:cubicBezTo>
                      <a:pt x="59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60" y="0"/>
                      <a:pt x="67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3" y="31"/>
                      <a:pt x="73" y="31"/>
                    </a:cubicBezTo>
                    <a:cubicBezTo>
                      <a:pt x="73" y="31"/>
                      <a:pt x="73" y="39"/>
                      <a:pt x="73" y="40"/>
                    </a:cubicBezTo>
                    <a:cubicBezTo>
                      <a:pt x="74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2" y="62"/>
                    </a:cubicBezTo>
                    <a:cubicBezTo>
                      <a:pt x="72" y="63"/>
                      <a:pt x="71" y="71"/>
                      <a:pt x="71" y="71"/>
                    </a:cubicBezTo>
                    <a:cubicBezTo>
                      <a:pt x="71" y="71"/>
                      <a:pt x="70" y="71"/>
                      <a:pt x="72" y="71"/>
                    </a:cubicBezTo>
                    <a:cubicBezTo>
                      <a:pt x="74" y="71"/>
                      <a:pt x="75" y="66"/>
                      <a:pt x="76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8" y="51"/>
                      <a:pt x="80" y="43"/>
                      <a:pt x="81" y="40"/>
                    </a:cubicBezTo>
                    <a:cubicBezTo>
                      <a:pt x="81" y="37"/>
                      <a:pt x="82" y="34"/>
                      <a:pt x="82" y="34"/>
                    </a:cubicBezTo>
                    <a:cubicBezTo>
                      <a:pt x="82" y="34"/>
                      <a:pt x="83" y="22"/>
                      <a:pt x="84" y="20"/>
                    </a:cubicBezTo>
                    <a:cubicBezTo>
                      <a:pt x="84" y="18"/>
                      <a:pt x="85" y="12"/>
                      <a:pt x="90" y="12"/>
                    </a:cubicBezTo>
                    <a:cubicBezTo>
                      <a:pt x="95" y="13"/>
                      <a:pt x="96" y="22"/>
                      <a:pt x="96" y="26"/>
                    </a:cubicBezTo>
                    <a:cubicBezTo>
                      <a:pt x="97" y="30"/>
                      <a:pt x="96" y="38"/>
                      <a:pt x="96" y="38"/>
                    </a:cubicBezTo>
                    <a:cubicBezTo>
                      <a:pt x="96" y="38"/>
                      <a:pt x="95" y="50"/>
                      <a:pt x="95" y="53"/>
                    </a:cubicBezTo>
                    <a:cubicBezTo>
                      <a:pt x="94" y="55"/>
                      <a:pt x="93" y="71"/>
                      <a:pt x="92" y="73"/>
                    </a:cubicBezTo>
                    <a:cubicBezTo>
                      <a:pt x="92" y="76"/>
                      <a:pt x="92" y="83"/>
                      <a:pt x="92" y="85"/>
                    </a:cubicBezTo>
                    <a:cubicBezTo>
                      <a:pt x="91" y="88"/>
                      <a:pt x="92" y="92"/>
                      <a:pt x="92" y="92"/>
                    </a:cubicBezTo>
                    <a:cubicBezTo>
                      <a:pt x="92" y="92"/>
                      <a:pt x="94" y="100"/>
                      <a:pt x="97" y="103"/>
                    </a:cubicBezTo>
                    <a:cubicBezTo>
                      <a:pt x="99" y="106"/>
                      <a:pt x="107" y="114"/>
                      <a:pt x="107" y="114"/>
                    </a:cubicBezTo>
                    <a:cubicBezTo>
                      <a:pt x="108" y="114"/>
                      <a:pt x="113" y="116"/>
                      <a:pt x="115" y="115"/>
                    </a:cubicBezTo>
                    <a:cubicBezTo>
                      <a:pt x="117" y="114"/>
                      <a:pt x="123" y="108"/>
                      <a:pt x="125" y="107"/>
                    </a:cubicBezTo>
                    <a:cubicBezTo>
                      <a:pt x="126" y="106"/>
                      <a:pt x="130" y="105"/>
                      <a:pt x="130" y="105"/>
                    </a:cubicBezTo>
                    <a:cubicBezTo>
                      <a:pt x="130" y="105"/>
                      <a:pt x="136" y="98"/>
                      <a:pt x="140" y="96"/>
                    </a:cubicBezTo>
                    <a:cubicBezTo>
                      <a:pt x="145" y="94"/>
                      <a:pt x="157" y="90"/>
                      <a:pt x="160" y="95"/>
                    </a:cubicBezTo>
                    <a:cubicBezTo>
                      <a:pt x="163" y="100"/>
                      <a:pt x="159" y="102"/>
                      <a:pt x="155" y="105"/>
                    </a:cubicBezTo>
                    <a:cubicBezTo>
                      <a:pt x="151" y="109"/>
                      <a:pt x="146" y="116"/>
                      <a:pt x="144" y="117"/>
                    </a:cubicBezTo>
                    <a:cubicBezTo>
                      <a:pt x="142" y="118"/>
                      <a:pt x="135" y="122"/>
                      <a:pt x="134" y="123"/>
                    </a:cubicBezTo>
                    <a:cubicBezTo>
                      <a:pt x="133" y="125"/>
                      <a:pt x="124" y="137"/>
                      <a:pt x="121" y="139"/>
                    </a:cubicBezTo>
                    <a:cubicBezTo>
                      <a:pt x="118" y="140"/>
                      <a:pt x="101" y="152"/>
                      <a:pt x="100" y="154"/>
                    </a:cubicBezTo>
                    <a:cubicBezTo>
                      <a:pt x="99" y="156"/>
                      <a:pt x="89" y="164"/>
                      <a:pt x="88" y="166"/>
                    </a:cubicBezTo>
                    <a:cubicBezTo>
                      <a:pt x="79" y="179"/>
                      <a:pt x="100" y="305"/>
                      <a:pt x="101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1" y="397"/>
                      <a:pt x="31" y="397"/>
                      <a:pt x="31" y="397"/>
                    </a:cubicBezTo>
                    <a:cubicBezTo>
                      <a:pt x="31" y="397"/>
                      <a:pt x="27" y="361"/>
                      <a:pt x="29" y="335"/>
                    </a:cubicBezTo>
                    <a:cubicBezTo>
                      <a:pt x="31" y="309"/>
                      <a:pt x="36" y="169"/>
                      <a:pt x="36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1"/>
              <p:cNvSpPr>
                <a:spLocks/>
              </p:cNvSpPr>
              <p:nvPr/>
            </p:nvSpPr>
            <p:spPr bwMode="auto">
              <a:xfrm>
                <a:off x="8453438" y="3097213"/>
                <a:ext cx="307975" cy="796925"/>
              </a:xfrm>
              <a:custGeom>
                <a:avLst/>
                <a:gdLst>
                  <a:gd name="T0" fmla="*/ 61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5 w 82"/>
                  <a:gd name="T7" fmla="*/ 29 h 211"/>
                  <a:gd name="T8" fmla="*/ 78 w 82"/>
                  <a:gd name="T9" fmla="*/ 24 h 211"/>
                  <a:gd name="T10" fmla="*/ 79 w 82"/>
                  <a:gd name="T11" fmla="*/ 17 h 211"/>
                  <a:gd name="T12" fmla="*/ 74 w 82"/>
                  <a:gd name="T13" fmla="*/ 22 h 211"/>
                  <a:gd name="T14" fmla="*/ 71 w 82"/>
                  <a:gd name="T15" fmla="*/ 26 h 211"/>
                  <a:gd name="T16" fmla="*/ 67 w 82"/>
                  <a:gd name="T17" fmla="*/ 31 h 211"/>
                  <a:gd name="T18" fmla="*/ 65 w 82"/>
                  <a:gd name="T19" fmla="*/ 29 h 211"/>
                  <a:gd name="T20" fmla="*/ 68 w 82"/>
                  <a:gd name="T21" fmla="*/ 20 h 211"/>
                  <a:gd name="T22" fmla="*/ 70 w 82"/>
                  <a:gd name="T23" fmla="*/ 13 h 211"/>
                  <a:gd name="T24" fmla="*/ 70 w 82"/>
                  <a:gd name="T25" fmla="*/ 6 h 211"/>
                  <a:gd name="T26" fmla="*/ 64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59 w 82"/>
                  <a:gd name="T33" fmla="*/ 17 h 211"/>
                  <a:gd name="T34" fmla="*/ 60 w 82"/>
                  <a:gd name="T35" fmla="*/ 5 h 211"/>
                  <a:gd name="T36" fmla="*/ 58 w 82"/>
                  <a:gd name="T37" fmla="*/ 0 h 211"/>
                  <a:gd name="T38" fmla="*/ 54 w 82"/>
                  <a:gd name="T39" fmla="*/ 10 h 211"/>
                  <a:gd name="T40" fmla="*/ 52 w 82"/>
                  <a:gd name="T41" fmla="*/ 16 h 211"/>
                  <a:gd name="T42" fmla="*/ 51 w 82"/>
                  <a:gd name="T43" fmla="*/ 24 h 211"/>
                  <a:gd name="T44" fmla="*/ 50 w 82"/>
                  <a:gd name="T45" fmla="*/ 22 h 211"/>
                  <a:gd name="T46" fmla="*/ 50 w 82"/>
                  <a:gd name="T47" fmla="*/ 13 h 211"/>
                  <a:gd name="T48" fmla="*/ 51 w 82"/>
                  <a:gd name="T49" fmla="*/ 6 h 211"/>
                  <a:gd name="T50" fmla="*/ 45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8 w 82"/>
                  <a:gd name="T57" fmla="*/ 35 h 211"/>
                  <a:gd name="T58" fmla="*/ 29 w 82"/>
                  <a:gd name="T59" fmla="*/ 39 h 211"/>
                  <a:gd name="T60" fmla="*/ 24 w 82"/>
                  <a:gd name="T61" fmla="*/ 34 h 211"/>
                  <a:gd name="T62" fmla="*/ 13 w 82"/>
                  <a:gd name="T63" fmla="*/ 29 h 211"/>
                  <a:gd name="T64" fmla="*/ 17 w 82"/>
                  <a:gd name="T65" fmla="*/ 38 h 211"/>
                  <a:gd name="T66" fmla="*/ 24 w 82"/>
                  <a:gd name="T67" fmla="*/ 49 h 211"/>
                  <a:gd name="T68" fmla="*/ 34 w 82"/>
                  <a:gd name="T69" fmla="*/ 61 h 211"/>
                  <a:gd name="T70" fmla="*/ 33 w 82"/>
                  <a:gd name="T71" fmla="*/ 73 h 211"/>
                  <a:gd name="T72" fmla="*/ 0 w 82"/>
                  <a:gd name="T73" fmla="*/ 204 h 211"/>
                  <a:gd name="T74" fmla="*/ 49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8" y="68"/>
                    </a:moveTo>
                    <a:cubicBezTo>
                      <a:pt x="58" y="68"/>
                      <a:pt x="61" y="64"/>
                      <a:pt x="61" y="63"/>
                    </a:cubicBezTo>
                    <a:cubicBezTo>
                      <a:pt x="62" y="63"/>
                      <a:pt x="65" y="57"/>
                      <a:pt x="65" y="56"/>
                    </a:cubicBezTo>
                    <a:cubicBezTo>
                      <a:pt x="66" y="54"/>
                      <a:pt x="68" y="47"/>
                      <a:pt x="69" y="46"/>
                    </a:cubicBezTo>
                    <a:cubicBezTo>
                      <a:pt x="69" y="44"/>
                      <a:pt x="71" y="40"/>
                      <a:pt x="71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3" y="34"/>
                      <a:pt x="74" y="33"/>
                    </a:cubicBezTo>
                    <a:cubicBezTo>
                      <a:pt x="74" y="33"/>
                      <a:pt x="75" y="29"/>
                      <a:pt x="75" y="29"/>
                    </a:cubicBezTo>
                    <a:cubicBezTo>
                      <a:pt x="75" y="29"/>
                      <a:pt x="77" y="28"/>
                      <a:pt x="77" y="27"/>
                    </a:cubicBezTo>
                    <a:cubicBezTo>
                      <a:pt x="77" y="26"/>
                      <a:pt x="78" y="24"/>
                      <a:pt x="78" y="24"/>
                    </a:cubicBezTo>
                    <a:cubicBezTo>
                      <a:pt x="78" y="24"/>
                      <a:pt x="79" y="22"/>
                      <a:pt x="80" y="21"/>
                    </a:cubicBezTo>
                    <a:cubicBezTo>
                      <a:pt x="80" y="21"/>
                      <a:pt x="82" y="17"/>
                      <a:pt x="79" y="17"/>
                    </a:cubicBezTo>
                    <a:cubicBezTo>
                      <a:pt x="76" y="16"/>
                      <a:pt x="75" y="19"/>
                      <a:pt x="75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2" y="24"/>
                      <a:pt x="72" y="24"/>
                    </a:cubicBezTo>
                    <a:cubicBezTo>
                      <a:pt x="72" y="25"/>
                      <a:pt x="71" y="26"/>
                      <a:pt x="71" y="26"/>
                    </a:cubicBezTo>
                    <a:cubicBezTo>
                      <a:pt x="71" y="26"/>
                      <a:pt x="70" y="28"/>
                      <a:pt x="69" y="29"/>
                    </a:cubicBezTo>
                    <a:cubicBezTo>
                      <a:pt x="69" y="29"/>
                      <a:pt x="68" y="31"/>
                      <a:pt x="67" y="31"/>
                    </a:cubicBezTo>
                    <a:cubicBezTo>
                      <a:pt x="67" y="31"/>
                      <a:pt x="66" y="31"/>
                      <a:pt x="66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7" y="23"/>
                      <a:pt x="68" y="20"/>
                      <a:pt x="68" y="20"/>
                    </a:cubicBezTo>
                    <a:cubicBezTo>
                      <a:pt x="68" y="20"/>
                      <a:pt x="69" y="17"/>
                      <a:pt x="69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1" y="10"/>
                    </a:cubicBezTo>
                    <a:cubicBezTo>
                      <a:pt x="71" y="9"/>
                      <a:pt x="73" y="6"/>
                      <a:pt x="70" y="6"/>
                    </a:cubicBezTo>
                    <a:cubicBezTo>
                      <a:pt x="67" y="5"/>
                      <a:pt x="66" y="8"/>
                      <a:pt x="66" y="9"/>
                    </a:cubicBezTo>
                    <a:cubicBezTo>
                      <a:pt x="65" y="10"/>
                      <a:pt x="64" y="13"/>
                      <a:pt x="64" y="13"/>
                    </a:cubicBezTo>
                    <a:cubicBezTo>
                      <a:pt x="64" y="13"/>
                      <a:pt x="63" y="18"/>
                      <a:pt x="62" y="19"/>
                    </a:cubicBezTo>
                    <a:cubicBezTo>
                      <a:pt x="62" y="19"/>
                      <a:pt x="61" y="21"/>
                      <a:pt x="61" y="22"/>
                    </a:cubicBezTo>
                    <a:cubicBezTo>
                      <a:pt x="60" y="23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8" y="25"/>
                      <a:pt x="58" y="24"/>
                      <a:pt x="58" y="24"/>
                    </a:cubicBezTo>
                    <a:cubicBezTo>
                      <a:pt x="58" y="23"/>
                      <a:pt x="59" y="18"/>
                      <a:pt x="59" y="17"/>
                    </a:cubicBezTo>
                    <a:cubicBezTo>
                      <a:pt x="59" y="17"/>
                      <a:pt x="60" y="11"/>
                      <a:pt x="60" y="10"/>
                    </a:cubicBezTo>
                    <a:cubicBezTo>
                      <a:pt x="60" y="9"/>
                      <a:pt x="60" y="5"/>
                      <a:pt x="60" y="5"/>
                    </a:cubicBezTo>
                    <a:cubicBezTo>
                      <a:pt x="60" y="5"/>
                      <a:pt x="61" y="2"/>
                      <a:pt x="61" y="2"/>
                    </a:cubicBezTo>
                    <a:cubicBezTo>
                      <a:pt x="61" y="2"/>
                      <a:pt x="61" y="0"/>
                      <a:pt x="58" y="0"/>
                    </a:cubicBezTo>
                    <a:cubicBezTo>
                      <a:pt x="56" y="0"/>
                      <a:pt x="55" y="2"/>
                      <a:pt x="55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3" y="13"/>
                      <a:pt x="53" y="13"/>
                    </a:cubicBezTo>
                    <a:cubicBezTo>
                      <a:pt x="53" y="13"/>
                      <a:pt x="52" y="16"/>
                      <a:pt x="52" y="16"/>
                    </a:cubicBezTo>
                    <a:cubicBezTo>
                      <a:pt x="52" y="16"/>
                      <a:pt x="52" y="21"/>
                      <a:pt x="52" y="21"/>
                    </a:cubicBezTo>
                    <a:cubicBezTo>
                      <a:pt x="52" y="22"/>
                      <a:pt x="51" y="24"/>
                      <a:pt x="51" y="24"/>
                    </a:cubicBezTo>
                    <a:cubicBezTo>
                      <a:pt x="51" y="24"/>
                      <a:pt x="52" y="25"/>
                      <a:pt x="51" y="25"/>
                    </a:cubicBezTo>
                    <a:cubicBezTo>
                      <a:pt x="50" y="25"/>
                      <a:pt x="50" y="22"/>
                      <a:pt x="50" y="22"/>
                    </a:cubicBezTo>
                    <a:cubicBezTo>
                      <a:pt x="50" y="22"/>
                      <a:pt x="50" y="18"/>
                      <a:pt x="50" y="17"/>
                    </a:cubicBezTo>
                    <a:cubicBezTo>
                      <a:pt x="50" y="17"/>
                      <a:pt x="50" y="14"/>
                      <a:pt x="50" y="13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0" y="11"/>
                      <a:pt x="51" y="6"/>
                      <a:pt x="51" y="6"/>
                    </a:cubicBezTo>
                    <a:cubicBezTo>
                      <a:pt x="50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5" y="7"/>
                    </a:cubicBezTo>
                    <a:cubicBezTo>
                      <a:pt x="45" y="8"/>
                      <a:pt x="44" y="11"/>
                      <a:pt x="44" y="11"/>
                    </a:cubicBezTo>
                    <a:cubicBezTo>
                      <a:pt x="44" y="11"/>
                      <a:pt x="43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1" y="32"/>
                      <a:pt x="41" y="32"/>
                    </a:cubicBezTo>
                    <a:cubicBezTo>
                      <a:pt x="41" y="32"/>
                      <a:pt x="39" y="34"/>
                      <a:pt x="38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2" y="39"/>
                      <a:pt x="30" y="40"/>
                      <a:pt x="29" y="39"/>
                    </a:cubicBezTo>
                    <a:cubicBezTo>
                      <a:pt x="29" y="39"/>
                      <a:pt x="27" y="36"/>
                      <a:pt x="26" y="36"/>
                    </a:cubicBezTo>
                    <a:cubicBezTo>
                      <a:pt x="26" y="35"/>
                      <a:pt x="24" y="34"/>
                      <a:pt x="24" y="34"/>
                    </a:cubicBezTo>
                    <a:cubicBezTo>
                      <a:pt x="24" y="34"/>
                      <a:pt x="23" y="31"/>
                      <a:pt x="21" y="30"/>
                    </a:cubicBezTo>
                    <a:cubicBezTo>
                      <a:pt x="19" y="29"/>
                      <a:pt x="15" y="27"/>
                      <a:pt x="13" y="29"/>
                    </a:cubicBezTo>
                    <a:cubicBezTo>
                      <a:pt x="11" y="31"/>
                      <a:pt x="13" y="31"/>
                      <a:pt x="14" y="33"/>
                    </a:cubicBezTo>
                    <a:cubicBezTo>
                      <a:pt x="15" y="35"/>
                      <a:pt x="16" y="38"/>
                      <a:pt x="17" y="38"/>
                    </a:cubicBezTo>
                    <a:cubicBezTo>
                      <a:pt x="18" y="39"/>
                      <a:pt x="20" y="41"/>
                      <a:pt x="20" y="42"/>
                    </a:cubicBezTo>
                    <a:cubicBezTo>
                      <a:pt x="21" y="42"/>
                      <a:pt x="23" y="48"/>
                      <a:pt x="24" y="49"/>
                    </a:cubicBezTo>
                    <a:cubicBezTo>
                      <a:pt x="25" y="50"/>
                      <a:pt x="31" y="56"/>
                      <a:pt x="31" y="57"/>
                    </a:cubicBezTo>
                    <a:cubicBezTo>
                      <a:pt x="32" y="58"/>
                      <a:pt x="34" y="61"/>
                      <a:pt x="34" y="61"/>
                    </a:cubicBezTo>
                    <a:cubicBezTo>
                      <a:pt x="35" y="61"/>
                      <a:pt x="35" y="62"/>
                      <a:pt x="36" y="63"/>
                    </a:cubicBezTo>
                    <a:cubicBezTo>
                      <a:pt x="36" y="64"/>
                      <a:pt x="34" y="71"/>
                      <a:pt x="33" y="73"/>
                    </a:cubicBezTo>
                    <a:cubicBezTo>
                      <a:pt x="33" y="75"/>
                      <a:pt x="13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6" y="211"/>
                      <a:pt x="36" y="211"/>
                      <a:pt x="36" y="211"/>
                    </a:cubicBezTo>
                    <a:cubicBezTo>
                      <a:pt x="36" y="211"/>
                      <a:pt x="48" y="182"/>
                      <a:pt x="49" y="163"/>
                    </a:cubicBezTo>
                    <a:cubicBezTo>
                      <a:pt x="51" y="145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2"/>
              <p:cNvSpPr>
                <a:spLocks/>
              </p:cNvSpPr>
              <p:nvPr/>
            </p:nvSpPr>
            <p:spPr bwMode="auto">
              <a:xfrm>
                <a:off x="7626351" y="3497263"/>
                <a:ext cx="155575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5 w 41"/>
                  <a:gd name="T5" fmla="*/ 17 h 136"/>
                  <a:gd name="T6" fmla="*/ 3 w 41"/>
                  <a:gd name="T7" fmla="*/ 12 h 136"/>
                  <a:gd name="T8" fmla="*/ 2 w 41"/>
                  <a:gd name="T9" fmla="*/ 9 h 136"/>
                  <a:gd name="T10" fmla="*/ 4 w 41"/>
                  <a:gd name="T11" fmla="*/ 8 h 136"/>
                  <a:gd name="T12" fmla="*/ 6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9 w 41"/>
                  <a:gd name="T19" fmla="*/ 12 h 136"/>
                  <a:gd name="T20" fmla="*/ 8 w 41"/>
                  <a:gd name="T21" fmla="*/ 7 h 136"/>
                  <a:gd name="T22" fmla="*/ 7 w 41"/>
                  <a:gd name="T23" fmla="*/ 3 h 136"/>
                  <a:gd name="T24" fmla="*/ 10 w 41"/>
                  <a:gd name="T25" fmla="*/ 4 h 136"/>
                  <a:gd name="T26" fmla="*/ 11 w 41"/>
                  <a:gd name="T27" fmla="*/ 10 h 136"/>
                  <a:gd name="T28" fmla="*/ 13 w 41"/>
                  <a:gd name="T29" fmla="*/ 15 h 136"/>
                  <a:gd name="T30" fmla="*/ 13 w 41"/>
                  <a:gd name="T31" fmla="*/ 10 h 136"/>
                  <a:gd name="T32" fmla="*/ 13 w 41"/>
                  <a:gd name="T33" fmla="*/ 2 h 136"/>
                  <a:gd name="T34" fmla="*/ 14 w 41"/>
                  <a:gd name="T35" fmla="*/ 0 h 136"/>
                  <a:gd name="T36" fmla="*/ 17 w 41"/>
                  <a:gd name="T37" fmla="*/ 10 h 136"/>
                  <a:gd name="T38" fmla="*/ 18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2 w 41"/>
                  <a:gd name="T47" fmla="*/ 9 h 136"/>
                  <a:gd name="T48" fmla="*/ 22 w 41"/>
                  <a:gd name="T49" fmla="*/ 17 h 136"/>
                  <a:gd name="T50" fmla="*/ 23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5 w 41"/>
                  <a:gd name="T57" fmla="*/ 23 h 136"/>
                  <a:gd name="T58" fmla="*/ 38 w 41"/>
                  <a:gd name="T59" fmla="*/ 25 h 136"/>
                  <a:gd name="T60" fmla="*/ 34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3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3" y="41"/>
                    </a:moveTo>
                    <a:cubicBezTo>
                      <a:pt x="13" y="41"/>
                      <a:pt x="11" y="38"/>
                      <a:pt x="11" y="38"/>
                    </a:cubicBezTo>
                    <a:cubicBezTo>
                      <a:pt x="11" y="37"/>
                      <a:pt x="9" y="33"/>
                      <a:pt x="9" y="32"/>
                    </a:cubicBezTo>
                    <a:cubicBezTo>
                      <a:pt x="9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6" y="20"/>
                      <a:pt x="5" y="17"/>
                      <a:pt x="5" y="17"/>
                    </a:cubicBezTo>
                    <a:cubicBezTo>
                      <a:pt x="5" y="17"/>
                      <a:pt x="4" y="14"/>
                      <a:pt x="4" y="14"/>
                    </a:cubicBezTo>
                    <a:cubicBezTo>
                      <a:pt x="4" y="14"/>
                      <a:pt x="3" y="13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1"/>
                      <a:pt x="2" y="9"/>
                      <a:pt x="2" y="9"/>
                    </a:cubicBezTo>
                    <a:cubicBezTo>
                      <a:pt x="2" y="8"/>
                      <a:pt x="0" y="6"/>
                      <a:pt x="2" y="6"/>
                    </a:cubicBezTo>
                    <a:cubicBezTo>
                      <a:pt x="4" y="6"/>
                      <a:pt x="4" y="8"/>
                      <a:pt x="4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6" y="13"/>
                      <a:pt x="7" y="14"/>
                      <a:pt x="7" y="15"/>
                    </a:cubicBezTo>
                    <a:cubicBezTo>
                      <a:pt x="8" y="15"/>
                      <a:pt x="8" y="16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10" y="16"/>
                      <a:pt x="10" y="16"/>
                    </a:cubicBezTo>
                    <a:cubicBezTo>
                      <a:pt x="10" y="15"/>
                      <a:pt x="9" y="13"/>
                      <a:pt x="9" y="12"/>
                    </a:cubicBezTo>
                    <a:cubicBezTo>
                      <a:pt x="9" y="12"/>
                      <a:pt x="8" y="10"/>
                      <a:pt x="8" y="10"/>
                    </a:cubicBezTo>
                    <a:cubicBezTo>
                      <a:pt x="8" y="10"/>
                      <a:pt x="8" y="8"/>
                      <a:pt x="8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6" y="1"/>
                      <a:pt x="7" y="1"/>
                    </a:cubicBezTo>
                    <a:cubicBezTo>
                      <a:pt x="9" y="1"/>
                      <a:pt x="9" y="3"/>
                      <a:pt x="10" y="4"/>
                    </a:cubicBezTo>
                    <a:cubicBezTo>
                      <a:pt x="10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3" y="10"/>
                      <a:pt x="13" y="10"/>
                    </a:cubicBezTo>
                    <a:cubicBezTo>
                      <a:pt x="13" y="9"/>
                      <a:pt x="13" y="6"/>
                      <a:pt x="13" y="6"/>
                    </a:cubicBezTo>
                    <a:cubicBezTo>
                      <a:pt x="13" y="5"/>
                      <a:pt x="13" y="3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4" y="0"/>
                    </a:cubicBezTo>
                    <a:cubicBezTo>
                      <a:pt x="16" y="0"/>
                      <a:pt x="16" y="2"/>
                      <a:pt x="16" y="2"/>
                    </a:cubicBezTo>
                    <a:cubicBezTo>
                      <a:pt x="16" y="3"/>
                      <a:pt x="17" y="10"/>
                      <a:pt x="17" y="10"/>
                    </a:cubicBezTo>
                    <a:cubicBezTo>
                      <a:pt x="17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8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1" y="4"/>
                      <a:pt x="21" y="6"/>
                      <a:pt x="21" y="7"/>
                    </a:cubicBezTo>
                    <a:cubicBezTo>
                      <a:pt x="21" y="7"/>
                      <a:pt x="22" y="9"/>
                      <a:pt x="22" y="9"/>
                    </a:cubicBezTo>
                    <a:cubicBezTo>
                      <a:pt x="22" y="9"/>
                      <a:pt x="22" y="12"/>
                      <a:pt x="22" y="12"/>
                    </a:cubicBezTo>
                    <a:cubicBezTo>
                      <a:pt x="22" y="13"/>
                      <a:pt x="22" y="16"/>
                      <a:pt x="22" y="17"/>
                    </a:cubicBezTo>
                    <a:cubicBezTo>
                      <a:pt x="22" y="17"/>
                      <a:pt x="23" y="19"/>
                      <a:pt x="23" y="19"/>
                    </a:cubicBezTo>
                    <a:cubicBezTo>
                      <a:pt x="23" y="20"/>
                      <a:pt x="23" y="21"/>
                      <a:pt x="23" y="21"/>
                    </a:cubicBezTo>
                    <a:cubicBezTo>
                      <a:pt x="23" y="21"/>
                      <a:pt x="24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0" y="27"/>
                      <a:pt x="31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4" y="23"/>
                      <a:pt x="35" y="23"/>
                    </a:cubicBezTo>
                    <a:cubicBezTo>
                      <a:pt x="35" y="22"/>
                      <a:pt x="38" y="22"/>
                      <a:pt x="39" y="23"/>
                    </a:cubicBezTo>
                    <a:cubicBezTo>
                      <a:pt x="40" y="25"/>
                      <a:pt x="39" y="25"/>
                      <a:pt x="38" y="25"/>
                    </a:cubicBezTo>
                    <a:cubicBezTo>
                      <a:pt x="37" y="26"/>
                      <a:pt x="36" y="27"/>
                      <a:pt x="36" y="27"/>
                    </a:cubicBezTo>
                    <a:cubicBezTo>
                      <a:pt x="35" y="27"/>
                      <a:pt x="34" y="28"/>
                      <a:pt x="34" y="29"/>
                    </a:cubicBezTo>
                    <a:cubicBezTo>
                      <a:pt x="33" y="29"/>
                      <a:pt x="32" y="32"/>
                      <a:pt x="32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5" y="44"/>
                      <a:pt x="35" y="87"/>
                      <a:pt x="36" y="93"/>
                    </a:cubicBezTo>
                    <a:cubicBezTo>
                      <a:pt x="40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3" y="136"/>
                    </a:cubicBezTo>
                    <a:cubicBezTo>
                      <a:pt x="23" y="136"/>
                      <a:pt x="17" y="117"/>
                      <a:pt x="16" y="104"/>
                    </a:cubicBezTo>
                    <a:cubicBezTo>
                      <a:pt x="16" y="98"/>
                      <a:pt x="15" y="79"/>
                      <a:pt x="14" y="65"/>
                    </a:cubicBezTo>
                    <a:cubicBezTo>
                      <a:pt x="13" y="51"/>
                      <a:pt x="13" y="41"/>
                      <a:pt x="1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3"/>
              <p:cNvSpPr>
                <a:spLocks/>
              </p:cNvSpPr>
              <p:nvPr/>
            </p:nvSpPr>
            <p:spPr bwMode="auto">
              <a:xfrm>
                <a:off x="6897688" y="3462338"/>
                <a:ext cx="222250" cy="650875"/>
              </a:xfrm>
              <a:custGeom>
                <a:avLst/>
                <a:gdLst>
                  <a:gd name="T0" fmla="*/ 45 w 59"/>
                  <a:gd name="T1" fmla="*/ 59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4 h 172"/>
                  <a:gd name="T8" fmla="*/ 49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40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3 w 59"/>
                  <a:gd name="T33" fmla="*/ 18 h 172"/>
                  <a:gd name="T34" fmla="*/ 31 w 59"/>
                  <a:gd name="T35" fmla="*/ 5 h 172"/>
                  <a:gd name="T36" fmla="*/ 28 w 59"/>
                  <a:gd name="T37" fmla="*/ 1 h 172"/>
                  <a:gd name="T38" fmla="*/ 27 w 59"/>
                  <a:gd name="T39" fmla="*/ 13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5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1 w 59"/>
                  <a:gd name="T53" fmla="*/ 23 h 172"/>
                  <a:gd name="T54" fmla="*/ 23 w 59"/>
                  <a:gd name="T55" fmla="*/ 35 h 172"/>
                  <a:gd name="T56" fmla="*/ 22 w 59"/>
                  <a:gd name="T57" fmla="*/ 42 h 172"/>
                  <a:gd name="T58" fmla="*/ 16 w 59"/>
                  <a:gd name="T59" fmla="*/ 48 h 172"/>
                  <a:gd name="T60" fmla="*/ 11 w 59"/>
                  <a:gd name="T61" fmla="*/ 46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8 w 59"/>
                  <a:gd name="T71" fmla="*/ 76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7" y="51"/>
                    </a:cubicBezTo>
                    <a:cubicBezTo>
                      <a:pt x="47" y="50"/>
                      <a:pt x="47" y="42"/>
                      <a:pt x="47" y="41"/>
                    </a:cubicBezTo>
                    <a:cubicBezTo>
                      <a:pt x="47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47" y="31"/>
                      <a:pt x="48" y="28"/>
                      <a:pt x="48" y="28"/>
                    </a:cubicBezTo>
                    <a:cubicBezTo>
                      <a:pt x="48" y="27"/>
                      <a:pt x="48" y="24"/>
                      <a:pt x="48" y="24"/>
                    </a:cubicBezTo>
                    <a:cubicBezTo>
                      <a:pt x="48" y="24"/>
                      <a:pt x="49" y="22"/>
                      <a:pt x="49" y="21"/>
                    </a:cubicBezTo>
                    <a:cubicBezTo>
                      <a:pt x="49" y="20"/>
                      <a:pt x="49" y="18"/>
                      <a:pt x="49" y="18"/>
                    </a:cubicBezTo>
                    <a:cubicBezTo>
                      <a:pt x="49" y="18"/>
                      <a:pt x="50" y="16"/>
                      <a:pt x="50" y="15"/>
                    </a:cubicBezTo>
                    <a:cubicBezTo>
                      <a:pt x="50" y="14"/>
                      <a:pt x="51" y="10"/>
                      <a:pt x="48" y="10"/>
                    </a:cubicBezTo>
                    <a:cubicBezTo>
                      <a:pt x="46" y="10"/>
                      <a:pt x="46" y="14"/>
                      <a:pt x="46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20"/>
                      <a:pt x="45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4" y="24"/>
                      <a:pt x="43" y="25"/>
                    </a:cubicBezTo>
                    <a:cubicBezTo>
                      <a:pt x="43" y="26"/>
                      <a:pt x="43" y="28"/>
                      <a:pt x="42" y="28"/>
                    </a:cubicBezTo>
                    <a:cubicBezTo>
                      <a:pt x="42" y="28"/>
                      <a:pt x="42" y="29"/>
                      <a:pt x="41" y="28"/>
                    </a:cubicBezTo>
                    <a:cubicBezTo>
                      <a:pt x="41" y="28"/>
                      <a:pt x="40" y="28"/>
                      <a:pt x="40" y="27"/>
                    </a:cubicBezTo>
                    <a:cubicBezTo>
                      <a:pt x="40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1" y="2"/>
                      <a:pt x="38" y="2"/>
                    </a:cubicBezTo>
                    <a:cubicBezTo>
                      <a:pt x="36" y="3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6" y="12"/>
                    </a:cubicBezTo>
                    <a:cubicBezTo>
                      <a:pt x="36" y="12"/>
                      <a:pt x="36" y="17"/>
                      <a:pt x="36" y="18"/>
                    </a:cubicBezTo>
                    <a:cubicBezTo>
                      <a:pt x="36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4" y="26"/>
                      <a:pt x="33" y="25"/>
                      <a:pt x="34" y="24"/>
                    </a:cubicBezTo>
                    <a:cubicBezTo>
                      <a:pt x="34" y="24"/>
                      <a:pt x="33" y="18"/>
                      <a:pt x="33" y="18"/>
                    </a:cubicBezTo>
                    <a:cubicBezTo>
                      <a:pt x="33" y="17"/>
                      <a:pt x="32" y="11"/>
                      <a:pt x="31" y="11"/>
                    </a:cubicBezTo>
                    <a:cubicBezTo>
                      <a:pt x="31" y="10"/>
                      <a:pt x="31" y="6"/>
                      <a:pt x="31" y="5"/>
                    </a:cubicBezTo>
                    <a:cubicBezTo>
                      <a:pt x="31" y="5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1"/>
                    </a:cubicBezTo>
                    <a:cubicBezTo>
                      <a:pt x="25" y="2"/>
                      <a:pt x="26" y="4"/>
                      <a:pt x="26" y="5"/>
                    </a:cubicBezTo>
                    <a:cubicBezTo>
                      <a:pt x="26" y="6"/>
                      <a:pt x="27" y="13"/>
                      <a:pt x="27" y="13"/>
                    </a:cubicBezTo>
                    <a:cubicBezTo>
                      <a:pt x="27" y="13"/>
                      <a:pt x="27" y="16"/>
                      <a:pt x="27" y="16"/>
                    </a:cubicBezTo>
                    <a:cubicBezTo>
                      <a:pt x="27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9" y="27"/>
                      <a:pt x="29" y="27"/>
                    </a:cubicBezTo>
                    <a:cubicBezTo>
                      <a:pt x="29" y="27"/>
                      <a:pt x="29" y="28"/>
                      <a:pt x="28" y="28"/>
                    </a:cubicBezTo>
                    <a:cubicBezTo>
                      <a:pt x="28" y="28"/>
                      <a:pt x="27" y="26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1"/>
                      <a:pt x="25" y="18"/>
                      <a:pt x="25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3" y="9"/>
                      <a:pt x="22" y="6"/>
                      <a:pt x="21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2"/>
                      <a:pt x="21" y="23"/>
                    </a:cubicBezTo>
                    <a:cubicBezTo>
                      <a:pt x="21" y="24"/>
                      <a:pt x="22" y="29"/>
                      <a:pt x="22" y="30"/>
                    </a:cubicBezTo>
                    <a:cubicBezTo>
                      <a:pt x="22" y="31"/>
                      <a:pt x="22" y="34"/>
                      <a:pt x="23" y="35"/>
                    </a:cubicBezTo>
                    <a:cubicBezTo>
                      <a:pt x="23" y="36"/>
                      <a:pt x="23" y="37"/>
                      <a:pt x="23" y="37"/>
                    </a:cubicBezTo>
                    <a:cubicBezTo>
                      <a:pt x="23" y="37"/>
                      <a:pt x="22" y="41"/>
                      <a:pt x="22" y="42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9"/>
                      <a:pt x="16" y="48"/>
                    </a:cubicBezTo>
                    <a:cubicBezTo>
                      <a:pt x="15" y="48"/>
                      <a:pt x="13" y="46"/>
                      <a:pt x="13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1" y="46"/>
                      <a:pt x="9" y="43"/>
                      <a:pt x="7" y="43"/>
                    </a:cubicBezTo>
                    <a:cubicBezTo>
                      <a:pt x="6" y="43"/>
                      <a:pt x="2" y="42"/>
                      <a:pt x="1" y="44"/>
                    </a:cubicBezTo>
                    <a:cubicBezTo>
                      <a:pt x="0" y="46"/>
                      <a:pt x="1" y="47"/>
                      <a:pt x="3" y="48"/>
                    </a:cubicBezTo>
                    <a:cubicBezTo>
                      <a:pt x="4" y="49"/>
                      <a:pt x="6" y="51"/>
                      <a:pt x="7" y="51"/>
                    </a:cubicBezTo>
                    <a:cubicBezTo>
                      <a:pt x="7" y="52"/>
                      <a:pt x="10" y="53"/>
                      <a:pt x="10" y="53"/>
                    </a:cubicBezTo>
                    <a:cubicBezTo>
                      <a:pt x="11" y="54"/>
                      <a:pt x="14" y="58"/>
                      <a:pt x="15" y="58"/>
                    </a:cubicBezTo>
                    <a:cubicBezTo>
                      <a:pt x="16" y="59"/>
                      <a:pt x="22" y="62"/>
                      <a:pt x="22" y="63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6"/>
                      <a:pt x="27" y="66"/>
                    </a:cubicBezTo>
                    <a:cubicBezTo>
                      <a:pt x="27" y="67"/>
                      <a:pt x="28" y="74"/>
                      <a:pt x="28" y="76"/>
                    </a:cubicBezTo>
                    <a:cubicBezTo>
                      <a:pt x="28" y="78"/>
                      <a:pt x="30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8048626" y="3398838"/>
                <a:ext cx="217488" cy="649288"/>
              </a:xfrm>
              <a:custGeom>
                <a:avLst/>
                <a:gdLst>
                  <a:gd name="T0" fmla="*/ 45 w 58"/>
                  <a:gd name="T1" fmla="*/ 58 h 172"/>
                  <a:gd name="T2" fmla="*/ 46 w 58"/>
                  <a:gd name="T3" fmla="*/ 41 h 172"/>
                  <a:gd name="T4" fmla="*/ 46 w 58"/>
                  <a:gd name="T5" fmla="*/ 31 h 172"/>
                  <a:gd name="T6" fmla="*/ 48 w 58"/>
                  <a:gd name="T7" fmla="*/ 23 h 172"/>
                  <a:gd name="T8" fmla="*/ 48 w 58"/>
                  <a:gd name="T9" fmla="*/ 17 h 172"/>
                  <a:gd name="T10" fmla="*/ 48 w 58"/>
                  <a:gd name="T11" fmla="*/ 10 h 172"/>
                  <a:gd name="T12" fmla="*/ 45 w 58"/>
                  <a:gd name="T13" fmla="*/ 17 h 172"/>
                  <a:gd name="T14" fmla="*/ 44 w 58"/>
                  <a:gd name="T15" fmla="*/ 22 h 172"/>
                  <a:gd name="T16" fmla="*/ 42 w 58"/>
                  <a:gd name="T17" fmla="*/ 28 h 172"/>
                  <a:gd name="T18" fmla="*/ 39 w 58"/>
                  <a:gd name="T19" fmla="*/ 26 h 172"/>
                  <a:gd name="T20" fmla="*/ 40 w 58"/>
                  <a:gd name="T21" fmla="*/ 17 h 172"/>
                  <a:gd name="T22" fmla="*/ 39 w 58"/>
                  <a:gd name="T23" fmla="*/ 10 h 172"/>
                  <a:gd name="T24" fmla="*/ 38 w 58"/>
                  <a:gd name="T25" fmla="*/ 2 h 172"/>
                  <a:gd name="T26" fmla="*/ 35 w 58"/>
                  <a:gd name="T27" fmla="*/ 11 h 172"/>
                  <a:gd name="T28" fmla="*/ 35 w 58"/>
                  <a:gd name="T29" fmla="*/ 21 h 172"/>
                  <a:gd name="T30" fmla="*/ 34 w 58"/>
                  <a:gd name="T31" fmla="*/ 25 h 172"/>
                  <a:gd name="T32" fmla="*/ 32 w 58"/>
                  <a:gd name="T33" fmla="*/ 17 h 172"/>
                  <a:gd name="T34" fmla="*/ 30 w 58"/>
                  <a:gd name="T35" fmla="*/ 5 h 172"/>
                  <a:gd name="T36" fmla="*/ 27 w 58"/>
                  <a:gd name="T37" fmla="*/ 0 h 172"/>
                  <a:gd name="T38" fmla="*/ 26 w 58"/>
                  <a:gd name="T39" fmla="*/ 12 h 172"/>
                  <a:gd name="T40" fmla="*/ 27 w 58"/>
                  <a:gd name="T41" fmla="*/ 19 h 172"/>
                  <a:gd name="T42" fmla="*/ 28 w 58"/>
                  <a:gd name="T43" fmla="*/ 27 h 172"/>
                  <a:gd name="T44" fmla="*/ 26 w 58"/>
                  <a:gd name="T45" fmla="*/ 25 h 172"/>
                  <a:gd name="T46" fmla="*/ 24 w 58"/>
                  <a:gd name="T47" fmla="*/ 16 h 172"/>
                  <a:gd name="T48" fmla="*/ 23 w 58"/>
                  <a:gd name="T49" fmla="*/ 9 h 172"/>
                  <a:gd name="T50" fmla="*/ 19 w 58"/>
                  <a:gd name="T51" fmla="*/ 12 h 172"/>
                  <a:gd name="T52" fmla="*/ 20 w 58"/>
                  <a:gd name="T53" fmla="*/ 22 h 172"/>
                  <a:gd name="T54" fmla="*/ 22 w 58"/>
                  <a:gd name="T55" fmla="*/ 34 h 172"/>
                  <a:gd name="T56" fmla="*/ 21 w 58"/>
                  <a:gd name="T57" fmla="*/ 41 h 172"/>
                  <a:gd name="T58" fmla="*/ 15 w 58"/>
                  <a:gd name="T59" fmla="*/ 48 h 172"/>
                  <a:gd name="T60" fmla="*/ 10 w 58"/>
                  <a:gd name="T61" fmla="*/ 45 h 172"/>
                  <a:gd name="T62" fmla="*/ 0 w 58"/>
                  <a:gd name="T63" fmla="*/ 44 h 172"/>
                  <a:gd name="T64" fmla="*/ 6 w 58"/>
                  <a:gd name="T65" fmla="*/ 51 h 172"/>
                  <a:gd name="T66" fmla="*/ 14 w 58"/>
                  <a:gd name="T67" fmla="*/ 58 h 172"/>
                  <a:gd name="T68" fmla="*/ 25 w 58"/>
                  <a:gd name="T69" fmla="*/ 65 h 172"/>
                  <a:gd name="T70" fmla="*/ 27 w 58"/>
                  <a:gd name="T71" fmla="*/ 75 h 172"/>
                  <a:gd name="T72" fmla="*/ 34 w 58"/>
                  <a:gd name="T73" fmla="*/ 172 h 172"/>
                  <a:gd name="T74" fmla="*/ 56 w 58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6" y="49"/>
                      <a:pt x="46" y="42"/>
                      <a:pt x="46" y="41"/>
                    </a:cubicBezTo>
                    <a:cubicBezTo>
                      <a:pt x="46" y="39"/>
                      <a:pt x="47" y="35"/>
                      <a:pt x="47" y="34"/>
                    </a:cubicBezTo>
                    <a:cubicBezTo>
                      <a:pt x="47" y="33"/>
                      <a:pt x="46" y="31"/>
                      <a:pt x="46" y="31"/>
                    </a:cubicBezTo>
                    <a:cubicBezTo>
                      <a:pt x="46" y="31"/>
                      <a:pt x="47" y="28"/>
                      <a:pt x="47" y="27"/>
                    </a:cubicBezTo>
                    <a:cubicBezTo>
                      <a:pt x="47" y="27"/>
                      <a:pt x="48" y="23"/>
                      <a:pt x="48" y="23"/>
                    </a:cubicBezTo>
                    <a:cubicBezTo>
                      <a:pt x="48" y="23"/>
                      <a:pt x="48" y="21"/>
                      <a:pt x="48" y="20"/>
                    </a:cubicBezTo>
                    <a:cubicBezTo>
                      <a:pt x="48" y="20"/>
                      <a:pt x="48" y="17"/>
                      <a:pt x="48" y="17"/>
                    </a:cubicBezTo>
                    <a:cubicBezTo>
                      <a:pt x="48" y="17"/>
                      <a:pt x="49" y="15"/>
                      <a:pt x="49" y="14"/>
                    </a:cubicBezTo>
                    <a:cubicBezTo>
                      <a:pt x="49" y="13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3" y="24"/>
                      <a:pt x="43" y="25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8"/>
                      <a:pt x="39" y="27"/>
                      <a:pt x="39" y="26"/>
                    </a:cubicBezTo>
                    <a:cubicBezTo>
                      <a:pt x="39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39" y="10"/>
                      <a:pt x="39" y="10"/>
                    </a:cubicBezTo>
                    <a:cubicBezTo>
                      <a:pt x="39" y="10"/>
                      <a:pt x="40" y="7"/>
                      <a:pt x="40" y="6"/>
                    </a:cubicBezTo>
                    <a:cubicBezTo>
                      <a:pt x="40" y="5"/>
                      <a:pt x="40" y="2"/>
                      <a:pt x="38" y="2"/>
                    </a:cubicBezTo>
                    <a:cubicBezTo>
                      <a:pt x="35" y="2"/>
                      <a:pt x="35" y="6"/>
                      <a:pt x="35" y="7"/>
                    </a:cubicBezTo>
                    <a:cubicBezTo>
                      <a:pt x="35" y="8"/>
                      <a:pt x="35" y="11"/>
                      <a:pt x="35" y="11"/>
                    </a:cubicBezTo>
                    <a:cubicBezTo>
                      <a:pt x="35" y="11"/>
                      <a:pt x="35" y="17"/>
                      <a:pt x="35" y="18"/>
                    </a:cubicBezTo>
                    <a:cubicBezTo>
                      <a:pt x="35" y="18"/>
                      <a:pt x="35" y="20"/>
                      <a:pt x="35" y="21"/>
                    </a:cubicBezTo>
                    <a:cubicBezTo>
                      <a:pt x="34" y="22"/>
                      <a:pt x="35" y="25"/>
                      <a:pt x="35" y="25"/>
                    </a:cubicBezTo>
                    <a:cubicBezTo>
                      <a:pt x="35" y="25"/>
                      <a:pt x="34" y="26"/>
                      <a:pt x="34" y="25"/>
                    </a:cubicBezTo>
                    <a:cubicBezTo>
                      <a:pt x="33" y="25"/>
                      <a:pt x="33" y="24"/>
                      <a:pt x="33" y="24"/>
                    </a:cubicBezTo>
                    <a:cubicBezTo>
                      <a:pt x="33" y="24"/>
                      <a:pt x="32" y="18"/>
                      <a:pt x="32" y="17"/>
                    </a:cubicBezTo>
                    <a:cubicBezTo>
                      <a:pt x="32" y="17"/>
                      <a:pt x="31" y="11"/>
                      <a:pt x="31" y="10"/>
                    </a:cubicBezTo>
                    <a:cubicBezTo>
                      <a:pt x="31" y="9"/>
                      <a:pt x="30" y="5"/>
                      <a:pt x="30" y="5"/>
                    </a:cubicBezTo>
                    <a:cubicBezTo>
                      <a:pt x="30" y="4"/>
                      <a:pt x="30" y="2"/>
                      <a:pt x="30" y="2"/>
                    </a:cubicBezTo>
                    <a:cubicBezTo>
                      <a:pt x="30" y="2"/>
                      <a:pt x="29" y="0"/>
                      <a:pt x="27" y="0"/>
                    </a:cubicBezTo>
                    <a:cubicBezTo>
                      <a:pt x="25" y="1"/>
                      <a:pt x="25" y="4"/>
                      <a:pt x="25" y="4"/>
                    </a:cubicBezTo>
                    <a:cubicBezTo>
                      <a:pt x="25" y="5"/>
                      <a:pt x="26" y="12"/>
                      <a:pt x="26" y="12"/>
                    </a:cubicBezTo>
                    <a:cubicBezTo>
                      <a:pt x="26" y="12"/>
                      <a:pt x="26" y="15"/>
                      <a:pt x="26" y="15"/>
                    </a:cubicBezTo>
                    <a:cubicBezTo>
                      <a:pt x="26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7"/>
                      <a:pt x="27" y="25"/>
                      <a:pt x="26" y="25"/>
                    </a:cubicBezTo>
                    <a:cubicBezTo>
                      <a:pt x="26" y="25"/>
                      <a:pt x="25" y="21"/>
                      <a:pt x="25" y="21"/>
                    </a:cubicBezTo>
                    <a:cubicBezTo>
                      <a:pt x="25" y="20"/>
                      <a:pt x="24" y="17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2" y="8"/>
                      <a:pt x="22" y="6"/>
                      <a:pt x="20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1"/>
                      <a:pt x="20" y="22"/>
                    </a:cubicBezTo>
                    <a:cubicBezTo>
                      <a:pt x="20" y="23"/>
                      <a:pt x="21" y="29"/>
                      <a:pt x="21" y="30"/>
                    </a:cubicBezTo>
                    <a:cubicBezTo>
                      <a:pt x="22" y="31"/>
                      <a:pt x="22" y="33"/>
                      <a:pt x="22" y="34"/>
                    </a:cubicBezTo>
                    <a:cubicBezTo>
                      <a:pt x="22" y="35"/>
                      <a:pt x="22" y="37"/>
                      <a:pt x="22" y="37"/>
                    </a:cubicBezTo>
                    <a:cubicBezTo>
                      <a:pt x="22" y="37"/>
                      <a:pt x="22" y="40"/>
                      <a:pt x="21" y="41"/>
                    </a:cubicBezTo>
                    <a:cubicBezTo>
                      <a:pt x="20" y="43"/>
                      <a:pt x="18" y="47"/>
                      <a:pt x="18" y="47"/>
                    </a:cubicBezTo>
                    <a:cubicBezTo>
                      <a:pt x="18" y="47"/>
                      <a:pt x="16" y="48"/>
                      <a:pt x="15" y="48"/>
                    </a:cubicBezTo>
                    <a:cubicBezTo>
                      <a:pt x="15" y="47"/>
                      <a:pt x="13" y="46"/>
                      <a:pt x="12" y="46"/>
                    </a:cubicBezTo>
                    <a:cubicBezTo>
                      <a:pt x="11" y="45"/>
                      <a:pt x="10" y="45"/>
                      <a:pt x="10" y="45"/>
                    </a:cubicBezTo>
                    <a:cubicBezTo>
                      <a:pt x="10" y="45"/>
                      <a:pt x="8" y="43"/>
                      <a:pt x="7" y="42"/>
                    </a:cubicBezTo>
                    <a:cubicBezTo>
                      <a:pt x="5" y="42"/>
                      <a:pt x="1" y="41"/>
                      <a:pt x="0" y="44"/>
                    </a:cubicBezTo>
                    <a:cubicBezTo>
                      <a:pt x="0" y="46"/>
                      <a:pt x="1" y="46"/>
                      <a:pt x="2" y="47"/>
                    </a:cubicBezTo>
                    <a:cubicBezTo>
                      <a:pt x="4" y="48"/>
                      <a:pt x="5" y="51"/>
                      <a:pt x="6" y="51"/>
                    </a:cubicBezTo>
                    <a:cubicBezTo>
                      <a:pt x="7" y="51"/>
                      <a:pt x="9" y="52"/>
                      <a:pt x="9" y="53"/>
                    </a:cubicBezTo>
                    <a:cubicBezTo>
                      <a:pt x="10" y="53"/>
                      <a:pt x="13" y="57"/>
                      <a:pt x="14" y="58"/>
                    </a:cubicBezTo>
                    <a:cubicBezTo>
                      <a:pt x="15" y="58"/>
                      <a:pt x="21" y="62"/>
                      <a:pt x="22" y="62"/>
                    </a:cubicBezTo>
                    <a:cubicBezTo>
                      <a:pt x="22" y="63"/>
                      <a:pt x="24" y="65"/>
                      <a:pt x="25" y="65"/>
                    </a:cubicBezTo>
                    <a:cubicBezTo>
                      <a:pt x="25" y="65"/>
                      <a:pt x="26" y="65"/>
                      <a:pt x="26" y="66"/>
                    </a:cubicBezTo>
                    <a:cubicBezTo>
                      <a:pt x="26" y="67"/>
                      <a:pt x="27" y="73"/>
                      <a:pt x="27" y="75"/>
                    </a:cubicBezTo>
                    <a:cubicBezTo>
                      <a:pt x="27" y="77"/>
                      <a:pt x="29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6" y="167"/>
                      <a:pt x="58" y="147"/>
                      <a:pt x="56" y="135"/>
                    </a:cubicBezTo>
                    <a:cubicBezTo>
                      <a:pt x="54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5"/>
              <p:cNvSpPr>
                <a:spLocks/>
              </p:cNvSpPr>
              <p:nvPr/>
            </p:nvSpPr>
            <p:spPr bwMode="auto">
              <a:xfrm>
                <a:off x="8705851" y="3603625"/>
                <a:ext cx="184150" cy="498475"/>
              </a:xfrm>
              <a:custGeom>
                <a:avLst/>
                <a:gdLst>
                  <a:gd name="T0" fmla="*/ 34 w 49"/>
                  <a:gd name="T1" fmla="*/ 54 h 132"/>
                  <a:gd name="T2" fmla="*/ 39 w 49"/>
                  <a:gd name="T3" fmla="*/ 40 h 132"/>
                  <a:gd name="T4" fmla="*/ 41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8 w 49"/>
                  <a:gd name="T17" fmla="*/ 28 h 132"/>
                  <a:gd name="T18" fmla="*/ 36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0 w 49"/>
                  <a:gd name="T25" fmla="*/ 5 h 132"/>
                  <a:gd name="T26" fmla="*/ 36 w 49"/>
                  <a:gd name="T27" fmla="*/ 12 h 132"/>
                  <a:gd name="T28" fmla="*/ 33 w 49"/>
                  <a:gd name="T29" fmla="*/ 21 h 132"/>
                  <a:gd name="T30" fmla="*/ 32 w 49"/>
                  <a:gd name="T31" fmla="*/ 24 h 132"/>
                  <a:gd name="T32" fmla="*/ 32 w 49"/>
                  <a:gd name="T33" fmla="*/ 17 h 132"/>
                  <a:gd name="T34" fmla="*/ 33 w 49"/>
                  <a:gd name="T35" fmla="*/ 5 h 132"/>
                  <a:gd name="T36" fmla="*/ 32 w 49"/>
                  <a:gd name="T37" fmla="*/ 0 h 132"/>
                  <a:gd name="T38" fmla="*/ 28 w 49"/>
                  <a:gd name="T39" fmla="*/ 11 h 132"/>
                  <a:gd name="T40" fmla="*/ 28 w 49"/>
                  <a:gd name="T41" fmla="*/ 16 h 132"/>
                  <a:gd name="T42" fmla="*/ 27 w 49"/>
                  <a:gd name="T43" fmla="*/ 24 h 132"/>
                  <a:gd name="T44" fmla="*/ 26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2 w 49"/>
                  <a:gd name="T51" fmla="*/ 8 h 132"/>
                  <a:gd name="T52" fmla="*/ 21 w 49"/>
                  <a:gd name="T53" fmla="*/ 17 h 132"/>
                  <a:gd name="T54" fmla="*/ 21 w 49"/>
                  <a:gd name="T55" fmla="*/ 28 h 132"/>
                  <a:gd name="T56" fmla="*/ 18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4 w 49"/>
                  <a:gd name="T65" fmla="*/ 37 h 132"/>
                  <a:gd name="T66" fmla="*/ 10 w 49"/>
                  <a:gd name="T67" fmla="*/ 45 h 132"/>
                  <a:gd name="T68" fmla="*/ 17 w 49"/>
                  <a:gd name="T69" fmla="*/ 53 h 132"/>
                  <a:gd name="T70" fmla="*/ 17 w 49"/>
                  <a:gd name="T71" fmla="*/ 62 h 132"/>
                  <a:gd name="T72" fmla="*/ 6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2" y="57"/>
                    </a:moveTo>
                    <a:cubicBezTo>
                      <a:pt x="32" y="57"/>
                      <a:pt x="34" y="54"/>
                      <a:pt x="34" y="54"/>
                    </a:cubicBezTo>
                    <a:cubicBezTo>
                      <a:pt x="35" y="53"/>
                      <a:pt x="36" y="49"/>
                      <a:pt x="37" y="48"/>
                    </a:cubicBezTo>
                    <a:cubicBezTo>
                      <a:pt x="37" y="47"/>
                      <a:pt x="39" y="41"/>
                      <a:pt x="39" y="40"/>
                    </a:cubicBezTo>
                    <a:cubicBezTo>
                      <a:pt x="39" y="39"/>
                      <a:pt x="40" y="35"/>
                      <a:pt x="41" y="34"/>
                    </a:cubicBezTo>
                    <a:cubicBezTo>
                      <a:pt x="41" y="33"/>
                      <a:pt x="41" y="32"/>
                      <a:pt x="41" y="32"/>
                    </a:cubicBezTo>
                    <a:cubicBezTo>
                      <a:pt x="41" y="32"/>
                      <a:pt x="42" y="30"/>
                      <a:pt x="42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5" y="23"/>
                      <a:pt x="46" y="21"/>
                      <a:pt x="46" y="21"/>
                    </a:cubicBezTo>
                    <a:cubicBezTo>
                      <a:pt x="46" y="21"/>
                      <a:pt x="46" y="20"/>
                      <a:pt x="47" y="19"/>
                    </a:cubicBezTo>
                    <a:cubicBezTo>
                      <a:pt x="47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1" y="22"/>
                    </a:cubicBezTo>
                    <a:cubicBezTo>
                      <a:pt x="41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9" y="27"/>
                      <a:pt x="38" y="28"/>
                      <a:pt x="38" y="28"/>
                    </a:cubicBezTo>
                    <a:cubicBezTo>
                      <a:pt x="38" y="28"/>
                      <a:pt x="37" y="28"/>
                      <a:pt x="37" y="28"/>
                    </a:cubicBezTo>
                    <a:cubicBezTo>
                      <a:pt x="37" y="28"/>
                      <a:pt x="36" y="27"/>
                      <a:pt x="36" y="26"/>
                    </a:cubicBezTo>
                    <a:cubicBezTo>
                      <a:pt x="36" y="26"/>
                      <a:pt x="38" y="22"/>
                      <a:pt x="38" y="22"/>
                    </a:cubicBezTo>
                    <a:cubicBezTo>
                      <a:pt x="38" y="21"/>
                      <a:pt x="38" y="19"/>
                      <a:pt x="39" y="18"/>
                    </a:cubicBezTo>
                    <a:cubicBezTo>
                      <a:pt x="39" y="18"/>
                      <a:pt x="39" y="15"/>
                      <a:pt x="39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1" y="9"/>
                      <a:pt x="42" y="5"/>
                      <a:pt x="40" y="5"/>
                    </a:cubicBezTo>
                    <a:cubicBezTo>
                      <a:pt x="38" y="4"/>
                      <a:pt x="37" y="8"/>
                      <a:pt x="37" y="9"/>
                    </a:cubicBezTo>
                    <a:cubicBezTo>
                      <a:pt x="37" y="10"/>
                      <a:pt x="36" y="12"/>
                      <a:pt x="36" y="12"/>
                    </a:cubicBezTo>
                    <a:cubicBezTo>
                      <a:pt x="36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3" y="21"/>
                    </a:cubicBezTo>
                    <a:cubicBezTo>
                      <a:pt x="33" y="21"/>
                      <a:pt x="33" y="24"/>
                      <a:pt x="33" y="24"/>
                    </a:cubicBezTo>
                    <a:cubicBezTo>
                      <a:pt x="33" y="24"/>
                      <a:pt x="32" y="24"/>
                      <a:pt x="32" y="24"/>
                    </a:cubicBezTo>
                    <a:cubicBezTo>
                      <a:pt x="32" y="24"/>
                      <a:pt x="31" y="23"/>
                      <a:pt x="32" y="22"/>
                    </a:cubicBezTo>
                    <a:cubicBezTo>
                      <a:pt x="32" y="22"/>
                      <a:pt x="32" y="17"/>
                      <a:pt x="32" y="17"/>
                    </a:cubicBezTo>
                    <a:cubicBezTo>
                      <a:pt x="32" y="16"/>
                      <a:pt x="33" y="11"/>
                      <a:pt x="33" y="10"/>
                    </a:cubicBezTo>
                    <a:cubicBezTo>
                      <a:pt x="33" y="9"/>
                      <a:pt x="33" y="6"/>
                      <a:pt x="33" y="5"/>
                    </a:cubicBezTo>
                    <a:cubicBezTo>
                      <a:pt x="33" y="5"/>
                      <a:pt x="33" y="3"/>
                      <a:pt x="33" y="3"/>
                    </a:cubicBezTo>
                    <a:cubicBezTo>
                      <a:pt x="33" y="3"/>
                      <a:pt x="34" y="0"/>
                      <a:pt x="32" y="0"/>
                    </a:cubicBezTo>
                    <a:cubicBezTo>
                      <a:pt x="30" y="0"/>
                      <a:pt x="29" y="3"/>
                      <a:pt x="29" y="3"/>
                    </a:cubicBezTo>
                    <a:cubicBezTo>
                      <a:pt x="29" y="4"/>
                      <a:pt x="28" y="11"/>
                      <a:pt x="28" y="11"/>
                    </a:cubicBezTo>
                    <a:cubicBezTo>
                      <a:pt x="28" y="11"/>
                      <a:pt x="28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7" y="16"/>
                      <a:pt x="27" y="20"/>
                      <a:pt x="27" y="21"/>
                    </a:cubicBezTo>
                    <a:cubicBezTo>
                      <a:pt x="27" y="21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2"/>
                      <a:pt x="26" y="21"/>
                    </a:cubicBezTo>
                    <a:cubicBezTo>
                      <a:pt x="26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7"/>
                      <a:pt x="26" y="7"/>
                    </a:cubicBezTo>
                    <a:cubicBezTo>
                      <a:pt x="26" y="6"/>
                      <a:pt x="26" y="4"/>
                      <a:pt x="24" y="4"/>
                    </a:cubicBezTo>
                    <a:cubicBezTo>
                      <a:pt x="23" y="4"/>
                      <a:pt x="22" y="7"/>
                      <a:pt x="22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1" y="16"/>
                      <a:pt x="21" y="17"/>
                    </a:cubicBezTo>
                    <a:cubicBezTo>
                      <a:pt x="21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0" y="30"/>
                      <a:pt x="20" y="30"/>
                    </a:cubicBezTo>
                    <a:cubicBezTo>
                      <a:pt x="20" y="30"/>
                      <a:pt x="19" y="33"/>
                      <a:pt x="18" y="34"/>
                    </a:cubicBezTo>
                    <a:cubicBezTo>
                      <a:pt x="18" y="35"/>
                      <a:pt x="15" y="37"/>
                      <a:pt x="15" y="37"/>
                    </a:cubicBezTo>
                    <a:cubicBezTo>
                      <a:pt x="15" y="37"/>
                      <a:pt x="13" y="38"/>
                      <a:pt x="13" y="37"/>
                    </a:cubicBezTo>
                    <a:cubicBezTo>
                      <a:pt x="12" y="37"/>
                      <a:pt x="11" y="35"/>
                      <a:pt x="10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6" y="31"/>
                    </a:cubicBezTo>
                    <a:cubicBezTo>
                      <a:pt x="5" y="30"/>
                      <a:pt x="2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4" y="37"/>
                      <a:pt x="4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7" y="40"/>
                      <a:pt x="9" y="45"/>
                      <a:pt x="10" y="45"/>
                    </a:cubicBezTo>
                    <a:cubicBezTo>
                      <a:pt x="11" y="46"/>
                      <a:pt x="15" y="50"/>
                      <a:pt x="15" y="51"/>
                    </a:cubicBezTo>
                    <a:cubicBezTo>
                      <a:pt x="15" y="51"/>
                      <a:pt x="17" y="53"/>
                      <a:pt x="17" y="53"/>
                    </a:cubicBezTo>
                    <a:cubicBezTo>
                      <a:pt x="17" y="54"/>
                      <a:pt x="18" y="54"/>
                      <a:pt x="18" y="55"/>
                    </a:cubicBezTo>
                    <a:cubicBezTo>
                      <a:pt x="18" y="55"/>
                      <a:pt x="17" y="60"/>
                      <a:pt x="17" y="62"/>
                    </a:cubicBezTo>
                    <a:cubicBezTo>
                      <a:pt x="17" y="64"/>
                      <a:pt x="9" y="103"/>
                      <a:pt x="8" y="108"/>
                    </a:cubicBezTo>
                    <a:cubicBezTo>
                      <a:pt x="6" y="122"/>
                      <a:pt x="6" y="131"/>
                      <a:pt x="6" y="131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23" y="132"/>
                      <a:pt x="28" y="120"/>
                      <a:pt x="29" y="112"/>
                    </a:cubicBezTo>
                    <a:cubicBezTo>
                      <a:pt x="30" y="103"/>
                      <a:pt x="32" y="57"/>
                      <a:pt x="3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6"/>
              <p:cNvSpPr>
                <a:spLocks/>
              </p:cNvSpPr>
              <p:nvPr/>
            </p:nvSpPr>
            <p:spPr bwMode="auto">
              <a:xfrm>
                <a:off x="8123238" y="2854325"/>
                <a:ext cx="473075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6 w 126"/>
                  <a:gd name="T7" fmla="*/ 40 h 307"/>
                  <a:gd name="T8" fmla="*/ 121 w 126"/>
                  <a:gd name="T9" fmla="*/ 28 h 307"/>
                  <a:gd name="T10" fmla="*/ 112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3 w 126"/>
                  <a:gd name="T25" fmla="*/ 14 h 307"/>
                  <a:gd name="T26" fmla="*/ 88 w 126"/>
                  <a:gd name="T27" fmla="*/ 35 h 307"/>
                  <a:gd name="T28" fmla="*/ 83 w 126"/>
                  <a:gd name="T29" fmla="*/ 49 h 307"/>
                  <a:gd name="T30" fmla="*/ 81 w 126"/>
                  <a:gd name="T31" fmla="*/ 34 h 307"/>
                  <a:gd name="T32" fmla="*/ 83 w 126"/>
                  <a:gd name="T33" fmla="*/ 10 h 307"/>
                  <a:gd name="T34" fmla="*/ 78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3 w 126"/>
                  <a:gd name="T47" fmla="*/ 34 h 307"/>
                  <a:gd name="T48" fmla="*/ 52 w 126"/>
                  <a:gd name="T49" fmla="*/ 57 h 307"/>
                  <a:gd name="T50" fmla="*/ 51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39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2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5" y="122"/>
                    </a:moveTo>
                    <a:cubicBezTo>
                      <a:pt x="85" y="122"/>
                      <a:pt x="89" y="115"/>
                      <a:pt x="90" y="113"/>
                    </a:cubicBezTo>
                    <a:cubicBezTo>
                      <a:pt x="90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2" y="78"/>
                      <a:pt x="105" y="69"/>
                      <a:pt x="106" y="67"/>
                    </a:cubicBezTo>
                    <a:cubicBezTo>
                      <a:pt x="106" y="64"/>
                      <a:pt x="109" y="55"/>
                      <a:pt x="110" y="54"/>
                    </a:cubicBezTo>
                    <a:cubicBezTo>
                      <a:pt x="110" y="53"/>
                      <a:pt x="113" y="46"/>
                      <a:pt x="113" y="46"/>
                    </a:cubicBezTo>
                    <a:cubicBezTo>
                      <a:pt x="113" y="46"/>
                      <a:pt x="115" y="42"/>
                      <a:pt x="116" y="40"/>
                    </a:cubicBezTo>
                    <a:cubicBezTo>
                      <a:pt x="117" y="38"/>
                      <a:pt x="118" y="34"/>
                      <a:pt x="118" y="34"/>
                    </a:cubicBezTo>
                    <a:cubicBezTo>
                      <a:pt x="118" y="34"/>
                      <a:pt x="120" y="30"/>
                      <a:pt x="121" y="28"/>
                    </a:cubicBezTo>
                    <a:cubicBezTo>
                      <a:pt x="122" y="26"/>
                      <a:pt x="126" y="17"/>
                      <a:pt x="120" y="18"/>
                    </a:cubicBezTo>
                    <a:cubicBezTo>
                      <a:pt x="115" y="18"/>
                      <a:pt x="112" y="27"/>
                      <a:pt x="112" y="27"/>
                    </a:cubicBezTo>
                    <a:cubicBezTo>
                      <a:pt x="111" y="29"/>
                      <a:pt x="111" y="31"/>
                      <a:pt x="110" y="33"/>
                    </a:cubicBezTo>
                    <a:cubicBezTo>
                      <a:pt x="110" y="33"/>
                      <a:pt x="107" y="37"/>
                      <a:pt x="107" y="39"/>
                    </a:cubicBezTo>
                    <a:cubicBezTo>
                      <a:pt x="106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6" y="55"/>
                      <a:pt x="96" y="55"/>
                    </a:cubicBezTo>
                    <a:cubicBezTo>
                      <a:pt x="95" y="54"/>
                      <a:pt x="93" y="53"/>
                      <a:pt x="93" y="51"/>
                    </a:cubicBezTo>
                    <a:cubicBezTo>
                      <a:pt x="93" y="50"/>
                      <a:pt x="96" y="42"/>
                      <a:pt x="97" y="41"/>
                    </a:cubicBezTo>
                    <a:cubicBezTo>
                      <a:pt x="97" y="39"/>
                      <a:pt x="98" y="34"/>
                      <a:pt x="99" y="33"/>
                    </a:cubicBezTo>
                    <a:cubicBezTo>
                      <a:pt x="99" y="32"/>
                      <a:pt x="100" y="26"/>
                      <a:pt x="101" y="24"/>
                    </a:cubicBezTo>
                    <a:cubicBezTo>
                      <a:pt x="101" y="21"/>
                      <a:pt x="102" y="19"/>
                      <a:pt x="102" y="19"/>
                    </a:cubicBezTo>
                    <a:cubicBezTo>
                      <a:pt x="102" y="19"/>
                      <a:pt x="103" y="13"/>
                      <a:pt x="104" y="11"/>
                    </a:cubicBezTo>
                    <a:cubicBezTo>
                      <a:pt x="104" y="10"/>
                      <a:pt x="107" y="2"/>
                      <a:pt x="102" y="3"/>
                    </a:cubicBezTo>
                    <a:cubicBezTo>
                      <a:pt x="96" y="4"/>
                      <a:pt x="94" y="11"/>
                      <a:pt x="93" y="14"/>
                    </a:cubicBezTo>
                    <a:cubicBezTo>
                      <a:pt x="93" y="16"/>
                      <a:pt x="91" y="22"/>
                      <a:pt x="91" y="22"/>
                    </a:cubicBezTo>
                    <a:cubicBezTo>
                      <a:pt x="91" y="22"/>
                      <a:pt x="88" y="33"/>
                      <a:pt x="88" y="35"/>
                    </a:cubicBezTo>
                    <a:cubicBezTo>
                      <a:pt x="88" y="36"/>
                      <a:pt x="86" y="40"/>
                      <a:pt x="85" y="42"/>
                    </a:cubicBezTo>
                    <a:cubicBezTo>
                      <a:pt x="84" y="44"/>
                      <a:pt x="84" y="47"/>
                      <a:pt x="83" y="49"/>
                    </a:cubicBezTo>
                    <a:cubicBezTo>
                      <a:pt x="83" y="49"/>
                      <a:pt x="83" y="50"/>
                      <a:pt x="81" y="50"/>
                    </a:cubicBezTo>
                    <a:cubicBezTo>
                      <a:pt x="80" y="49"/>
                      <a:pt x="81" y="35"/>
                      <a:pt x="81" y="34"/>
                    </a:cubicBezTo>
                    <a:cubicBezTo>
                      <a:pt x="82" y="33"/>
                      <a:pt x="82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3" y="5"/>
                      <a:pt x="83" y="5"/>
                    </a:cubicBezTo>
                    <a:cubicBezTo>
                      <a:pt x="83" y="5"/>
                      <a:pt x="84" y="0"/>
                      <a:pt x="78" y="2"/>
                    </a:cubicBezTo>
                    <a:cubicBezTo>
                      <a:pt x="73" y="4"/>
                      <a:pt x="72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8" y="47"/>
                      <a:pt x="68" y="51"/>
                      <a:pt x="67" y="51"/>
                    </a:cubicBezTo>
                    <a:cubicBezTo>
                      <a:pt x="66" y="51"/>
                      <a:pt x="66" y="49"/>
                      <a:pt x="65" y="49"/>
                    </a:cubicBezTo>
                    <a:cubicBezTo>
                      <a:pt x="65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4" y="21"/>
                      <a:pt x="64" y="20"/>
                    </a:cubicBezTo>
                    <a:cubicBezTo>
                      <a:pt x="63" y="19"/>
                      <a:pt x="63" y="14"/>
                      <a:pt x="60" y="16"/>
                    </a:cubicBezTo>
                    <a:cubicBezTo>
                      <a:pt x="56" y="17"/>
                      <a:pt x="54" y="24"/>
                      <a:pt x="54" y="26"/>
                    </a:cubicBezTo>
                    <a:cubicBezTo>
                      <a:pt x="53" y="29"/>
                      <a:pt x="53" y="34"/>
                      <a:pt x="53" y="34"/>
                    </a:cubicBezTo>
                    <a:cubicBezTo>
                      <a:pt x="53" y="34"/>
                      <a:pt x="52" y="42"/>
                      <a:pt x="52" y="44"/>
                    </a:cubicBezTo>
                    <a:cubicBezTo>
                      <a:pt x="53" y="45"/>
                      <a:pt x="52" y="56"/>
                      <a:pt x="52" y="57"/>
                    </a:cubicBezTo>
                    <a:cubicBezTo>
                      <a:pt x="52" y="59"/>
                      <a:pt x="52" y="64"/>
                      <a:pt x="52" y="65"/>
                    </a:cubicBezTo>
                    <a:cubicBezTo>
                      <a:pt x="52" y="67"/>
                      <a:pt x="51" y="70"/>
                      <a:pt x="51" y="70"/>
                    </a:cubicBezTo>
                    <a:cubicBezTo>
                      <a:pt x="51" y="70"/>
                      <a:pt x="48" y="75"/>
                      <a:pt x="46" y="78"/>
                    </a:cubicBezTo>
                    <a:cubicBezTo>
                      <a:pt x="45" y="80"/>
                      <a:pt x="38" y="86"/>
                      <a:pt x="38" y="86"/>
                    </a:cubicBezTo>
                    <a:cubicBezTo>
                      <a:pt x="37" y="86"/>
                      <a:pt x="33" y="88"/>
                      <a:pt x="32" y="88"/>
                    </a:cubicBezTo>
                    <a:cubicBezTo>
                      <a:pt x="31" y="87"/>
                      <a:pt x="27" y="84"/>
                      <a:pt x="26" y="84"/>
                    </a:cubicBezTo>
                    <a:cubicBezTo>
                      <a:pt x="25" y="83"/>
                      <a:pt x="22" y="83"/>
                      <a:pt x="22" y="83"/>
                    </a:cubicBezTo>
                    <a:cubicBezTo>
                      <a:pt x="22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2" y="80"/>
                    </a:cubicBezTo>
                    <a:cubicBezTo>
                      <a:pt x="0" y="83"/>
                      <a:pt x="2" y="83"/>
                      <a:pt x="5" y="85"/>
                    </a:cubicBezTo>
                    <a:cubicBezTo>
                      <a:pt x="7" y="87"/>
                      <a:pt x="10" y="91"/>
                      <a:pt x="11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8" y="95"/>
                      <a:pt x="24" y="103"/>
                      <a:pt x="26" y="104"/>
                    </a:cubicBezTo>
                    <a:cubicBezTo>
                      <a:pt x="28" y="104"/>
                      <a:pt x="38" y="112"/>
                      <a:pt x="39" y="113"/>
                    </a:cubicBezTo>
                    <a:cubicBezTo>
                      <a:pt x="40" y="114"/>
                      <a:pt x="45" y="116"/>
                      <a:pt x="47" y="120"/>
                    </a:cubicBezTo>
                    <a:cubicBezTo>
                      <a:pt x="49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5" y="294"/>
                      <a:pt x="50" y="300"/>
                      <a:pt x="65" y="307"/>
                    </a:cubicBezTo>
                    <a:cubicBezTo>
                      <a:pt x="65" y="307"/>
                      <a:pt x="77" y="278"/>
                      <a:pt x="78" y="256"/>
                    </a:cubicBezTo>
                    <a:cubicBezTo>
                      <a:pt x="79" y="245"/>
                      <a:pt x="81" y="210"/>
                      <a:pt x="82" y="179"/>
                    </a:cubicBezTo>
                    <a:cubicBezTo>
                      <a:pt x="84" y="149"/>
                      <a:pt x="85" y="122"/>
                      <a:pt x="8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7"/>
              <p:cNvSpPr>
                <a:spLocks/>
              </p:cNvSpPr>
              <p:nvPr/>
            </p:nvSpPr>
            <p:spPr bwMode="auto">
              <a:xfrm>
                <a:off x="7254876" y="3421063"/>
                <a:ext cx="217488" cy="657225"/>
              </a:xfrm>
              <a:custGeom>
                <a:avLst/>
                <a:gdLst>
                  <a:gd name="T0" fmla="*/ 21 w 58"/>
                  <a:gd name="T1" fmla="*/ 68 h 174"/>
                  <a:gd name="T2" fmla="*/ 14 w 58"/>
                  <a:gd name="T3" fmla="*/ 50 h 174"/>
                  <a:gd name="T4" fmla="*/ 9 w 58"/>
                  <a:gd name="T5" fmla="*/ 35 h 174"/>
                  <a:gd name="T6" fmla="*/ 6 w 58"/>
                  <a:gd name="T7" fmla="*/ 27 h 174"/>
                  <a:gd name="T8" fmla="*/ 3 w 58"/>
                  <a:gd name="T9" fmla="*/ 20 h 174"/>
                  <a:gd name="T10" fmla="*/ 6 w 58"/>
                  <a:gd name="T11" fmla="*/ 19 h 174"/>
                  <a:gd name="T12" fmla="*/ 9 w 58"/>
                  <a:gd name="T13" fmla="*/ 25 h 174"/>
                  <a:gd name="T14" fmla="*/ 12 w 58"/>
                  <a:gd name="T15" fmla="*/ 31 h 174"/>
                  <a:gd name="T16" fmla="*/ 15 w 58"/>
                  <a:gd name="T17" fmla="*/ 34 h 174"/>
                  <a:gd name="T18" fmla="*/ 13 w 58"/>
                  <a:gd name="T19" fmla="*/ 26 h 174"/>
                  <a:gd name="T20" fmla="*/ 11 w 58"/>
                  <a:gd name="T21" fmla="*/ 16 h 174"/>
                  <a:gd name="T22" fmla="*/ 9 w 58"/>
                  <a:gd name="T23" fmla="*/ 9 h 174"/>
                  <a:gd name="T24" fmla="*/ 13 w 58"/>
                  <a:gd name="T25" fmla="*/ 9 h 174"/>
                  <a:gd name="T26" fmla="*/ 17 w 58"/>
                  <a:gd name="T27" fmla="*/ 21 h 174"/>
                  <a:gd name="T28" fmla="*/ 19 w 58"/>
                  <a:gd name="T29" fmla="*/ 30 h 174"/>
                  <a:gd name="T30" fmla="*/ 19 w 58"/>
                  <a:gd name="T31" fmla="*/ 20 h 174"/>
                  <a:gd name="T32" fmla="*/ 17 w 58"/>
                  <a:gd name="T33" fmla="*/ 6 h 174"/>
                  <a:gd name="T34" fmla="*/ 19 w 58"/>
                  <a:gd name="T35" fmla="*/ 0 h 174"/>
                  <a:gd name="T36" fmla="*/ 25 w 58"/>
                  <a:gd name="T37" fmla="*/ 21 h 174"/>
                  <a:gd name="T38" fmla="*/ 26 w 58"/>
                  <a:gd name="T39" fmla="*/ 29 h 174"/>
                  <a:gd name="T40" fmla="*/ 27 w 58"/>
                  <a:gd name="T41" fmla="*/ 23 h 174"/>
                  <a:gd name="T42" fmla="*/ 26 w 58"/>
                  <a:gd name="T43" fmla="*/ 15 h 174"/>
                  <a:gd name="T44" fmla="*/ 27 w 58"/>
                  <a:gd name="T45" fmla="*/ 7 h 174"/>
                  <a:gd name="T46" fmla="*/ 31 w 58"/>
                  <a:gd name="T47" fmla="*/ 18 h 174"/>
                  <a:gd name="T48" fmla="*/ 33 w 58"/>
                  <a:gd name="T49" fmla="*/ 32 h 174"/>
                  <a:gd name="T50" fmla="*/ 34 w 58"/>
                  <a:gd name="T51" fmla="*/ 39 h 174"/>
                  <a:gd name="T52" fmla="*/ 41 w 58"/>
                  <a:gd name="T53" fmla="*/ 48 h 174"/>
                  <a:gd name="T54" fmla="*/ 46 w 58"/>
                  <a:gd name="T55" fmla="*/ 45 h 174"/>
                  <a:gd name="T56" fmla="*/ 50 w 58"/>
                  <a:gd name="T57" fmla="*/ 41 h 174"/>
                  <a:gd name="T58" fmla="*/ 55 w 58"/>
                  <a:gd name="T59" fmla="*/ 45 h 174"/>
                  <a:gd name="T60" fmla="*/ 50 w 58"/>
                  <a:gd name="T61" fmla="*/ 52 h 174"/>
                  <a:gd name="T62" fmla="*/ 41 w 58"/>
                  <a:gd name="T63" fmla="*/ 64 h 174"/>
                  <a:gd name="T64" fmla="*/ 53 w 58"/>
                  <a:gd name="T65" fmla="*/ 134 h 174"/>
                  <a:gd name="T66" fmla="*/ 41 w 58"/>
                  <a:gd name="T67" fmla="*/ 174 h 174"/>
                  <a:gd name="T68" fmla="*/ 27 w 58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" h="174">
                    <a:moveTo>
                      <a:pt x="23" y="73"/>
                    </a:moveTo>
                    <a:cubicBezTo>
                      <a:pt x="23" y="73"/>
                      <a:pt x="21" y="69"/>
                      <a:pt x="21" y="68"/>
                    </a:cubicBezTo>
                    <a:cubicBezTo>
                      <a:pt x="20" y="67"/>
                      <a:pt x="18" y="62"/>
                      <a:pt x="17" y="60"/>
                    </a:cubicBezTo>
                    <a:cubicBezTo>
                      <a:pt x="17" y="59"/>
                      <a:pt x="14" y="51"/>
                      <a:pt x="14" y="50"/>
                    </a:cubicBezTo>
                    <a:cubicBezTo>
                      <a:pt x="13" y="48"/>
                      <a:pt x="12" y="43"/>
                      <a:pt x="11" y="42"/>
                    </a:cubicBezTo>
                    <a:cubicBezTo>
                      <a:pt x="11" y="41"/>
                      <a:pt x="9" y="36"/>
                      <a:pt x="9" y="35"/>
                    </a:cubicBezTo>
                    <a:cubicBezTo>
                      <a:pt x="9" y="35"/>
                      <a:pt x="7" y="30"/>
                      <a:pt x="7" y="30"/>
                    </a:cubicBezTo>
                    <a:cubicBezTo>
                      <a:pt x="7" y="30"/>
                      <a:pt x="6" y="28"/>
                      <a:pt x="6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3" y="20"/>
                    </a:cubicBezTo>
                    <a:cubicBezTo>
                      <a:pt x="2" y="19"/>
                      <a:pt x="0" y="15"/>
                      <a:pt x="3" y="14"/>
                    </a:cubicBezTo>
                    <a:cubicBezTo>
                      <a:pt x="5" y="14"/>
                      <a:pt x="6" y="19"/>
                      <a:pt x="6" y="19"/>
                    </a:cubicBezTo>
                    <a:cubicBezTo>
                      <a:pt x="7" y="20"/>
                      <a:pt x="7" y="21"/>
                      <a:pt x="8" y="22"/>
                    </a:cubicBezTo>
                    <a:cubicBezTo>
                      <a:pt x="8" y="22"/>
                      <a:pt x="9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2" y="31"/>
                    </a:cubicBezTo>
                    <a:cubicBezTo>
                      <a:pt x="12" y="32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6" y="33"/>
                      <a:pt x="16" y="32"/>
                    </a:cubicBezTo>
                    <a:cubicBezTo>
                      <a:pt x="16" y="31"/>
                      <a:pt x="14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2" y="21"/>
                      <a:pt x="11" y="17"/>
                      <a:pt x="11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9" y="10"/>
                      <a:pt x="9" y="9"/>
                    </a:cubicBezTo>
                    <a:cubicBezTo>
                      <a:pt x="8" y="8"/>
                      <a:pt x="7" y="3"/>
                      <a:pt x="9" y="3"/>
                    </a:cubicBezTo>
                    <a:cubicBezTo>
                      <a:pt x="11" y="4"/>
                      <a:pt x="13" y="8"/>
                      <a:pt x="13" y="9"/>
                    </a:cubicBezTo>
                    <a:cubicBezTo>
                      <a:pt x="13" y="11"/>
                      <a:pt x="15" y="14"/>
                      <a:pt x="15" y="14"/>
                    </a:cubicBezTo>
                    <a:cubicBezTo>
                      <a:pt x="15" y="14"/>
                      <a:pt x="16" y="21"/>
                      <a:pt x="17" y="21"/>
                    </a:cubicBezTo>
                    <a:cubicBezTo>
                      <a:pt x="17" y="22"/>
                      <a:pt x="18" y="24"/>
                      <a:pt x="18" y="25"/>
                    </a:cubicBezTo>
                    <a:cubicBezTo>
                      <a:pt x="19" y="26"/>
                      <a:pt x="19" y="29"/>
                      <a:pt x="19" y="30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21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7" y="3"/>
                      <a:pt x="17" y="3"/>
                    </a:cubicBezTo>
                    <a:cubicBezTo>
                      <a:pt x="17" y="3"/>
                      <a:pt x="16" y="0"/>
                      <a:pt x="19" y="0"/>
                    </a:cubicBezTo>
                    <a:cubicBezTo>
                      <a:pt x="21" y="1"/>
                      <a:pt x="22" y="4"/>
                      <a:pt x="22" y="5"/>
                    </a:cubicBezTo>
                    <a:cubicBezTo>
                      <a:pt x="22" y="6"/>
                      <a:pt x="25" y="21"/>
                      <a:pt x="25" y="21"/>
                    </a:cubicBezTo>
                    <a:cubicBezTo>
                      <a:pt x="25" y="21"/>
                      <a:pt x="25" y="26"/>
                      <a:pt x="25" y="26"/>
                    </a:cubicBezTo>
                    <a:cubicBezTo>
                      <a:pt x="25" y="27"/>
                      <a:pt x="26" y="29"/>
                      <a:pt x="26" y="29"/>
                    </a:cubicBezTo>
                    <a:cubicBezTo>
                      <a:pt x="27" y="29"/>
                      <a:pt x="27" y="28"/>
                      <a:pt x="27" y="28"/>
                    </a:cubicBezTo>
                    <a:cubicBezTo>
                      <a:pt x="27" y="27"/>
                      <a:pt x="27" y="23"/>
                      <a:pt x="27" y="23"/>
                    </a:cubicBezTo>
                    <a:cubicBezTo>
                      <a:pt x="27" y="22"/>
                      <a:pt x="27" y="19"/>
                      <a:pt x="27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6" y="10"/>
                      <a:pt x="26" y="10"/>
                    </a:cubicBezTo>
                    <a:cubicBezTo>
                      <a:pt x="26" y="9"/>
                      <a:pt x="26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1" y="14"/>
                      <a:pt x="31" y="18"/>
                      <a:pt x="31" y="18"/>
                    </a:cubicBezTo>
                    <a:cubicBezTo>
                      <a:pt x="31" y="18"/>
                      <a:pt x="32" y="22"/>
                      <a:pt x="32" y="23"/>
                    </a:cubicBezTo>
                    <a:cubicBezTo>
                      <a:pt x="32" y="24"/>
                      <a:pt x="33" y="31"/>
                      <a:pt x="33" y="32"/>
                    </a:cubicBezTo>
                    <a:cubicBezTo>
                      <a:pt x="33" y="33"/>
                      <a:pt x="33" y="36"/>
                      <a:pt x="34" y="37"/>
                    </a:cubicBezTo>
                    <a:cubicBezTo>
                      <a:pt x="34" y="37"/>
                      <a:pt x="34" y="39"/>
                      <a:pt x="34" y="39"/>
                    </a:cubicBezTo>
                    <a:cubicBezTo>
                      <a:pt x="34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1" y="48"/>
                    </a:cubicBezTo>
                    <a:cubicBezTo>
                      <a:pt x="41" y="48"/>
                      <a:pt x="43" y="49"/>
                      <a:pt x="43" y="48"/>
                    </a:cubicBezTo>
                    <a:cubicBezTo>
                      <a:pt x="44" y="48"/>
                      <a:pt x="45" y="46"/>
                      <a:pt x="46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50" y="41"/>
                    </a:cubicBezTo>
                    <a:cubicBezTo>
                      <a:pt x="51" y="41"/>
                      <a:pt x="55" y="39"/>
                      <a:pt x="56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4" y="46"/>
                      <a:pt x="53" y="49"/>
                      <a:pt x="52" y="49"/>
                    </a:cubicBezTo>
                    <a:cubicBezTo>
                      <a:pt x="52" y="49"/>
                      <a:pt x="50" y="51"/>
                      <a:pt x="50" y="52"/>
                    </a:cubicBezTo>
                    <a:cubicBezTo>
                      <a:pt x="49" y="52"/>
                      <a:pt x="48" y="57"/>
                      <a:pt x="47" y="58"/>
                    </a:cubicBezTo>
                    <a:cubicBezTo>
                      <a:pt x="46" y="58"/>
                      <a:pt x="42" y="63"/>
                      <a:pt x="41" y="64"/>
                    </a:cubicBezTo>
                    <a:cubicBezTo>
                      <a:pt x="41" y="65"/>
                      <a:pt x="39" y="66"/>
                      <a:pt x="39" y="69"/>
                    </a:cubicBezTo>
                    <a:cubicBezTo>
                      <a:pt x="38" y="73"/>
                      <a:pt x="52" y="128"/>
                      <a:pt x="53" y="134"/>
                    </a:cubicBezTo>
                    <a:cubicBezTo>
                      <a:pt x="57" y="150"/>
                      <a:pt x="58" y="162"/>
                      <a:pt x="58" y="162"/>
                    </a:cubicBezTo>
                    <a:cubicBezTo>
                      <a:pt x="52" y="166"/>
                      <a:pt x="47" y="170"/>
                      <a:pt x="41" y="174"/>
                    </a:cubicBezTo>
                    <a:cubicBezTo>
                      <a:pt x="41" y="174"/>
                      <a:pt x="35" y="158"/>
                      <a:pt x="33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5" y="88"/>
                      <a:pt x="23" y="73"/>
                      <a:pt x="2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8"/>
              <p:cNvSpPr>
                <a:spLocks/>
              </p:cNvSpPr>
              <p:nvPr/>
            </p:nvSpPr>
            <p:spPr bwMode="auto">
              <a:xfrm>
                <a:off x="8766176" y="2790825"/>
                <a:ext cx="307975" cy="1163638"/>
              </a:xfrm>
              <a:custGeom>
                <a:avLst/>
                <a:gdLst>
                  <a:gd name="T0" fmla="*/ 66 w 82"/>
                  <a:gd name="T1" fmla="*/ 99 h 308"/>
                  <a:gd name="T2" fmla="*/ 71 w 82"/>
                  <a:gd name="T3" fmla="*/ 72 h 308"/>
                  <a:gd name="T4" fmla="*/ 73 w 82"/>
                  <a:gd name="T5" fmla="*/ 57 h 308"/>
                  <a:gd name="T6" fmla="*/ 76 w 82"/>
                  <a:gd name="T7" fmla="*/ 46 h 308"/>
                  <a:gd name="T8" fmla="*/ 78 w 82"/>
                  <a:gd name="T9" fmla="*/ 37 h 308"/>
                  <a:gd name="T10" fmla="*/ 78 w 82"/>
                  <a:gd name="T11" fmla="*/ 24 h 308"/>
                  <a:gd name="T12" fmla="*/ 73 w 82"/>
                  <a:gd name="T13" fmla="*/ 35 h 308"/>
                  <a:gd name="T14" fmla="*/ 70 w 82"/>
                  <a:gd name="T15" fmla="*/ 43 h 308"/>
                  <a:gd name="T16" fmla="*/ 66 w 82"/>
                  <a:gd name="T17" fmla="*/ 51 h 308"/>
                  <a:gd name="T18" fmla="*/ 63 w 82"/>
                  <a:gd name="T19" fmla="*/ 47 h 308"/>
                  <a:gd name="T20" fmla="*/ 65 w 82"/>
                  <a:gd name="T21" fmla="*/ 33 h 308"/>
                  <a:gd name="T22" fmla="*/ 66 w 82"/>
                  <a:gd name="T23" fmla="*/ 21 h 308"/>
                  <a:gd name="T24" fmla="*/ 64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3 w 82"/>
                  <a:gd name="T33" fmla="*/ 30 h 308"/>
                  <a:gd name="T34" fmla="*/ 52 w 82"/>
                  <a:gd name="T35" fmla="*/ 9 h 308"/>
                  <a:gd name="T36" fmla="*/ 48 w 82"/>
                  <a:gd name="T37" fmla="*/ 0 h 308"/>
                  <a:gd name="T38" fmla="*/ 45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3 w 82"/>
                  <a:gd name="T51" fmla="*/ 16 h 308"/>
                  <a:gd name="T52" fmla="*/ 34 w 82"/>
                  <a:gd name="T53" fmla="*/ 33 h 308"/>
                  <a:gd name="T54" fmla="*/ 35 w 82"/>
                  <a:gd name="T55" fmla="*/ 53 h 308"/>
                  <a:gd name="T56" fmla="*/ 33 w 82"/>
                  <a:gd name="T57" fmla="*/ 64 h 308"/>
                  <a:gd name="T58" fmla="*/ 24 w 82"/>
                  <a:gd name="T59" fmla="*/ 71 h 308"/>
                  <a:gd name="T60" fmla="*/ 16 w 82"/>
                  <a:gd name="T61" fmla="*/ 65 h 308"/>
                  <a:gd name="T62" fmla="*/ 1 w 82"/>
                  <a:gd name="T63" fmla="*/ 59 h 308"/>
                  <a:gd name="T64" fmla="*/ 9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5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6" y="99"/>
                    </a:cubicBezTo>
                    <a:cubicBezTo>
                      <a:pt x="66" y="97"/>
                      <a:pt x="69" y="90"/>
                      <a:pt x="69" y="88"/>
                    </a:cubicBezTo>
                    <a:cubicBezTo>
                      <a:pt x="69" y="85"/>
                      <a:pt x="71" y="74"/>
                      <a:pt x="71" y="72"/>
                    </a:cubicBezTo>
                    <a:cubicBezTo>
                      <a:pt x="71" y="71"/>
                      <a:pt x="73" y="64"/>
                      <a:pt x="73" y="62"/>
                    </a:cubicBezTo>
                    <a:cubicBezTo>
                      <a:pt x="73" y="60"/>
                      <a:pt x="73" y="58"/>
                      <a:pt x="73" y="57"/>
                    </a:cubicBezTo>
                    <a:cubicBezTo>
                      <a:pt x="73" y="57"/>
                      <a:pt x="74" y="53"/>
                      <a:pt x="74" y="52"/>
                    </a:cubicBezTo>
                    <a:cubicBezTo>
                      <a:pt x="75" y="52"/>
                      <a:pt x="76" y="46"/>
                      <a:pt x="76" y="46"/>
                    </a:cubicBezTo>
                    <a:cubicBezTo>
                      <a:pt x="76" y="46"/>
                      <a:pt x="77" y="43"/>
                      <a:pt x="77" y="42"/>
                    </a:cubicBezTo>
                    <a:cubicBezTo>
                      <a:pt x="78" y="41"/>
                      <a:pt x="78" y="37"/>
                      <a:pt x="78" y="37"/>
                    </a:cubicBezTo>
                    <a:cubicBezTo>
                      <a:pt x="78" y="37"/>
                      <a:pt x="79" y="34"/>
                      <a:pt x="80" y="33"/>
                    </a:cubicBezTo>
                    <a:cubicBezTo>
                      <a:pt x="80" y="31"/>
                      <a:pt x="82" y="25"/>
                      <a:pt x="78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1" y="38"/>
                      <a:pt x="71" y="39"/>
                    </a:cubicBezTo>
                    <a:cubicBezTo>
                      <a:pt x="71" y="40"/>
                      <a:pt x="70" y="43"/>
                      <a:pt x="70" y="43"/>
                    </a:cubicBezTo>
                    <a:cubicBezTo>
                      <a:pt x="70" y="43"/>
                      <a:pt x="69" y="45"/>
                      <a:pt x="68" y="46"/>
                    </a:cubicBezTo>
                    <a:cubicBezTo>
                      <a:pt x="68" y="48"/>
                      <a:pt x="67" y="50"/>
                      <a:pt x="66" y="51"/>
                    </a:cubicBezTo>
                    <a:cubicBezTo>
                      <a:pt x="66" y="51"/>
                      <a:pt x="65" y="51"/>
                      <a:pt x="65" y="51"/>
                    </a:cubicBezTo>
                    <a:cubicBezTo>
                      <a:pt x="64" y="50"/>
                      <a:pt x="63" y="49"/>
                      <a:pt x="63" y="47"/>
                    </a:cubicBezTo>
                    <a:cubicBezTo>
                      <a:pt x="63" y="47"/>
                      <a:pt x="64" y="40"/>
                      <a:pt x="64" y="39"/>
                    </a:cubicBezTo>
                    <a:cubicBezTo>
                      <a:pt x="65" y="38"/>
                      <a:pt x="65" y="33"/>
                      <a:pt x="65" y="33"/>
                    </a:cubicBezTo>
                    <a:cubicBezTo>
                      <a:pt x="65" y="32"/>
                      <a:pt x="65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8" y="8"/>
                      <a:pt x="64" y="7"/>
                    </a:cubicBezTo>
                    <a:cubicBezTo>
                      <a:pt x="61" y="7"/>
                      <a:pt x="60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6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4" y="43"/>
                      <a:pt x="53" y="42"/>
                      <a:pt x="54" y="41"/>
                    </a:cubicBezTo>
                    <a:cubicBezTo>
                      <a:pt x="54" y="41"/>
                      <a:pt x="53" y="31"/>
                      <a:pt x="53" y="30"/>
                    </a:cubicBezTo>
                    <a:cubicBezTo>
                      <a:pt x="53" y="29"/>
                      <a:pt x="53" y="19"/>
                      <a:pt x="52" y="18"/>
                    </a:cubicBezTo>
                    <a:cubicBezTo>
                      <a:pt x="52" y="17"/>
                      <a:pt x="52" y="10"/>
                      <a:pt x="52" y="9"/>
                    </a:cubicBezTo>
                    <a:cubicBezTo>
                      <a:pt x="52" y="8"/>
                      <a:pt x="52" y="4"/>
                      <a:pt x="52" y="4"/>
                    </a:cubicBezTo>
                    <a:cubicBezTo>
                      <a:pt x="52" y="4"/>
                      <a:pt x="52" y="0"/>
                      <a:pt x="48" y="0"/>
                    </a:cubicBezTo>
                    <a:cubicBezTo>
                      <a:pt x="44" y="0"/>
                      <a:pt x="44" y="5"/>
                      <a:pt x="44" y="6"/>
                    </a:cubicBezTo>
                    <a:cubicBezTo>
                      <a:pt x="44" y="7"/>
                      <a:pt x="45" y="20"/>
                      <a:pt x="45" y="20"/>
                    </a:cubicBezTo>
                    <a:cubicBezTo>
                      <a:pt x="45" y="20"/>
                      <a:pt x="45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5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5" y="44"/>
                    </a:cubicBezTo>
                    <a:cubicBezTo>
                      <a:pt x="44" y="44"/>
                      <a:pt x="44" y="41"/>
                      <a:pt x="44" y="40"/>
                    </a:cubicBezTo>
                    <a:cubicBezTo>
                      <a:pt x="43" y="39"/>
                      <a:pt x="42" y="33"/>
                      <a:pt x="42" y="32"/>
                    </a:cubicBezTo>
                    <a:cubicBezTo>
                      <a:pt x="42" y="32"/>
                      <a:pt x="41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0" y="14"/>
                      <a:pt x="40" y="13"/>
                    </a:cubicBezTo>
                    <a:cubicBezTo>
                      <a:pt x="39" y="11"/>
                      <a:pt x="39" y="7"/>
                      <a:pt x="36" y="8"/>
                    </a:cubicBezTo>
                    <a:cubicBezTo>
                      <a:pt x="34" y="8"/>
                      <a:pt x="33" y="14"/>
                      <a:pt x="33" y="16"/>
                    </a:cubicBezTo>
                    <a:cubicBezTo>
                      <a:pt x="33" y="19"/>
                      <a:pt x="33" y="24"/>
                      <a:pt x="33" y="24"/>
                    </a:cubicBezTo>
                    <a:cubicBezTo>
                      <a:pt x="33" y="24"/>
                      <a:pt x="34" y="31"/>
                      <a:pt x="34" y="33"/>
                    </a:cubicBezTo>
                    <a:cubicBezTo>
                      <a:pt x="34" y="34"/>
                      <a:pt x="35" y="44"/>
                      <a:pt x="35" y="46"/>
                    </a:cubicBezTo>
                    <a:cubicBezTo>
                      <a:pt x="35" y="47"/>
                      <a:pt x="35" y="52"/>
                      <a:pt x="35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4" y="62"/>
                      <a:pt x="33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7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8" y="66"/>
                      <a:pt x="16" y="65"/>
                      <a:pt x="16" y="65"/>
                    </a:cubicBezTo>
                    <a:cubicBezTo>
                      <a:pt x="16" y="65"/>
                      <a:pt x="13" y="61"/>
                      <a:pt x="11" y="60"/>
                    </a:cubicBezTo>
                    <a:cubicBezTo>
                      <a:pt x="9" y="59"/>
                      <a:pt x="2" y="56"/>
                      <a:pt x="1" y="59"/>
                    </a:cubicBezTo>
                    <a:cubicBezTo>
                      <a:pt x="0" y="62"/>
                      <a:pt x="1" y="63"/>
                      <a:pt x="3" y="65"/>
                    </a:cubicBezTo>
                    <a:cubicBezTo>
                      <a:pt x="6" y="68"/>
                      <a:pt x="8" y="72"/>
                      <a:pt x="9" y="73"/>
                    </a:cubicBezTo>
                    <a:cubicBezTo>
                      <a:pt x="10" y="73"/>
                      <a:pt x="13" y="76"/>
                      <a:pt x="14" y="77"/>
                    </a:cubicBezTo>
                    <a:cubicBezTo>
                      <a:pt x="15" y="78"/>
                      <a:pt x="19" y="85"/>
                      <a:pt x="21" y="86"/>
                    </a:cubicBezTo>
                    <a:cubicBezTo>
                      <a:pt x="22" y="87"/>
                      <a:pt x="31" y="95"/>
                      <a:pt x="31" y="96"/>
                    </a:cubicBezTo>
                    <a:cubicBezTo>
                      <a:pt x="32" y="97"/>
                      <a:pt x="35" y="100"/>
                      <a:pt x="36" y="101"/>
                    </a:cubicBezTo>
                    <a:cubicBezTo>
                      <a:pt x="36" y="101"/>
                      <a:pt x="37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4" y="194"/>
                      <a:pt x="34" y="204"/>
                    </a:cubicBezTo>
                    <a:cubicBezTo>
                      <a:pt x="33" y="229"/>
                      <a:pt x="35" y="308"/>
                      <a:pt x="35" y="308"/>
                    </a:cubicBezTo>
                    <a:cubicBezTo>
                      <a:pt x="66" y="308"/>
                      <a:pt x="66" y="308"/>
                      <a:pt x="66" y="308"/>
                    </a:cubicBezTo>
                    <a:cubicBezTo>
                      <a:pt x="66" y="308"/>
                      <a:pt x="72" y="223"/>
                      <a:pt x="71" y="207"/>
                    </a:cubicBezTo>
                    <a:cubicBezTo>
                      <a:pt x="70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9"/>
              <p:cNvSpPr>
                <a:spLocks/>
              </p:cNvSpPr>
              <p:nvPr/>
            </p:nvSpPr>
            <p:spPr bwMode="auto">
              <a:xfrm>
                <a:off x="8439151" y="3357563"/>
                <a:ext cx="371475" cy="887413"/>
              </a:xfrm>
              <a:custGeom>
                <a:avLst/>
                <a:gdLst>
                  <a:gd name="T0" fmla="*/ 29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3 w 99"/>
                  <a:gd name="T9" fmla="*/ 29 h 235"/>
                  <a:gd name="T10" fmla="*/ 10 w 99"/>
                  <a:gd name="T11" fmla="*/ 26 h 235"/>
                  <a:gd name="T12" fmla="*/ 14 w 99"/>
                  <a:gd name="T13" fmla="*/ 35 h 235"/>
                  <a:gd name="T14" fmla="*/ 18 w 99"/>
                  <a:gd name="T15" fmla="*/ 43 h 235"/>
                  <a:gd name="T16" fmla="*/ 23 w 99"/>
                  <a:gd name="T17" fmla="*/ 47 h 235"/>
                  <a:gd name="T18" fmla="*/ 22 w 99"/>
                  <a:gd name="T19" fmla="*/ 36 h 235"/>
                  <a:gd name="T20" fmla="*/ 18 w 99"/>
                  <a:gd name="T21" fmla="*/ 22 h 235"/>
                  <a:gd name="T22" fmla="*/ 16 w 99"/>
                  <a:gd name="T23" fmla="*/ 13 h 235"/>
                  <a:gd name="T24" fmla="*/ 23 w 99"/>
                  <a:gd name="T25" fmla="*/ 13 h 235"/>
                  <a:gd name="T26" fmla="*/ 28 w 99"/>
                  <a:gd name="T27" fmla="*/ 29 h 235"/>
                  <a:gd name="T28" fmla="*/ 32 w 99"/>
                  <a:gd name="T29" fmla="*/ 40 h 235"/>
                  <a:gd name="T30" fmla="*/ 33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6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5 w 99"/>
                  <a:gd name="T47" fmla="*/ 24 h 235"/>
                  <a:gd name="T48" fmla="*/ 56 w 99"/>
                  <a:gd name="T49" fmla="*/ 43 h 235"/>
                  <a:gd name="T50" fmla="*/ 57 w 99"/>
                  <a:gd name="T51" fmla="*/ 53 h 235"/>
                  <a:gd name="T52" fmla="*/ 68 w 99"/>
                  <a:gd name="T53" fmla="*/ 65 h 235"/>
                  <a:gd name="T54" fmla="*/ 78 w 99"/>
                  <a:gd name="T55" fmla="*/ 61 h 235"/>
                  <a:gd name="T56" fmla="*/ 86 w 99"/>
                  <a:gd name="T57" fmla="*/ 54 h 235"/>
                  <a:gd name="T58" fmla="*/ 95 w 99"/>
                  <a:gd name="T59" fmla="*/ 60 h 235"/>
                  <a:gd name="T60" fmla="*/ 83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0 w 99"/>
                  <a:gd name="T67" fmla="*/ 181 h 235"/>
                  <a:gd name="T68" fmla="*/ 52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3" y="99"/>
                    </a:moveTo>
                    <a:cubicBezTo>
                      <a:pt x="33" y="99"/>
                      <a:pt x="30" y="94"/>
                      <a:pt x="29" y="93"/>
                    </a:cubicBezTo>
                    <a:cubicBezTo>
                      <a:pt x="29" y="92"/>
                      <a:pt x="25" y="85"/>
                      <a:pt x="24" y="83"/>
                    </a:cubicBezTo>
                    <a:cubicBezTo>
                      <a:pt x="24" y="81"/>
                      <a:pt x="20" y="70"/>
                      <a:pt x="20" y="68"/>
                    </a:cubicBezTo>
                    <a:cubicBezTo>
                      <a:pt x="19" y="66"/>
                      <a:pt x="17" y="60"/>
                      <a:pt x="16" y="58"/>
                    </a:cubicBezTo>
                    <a:cubicBezTo>
                      <a:pt x="16" y="56"/>
                      <a:pt x="13" y="49"/>
                      <a:pt x="13" y="48"/>
                    </a:cubicBezTo>
                    <a:cubicBezTo>
                      <a:pt x="12" y="48"/>
                      <a:pt x="10" y="42"/>
                      <a:pt x="10" y="42"/>
                    </a:cubicBezTo>
                    <a:cubicBezTo>
                      <a:pt x="10" y="42"/>
                      <a:pt x="8" y="39"/>
                      <a:pt x="8" y="38"/>
                    </a:cubicBezTo>
                    <a:cubicBezTo>
                      <a:pt x="7" y="36"/>
                      <a:pt x="6" y="33"/>
                      <a:pt x="6" y="33"/>
                    </a:cubicBezTo>
                    <a:cubicBezTo>
                      <a:pt x="6" y="33"/>
                      <a:pt x="4" y="30"/>
                      <a:pt x="3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1" y="30"/>
                      <a:pt x="12" y="31"/>
                    </a:cubicBezTo>
                    <a:cubicBezTo>
                      <a:pt x="12" y="31"/>
                      <a:pt x="14" y="34"/>
                      <a:pt x="14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8" y="43"/>
                    </a:cubicBezTo>
                    <a:cubicBezTo>
                      <a:pt x="19" y="44"/>
                      <a:pt x="21" y="46"/>
                      <a:pt x="21" y="47"/>
                    </a:cubicBezTo>
                    <a:cubicBezTo>
                      <a:pt x="22" y="47"/>
                      <a:pt x="23" y="47"/>
                      <a:pt x="23" y="47"/>
                    </a:cubicBezTo>
                    <a:cubicBezTo>
                      <a:pt x="24" y="47"/>
                      <a:pt x="25" y="45"/>
                      <a:pt x="25" y="44"/>
                    </a:cubicBezTo>
                    <a:cubicBezTo>
                      <a:pt x="25" y="43"/>
                      <a:pt x="22" y="37"/>
                      <a:pt x="22" y="36"/>
                    </a:cubicBezTo>
                    <a:cubicBezTo>
                      <a:pt x="21" y="35"/>
                      <a:pt x="20" y="30"/>
                      <a:pt x="20" y="29"/>
                    </a:cubicBezTo>
                    <a:cubicBezTo>
                      <a:pt x="20" y="29"/>
                      <a:pt x="19" y="24"/>
                      <a:pt x="18" y="22"/>
                    </a:cubicBezTo>
                    <a:cubicBezTo>
                      <a:pt x="18" y="20"/>
                      <a:pt x="17" y="18"/>
                      <a:pt x="17" y="18"/>
                    </a:cubicBezTo>
                    <a:cubicBezTo>
                      <a:pt x="17" y="18"/>
                      <a:pt x="16" y="14"/>
                      <a:pt x="16" y="13"/>
                    </a:cubicBezTo>
                    <a:cubicBezTo>
                      <a:pt x="15" y="11"/>
                      <a:pt x="13" y="5"/>
                      <a:pt x="17" y="5"/>
                    </a:cubicBezTo>
                    <a:cubicBezTo>
                      <a:pt x="21" y="5"/>
                      <a:pt x="23" y="11"/>
                      <a:pt x="23" y="13"/>
                    </a:cubicBezTo>
                    <a:cubicBezTo>
                      <a:pt x="24" y="15"/>
                      <a:pt x="25" y="19"/>
                      <a:pt x="25" y="19"/>
                    </a:cubicBezTo>
                    <a:cubicBezTo>
                      <a:pt x="26" y="20"/>
                      <a:pt x="28" y="28"/>
                      <a:pt x="28" y="29"/>
                    </a:cubicBezTo>
                    <a:cubicBezTo>
                      <a:pt x="29" y="30"/>
                      <a:pt x="30" y="33"/>
                      <a:pt x="31" y="35"/>
                    </a:cubicBezTo>
                    <a:cubicBezTo>
                      <a:pt x="31" y="36"/>
                      <a:pt x="32" y="39"/>
                      <a:pt x="32" y="40"/>
                    </a:cubicBezTo>
                    <a:cubicBezTo>
                      <a:pt x="32" y="40"/>
                      <a:pt x="33" y="41"/>
                      <a:pt x="34" y="41"/>
                    </a:cubicBezTo>
                    <a:cubicBezTo>
                      <a:pt x="34" y="40"/>
                      <a:pt x="33" y="29"/>
                      <a:pt x="33" y="28"/>
                    </a:cubicBezTo>
                    <a:cubicBezTo>
                      <a:pt x="33" y="27"/>
                      <a:pt x="32" y="18"/>
                      <a:pt x="32" y="17"/>
                    </a:cubicBezTo>
                    <a:cubicBezTo>
                      <a:pt x="32" y="16"/>
                      <a:pt x="32" y="9"/>
                      <a:pt x="32" y="8"/>
                    </a:cubicBezTo>
                    <a:cubicBezTo>
                      <a:pt x="31" y="8"/>
                      <a:pt x="31" y="4"/>
                      <a:pt x="31" y="4"/>
                    </a:cubicBezTo>
                    <a:cubicBezTo>
                      <a:pt x="31" y="4"/>
                      <a:pt x="30" y="0"/>
                      <a:pt x="35" y="1"/>
                    </a:cubicBezTo>
                    <a:cubicBezTo>
                      <a:pt x="39" y="2"/>
                      <a:pt x="40" y="6"/>
                      <a:pt x="40" y="7"/>
                    </a:cubicBezTo>
                    <a:cubicBezTo>
                      <a:pt x="40" y="8"/>
                      <a:pt x="43" y="28"/>
                      <a:pt x="43" y="28"/>
                    </a:cubicBezTo>
                    <a:cubicBezTo>
                      <a:pt x="43" y="29"/>
                      <a:pt x="43" y="35"/>
                      <a:pt x="43" y="36"/>
                    </a:cubicBezTo>
                    <a:cubicBezTo>
                      <a:pt x="43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6" y="31"/>
                      <a:pt x="46" y="31"/>
                    </a:cubicBezTo>
                    <a:cubicBezTo>
                      <a:pt x="46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6" y="14"/>
                      <a:pt x="46" y="13"/>
                    </a:cubicBezTo>
                    <a:cubicBezTo>
                      <a:pt x="47" y="12"/>
                      <a:pt x="46" y="9"/>
                      <a:pt x="50" y="9"/>
                    </a:cubicBezTo>
                    <a:cubicBezTo>
                      <a:pt x="53" y="10"/>
                      <a:pt x="54" y="15"/>
                      <a:pt x="54" y="17"/>
                    </a:cubicBezTo>
                    <a:cubicBezTo>
                      <a:pt x="55" y="19"/>
                      <a:pt x="55" y="24"/>
                      <a:pt x="55" y="24"/>
                    </a:cubicBezTo>
                    <a:cubicBezTo>
                      <a:pt x="55" y="24"/>
                      <a:pt x="56" y="30"/>
                      <a:pt x="56" y="32"/>
                    </a:cubicBezTo>
                    <a:cubicBezTo>
                      <a:pt x="56" y="33"/>
                      <a:pt x="56" y="42"/>
                      <a:pt x="56" y="43"/>
                    </a:cubicBezTo>
                    <a:cubicBezTo>
                      <a:pt x="56" y="44"/>
                      <a:pt x="57" y="48"/>
                      <a:pt x="57" y="49"/>
                    </a:cubicBezTo>
                    <a:cubicBezTo>
                      <a:pt x="57" y="51"/>
                      <a:pt x="57" y="53"/>
                      <a:pt x="57" y="53"/>
                    </a:cubicBezTo>
                    <a:cubicBezTo>
                      <a:pt x="57" y="53"/>
                      <a:pt x="60" y="57"/>
                      <a:pt x="61" y="59"/>
                    </a:cubicBezTo>
                    <a:cubicBezTo>
                      <a:pt x="63" y="60"/>
                      <a:pt x="68" y="65"/>
                      <a:pt x="68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8" y="60"/>
                      <a:pt x="80" y="60"/>
                      <a:pt x="80" y="60"/>
                    </a:cubicBezTo>
                    <a:cubicBezTo>
                      <a:pt x="80" y="60"/>
                      <a:pt x="84" y="55"/>
                      <a:pt x="86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89" y="64"/>
                      <a:pt x="88" y="64"/>
                    </a:cubicBezTo>
                    <a:cubicBezTo>
                      <a:pt x="87" y="65"/>
                      <a:pt x="84" y="68"/>
                      <a:pt x="83" y="69"/>
                    </a:cubicBezTo>
                    <a:cubicBezTo>
                      <a:pt x="83" y="69"/>
                      <a:pt x="80" y="77"/>
                      <a:pt x="78" y="78"/>
                    </a:cubicBezTo>
                    <a:cubicBezTo>
                      <a:pt x="77" y="78"/>
                      <a:pt x="68" y="86"/>
                      <a:pt x="68" y="87"/>
                    </a:cubicBezTo>
                    <a:cubicBezTo>
                      <a:pt x="67" y="87"/>
                      <a:pt x="64" y="91"/>
                      <a:pt x="63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1" y="95"/>
                      <a:pt x="63" y="103"/>
                      <a:pt x="63" y="106"/>
                    </a:cubicBezTo>
                    <a:cubicBezTo>
                      <a:pt x="64" y="108"/>
                      <a:pt x="78" y="173"/>
                      <a:pt x="80" y="181"/>
                    </a:cubicBezTo>
                    <a:cubicBezTo>
                      <a:pt x="84" y="203"/>
                      <a:pt x="85" y="220"/>
                      <a:pt x="85" y="220"/>
                    </a:cubicBezTo>
                    <a:cubicBezTo>
                      <a:pt x="74" y="225"/>
                      <a:pt x="63" y="230"/>
                      <a:pt x="52" y="235"/>
                    </a:cubicBezTo>
                    <a:cubicBezTo>
                      <a:pt x="52" y="235"/>
                      <a:pt x="43" y="215"/>
                      <a:pt x="41" y="199"/>
                    </a:cubicBezTo>
                    <a:cubicBezTo>
                      <a:pt x="41" y="191"/>
                      <a:pt x="38" y="166"/>
                      <a:pt x="37" y="143"/>
                    </a:cubicBezTo>
                    <a:cubicBezTo>
                      <a:pt x="35" y="119"/>
                      <a:pt x="33" y="99"/>
                      <a:pt x="3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0"/>
              <p:cNvSpPr>
                <a:spLocks/>
              </p:cNvSpPr>
              <p:nvPr/>
            </p:nvSpPr>
            <p:spPr bwMode="auto">
              <a:xfrm>
                <a:off x="6927851" y="2903538"/>
                <a:ext cx="481013" cy="1149350"/>
              </a:xfrm>
              <a:custGeom>
                <a:avLst/>
                <a:gdLst>
                  <a:gd name="T0" fmla="*/ 38 w 128"/>
                  <a:gd name="T1" fmla="*/ 120 h 304"/>
                  <a:gd name="T2" fmla="*/ 25 w 128"/>
                  <a:gd name="T3" fmla="*/ 88 h 304"/>
                  <a:gd name="T4" fmla="*/ 17 w 128"/>
                  <a:gd name="T5" fmla="*/ 62 h 304"/>
                  <a:gd name="T6" fmla="*/ 10 w 128"/>
                  <a:gd name="T7" fmla="*/ 49 h 304"/>
                  <a:gd name="T8" fmla="*/ 5 w 128"/>
                  <a:gd name="T9" fmla="*/ 37 h 304"/>
                  <a:gd name="T10" fmla="*/ 13 w 128"/>
                  <a:gd name="T11" fmla="*/ 34 h 304"/>
                  <a:gd name="T12" fmla="*/ 19 w 128"/>
                  <a:gd name="T13" fmla="*/ 45 h 304"/>
                  <a:gd name="T14" fmla="*/ 24 w 128"/>
                  <a:gd name="T15" fmla="*/ 55 h 304"/>
                  <a:gd name="T16" fmla="*/ 30 w 128"/>
                  <a:gd name="T17" fmla="*/ 60 h 304"/>
                  <a:gd name="T18" fmla="*/ 29 w 128"/>
                  <a:gd name="T19" fmla="*/ 46 h 304"/>
                  <a:gd name="T20" fmla="*/ 24 w 128"/>
                  <a:gd name="T21" fmla="*/ 29 h 304"/>
                  <a:gd name="T22" fmla="*/ 20 w 128"/>
                  <a:gd name="T23" fmla="*/ 16 h 304"/>
                  <a:gd name="T24" fmla="*/ 30 w 128"/>
                  <a:gd name="T25" fmla="*/ 17 h 304"/>
                  <a:gd name="T26" fmla="*/ 37 w 128"/>
                  <a:gd name="T27" fmla="*/ 38 h 304"/>
                  <a:gd name="T28" fmla="*/ 42 w 128"/>
                  <a:gd name="T29" fmla="*/ 52 h 304"/>
                  <a:gd name="T30" fmla="*/ 43 w 128"/>
                  <a:gd name="T31" fmla="*/ 36 h 304"/>
                  <a:gd name="T32" fmla="*/ 41 w 128"/>
                  <a:gd name="T33" fmla="*/ 11 h 304"/>
                  <a:gd name="T34" fmla="*/ 45 w 128"/>
                  <a:gd name="T35" fmla="*/ 1 h 304"/>
                  <a:gd name="T36" fmla="*/ 56 w 128"/>
                  <a:gd name="T37" fmla="*/ 37 h 304"/>
                  <a:gd name="T38" fmla="*/ 58 w 128"/>
                  <a:gd name="T39" fmla="*/ 51 h 304"/>
                  <a:gd name="T40" fmla="*/ 60 w 128"/>
                  <a:gd name="T41" fmla="*/ 40 h 304"/>
                  <a:gd name="T42" fmla="*/ 60 w 128"/>
                  <a:gd name="T43" fmla="*/ 27 h 304"/>
                  <a:gd name="T44" fmla="*/ 64 w 128"/>
                  <a:gd name="T45" fmla="*/ 12 h 304"/>
                  <a:gd name="T46" fmla="*/ 71 w 128"/>
                  <a:gd name="T47" fmla="*/ 31 h 304"/>
                  <a:gd name="T48" fmla="*/ 73 w 128"/>
                  <a:gd name="T49" fmla="*/ 55 h 304"/>
                  <a:gd name="T50" fmla="*/ 74 w 128"/>
                  <a:gd name="T51" fmla="*/ 68 h 304"/>
                  <a:gd name="T52" fmla="*/ 88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09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8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6" y="90"/>
                      <a:pt x="25" y="88"/>
                    </a:cubicBezTo>
                    <a:cubicBezTo>
                      <a:pt x="25" y="85"/>
                      <a:pt x="22" y="77"/>
                      <a:pt x="21" y="75"/>
                    </a:cubicBezTo>
                    <a:cubicBezTo>
                      <a:pt x="20" y="72"/>
                      <a:pt x="17" y="63"/>
                      <a:pt x="17" y="62"/>
                    </a:cubicBezTo>
                    <a:cubicBezTo>
                      <a:pt x="16" y="61"/>
                      <a:pt x="13" y="54"/>
                      <a:pt x="13" y="54"/>
                    </a:cubicBezTo>
                    <a:cubicBezTo>
                      <a:pt x="13" y="54"/>
                      <a:pt x="11" y="51"/>
                      <a:pt x="10" y="49"/>
                    </a:cubicBezTo>
                    <a:cubicBezTo>
                      <a:pt x="9" y="47"/>
                      <a:pt x="8" y="43"/>
                      <a:pt x="8" y="43"/>
                    </a:cubicBezTo>
                    <a:cubicBezTo>
                      <a:pt x="8" y="43"/>
                      <a:pt x="5" y="39"/>
                      <a:pt x="5" y="37"/>
                    </a:cubicBezTo>
                    <a:cubicBezTo>
                      <a:pt x="4" y="35"/>
                      <a:pt x="0" y="27"/>
                      <a:pt x="5" y="26"/>
                    </a:cubicBezTo>
                    <a:cubicBezTo>
                      <a:pt x="10" y="26"/>
                      <a:pt x="13" y="34"/>
                      <a:pt x="13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8" y="44"/>
                      <a:pt x="19" y="45"/>
                    </a:cubicBezTo>
                    <a:cubicBezTo>
                      <a:pt x="19" y="47"/>
                      <a:pt x="21" y="50"/>
                      <a:pt x="21" y="50"/>
                    </a:cubicBezTo>
                    <a:cubicBezTo>
                      <a:pt x="21" y="50"/>
                      <a:pt x="23" y="53"/>
                      <a:pt x="24" y="55"/>
                    </a:cubicBezTo>
                    <a:cubicBezTo>
                      <a:pt x="25" y="57"/>
                      <a:pt x="27" y="60"/>
                      <a:pt x="28" y="60"/>
                    </a:cubicBezTo>
                    <a:cubicBezTo>
                      <a:pt x="29" y="61"/>
                      <a:pt x="29" y="61"/>
                      <a:pt x="30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2" y="55"/>
                      <a:pt x="29" y="47"/>
                      <a:pt x="29" y="46"/>
                    </a:cubicBezTo>
                    <a:cubicBezTo>
                      <a:pt x="28" y="45"/>
                      <a:pt x="27" y="39"/>
                      <a:pt x="26" y="38"/>
                    </a:cubicBezTo>
                    <a:cubicBezTo>
                      <a:pt x="26" y="37"/>
                      <a:pt x="25" y="31"/>
                      <a:pt x="24" y="29"/>
                    </a:cubicBezTo>
                    <a:cubicBezTo>
                      <a:pt x="23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0" y="16"/>
                    </a:cubicBezTo>
                    <a:cubicBezTo>
                      <a:pt x="20" y="15"/>
                      <a:pt x="17" y="7"/>
                      <a:pt x="22" y="7"/>
                    </a:cubicBezTo>
                    <a:cubicBezTo>
                      <a:pt x="28" y="7"/>
                      <a:pt x="30" y="14"/>
                      <a:pt x="30" y="17"/>
                    </a:cubicBezTo>
                    <a:cubicBezTo>
                      <a:pt x="31" y="19"/>
                      <a:pt x="33" y="25"/>
                      <a:pt x="33" y="25"/>
                    </a:cubicBezTo>
                    <a:cubicBezTo>
                      <a:pt x="33" y="25"/>
                      <a:pt x="36" y="36"/>
                      <a:pt x="37" y="38"/>
                    </a:cubicBezTo>
                    <a:cubicBezTo>
                      <a:pt x="37" y="39"/>
                      <a:pt x="39" y="43"/>
                      <a:pt x="40" y="45"/>
                    </a:cubicBezTo>
                    <a:cubicBezTo>
                      <a:pt x="41" y="47"/>
                      <a:pt x="41" y="50"/>
                      <a:pt x="42" y="52"/>
                    </a:cubicBezTo>
                    <a:cubicBezTo>
                      <a:pt x="42" y="52"/>
                      <a:pt x="43" y="53"/>
                      <a:pt x="44" y="53"/>
                    </a:cubicBezTo>
                    <a:cubicBezTo>
                      <a:pt x="45" y="52"/>
                      <a:pt x="43" y="37"/>
                      <a:pt x="43" y="36"/>
                    </a:cubicBezTo>
                    <a:cubicBezTo>
                      <a:pt x="43" y="35"/>
                      <a:pt x="42" y="23"/>
                      <a:pt x="42" y="22"/>
                    </a:cubicBezTo>
                    <a:cubicBezTo>
                      <a:pt x="42" y="20"/>
                      <a:pt x="41" y="12"/>
                      <a:pt x="41" y="11"/>
                    </a:cubicBezTo>
                    <a:cubicBezTo>
                      <a:pt x="41" y="10"/>
                      <a:pt x="40" y="5"/>
                      <a:pt x="40" y="5"/>
                    </a:cubicBezTo>
                    <a:cubicBezTo>
                      <a:pt x="40" y="5"/>
                      <a:pt x="40" y="0"/>
                      <a:pt x="45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2" y="10"/>
                      <a:pt x="56" y="36"/>
                      <a:pt x="56" y="37"/>
                    </a:cubicBezTo>
                    <a:cubicBezTo>
                      <a:pt x="56" y="37"/>
                      <a:pt x="56" y="45"/>
                      <a:pt x="56" y="46"/>
                    </a:cubicBezTo>
                    <a:cubicBezTo>
                      <a:pt x="56" y="48"/>
                      <a:pt x="57" y="51"/>
                      <a:pt x="58" y="51"/>
                    </a:cubicBezTo>
                    <a:cubicBezTo>
                      <a:pt x="59" y="52"/>
                      <a:pt x="59" y="49"/>
                      <a:pt x="59" y="49"/>
                    </a:cubicBezTo>
                    <a:cubicBezTo>
                      <a:pt x="60" y="48"/>
                      <a:pt x="60" y="41"/>
                      <a:pt x="60" y="40"/>
                    </a:cubicBezTo>
                    <a:cubicBezTo>
                      <a:pt x="60" y="39"/>
                      <a:pt x="61" y="33"/>
                      <a:pt x="60" y="31"/>
                    </a:cubicBezTo>
                    <a:cubicBezTo>
                      <a:pt x="60" y="29"/>
                      <a:pt x="60" y="27"/>
                      <a:pt x="60" y="27"/>
                    </a:cubicBezTo>
                    <a:cubicBezTo>
                      <a:pt x="60" y="27"/>
                      <a:pt x="60" y="18"/>
                      <a:pt x="60" y="17"/>
                    </a:cubicBezTo>
                    <a:cubicBezTo>
                      <a:pt x="61" y="16"/>
                      <a:pt x="60" y="11"/>
                      <a:pt x="64" y="12"/>
                    </a:cubicBezTo>
                    <a:cubicBezTo>
                      <a:pt x="68" y="13"/>
                      <a:pt x="70" y="19"/>
                      <a:pt x="71" y="22"/>
                    </a:cubicBezTo>
                    <a:cubicBezTo>
                      <a:pt x="71" y="25"/>
                      <a:pt x="71" y="31"/>
                      <a:pt x="71" y="31"/>
                    </a:cubicBezTo>
                    <a:cubicBezTo>
                      <a:pt x="71" y="31"/>
                      <a:pt x="73" y="39"/>
                      <a:pt x="72" y="41"/>
                    </a:cubicBezTo>
                    <a:cubicBezTo>
                      <a:pt x="72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4" y="68"/>
                      <a:pt x="74" y="68"/>
                    </a:cubicBezTo>
                    <a:cubicBezTo>
                      <a:pt x="74" y="68"/>
                      <a:pt x="77" y="74"/>
                      <a:pt x="79" y="76"/>
                    </a:cubicBezTo>
                    <a:cubicBezTo>
                      <a:pt x="81" y="78"/>
                      <a:pt x="88" y="83"/>
                      <a:pt x="88" y="84"/>
                    </a:cubicBezTo>
                    <a:cubicBezTo>
                      <a:pt x="89" y="84"/>
                      <a:pt x="93" y="85"/>
                      <a:pt x="94" y="84"/>
                    </a:cubicBezTo>
                    <a:cubicBezTo>
                      <a:pt x="95" y="83"/>
                      <a:pt x="100" y="80"/>
                      <a:pt x="101" y="79"/>
                    </a:cubicBezTo>
                    <a:cubicBezTo>
                      <a:pt x="102" y="78"/>
                      <a:pt x="104" y="77"/>
                      <a:pt x="104" y="77"/>
                    </a:cubicBezTo>
                    <a:cubicBezTo>
                      <a:pt x="104" y="77"/>
                      <a:pt x="109" y="70"/>
                      <a:pt x="112" y="69"/>
                    </a:cubicBezTo>
                    <a:cubicBezTo>
                      <a:pt x="115" y="68"/>
                      <a:pt x="122" y="67"/>
                      <a:pt x="125" y="70"/>
                    </a:cubicBezTo>
                    <a:cubicBezTo>
                      <a:pt x="128" y="74"/>
                      <a:pt x="125" y="74"/>
                      <a:pt x="123" y="77"/>
                    </a:cubicBezTo>
                    <a:cubicBezTo>
                      <a:pt x="120" y="79"/>
                      <a:pt x="115" y="82"/>
                      <a:pt x="114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1" y="100"/>
                    </a:cubicBezTo>
                    <a:cubicBezTo>
                      <a:pt x="99" y="102"/>
                      <a:pt x="80" y="116"/>
                      <a:pt x="80" y="121"/>
                    </a:cubicBezTo>
                    <a:cubicBezTo>
                      <a:pt x="79" y="133"/>
                      <a:pt x="101" y="224"/>
                      <a:pt x="104" y="234"/>
                    </a:cubicBezTo>
                    <a:cubicBezTo>
                      <a:pt x="109" y="262"/>
                      <a:pt x="109" y="283"/>
                      <a:pt x="109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8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7" y="184"/>
                    </a:cubicBezTo>
                    <a:cubicBezTo>
                      <a:pt x="45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1"/>
              <p:cNvSpPr>
                <a:spLocks/>
              </p:cNvSpPr>
              <p:nvPr/>
            </p:nvSpPr>
            <p:spPr bwMode="auto">
              <a:xfrm>
                <a:off x="661670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3 w 85"/>
                  <a:gd name="T3" fmla="*/ 71 h 277"/>
                  <a:gd name="T4" fmla="*/ 75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1 w 85"/>
                  <a:gd name="T11" fmla="*/ 23 h 277"/>
                  <a:gd name="T12" fmla="*/ 75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5 w 85"/>
                  <a:gd name="T19" fmla="*/ 46 h 277"/>
                  <a:gd name="T20" fmla="*/ 67 w 85"/>
                  <a:gd name="T21" fmla="*/ 31 h 277"/>
                  <a:gd name="T22" fmla="*/ 68 w 85"/>
                  <a:gd name="T23" fmla="*/ 20 h 277"/>
                  <a:gd name="T24" fmla="*/ 67 w 85"/>
                  <a:gd name="T25" fmla="*/ 7 h 277"/>
                  <a:gd name="T26" fmla="*/ 61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5 w 85"/>
                  <a:gd name="T33" fmla="*/ 30 h 277"/>
                  <a:gd name="T34" fmla="*/ 54 w 85"/>
                  <a:gd name="T35" fmla="*/ 9 h 277"/>
                  <a:gd name="T36" fmla="*/ 50 w 85"/>
                  <a:gd name="T37" fmla="*/ 0 h 277"/>
                  <a:gd name="T38" fmla="*/ 47 w 85"/>
                  <a:gd name="T39" fmla="*/ 20 h 277"/>
                  <a:gd name="T40" fmla="*/ 46 w 85"/>
                  <a:gd name="T41" fmla="*/ 30 h 277"/>
                  <a:gd name="T42" fmla="*/ 47 w 85"/>
                  <a:gd name="T43" fmla="*/ 44 h 277"/>
                  <a:gd name="T44" fmla="*/ 45 w 85"/>
                  <a:gd name="T45" fmla="*/ 40 h 277"/>
                  <a:gd name="T46" fmla="*/ 43 w 85"/>
                  <a:gd name="T47" fmla="*/ 25 h 277"/>
                  <a:gd name="T48" fmla="*/ 41 w 85"/>
                  <a:gd name="T49" fmla="*/ 13 h 277"/>
                  <a:gd name="T50" fmla="*/ 35 w 85"/>
                  <a:gd name="T51" fmla="*/ 17 h 277"/>
                  <a:gd name="T52" fmla="*/ 35 w 85"/>
                  <a:gd name="T53" fmla="*/ 34 h 277"/>
                  <a:gd name="T54" fmla="*/ 37 w 85"/>
                  <a:gd name="T55" fmla="*/ 54 h 277"/>
                  <a:gd name="T56" fmla="*/ 34 w 85"/>
                  <a:gd name="T57" fmla="*/ 64 h 277"/>
                  <a:gd name="T58" fmla="*/ 24 w 85"/>
                  <a:gd name="T59" fmla="*/ 73 h 277"/>
                  <a:gd name="T60" fmla="*/ 17 w 85"/>
                  <a:gd name="T61" fmla="*/ 67 h 277"/>
                  <a:gd name="T62" fmla="*/ 1 w 85"/>
                  <a:gd name="T63" fmla="*/ 62 h 277"/>
                  <a:gd name="T64" fmla="*/ 9 w 85"/>
                  <a:gd name="T65" fmla="*/ 75 h 277"/>
                  <a:gd name="T66" fmla="*/ 21 w 85"/>
                  <a:gd name="T67" fmla="*/ 88 h 277"/>
                  <a:gd name="T68" fmla="*/ 36 w 85"/>
                  <a:gd name="T69" fmla="*/ 101 h 277"/>
                  <a:gd name="T70" fmla="*/ 38 w 85"/>
                  <a:gd name="T71" fmla="*/ 117 h 277"/>
                  <a:gd name="T72" fmla="*/ 35 w 85"/>
                  <a:gd name="T73" fmla="*/ 277 h 277"/>
                  <a:gd name="T74" fmla="*/ 72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5" y="104"/>
                    </a:moveTo>
                    <a:cubicBezTo>
                      <a:pt x="65" y="104"/>
                      <a:pt x="68" y="98"/>
                      <a:pt x="68" y="97"/>
                    </a:cubicBezTo>
                    <a:cubicBezTo>
                      <a:pt x="68" y="96"/>
                      <a:pt x="71" y="88"/>
                      <a:pt x="71" y="86"/>
                    </a:cubicBezTo>
                    <a:cubicBezTo>
                      <a:pt x="71" y="84"/>
                      <a:pt x="73" y="73"/>
                      <a:pt x="73" y="71"/>
                    </a:cubicBezTo>
                    <a:cubicBezTo>
                      <a:pt x="74" y="69"/>
                      <a:pt x="75" y="62"/>
                      <a:pt x="75" y="60"/>
                    </a:cubicBezTo>
                    <a:cubicBezTo>
                      <a:pt x="75" y="59"/>
                      <a:pt x="75" y="56"/>
                      <a:pt x="75" y="56"/>
                    </a:cubicBezTo>
                    <a:cubicBezTo>
                      <a:pt x="75" y="56"/>
                      <a:pt x="77" y="52"/>
                      <a:pt x="77" y="51"/>
                    </a:cubicBezTo>
                    <a:cubicBezTo>
                      <a:pt x="77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0" y="40"/>
                    </a:cubicBezTo>
                    <a:cubicBezTo>
                      <a:pt x="80" y="39"/>
                      <a:pt x="81" y="35"/>
                      <a:pt x="81" y="35"/>
                    </a:cubicBezTo>
                    <a:cubicBezTo>
                      <a:pt x="81" y="35"/>
                      <a:pt x="82" y="32"/>
                      <a:pt x="82" y="31"/>
                    </a:cubicBezTo>
                    <a:cubicBezTo>
                      <a:pt x="83" y="29"/>
                      <a:pt x="85" y="23"/>
                      <a:pt x="81" y="23"/>
                    </a:cubicBezTo>
                    <a:cubicBezTo>
                      <a:pt x="77" y="22"/>
                      <a:pt x="76" y="29"/>
                      <a:pt x="76" y="29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4" y="37"/>
                      <a:pt x="73" y="38"/>
                    </a:cubicBezTo>
                    <a:cubicBezTo>
                      <a:pt x="73" y="38"/>
                      <a:pt x="73" y="41"/>
                      <a:pt x="73" y="41"/>
                    </a:cubicBezTo>
                    <a:cubicBezTo>
                      <a:pt x="73" y="41"/>
                      <a:pt x="71" y="44"/>
                      <a:pt x="71" y="45"/>
                    </a:cubicBezTo>
                    <a:cubicBezTo>
                      <a:pt x="70" y="46"/>
                      <a:pt x="69" y="49"/>
                      <a:pt x="69" y="49"/>
                    </a:cubicBezTo>
                    <a:cubicBezTo>
                      <a:pt x="68" y="50"/>
                      <a:pt x="68" y="50"/>
                      <a:pt x="67" y="50"/>
                    </a:cubicBezTo>
                    <a:cubicBezTo>
                      <a:pt x="67" y="49"/>
                      <a:pt x="65" y="48"/>
                      <a:pt x="65" y="46"/>
                    </a:cubicBezTo>
                    <a:cubicBezTo>
                      <a:pt x="65" y="46"/>
                      <a:pt x="66" y="39"/>
                      <a:pt x="67" y="38"/>
                    </a:cubicBezTo>
                    <a:cubicBezTo>
                      <a:pt x="67" y="37"/>
                      <a:pt x="67" y="32"/>
                      <a:pt x="67" y="31"/>
                    </a:cubicBezTo>
                    <a:cubicBezTo>
                      <a:pt x="68" y="31"/>
                      <a:pt x="68" y="26"/>
                      <a:pt x="68" y="24"/>
                    </a:cubicBezTo>
                    <a:cubicBezTo>
                      <a:pt x="68" y="22"/>
                      <a:pt x="68" y="20"/>
                      <a:pt x="68" y="20"/>
                    </a:cubicBezTo>
                    <a:cubicBezTo>
                      <a:pt x="68" y="20"/>
                      <a:pt x="69" y="15"/>
                      <a:pt x="69" y="14"/>
                    </a:cubicBezTo>
                    <a:cubicBezTo>
                      <a:pt x="69" y="13"/>
                      <a:pt x="71" y="7"/>
                      <a:pt x="67" y="7"/>
                    </a:cubicBezTo>
                    <a:cubicBezTo>
                      <a:pt x="63" y="6"/>
                      <a:pt x="62" y="12"/>
                      <a:pt x="62" y="14"/>
                    </a:cubicBezTo>
                    <a:cubicBezTo>
                      <a:pt x="62" y="16"/>
                      <a:pt x="61" y="21"/>
                      <a:pt x="61" y="21"/>
                    </a:cubicBezTo>
                    <a:cubicBezTo>
                      <a:pt x="61" y="21"/>
                      <a:pt x="60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8" y="39"/>
                      <a:pt x="58" y="43"/>
                      <a:pt x="58" y="43"/>
                    </a:cubicBezTo>
                    <a:cubicBezTo>
                      <a:pt x="58" y="43"/>
                      <a:pt x="57" y="44"/>
                      <a:pt x="57" y="43"/>
                    </a:cubicBezTo>
                    <a:cubicBezTo>
                      <a:pt x="56" y="43"/>
                      <a:pt x="55" y="41"/>
                      <a:pt x="55" y="41"/>
                    </a:cubicBezTo>
                    <a:cubicBezTo>
                      <a:pt x="56" y="40"/>
                      <a:pt x="55" y="31"/>
                      <a:pt x="55" y="30"/>
                    </a:cubicBezTo>
                    <a:cubicBezTo>
                      <a:pt x="55" y="29"/>
                      <a:pt x="55" y="19"/>
                      <a:pt x="54" y="18"/>
                    </a:cubicBezTo>
                    <a:cubicBezTo>
                      <a:pt x="54" y="16"/>
                      <a:pt x="54" y="9"/>
                      <a:pt x="54" y="9"/>
                    </a:cubicBezTo>
                    <a:cubicBezTo>
                      <a:pt x="54" y="8"/>
                      <a:pt x="54" y="4"/>
                      <a:pt x="54" y="4"/>
                    </a:cubicBezTo>
                    <a:cubicBezTo>
                      <a:pt x="54" y="4"/>
                      <a:pt x="54" y="0"/>
                      <a:pt x="50" y="0"/>
                    </a:cubicBezTo>
                    <a:cubicBezTo>
                      <a:pt x="46" y="1"/>
                      <a:pt x="46" y="5"/>
                      <a:pt x="46" y="6"/>
                    </a:cubicBezTo>
                    <a:cubicBezTo>
                      <a:pt x="46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6" y="25"/>
                      <a:pt x="47" y="30"/>
                      <a:pt x="46" y="30"/>
                    </a:cubicBezTo>
                    <a:cubicBezTo>
                      <a:pt x="46" y="31"/>
                      <a:pt x="47" y="37"/>
                      <a:pt x="47" y="38"/>
                    </a:cubicBezTo>
                    <a:cubicBezTo>
                      <a:pt x="47" y="40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7" y="44"/>
                    </a:cubicBezTo>
                    <a:cubicBezTo>
                      <a:pt x="46" y="44"/>
                      <a:pt x="45" y="41"/>
                      <a:pt x="45" y="40"/>
                    </a:cubicBezTo>
                    <a:cubicBezTo>
                      <a:pt x="45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2" y="23"/>
                      <a:pt x="42" y="21"/>
                      <a:pt x="42" y="21"/>
                    </a:cubicBezTo>
                    <a:cubicBezTo>
                      <a:pt x="42" y="21"/>
                      <a:pt x="42" y="14"/>
                      <a:pt x="41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5" y="9"/>
                      <a:pt x="35" y="15"/>
                      <a:pt x="35" y="17"/>
                    </a:cubicBezTo>
                    <a:cubicBezTo>
                      <a:pt x="34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5" y="34"/>
                    </a:cubicBezTo>
                    <a:cubicBezTo>
                      <a:pt x="36" y="35"/>
                      <a:pt x="36" y="45"/>
                      <a:pt x="36" y="46"/>
                    </a:cubicBezTo>
                    <a:cubicBezTo>
                      <a:pt x="37" y="48"/>
                      <a:pt x="36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5" y="63"/>
                      <a:pt x="34" y="64"/>
                    </a:cubicBezTo>
                    <a:cubicBezTo>
                      <a:pt x="33" y="66"/>
                      <a:pt x="29" y="72"/>
                      <a:pt x="28" y="72"/>
                    </a:cubicBezTo>
                    <a:cubicBezTo>
                      <a:pt x="28" y="72"/>
                      <a:pt x="25" y="73"/>
                      <a:pt x="24" y="73"/>
                    </a:cubicBezTo>
                    <a:cubicBezTo>
                      <a:pt x="24" y="72"/>
                      <a:pt x="20" y="69"/>
                      <a:pt x="19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1" y="62"/>
                    </a:cubicBezTo>
                    <a:cubicBezTo>
                      <a:pt x="9" y="61"/>
                      <a:pt x="3" y="58"/>
                      <a:pt x="1" y="62"/>
                    </a:cubicBezTo>
                    <a:cubicBezTo>
                      <a:pt x="0" y="65"/>
                      <a:pt x="1" y="66"/>
                      <a:pt x="4" y="68"/>
                    </a:cubicBezTo>
                    <a:cubicBezTo>
                      <a:pt x="6" y="70"/>
                      <a:pt x="8" y="74"/>
                      <a:pt x="9" y="75"/>
                    </a:cubicBezTo>
                    <a:cubicBezTo>
                      <a:pt x="10" y="75"/>
                      <a:pt x="14" y="78"/>
                      <a:pt x="14" y="79"/>
                    </a:cubicBezTo>
                    <a:cubicBezTo>
                      <a:pt x="15" y="79"/>
                      <a:pt x="20" y="87"/>
                      <a:pt x="21" y="88"/>
                    </a:cubicBezTo>
                    <a:cubicBezTo>
                      <a:pt x="23" y="89"/>
                      <a:pt x="31" y="95"/>
                      <a:pt x="32" y="96"/>
                    </a:cubicBezTo>
                    <a:cubicBezTo>
                      <a:pt x="33" y="97"/>
                      <a:pt x="36" y="101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9" y="104"/>
                      <a:pt x="39" y="114"/>
                      <a:pt x="38" y="117"/>
                    </a:cubicBezTo>
                    <a:cubicBezTo>
                      <a:pt x="38" y="120"/>
                      <a:pt x="34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7" y="275"/>
                      <a:pt x="67" y="275"/>
                      <a:pt x="67" y="275"/>
                    </a:cubicBezTo>
                    <a:cubicBezTo>
                      <a:pt x="67" y="275"/>
                      <a:pt x="73" y="220"/>
                      <a:pt x="72" y="205"/>
                    </a:cubicBezTo>
                    <a:cubicBezTo>
                      <a:pt x="71" y="189"/>
                      <a:pt x="65" y="104"/>
                      <a:pt x="6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2"/>
              <p:cNvSpPr>
                <a:spLocks/>
              </p:cNvSpPr>
              <p:nvPr/>
            </p:nvSpPr>
            <p:spPr bwMode="auto">
              <a:xfrm>
                <a:off x="7312026" y="2741613"/>
                <a:ext cx="390525" cy="1311275"/>
              </a:xfrm>
              <a:custGeom>
                <a:avLst/>
                <a:gdLst>
                  <a:gd name="T0" fmla="*/ 36 w 104"/>
                  <a:gd name="T1" fmla="*/ 85 h 347"/>
                  <a:gd name="T2" fmla="*/ 30 w 104"/>
                  <a:gd name="T3" fmla="*/ 77 h 347"/>
                  <a:gd name="T4" fmla="*/ 17 w 104"/>
                  <a:gd name="T5" fmla="*/ 61 h 347"/>
                  <a:gd name="T6" fmla="*/ 7 w 104"/>
                  <a:gd name="T7" fmla="*/ 72 h 347"/>
                  <a:gd name="T8" fmla="*/ 25 w 104"/>
                  <a:gd name="T9" fmla="*/ 103 h 347"/>
                  <a:gd name="T10" fmla="*/ 42 w 104"/>
                  <a:gd name="T11" fmla="*/ 129 h 347"/>
                  <a:gd name="T12" fmla="*/ 34 w 104"/>
                  <a:gd name="T13" fmla="*/ 317 h 347"/>
                  <a:gd name="T14" fmla="*/ 89 w 104"/>
                  <a:gd name="T15" fmla="*/ 347 h 347"/>
                  <a:gd name="T16" fmla="*/ 88 w 104"/>
                  <a:gd name="T17" fmla="*/ 143 h 347"/>
                  <a:gd name="T18" fmla="*/ 94 w 104"/>
                  <a:gd name="T19" fmla="*/ 126 h 347"/>
                  <a:gd name="T20" fmla="*/ 101 w 104"/>
                  <a:gd name="T21" fmla="*/ 96 h 347"/>
                  <a:gd name="T22" fmla="*/ 102 w 104"/>
                  <a:gd name="T23" fmla="*/ 80 h 347"/>
                  <a:gd name="T24" fmla="*/ 104 w 104"/>
                  <a:gd name="T25" fmla="*/ 43 h 347"/>
                  <a:gd name="T26" fmla="*/ 94 w 104"/>
                  <a:gd name="T27" fmla="*/ 41 h 347"/>
                  <a:gd name="T28" fmla="*/ 90 w 104"/>
                  <a:gd name="T29" fmla="*/ 67 h 347"/>
                  <a:gd name="T30" fmla="*/ 88 w 104"/>
                  <a:gd name="T31" fmla="*/ 70 h 347"/>
                  <a:gd name="T32" fmla="*/ 88 w 104"/>
                  <a:gd name="T33" fmla="*/ 54 h 347"/>
                  <a:gd name="T34" fmla="*/ 87 w 104"/>
                  <a:gd name="T35" fmla="*/ 23 h 347"/>
                  <a:gd name="T36" fmla="*/ 76 w 104"/>
                  <a:gd name="T37" fmla="*/ 19 h 347"/>
                  <a:gd name="T38" fmla="*/ 76 w 104"/>
                  <a:gd name="T39" fmla="*/ 35 h 347"/>
                  <a:gd name="T40" fmla="*/ 75 w 104"/>
                  <a:gd name="T41" fmla="*/ 49 h 347"/>
                  <a:gd name="T42" fmla="*/ 73 w 104"/>
                  <a:gd name="T43" fmla="*/ 27 h 347"/>
                  <a:gd name="T44" fmla="*/ 66 w 104"/>
                  <a:gd name="T45" fmla="*/ 0 h 347"/>
                  <a:gd name="T46" fmla="*/ 61 w 104"/>
                  <a:gd name="T47" fmla="*/ 23 h 347"/>
                  <a:gd name="T48" fmla="*/ 61 w 104"/>
                  <a:gd name="T49" fmla="*/ 42 h 347"/>
                  <a:gd name="T50" fmla="*/ 61 w 104"/>
                  <a:gd name="T51" fmla="*/ 59 h 347"/>
                  <a:gd name="T52" fmla="*/ 56 w 104"/>
                  <a:gd name="T53" fmla="*/ 42 h 347"/>
                  <a:gd name="T54" fmla="*/ 52 w 104"/>
                  <a:gd name="T55" fmla="*/ 14 h 347"/>
                  <a:gd name="T56" fmla="*/ 41 w 104"/>
                  <a:gd name="T57" fmla="*/ 16 h 347"/>
                  <a:gd name="T58" fmla="*/ 43 w 104"/>
                  <a:gd name="T59" fmla="*/ 40 h 347"/>
                  <a:gd name="T60" fmla="*/ 45 w 104"/>
                  <a:gd name="T61" fmla="*/ 61 h 347"/>
                  <a:gd name="T62" fmla="*/ 44 w 104"/>
                  <a:gd name="T63" fmla="*/ 76 h 347"/>
                  <a:gd name="T64" fmla="*/ 41 w 104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347">
                    <a:moveTo>
                      <a:pt x="39" y="88"/>
                    </a:moveTo>
                    <a:cubicBezTo>
                      <a:pt x="39" y="88"/>
                      <a:pt x="36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1" y="78"/>
                      <a:pt x="30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4" y="59"/>
                      <a:pt x="4" y="54"/>
                      <a:pt x="2" y="58"/>
                    </a:cubicBezTo>
                    <a:cubicBezTo>
                      <a:pt x="0" y="62"/>
                      <a:pt x="1" y="64"/>
                      <a:pt x="7" y="72"/>
                    </a:cubicBezTo>
                    <a:cubicBezTo>
                      <a:pt x="13" y="80"/>
                      <a:pt x="19" y="89"/>
                      <a:pt x="20" y="91"/>
                    </a:cubicBezTo>
                    <a:cubicBezTo>
                      <a:pt x="21" y="93"/>
                      <a:pt x="23" y="100"/>
                      <a:pt x="25" y="103"/>
                    </a:cubicBezTo>
                    <a:cubicBezTo>
                      <a:pt x="28" y="105"/>
                      <a:pt x="32" y="112"/>
                      <a:pt x="34" y="116"/>
                    </a:cubicBezTo>
                    <a:cubicBezTo>
                      <a:pt x="37" y="120"/>
                      <a:pt x="39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4" y="329"/>
                      <a:pt x="49" y="346"/>
                      <a:pt x="49" y="346"/>
                    </a:cubicBezTo>
                    <a:cubicBezTo>
                      <a:pt x="89" y="347"/>
                      <a:pt x="89" y="347"/>
                      <a:pt x="89" y="347"/>
                    </a:cubicBezTo>
                    <a:cubicBezTo>
                      <a:pt x="89" y="347"/>
                      <a:pt x="86" y="341"/>
                      <a:pt x="86" y="308"/>
                    </a:cubicBezTo>
                    <a:cubicBezTo>
                      <a:pt x="86" y="291"/>
                      <a:pt x="78" y="217"/>
                      <a:pt x="88" y="143"/>
                    </a:cubicBezTo>
                    <a:cubicBezTo>
                      <a:pt x="88" y="139"/>
                      <a:pt x="89" y="137"/>
                      <a:pt x="90" y="135"/>
                    </a:cubicBezTo>
                    <a:cubicBezTo>
                      <a:pt x="91" y="134"/>
                      <a:pt x="93" y="130"/>
                      <a:pt x="94" y="126"/>
                    </a:cubicBezTo>
                    <a:cubicBezTo>
                      <a:pt x="96" y="122"/>
                      <a:pt x="100" y="110"/>
                      <a:pt x="100" y="106"/>
                    </a:cubicBezTo>
                    <a:cubicBezTo>
                      <a:pt x="101" y="102"/>
                      <a:pt x="101" y="96"/>
                      <a:pt x="101" y="96"/>
                    </a:cubicBezTo>
                    <a:cubicBezTo>
                      <a:pt x="101" y="96"/>
                      <a:pt x="103" y="90"/>
                      <a:pt x="103" y="87"/>
                    </a:cubicBezTo>
                    <a:cubicBezTo>
                      <a:pt x="102" y="84"/>
                      <a:pt x="102" y="80"/>
                      <a:pt x="102" y="80"/>
                    </a:cubicBezTo>
                    <a:cubicBezTo>
                      <a:pt x="102" y="80"/>
                      <a:pt x="103" y="70"/>
                      <a:pt x="103" y="63"/>
                    </a:cubicBezTo>
                    <a:cubicBezTo>
                      <a:pt x="104" y="56"/>
                      <a:pt x="104" y="45"/>
                      <a:pt x="104" y="43"/>
                    </a:cubicBezTo>
                    <a:cubicBezTo>
                      <a:pt x="104" y="42"/>
                      <a:pt x="103" y="35"/>
                      <a:pt x="99" y="35"/>
                    </a:cubicBezTo>
                    <a:cubicBezTo>
                      <a:pt x="96" y="35"/>
                      <a:pt x="95" y="38"/>
                      <a:pt x="94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0" y="67"/>
                    </a:cubicBezTo>
                    <a:cubicBezTo>
                      <a:pt x="90" y="68"/>
                      <a:pt x="90" y="71"/>
                      <a:pt x="90" y="71"/>
                    </a:cubicBezTo>
                    <a:cubicBezTo>
                      <a:pt x="90" y="71"/>
                      <a:pt x="88" y="70"/>
                      <a:pt x="88" y="70"/>
                    </a:cubicBezTo>
                    <a:cubicBezTo>
                      <a:pt x="87" y="69"/>
                      <a:pt x="87" y="68"/>
                      <a:pt x="87" y="67"/>
                    </a:cubicBezTo>
                    <a:cubicBezTo>
                      <a:pt x="87" y="67"/>
                      <a:pt x="88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7" y="25"/>
                      <a:pt x="87" y="23"/>
                    </a:cubicBezTo>
                    <a:cubicBezTo>
                      <a:pt x="87" y="21"/>
                      <a:pt x="88" y="13"/>
                      <a:pt x="82" y="12"/>
                    </a:cubicBezTo>
                    <a:cubicBezTo>
                      <a:pt x="76" y="11"/>
                      <a:pt x="76" y="18"/>
                      <a:pt x="76" y="19"/>
                    </a:cubicBezTo>
                    <a:cubicBezTo>
                      <a:pt x="76" y="20"/>
                      <a:pt x="76" y="26"/>
                      <a:pt x="76" y="28"/>
                    </a:cubicBezTo>
                    <a:cubicBezTo>
                      <a:pt x="76" y="30"/>
                      <a:pt x="76" y="34"/>
                      <a:pt x="76" y="35"/>
                    </a:cubicBezTo>
                    <a:cubicBezTo>
                      <a:pt x="76" y="36"/>
                      <a:pt x="76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4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3" y="25"/>
                      <a:pt x="72" y="11"/>
                      <a:pt x="72" y="10"/>
                    </a:cubicBezTo>
                    <a:cubicBezTo>
                      <a:pt x="72" y="9"/>
                      <a:pt x="72" y="0"/>
                      <a:pt x="66" y="0"/>
                    </a:cubicBezTo>
                    <a:cubicBezTo>
                      <a:pt x="61" y="0"/>
                      <a:pt x="60" y="8"/>
                      <a:pt x="60" y="8"/>
                    </a:cubicBezTo>
                    <a:cubicBezTo>
                      <a:pt x="60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2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6" y="42"/>
                    </a:cubicBezTo>
                    <a:cubicBezTo>
                      <a:pt x="56" y="40"/>
                      <a:pt x="54" y="32"/>
                      <a:pt x="54" y="30"/>
                    </a:cubicBezTo>
                    <a:cubicBezTo>
                      <a:pt x="54" y="28"/>
                      <a:pt x="52" y="16"/>
                      <a:pt x="52" y="14"/>
                    </a:cubicBezTo>
                    <a:cubicBezTo>
                      <a:pt x="52" y="12"/>
                      <a:pt x="51" y="7"/>
                      <a:pt x="46" y="7"/>
                    </a:cubicBezTo>
                    <a:cubicBezTo>
                      <a:pt x="42" y="7"/>
                      <a:pt x="41" y="13"/>
                      <a:pt x="41" y="16"/>
                    </a:cubicBezTo>
                    <a:cubicBezTo>
                      <a:pt x="41" y="19"/>
                      <a:pt x="42" y="26"/>
                      <a:pt x="42" y="28"/>
                    </a:cubicBezTo>
                    <a:cubicBezTo>
                      <a:pt x="42" y="30"/>
                      <a:pt x="42" y="37"/>
                      <a:pt x="43" y="40"/>
                    </a:cubicBezTo>
                    <a:cubicBezTo>
                      <a:pt x="43" y="43"/>
                      <a:pt x="44" y="52"/>
                      <a:pt x="44" y="55"/>
                    </a:cubicBezTo>
                    <a:cubicBezTo>
                      <a:pt x="44" y="57"/>
                      <a:pt x="45" y="61"/>
                      <a:pt x="45" y="61"/>
                    </a:cubicBezTo>
                    <a:cubicBezTo>
                      <a:pt x="45" y="61"/>
                      <a:pt x="45" y="69"/>
                      <a:pt x="45" y="71"/>
                    </a:cubicBezTo>
                    <a:cubicBezTo>
                      <a:pt x="45" y="72"/>
                      <a:pt x="44" y="75"/>
                      <a:pt x="44" y="76"/>
                    </a:cubicBezTo>
                    <a:cubicBezTo>
                      <a:pt x="44" y="77"/>
                      <a:pt x="44" y="79"/>
                      <a:pt x="43" y="79"/>
                    </a:cubicBezTo>
                    <a:cubicBezTo>
                      <a:pt x="43" y="80"/>
                      <a:pt x="42" y="81"/>
                      <a:pt x="41" y="83"/>
                    </a:cubicBezTo>
                    <a:cubicBezTo>
                      <a:pt x="40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3"/>
              <p:cNvSpPr>
                <a:spLocks/>
              </p:cNvSpPr>
              <p:nvPr/>
            </p:nvSpPr>
            <p:spPr bwMode="auto">
              <a:xfrm>
                <a:off x="7686676" y="2609850"/>
                <a:ext cx="609600" cy="1498600"/>
              </a:xfrm>
              <a:custGeom>
                <a:avLst/>
                <a:gdLst>
                  <a:gd name="T0" fmla="*/ 31 w 162"/>
                  <a:gd name="T1" fmla="*/ 158 h 397"/>
                  <a:gd name="T2" fmla="*/ 21 w 162"/>
                  <a:gd name="T3" fmla="*/ 117 h 397"/>
                  <a:gd name="T4" fmla="*/ 17 w 162"/>
                  <a:gd name="T5" fmla="*/ 92 h 397"/>
                  <a:gd name="T6" fmla="*/ 11 w 162"/>
                  <a:gd name="T7" fmla="*/ 74 h 397"/>
                  <a:gd name="T8" fmla="*/ 7 w 162"/>
                  <a:gd name="T9" fmla="*/ 60 h 397"/>
                  <a:gd name="T10" fmla="*/ 7 w 162"/>
                  <a:gd name="T11" fmla="*/ 39 h 397"/>
                  <a:gd name="T12" fmla="*/ 18 w 162"/>
                  <a:gd name="T13" fmla="*/ 56 h 397"/>
                  <a:gd name="T14" fmla="*/ 23 w 162"/>
                  <a:gd name="T15" fmla="*/ 68 h 397"/>
                  <a:gd name="T16" fmla="*/ 30 w 162"/>
                  <a:gd name="T17" fmla="*/ 81 h 397"/>
                  <a:gd name="T18" fmla="*/ 37 w 162"/>
                  <a:gd name="T19" fmla="*/ 76 h 397"/>
                  <a:gd name="T20" fmla="*/ 33 w 162"/>
                  <a:gd name="T21" fmla="*/ 52 h 397"/>
                  <a:gd name="T22" fmla="*/ 31 w 162"/>
                  <a:gd name="T23" fmla="*/ 34 h 397"/>
                  <a:gd name="T24" fmla="*/ 34 w 162"/>
                  <a:gd name="T25" fmla="*/ 12 h 397"/>
                  <a:gd name="T26" fmla="*/ 45 w 162"/>
                  <a:gd name="T27" fmla="*/ 35 h 397"/>
                  <a:gd name="T28" fmla="*/ 50 w 162"/>
                  <a:gd name="T29" fmla="*/ 61 h 397"/>
                  <a:gd name="T30" fmla="*/ 53 w 162"/>
                  <a:gd name="T31" fmla="*/ 71 h 397"/>
                  <a:gd name="T32" fmla="*/ 56 w 162"/>
                  <a:gd name="T33" fmla="*/ 49 h 397"/>
                  <a:gd name="T34" fmla="*/ 59 w 162"/>
                  <a:gd name="T35" fmla="*/ 14 h 397"/>
                  <a:gd name="T36" fmla="*/ 66 w 162"/>
                  <a:gd name="T37" fmla="*/ 0 h 397"/>
                  <a:gd name="T38" fmla="*/ 72 w 162"/>
                  <a:gd name="T39" fmla="*/ 31 h 397"/>
                  <a:gd name="T40" fmla="*/ 73 w 162"/>
                  <a:gd name="T41" fmla="*/ 48 h 397"/>
                  <a:gd name="T42" fmla="*/ 71 w 162"/>
                  <a:gd name="T43" fmla="*/ 71 h 397"/>
                  <a:gd name="T44" fmla="*/ 75 w 162"/>
                  <a:gd name="T45" fmla="*/ 65 h 397"/>
                  <a:gd name="T46" fmla="*/ 80 w 162"/>
                  <a:gd name="T47" fmla="*/ 40 h 397"/>
                  <a:gd name="T48" fmla="*/ 83 w 162"/>
                  <a:gd name="T49" fmla="*/ 20 h 397"/>
                  <a:gd name="T50" fmla="*/ 96 w 162"/>
                  <a:gd name="T51" fmla="*/ 26 h 397"/>
                  <a:gd name="T52" fmla="*/ 94 w 162"/>
                  <a:gd name="T53" fmla="*/ 53 h 397"/>
                  <a:gd name="T54" fmla="*/ 91 w 162"/>
                  <a:gd name="T55" fmla="*/ 85 h 397"/>
                  <a:gd name="T56" fmla="*/ 96 w 162"/>
                  <a:gd name="T57" fmla="*/ 103 h 397"/>
                  <a:gd name="T58" fmla="*/ 114 w 162"/>
                  <a:gd name="T59" fmla="*/ 115 h 397"/>
                  <a:gd name="T60" fmla="*/ 129 w 162"/>
                  <a:gd name="T61" fmla="*/ 105 h 397"/>
                  <a:gd name="T62" fmla="*/ 159 w 162"/>
                  <a:gd name="T63" fmla="*/ 95 h 397"/>
                  <a:gd name="T64" fmla="*/ 143 w 162"/>
                  <a:gd name="T65" fmla="*/ 117 h 397"/>
                  <a:gd name="T66" fmla="*/ 120 w 162"/>
                  <a:gd name="T67" fmla="*/ 139 h 397"/>
                  <a:gd name="T68" fmla="*/ 87 w 162"/>
                  <a:gd name="T69" fmla="*/ 166 h 397"/>
                  <a:gd name="T70" fmla="*/ 92 w 162"/>
                  <a:gd name="T71" fmla="*/ 397 h 397"/>
                  <a:gd name="T72" fmla="*/ 29 w 162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2" h="397">
                    <a:moveTo>
                      <a:pt x="35" y="169"/>
                    </a:moveTo>
                    <a:cubicBezTo>
                      <a:pt x="35" y="169"/>
                      <a:pt x="31" y="160"/>
                      <a:pt x="31" y="158"/>
                    </a:cubicBezTo>
                    <a:cubicBezTo>
                      <a:pt x="30" y="157"/>
                      <a:pt x="26" y="144"/>
                      <a:pt x="25" y="141"/>
                    </a:cubicBezTo>
                    <a:cubicBezTo>
                      <a:pt x="24" y="137"/>
                      <a:pt x="21" y="120"/>
                      <a:pt x="21" y="117"/>
                    </a:cubicBezTo>
                    <a:cubicBezTo>
                      <a:pt x="20" y="113"/>
                      <a:pt x="18" y="103"/>
                      <a:pt x="18" y="100"/>
                    </a:cubicBezTo>
                    <a:cubicBezTo>
                      <a:pt x="17" y="97"/>
                      <a:pt x="17" y="93"/>
                      <a:pt x="17" y="92"/>
                    </a:cubicBezTo>
                    <a:cubicBezTo>
                      <a:pt x="17" y="92"/>
                      <a:pt x="15" y="86"/>
                      <a:pt x="14" y="84"/>
                    </a:cubicBezTo>
                    <a:cubicBezTo>
                      <a:pt x="14" y="83"/>
                      <a:pt x="11" y="74"/>
                      <a:pt x="11" y="74"/>
                    </a:cubicBezTo>
                    <a:cubicBezTo>
                      <a:pt x="11" y="74"/>
                      <a:pt x="9" y="70"/>
                      <a:pt x="8" y="67"/>
                    </a:cubicBezTo>
                    <a:cubicBezTo>
                      <a:pt x="8" y="65"/>
                      <a:pt x="7" y="60"/>
                      <a:pt x="7" y="60"/>
                    </a:cubicBezTo>
                    <a:cubicBezTo>
                      <a:pt x="7" y="60"/>
                      <a:pt x="4" y="55"/>
                      <a:pt x="4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4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1" y="63"/>
                    </a:cubicBezTo>
                    <a:cubicBezTo>
                      <a:pt x="21" y="64"/>
                      <a:pt x="23" y="68"/>
                      <a:pt x="23" y="68"/>
                    </a:cubicBezTo>
                    <a:cubicBezTo>
                      <a:pt x="23" y="68"/>
                      <a:pt x="25" y="72"/>
                      <a:pt x="26" y="75"/>
                    </a:cubicBezTo>
                    <a:cubicBezTo>
                      <a:pt x="27" y="77"/>
                      <a:pt x="29" y="81"/>
                      <a:pt x="30" y="81"/>
                    </a:cubicBezTo>
                    <a:cubicBezTo>
                      <a:pt x="31" y="82"/>
                      <a:pt x="32" y="82"/>
                      <a:pt x="33" y="82"/>
                    </a:cubicBezTo>
                    <a:cubicBezTo>
                      <a:pt x="34" y="81"/>
                      <a:pt x="37" y="79"/>
                      <a:pt x="37" y="76"/>
                    </a:cubicBezTo>
                    <a:cubicBezTo>
                      <a:pt x="37" y="75"/>
                      <a:pt x="35" y="64"/>
                      <a:pt x="34" y="63"/>
                    </a:cubicBezTo>
                    <a:cubicBezTo>
                      <a:pt x="34" y="61"/>
                      <a:pt x="33" y="53"/>
                      <a:pt x="33" y="52"/>
                    </a:cubicBezTo>
                    <a:cubicBezTo>
                      <a:pt x="32" y="51"/>
                      <a:pt x="32" y="44"/>
                      <a:pt x="32" y="40"/>
                    </a:cubicBezTo>
                    <a:cubicBezTo>
                      <a:pt x="31" y="37"/>
                      <a:pt x="31" y="34"/>
                      <a:pt x="31" y="34"/>
                    </a:cubicBezTo>
                    <a:cubicBezTo>
                      <a:pt x="31" y="34"/>
                      <a:pt x="30" y="27"/>
                      <a:pt x="30" y="25"/>
                    </a:cubicBezTo>
                    <a:cubicBezTo>
                      <a:pt x="29" y="23"/>
                      <a:pt x="27" y="13"/>
                      <a:pt x="34" y="12"/>
                    </a:cubicBezTo>
                    <a:cubicBezTo>
                      <a:pt x="41" y="11"/>
                      <a:pt x="43" y="21"/>
                      <a:pt x="43" y="24"/>
                    </a:cubicBezTo>
                    <a:cubicBezTo>
                      <a:pt x="44" y="27"/>
                      <a:pt x="45" y="34"/>
                      <a:pt x="45" y="35"/>
                    </a:cubicBezTo>
                    <a:cubicBezTo>
                      <a:pt x="45" y="35"/>
                      <a:pt x="47" y="50"/>
                      <a:pt x="47" y="51"/>
                    </a:cubicBezTo>
                    <a:cubicBezTo>
                      <a:pt x="47" y="53"/>
                      <a:pt x="49" y="58"/>
                      <a:pt x="50" y="61"/>
                    </a:cubicBezTo>
                    <a:cubicBezTo>
                      <a:pt x="50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3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5" y="65"/>
                      <a:pt x="56" y="50"/>
                      <a:pt x="56" y="49"/>
                    </a:cubicBezTo>
                    <a:cubicBezTo>
                      <a:pt x="56" y="47"/>
                      <a:pt x="57" y="31"/>
                      <a:pt x="58" y="29"/>
                    </a:cubicBezTo>
                    <a:cubicBezTo>
                      <a:pt x="58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59" y="0"/>
                      <a:pt x="66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2" y="31"/>
                      <a:pt x="72" y="31"/>
                    </a:cubicBezTo>
                    <a:cubicBezTo>
                      <a:pt x="72" y="31"/>
                      <a:pt x="72" y="39"/>
                      <a:pt x="73" y="40"/>
                    </a:cubicBezTo>
                    <a:cubicBezTo>
                      <a:pt x="73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1" y="62"/>
                    </a:cubicBezTo>
                    <a:cubicBezTo>
                      <a:pt x="71" y="63"/>
                      <a:pt x="71" y="71"/>
                      <a:pt x="71" y="71"/>
                    </a:cubicBezTo>
                    <a:cubicBezTo>
                      <a:pt x="71" y="71"/>
                      <a:pt x="70" y="71"/>
                      <a:pt x="72" y="71"/>
                    </a:cubicBezTo>
                    <a:cubicBezTo>
                      <a:pt x="74" y="71"/>
                      <a:pt x="75" y="66"/>
                      <a:pt x="75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8" y="51"/>
                      <a:pt x="80" y="43"/>
                      <a:pt x="80" y="40"/>
                    </a:cubicBezTo>
                    <a:cubicBezTo>
                      <a:pt x="81" y="37"/>
                      <a:pt x="81" y="34"/>
                      <a:pt x="81" y="34"/>
                    </a:cubicBezTo>
                    <a:cubicBezTo>
                      <a:pt x="81" y="34"/>
                      <a:pt x="82" y="22"/>
                      <a:pt x="83" y="20"/>
                    </a:cubicBezTo>
                    <a:cubicBezTo>
                      <a:pt x="84" y="18"/>
                      <a:pt x="84" y="12"/>
                      <a:pt x="90" y="12"/>
                    </a:cubicBezTo>
                    <a:cubicBezTo>
                      <a:pt x="95" y="13"/>
                      <a:pt x="96" y="22"/>
                      <a:pt x="96" y="26"/>
                    </a:cubicBezTo>
                    <a:cubicBezTo>
                      <a:pt x="96" y="30"/>
                      <a:pt x="95" y="38"/>
                      <a:pt x="95" y="38"/>
                    </a:cubicBezTo>
                    <a:cubicBezTo>
                      <a:pt x="95" y="38"/>
                      <a:pt x="95" y="50"/>
                      <a:pt x="94" y="53"/>
                    </a:cubicBezTo>
                    <a:cubicBezTo>
                      <a:pt x="94" y="55"/>
                      <a:pt x="92" y="71"/>
                      <a:pt x="92" y="73"/>
                    </a:cubicBezTo>
                    <a:cubicBezTo>
                      <a:pt x="91" y="76"/>
                      <a:pt x="92" y="83"/>
                      <a:pt x="91" y="85"/>
                    </a:cubicBezTo>
                    <a:cubicBezTo>
                      <a:pt x="91" y="88"/>
                      <a:pt x="91" y="92"/>
                      <a:pt x="91" y="92"/>
                    </a:cubicBezTo>
                    <a:cubicBezTo>
                      <a:pt x="91" y="92"/>
                      <a:pt x="94" y="100"/>
                      <a:pt x="96" y="103"/>
                    </a:cubicBezTo>
                    <a:cubicBezTo>
                      <a:pt x="98" y="106"/>
                      <a:pt x="106" y="114"/>
                      <a:pt x="107" y="114"/>
                    </a:cubicBezTo>
                    <a:cubicBezTo>
                      <a:pt x="107" y="114"/>
                      <a:pt x="112" y="116"/>
                      <a:pt x="114" y="115"/>
                    </a:cubicBezTo>
                    <a:cubicBezTo>
                      <a:pt x="116" y="114"/>
                      <a:pt x="123" y="108"/>
                      <a:pt x="124" y="107"/>
                    </a:cubicBezTo>
                    <a:cubicBezTo>
                      <a:pt x="126" y="106"/>
                      <a:pt x="129" y="105"/>
                      <a:pt x="129" y="105"/>
                    </a:cubicBezTo>
                    <a:cubicBezTo>
                      <a:pt x="129" y="105"/>
                      <a:pt x="135" y="98"/>
                      <a:pt x="140" y="96"/>
                    </a:cubicBezTo>
                    <a:cubicBezTo>
                      <a:pt x="144" y="94"/>
                      <a:pt x="156" y="90"/>
                      <a:pt x="159" y="95"/>
                    </a:cubicBezTo>
                    <a:cubicBezTo>
                      <a:pt x="162" y="100"/>
                      <a:pt x="159" y="102"/>
                      <a:pt x="154" y="105"/>
                    </a:cubicBezTo>
                    <a:cubicBezTo>
                      <a:pt x="150" y="109"/>
                      <a:pt x="145" y="116"/>
                      <a:pt x="143" y="117"/>
                    </a:cubicBezTo>
                    <a:cubicBezTo>
                      <a:pt x="141" y="118"/>
                      <a:pt x="135" y="122"/>
                      <a:pt x="134" y="123"/>
                    </a:cubicBezTo>
                    <a:cubicBezTo>
                      <a:pt x="132" y="125"/>
                      <a:pt x="123" y="137"/>
                      <a:pt x="120" y="139"/>
                    </a:cubicBezTo>
                    <a:cubicBezTo>
                      <a:pt x="117" y="140"/>
                      <a:pt x="101" y="152"/>
                      <a:pt x="100" y="154"/>
                    </a:cubicBezTo>
                    <a:cubicBezTo>
                      <a:pt x="98" y="156"/>
                      <a:pt x="88" y="164"/>
                      <a:pt x="87" y="166"/>
                    </a:cubicBezTo>
                    <a:cubicBezTo>
                      <a:pt x="79" y="179"/>
                      <a:pt x="100" y="305"/>
                      <a:pt x="100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0" y="397"/>
                      <a:pt x="30" y="397"/>
                      <a:pt x="30" y="397"/>
                    </a:cubicBezTo>
                    <a:cubicBezTo>
                      <a:pt x="30" y="397"/>
                      <a:pt x="27" y="361"/>
                      <a:pt x="29" y="335"/>
                    </a:cubicBezTo>
                    <a:cubicBezTo>
                      <a:pt x="30" y="309"/>
                      <a:pt x="35" y="169"/>
                      <a:pt x="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5913136" y="5621431"/>
              <a:ext cx="5956300" cy="1635126"/>
              <a:chOff x="3117851" y="2609850"/>
              <a:chExt cx="5956300" cy="1635126"/>
            </a:xfrm>
            <a:solidFill>
              <a:schemeClr val="accent5">
                <a:lumMod val="50000"/>
                <a:lumOff val="50000"/>
              </a:schemeClr>
            </a:solidFill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>
                <a:off x="4956176" y="3097213"/>
                <a:ext cx="307975" cy="796925"/>
              </a:xfrm>
              <a:custGeom>
                <a:avLst/>
                <a:gdLst>
                  <a:gd name="T0" fmla="*/ 62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6 w 82"/>
                  <a:gd name="T7" fmla="*/ 29 h 211"/>
                  <a:gd name="T8" fmla="*/ 79 w 82"/>
                  <a:gd name="T9" fmla="*/ 24 h 211"/>
                  <a:gd name="T10" fmla="*/ 80 w 82"/>
                  <a:gd name="T11" fmla="*/ 17 h 211"/>
                  <a:gd name="T12" fmla="*/ 74 w 82"/>
                  <a:gd name="T13" fmla="*/ 22 h 211"/>
                  <a:gd name="T14" fmla="*/ 72 w 82"/>
                  <a:gd name="T15" fmla="*/ 26 h 211"/>
                  <a:gd name="T16" fmla="*/ 68 w 82"/>
                  <a:gd name="T17" fmla="*/ 31 h 211"/>
                  <a:gd name="T18" fmla="*/ 65 w 82"/>
                  <a:gd name="T19" fmla="*/ 29 h 211"/>
                  <a:gd name="T20" fmla="*/ 69 w 82"/>
                  <a:gd name="T21" fmla="*/ 20 h 211"/>
                  <a:gd name="T22" fmla="*/ 70 w 82"/>
                  <a:gd name="T23" fmla="*/ 13 h 211"/>
                  <a:gd name="T24" fmla="*/ 71 w 82"/>
                  <a:gd name="T25" fmla="*/ 6 h 211"/>
                  <a:gd name="T26" fmla="*/ 65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60 w 82"/>
                  <a:gd name="T33" fmla="*/ 17 h 211"/>
                  <a:gd name="T34" fmla="*/ 61 w 82"/>
                  <a:gd name="T35" fmla="*/ 5 h 211"/>
                  <a:gd name="T36" fmla="*/ 59 w 82"/>
                  <a:gd name="T37" fmla="*/ 0 h 211"/>
                  <a:gd name="T38" fmla="*/ 54 w 82"/>
                  <a:gd name="T39" fmla="*/ 10 h 211"/>
                  <a:gd name="T40" fmla="*/ 53 w 82"/>
                  <a:gd name="T41" fmla="*/ 16 h 211"/>
                  <a:gd name="T42" fmla="*/ 52 w 82"/>
                  <a:gd name="T43" fmla="*/ 24 h 211"/>
                  <a:gd name="T44" fmla="*/ 51 w 82"/>
                  <a:gd name="T45" fmla="*/ 22 h 211"/>
                  <a:gd name="T46" fmla="*/ 51 w 82"/>
                  <a:gd name="T47" fmla="*/ 13 h 211"/>
                  <a:gd name="T48" fmla="*/ 51 w 82"/>
                  <a:gd name="T49" fmla="*/ 6 h 211"/>
                  <a:gd name="T50" fmla="*/ 46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9 w 82"/>
                  <a:gd name="T57" fmla="*/ 35 h 211"/>
                  <a:gd name="T58" fmla="*/ 30 w 82"/>
                  <a:gd name="T59" fmla="*/ 39 h 211"/>
                  <a:gd name="T60" fmla="*/ 25 w 82"/>
                  <a:gd name="T61" fmla="*/ 34 h 211"/>
                  <a:gd name="T62" fmla="*/ 14 w 82"/>
                  <a:gd name="T63" fmla="*/ 29 h 211"/>
                  <a:gd name="T64" fmla="*/ 18 w 82"/>
                  <a:gd name="T65" fmla="*/ 38 h 211"/>
                  <a:gd name="T66" fmla="*/ 25 w 82"/>
                  <a:gd name="T67" fmla="*/ 49 h 211"/>
                  <a:gd name="T68" fmla="*/ 35 w 82"/>
                  <a:gd name="T69" fmla="*/ 61 h 211"/>
                  <a:gd name="T70" fmla="*/ 34 w 82"/>
                  <a:gd name="T71" fmla="*/ 73 h 211"/>
                  <a:gd name="T72" fmla="*/ 0 w 82"/>
                  <a:gd name="T73" fmla="*/ 204 h 211"/>
                  <a:gd name="T74" fmla="*/ 50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9" y="68"/>
                    </a:moveTo>
                    <a:cubicBezTo>
                      <a:pt x="59" y="68"/>
                      <a:pt x="62" y="64"/>
                      <a:pt x="62" y="63"/>
                    </a:cubicBezTo>
                    <a:cubicBezTo>
                      <a:pt x="62" y="63"/>
                      <a:pt x="65" y="57"/>
                      <a:pt x="66" y="56"/>
                    </a:cubicBezTo>
                    <a:cubicBezTo>
                      <a:pt x="66" y="54"/>
                      <a:pt x="69" y="47"/>
                      <a:pt x="69" y="46"/>
                    </a:cubicBezTo>
                    <a:cubicBezTo>
                      <a:pt x="70" y="44"/>
                      <a:pt x="71" y="40"/>
                      <a:pt x="72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4" y="34"/>
                      <a:pt x="74" y="33"/>
                    </a:cubicBezTo>
                    <a:cubicBezTo>
                      <a:pt x="74" y="33"/>
                      <a:pt x="76" y="29"/>
                      <a:pt x="76" y="29"/>
                    </a:cubicBezTo>
                    <a:cubicBezTo>
                      <a:pt x="76" y="29"/>
                      <a:pt x="77" y="28"/>
                      <a:pt x="77" y="27"/>
                    </a:cubicBezTo>
                    <a:cubicBezTo>
                      <a:pt x="78" y="26"/>
                      <a:pt x="79" y="24"/>
                      <a:pt x="79" y="24"/>
                    </a:cubicBezTo>
                    <a:cubicBezTo>
                      <a:pt x="79" y="24"/>
                      <a:pt x="80" y="22"/>
                      <a:pt x="80" y="21"/>
                    </a:cubicBezTo>
                    <a:cubicBezTo>
                      <a:pt x="80" y="21"/>
                      <a:pt x="82" y="17"/>
                      <a:pt x="80" y="17"/>
                    </a:cubicBezTo>
                    <a:cubicBezTo>
                      <a:pt x="77" y="16"/>
                      <a:pt x="76" y="19"/>
                      <a:pt x="76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4"/>
                      <a:pt x="73" y="24"/>
                    </a:cubicBezTo>
                    <a:cubicBezTo>
                      <a:pt x="72" y="25"/>
                      <a:pt x="72" y="26"/>
                      <a:pt x="72" y="26"/>
                    </a:cubicBezTo>
                    <a:cubicBezTo>
                      <a:pt x="72" y="26"/>
                      <a:pt x="70" y="28"/>
                      <a:pt x="70" y="29"/>
                    </a:cubicBezTo>
                    <a:cubicBezTo>
                      <a:pt x="69" y="29"/>
                      <a:pt x="68" y="31"/>
                      <a:pt x="68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8" y="23"/>
                      <a:pt x="68" y="20"/>
                      <a:pt x="69" y="20"/>
                    </a:cubicBezTo>
                    <a:cubicBezTo>
                      <a:pt x="69" y="20"/>
                      <a:pt x="69" y="17"/>
                      <a:pt x="70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2" y="10"/>
                    </a:cubicBezTo>
                    <a:cubicBezTo>
                      <a:pt x="72" y="9"/>
                      <a:pt x="73" y="6"/>
                      <a:pt x="71" y="6"/>
                    </a:cubicBezTo>
                    <a:cubicBezTo>
                      <a:pt x="68" y="5"/>
                      <a:pt x="67" y="8"/>
                      <a:pt x="66" y="9"/>
                    </a:cubicBezTo>
                    <a:cubicBezTo>
                      <a:pt x="66" y="10"/>
                      <a:pt x="65" y="13"/>
                      <a:pt x="65" y="13"/>
                    </a:cubicBezTo>
                    <a:cubicBezTo>
                      <a:pt x="65" y="13"/>
                      <a:pt x="63" y="18"/>
                      <a:pt x="63" y="19"/>
                    </a:cubicBezTo>
                    <a:cubicBezTo>
                      <a:pt x="63" y="19"/>
                      <a:pt x="62" y="21"/>
                      <a:pt x="61" y="22"/>
                    </a:cubicBezTo>
                    <a:cubicBezTo>
                      <a:pt x="61" y="23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59" y="26"/>
                    </a:cubicBezTo>
                    <a:cubicBezTo>
                      <a:pt x="59" y="25"/>
                      <a:pt x="58" y="24"/>
                      <a:pt x="58" y="24"/>
                    </a:cubicBezTo>
                    <a:cubicBezTo>
                      <a:pt x="59" y="23"/>
                      <a:pt x="59" y="18"/>
                      <a:pt x="60" y="17"/>
                    </a:cubicBezTo>
                    <a:cubicBezTo>
                      <a:pt x="60" y="17"/>
                      <a:pt x="60" y="11"/>
                      <a:pt x="60" y="10"/>
                    </a:cubicBezTo>
                    <a:cubicBezTo>
                      <a:pt x="60" y="9"/>
                      <a:pt x="61" y="5"/>
                      <a:pt x="61" y="5"/>
                    </a:cubicBezTo>
                    <a:cubicBezTo>
                      <a:pt x="61" y="5"/>
                      <a:pt x="61" y="2"/>
                      <a:pt x="61" y="2"/>
                    </a:cubicBezTo>
                    <a:cubicBezTo>
                      <a:pt x="61" y="2"/>
                      <a:pt x="62" y="0"/>
                      <a:pt x="59" y="0"/>
                    </a:cubicBezTo>
                    <a:cubicBezTo>
                      <a:pt x="56" y="0"/>
                      <a:pt x="56" y="2"/>
                      <a:pt x="56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4" y="13"/>
                      <a:pt x="54" y="13"/>
                    </a:cubicBezTo>
                    <a:cubicBezTo>
                      <a:pt x="53" y="13"/>
                      <a:pt x="53" y="16"/>
                      <a:pt x="53" y="16"/>
                    </a:cubicBezTo>
                    <a:cubicBezTo>
                      <a:pt x="53" y="16"/>
                      <a:pt x="52" y="21"/>
                      <a:pt x="52" y="21"/>
                    </a:cubicBezTo>
                    <a:cubicBezTo>
                      <a:pt x="52" y="22"/>
                      <a:pt x="52" y="24"/>
                      <a:pt x="52" y="24"/>
                    </a:cubicBezTo>
                    <a:cubicBezTo>
                      <a:pt x="52" y="24"/>
                      <a:pt x="52" y="25"/>
                      <a:pt x="51" y="25"/>
                    </a:cubicBezTo>
                    <a:cubicBezTo>
                      <a:pt x="51" y="25"/>
                      <a:pt x="51" y="22"/>
                      <a:pt x="51" y="22"/>
                    </a:cubicBezTo>
                    <a:cubicBezTo>
                      <a:pt x="51" y="22"/>
                      <a:pt x="51" y="18"/>
                      <a:pt x="51" y="17"/>
                    </a:cubicBezTo>
                    <a:cubicBezTo>
                      <a:pt x="51" y="17"/>
                      <a:pt x="51" y="14"/>
                      <a:pt x="51" y="13"/>
                    </a:cubicBezTo>
                    <a:cubicBezTo>
                      <a:pt x="51" y="12"/>
                      <a:pt x="51" y="11"/>
                      <a:pt x="51" y="11"/>
                    </a:cubicBezTo>
                    <a:cubicBezTo>
                      <a:pt x="51" y="11"/>
                      <a:pt x="51" y="6"/>
                      <a:pt x="51" y="6"/>
                    </a:cubicBezTo>
                    <a:cubicBezTo>
                      <a:pt x="51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6" y="7"/>
                    </a:cubicBezTo>
                    <a:cubicBezTo>
                      <a:pt x="45" y="8"/>
                      <a:pt x="45" y="11"/>
                      <a:pt x="45" y="11"/>
                    </a:cubicBezTo>
                    <a:cubicBezTo>
                      <a:pt x="45" y="11"/>
                      <a:pt x="44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2" y="32"/>
                      <a:pt x="42" y="32"/>
                    </a:cubicBezTo>
                    <a:cubicBezTo>
                      <a:pt x="42" y="32"/>
                      <a:pt x="40" y="34"/>
                      <a:pt x="39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3" y="39"/>
                      <a:pt x="31" y="40"/>
                      <a:pt x="30" y="39"/>
                    </a:cubicBezTo>
                    <a:cubicBezTo>
                      <a:pt x="29" y="39"/>
                      <a:pt x="27" y="36"/>
                      <a:pt x="27" y="36"/>
                    </a:cubicBezTo>
                    <a:cubicBezTo>
                      <a:pt x="26" y="35"/>
                      <a:pt x="25" y="34"/>
                      <a:pt x="25" y="34"/>
                    </a:cubicBezTo>
                    <a:cubicBezTo>
                      <a:pt x="25" y="34"/>
                      <a:pt x="23" y="31"/>
                      <a:pt x="22" y="30"/>
                    </a:cubicBezTo>
                    <a:cubicBezTo>
                      <a:pt x="20" y="29"/>
                      <a:pt x="16" y="27"/>
                      <a:pt x="14" y="29"/>
                    </a:cubicBezTo>
                    <a:cubicBezTo>
                      <a:pt x="12" y="31"/>
                      <a:pt x="13" y="31"/>
                      <a:pt x="14" y="33"/>
                    </a:cubicBezTo>
                    <a:cubicBezTo>
                      <a:pt x="16" y="35"/>
                      <a:pt x="17" y="38"/>
                      <a:pt x="18" y="38"/>
                    </a:cubicBezTo>
                    <a:cubicBezTo>
                      <a:pt x="18" y="39"/>
                      <a:pt x="20" y="41"/>
                      <a:pt x="21" y="42"/>
                    </a:cubicBezTo>
                    <a:cubicBezTo>
                      <a:pt x="21" y="42"/>
                      <a:pt x="24" y="48"/>
                      <a:pt x="25" y="49"/>
                    </a:cubicBezTo>
                    <a:cubicBezTo>
                      <a:pt x="26" y="50"/>
                      <a:pt x="31" y="56"/>
                      <a:pt x="32" y="57"/>
                    </a:cubicBezTo>
                    <a:cubicBezTo>
                      <a:pt x="32" y="58"/>
                      <a:pt x="35" y="61"/>
                      <a:pt x="35" y="61"/>
                    </a:cubicBezTo>
                    <a:cubicBezTo>
                      <a:pt x="35" y="61"/>
                      <a:pt x="36" y="62"/>
                      <a:pt x="36" y="63"/>
                    </a:cubicBezTo>
                    <a:cubicBezTo>
                      <a:pt x="36" y="64"/>
                      <a:pt x="35" y="71"/>
                      <a:pt x="34" y="73"/>
                    </a:cubicBezTo>
                    <a:cubicBezTo>
                      <a:pt x="33" y="75"/>
                      <a:pt x="14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48" y="182"/>
                      <a:pt x="50" y="163"/>
                    </a:cubicBezTo>
                    <a:cubicBezTo>
                      <a:pt x="52" y="145"/>
                      <a:pt x="59" y="68"/>
                      <a:pt x="59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"/>
              <p:cNvSpPr>
                <a:spLocks/>
              </p:cNvSpPr>
              <p:nvPr/>
            </p:nvSpPr>
            <p:spPr bwMode="auto">
              <a:xfrm>
                <a:off x="4132263" y="3497263"/>
                <a:ext cx="153988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4 w 41"/>
                  <a:gd name="T5" fmla="*/ 17 h 136"/>
                  <a:gd name="T6" fmla="*/ 3 w 41"/>
                  <a:gd name="T7" fmla="*/ 12 h 136"/>
                  <a:gd name="T8" fmla="*/ 1 w 41"/>
                  <a:gd name="T9" fmla="*/ 9 h 136"/>
                  <a:gd name="T10" fmla="*/ 4 w 41"/>
                  <a:gd name="T11" fmla="*/ 8 h 136"/>
                  <a:gd name="T12" fmla="*/ 5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8 w 41"/>
                  <a:gd name="T19" fmla="*/ 12 h 136"/>
                  <a:gd name="T20" fmla="*/ 7 w 41"/>
                  <a:gd name="T21" fmla="*/ 7 h 136"/>
                  <a:gd name="T22" fmla="*/ 6 w 41"/>
                  <a:gd name="T23" fmla="*/ 3 h 136"/>
                  <a:gd name="T24" fmla="*/ 9 w 41"/>
                  <a:gd name="T25" fmla="*/ 4 h 136"/>
                  <a:gd name="T26" fmla="*/ 11 w 41"/>
                  <a:gd name="T27" fmla="*/ 10 h 136"/>
                  <a:gd name="T28" fmla="*/ 12 w 41"/>
                  <a:gd name="T29" fmla="*/ 15 h 136"/>
                  <a:gd name="T30" fmla="*/ 13 w 41"/>
                  <a:gd name="T31" fmla="*/ 10 h 136"/>
                  <a:gd name="T32" fmla="*/ 12 w 41"/>
                  <a:gd name="T33" fmla="*/ 2 h 136"/>
                  <a:gd name="T34" fmla="*/ 14 w 41"/>
                  <a:gd name="T35" fmla="*/ 0 h 136"/>
                  <a:gd name="T36" fmla="*/ 17 w 41"/>
                  <a:gd name="T37" fmla="*/ 10 h 136"/>
                  <a:gd name="T38" fmla="*/ 17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1 w 41"/>
                  <a:gd name="T47" fmla="*/ 9 h 136"/>
                  <a:gd name="T48" fmla="*/ 22 w 41"/>
                  <a:gd name="T49" fmla="*/ 17 h 136"/>
                  <a:gd name="T50" fmla="*/ 22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4 w 41"/>
                  <a:gd name="T57" fmla="*/ 23 h 136"/>
                  <a:gd name="T58" fmla="*/ 38 w 41"/>
                  <a:gd name="T59" fmla="*/ 25 h 136"/>
                  <a:gd name="T60" fmla="*/ 33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2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2" y="41"/>
                    </a:moveTo>
                    <a:cubicBezTo>
                      <a:pt x="12" y="41"/>
                      <a:pt x="11" y="38"/>
                      <a:pt x="11" y="38"/>
                    </a:cubicBezTo>
                    <a:cubicBezTo>
                      <a:pt x="10" y="37"/>
                      <a:pt x="9" y="33"/>
                      <a:pt x="9" y="32"/>
                    </a:cubicBezTo>
                    <a:cubicBezTo>
                      <a:pt x="8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5" y="20"/>
                      <a:pt x="5" y="17"/>
                      <a:pt x="4" y="17"/>
                    </a:cubicBezTo>
                    <a:cubicBezTo>
                      <a:pt x="4" y="17"/>
                      <a:pt x="3" y="14"/>
                      <a:pt x="3" y="14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1" y="9"/>
                      <a:pt x="1" y="9"/>
                    </a:cubicBezTo>
                    <a:cubicBezTo>
                      <a:pt x="1" y="8"/>
                      <a:pt x="0" y="6"/>
                      <a:pt x="2" y="6"/>
                    </a:cubicBezTo>
                    <a:cubicBezTo>
                      <a:pt x="3" y="6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6" y="13"/>
                      <a:pt x="6" y="13"/>
                    </a:cubicBezTo>
                    <a:cubicBezTo>
                      <a:pt x="6" y="13"/>
                      <a:pt x="7" y="14"/>
                      <a:pt x="7" y="15"/>
                    </a:cubicBezTo>
                    <a:cubicBezTo>
                      <a:pt x="7" y="15"/>
                      <a:pt x="8" y="16"/>
                      <a:pt x="8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5"/>
                      <a:pt x="8" y="13"/>
                      <a:pt x="8" y="12"/>
                    </a:cubicBezTo>
                    <a:cubicBezTo>
                      <a:pt x="8" y="12"/>
                      <a:pt x="8" y="10"/>
                      <a:pt x="8" y="10"/>
                    </a:cubicBezTo>
                    <a:cubicBezTo>
                      <a:pt x="8" y="10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3"/>
                    </a:cubicBezTo>
                    <a:cubicBezTo>
                      <a:pt x="6" y="3"/>
                      <a:pt x="5" y="1"/>
                      <a:pt x="7" y="1"/>
                    </a:cubicBezTo>
                    <a:cubicBezTo>
                      <a:pt x="8" y="1"/>
                      <a:pt x="9" y="3"/>
                      <a:pt x="9" y="4"/>
                    </a:cubicBezTo>
                    <a:cubicBezTo>
                      <a:pt x="9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3" y="10"/>
                      <a:pt x="13" y="10"/>
                    </a:cubicBezTo>
                    <a:cubicBezTo>
                      <a:pt x="13" y="9"/>
                      <a:pt x="13" y="6"/>
                      <a:pt x="13" y="6"/>
                    </a:cubicBezTo>
                    <a:cubicBezTo>
                      <a:pt x="13" y="5"/>
                      <a:pt x="12" y="3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4" y="0"/>
                    </a:cubicBezTo>
                    <a:cubicBezTo>
                      <a:pt x="15" y="0"/>
                      <a:pt x="15" y="2"/>
                      <a:pt x="15" y="2"/>
                    </a:cubicBezTo>
                    <a:cubicBezTo>
                      <a:pt x="15" y="3"/>
                      <a:pt x="16" y="10"/>
                      <a:pt x="17" y="10"/>
                    </a:cubicBezTo>
                    <a:cubicBezTo>
                      <a:pt x="17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21" y="7"/>
                      <a:pt x="21" y="9"/>
                      <a:pt x="21" y="9"/>
                    </a:cubicBezTo>
                    <a:cubicBezTo>
                      <a:pt x="21" y="9"/>
                      <a:pt x="22" y="12"/>
                      <a:pt x="22" y="12"/>
                    </a:cubicBezTo>
                    <a:cubicBezTo>
                      <a:pt x="21" y="13"/>
                      <a:pt x="22" y="16"/>
                      <a:pt x="22" y="17"/>
                    </a:cubicBezTo>
                    <a:cubicBezTo>
                      <a:pt x="22" y="17"/>
                      <a:pt x="22" y="19"/>
                      <a:pt x="22" y="19"/>
                    </a:cubicBezTo>
                    <a:cubicBezTo>
                      <a:pt x="22" y="20"/>
                      <a:pt x="22" y="21"/>
                      <a:pt x="22" y="21"/>
                    </a:cubicBezTo>
                    <a:cubicBezTo>
                      <a:pt x="22" y="21"/>
                      <a:pt x="23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30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3" y="23"/>
                      <a:pt x="34" y="23"/>
                    </a:cubicBezTo>
                    <a:cubicBezTo>
                      <a:pt x="35" y="22"/>
                      <a:pt x="37" y="22"/>
                      <a:pt x="38" y="23"/>
                    </a:cubicBezTo>
                    <a:cubicBezTo>
                      <a:pt x="39" y="25"/>
                      <a:pt x="38" y="25"/>
                      <a:pt x="38" y="25"/>
                    </a:cubicBezTo>
                    <a:cubicBezTo>
                      <a:pt x="37" y="26"/>
                      <a:pt x="35" y="27"/>
                      <a:pt x="35" y="27"/>
                    </a:cubicBezTo>
                    <a:cubicBezTo>
                      <a:pt x="35" y="27"/>
                      <a:pt x="33" y="28"/>
                      <a:pt x="33" y="29"/>
                    </a:cubicBezTo>
                    <a:cubicBezTo>
                      <a:pt x="33" y="29"/>
                      <a:pt x="32" y="32"/>
                      <a:pt x="31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4" y="44"/>
                      <a:pt x="35" y="87"/>
                      <a:pt x="36" y="93"/>
                    </a:cubicBezTo>
                    <a:cubicBezTo>
                      <a:pt x="39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2" y="136"/>
                    </a:cubicBezTo>
                    <a:cubicBezTo>
                      <a:pt x="22" y="136"/>
                      <a:pt x="17" y="117"/>
                      <a:pt x="16" y="104"/>
                    </a:cubicBezTo>
                    <a:cubicBezTo>
                      <a:pt x="15" y="98"/>
                      <a:pt x="14" y="79"/>
                      <a:pt x="13" y="65"/>
                    </a:cubicBezTo>
                    <a:cubicBezTo>
                      <a:pt x="13" y="51"/>
                      <a:pt x="12" y="41"/>
                      <a:pt x="1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7"/>
              <p:cNvSpPr>
                <a:spLocks/>
              </p:cNvSpPr>
              <p:nvPr/>
            </p:nvSpPr>
            <p:spPr bwMode="auto">
              <a:xfrm>
                <a:off x="3403601" y="3462338"/>
                <a:ext cx="222250" cy="650875"/>
              </a:xfrm>
              <a:custGeom>
                <a:avLst/>
                <a:gdLst>
                  <a:gd name="T0" fmla="*/ 45 w 59"/>
                  <a:gd name="T1" fmla="*/ 59 h 172"/>
                  <a:gd name="T2" fmla="*/ 46 w 59"/>
                  <a:gd name="T3" fmla="*/ 41 h 172"/>
                  <a:gd name="T4" fmla="*/ 47 w 59"/>
                  <a:gd name="T5" fmla="*/ 31 h 172"/>
                  <a:gd name="T6" fmla="*/ 48 w 59"/>
                  <a:gd name="T7" fmla="*/ 24 h 172"/>
                  <a:gd name="T8" fmla="*/ 49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39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5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2 w 59"/>
                  <a:gd name="T33" fmla="*/ 18 h 172"/>
                  <a:gd name="T34" fmla="*/ 30 w 59"/>
                  <a:gd name="T35" fmla="*/ 5 h 172"/>
                  <a:gd name="T36" fmla="*/ 27 w 59"/>
                  <a:gd name="T37" fmla="*/ 1 h 172"/>
                  <a:gd name="T38" fmla="*/ 26 w 59"/>
                  <a:gd name="T39" fmla="*/ 13 h 172"/>
                  <a:gd name="T40" fmla="*/ 27 w 59"/>
                  <a:gd name="T41" fmla="*/ 19 h 172"/>
                  <a:gd name="T42" fmla="*/ 28 w 59"/>
                  <a:gd name="T43" fmla="*/ 27 h 172"/>
                  <a:gd name="T44" fmla="*/ 27 w 59"/>
                  <a:gd name="T45" fmla="*/ 25 h 172"/>
                  <a:gd name="T46" fmla="*/ 24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0 w 59"/>
                  <a:gd name="T53" fmla="*/ 23 h 172"/>
                  <a:gd name="T54" fmla="*/ 22 w 59"/>
                  <a:gd name="T55" fmla="*/ 35 h 172"/>
                  <a:gd name="T56" fmla="*/ 21 w 59"/>
                  <a:gd name="T57" fmla="*/ 42 h 172"/>
                  <a:gd name="T58" fmla="*/ 16 w 59"/>
                  <a:gd name="T59" fmla="*/ 48 h 172"/>
                  <a:gd name="T60" fmla="*/ 10 w 59"/>
                  <a:gd name="T61" fmla="*/ 46 h 172"/>
                  <a:gd name="T62" fmla="*/ 1 w 59"/>
                  <a:gd name="T63" fmla="*/ 44 h 172"/>
                  <a:gd name="T64" fmla="*/ 6 w 59"/>
                  <a:gd name="T65" fmla="*/ 51 h 172"/>
                  <a:gd name="T66" fmla="*/ 14 w 59"/>
                  <a:gd name="T67" fmla="*/ 58 h 172"/>
                  <a:gd name="T68" fmla="*/ 25 w 59"/>
                  <a:gd name="T69" fmla="*/ 65 h 172"/>
                  <a:gd name="T70" fmla="*/ 27 w 59"/>
                  <a:gd name="T71" fmla="*/ 76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6" y="51"/>
                    </a:cubicBezTo>
                    <a:cubicBezTo>
                      <a:pt x="46" y="50"/>
                      <a:pt x="46" y="42"/>
                      <a:pt x="46" y="41"/>
                    </a:cubicBezTo>
                    <a:cubicBezTo>
                      <a:pt x="46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47" y="31"/>
                      <a:pt x="47" y="28"/>
                      <a:pt x="47" y="28"/>
                    </a:cubicBezTo>
                    <a:cubicBezTo>
                      <a:pt x="47" y="27"/>
                      <a:pt x="48" y="24"/>
                      <a:pt x="48" y="24"/>
                    </a:cubicBezTo>
                    <a:cubicBezTo>
                      <a:pt x="48" y="24"/>
                      <a:pt x="48" y="22"/>
                      <a:pt x="48" y="21"/>
                    </a:cubicBezTo>
                    <a:cubicBezTo>
                      <a:pt x="48" y="20"/>
                      <a:pt x="49" y="18"/>
                      <a:pt x="49" y="18"/>
                    </a:cubicBezTo>
                    <a:cubicBezTo>
                      <a:pt x="49" y="18"/>
                      <a:pt x="49" y="16"/>
                      <a:pt x="49" y="15"/>
                    </a:cubicBezTo>
                    <a:cubicBezTo>
                      <a:pt x="49" y="14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20"/>
                      <a:pt x="44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3" y="24"/>
                      <a:pt x="43" y="25"/>
                    </a:cubicBezTo>
                    <a:cubicBezTo>
                      <a:pt x="43" y="26"/>
                      <a:pt x="42" y="28"/>
                      <a:pt x="42" y="28"/>
                    </a:cubicBezTo>
                    <a:cubicBezTo>
                      <a:pt x="42" y="28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39" y="27"/>
                    </a:cubicBezTo>
                    <a:cubicBezTo>
                      <a:pt x="39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0" y="2"/>
                      <a:pt x="38" y="2"/>
                    </a:cubicBezTo>
                    <a:cubicBezTo>
                      <a:pt x="36" y="3"/>
                      <a:pt x="35" y="6"/>
                      <a:pt x="35" y="8"/>
                    </a:cubicBezTo>
                    <a:cubicBezTo>
                      <a:pt x="35" y="9"/>
                      <a:pt x="35" y="11"/>
                      <a:pt x="35" y="12"/>
                    </a:cubicBezTo>
                    <a:cubicBezTo>
                      <a:pt x="35" y="12"/>
                      <a:pt x="35" y="17"/>
                      <a:pt x="35" y="18"/>
                    </a:cubicBezTo>
                    <a:cubicBezTo>
                      <a:pt x="35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3" y="26"/>
                      <a:pt x="33" y="25"/>
                      <a:pt x="33" y="24"/>
                    </a:cubicBezTo>
                    <a:cubicBezTo>
                      <a:pt x="33" y="24"/>
                      <a:pt x="32" y="18"/>
                      <a:pt x="32" y="18"/>
                    </a:cubicBezTo>
                    <a:cubicBezTo>
                      <a:pt x="32" y="17"/>
                      <a:pt x="31" y="11"/>
                      <a:pt x="31" y="11"/>
                    </a:cubicBezTo>
                    <a:cubicBezTo>
                      <a:pt x="31" y="10"/>
                      <a:pt x="30" y="6"/>
                      <a:pt x="30" y="5"/>
                    </a:cubicBezTo>
                    <a:cubicBezTo>
                      <a:pt x="30" y="5"/>
                      <a:pt x="30" y="2"/>
                      <a:pt x="30" y="2"/>
                    </a:cubicBezTo>
                    <a:cubicBezTo>
                      <a:pt x="30" y="2"/>
                      <a:pt x="30" y="0"/>
                      <a:pt x="27" y="1"/>
                    </a:cubicBezTo>
                    <a:cubicBezTo>
                      <a:pt x="25" y="2"/>
                      <a:pt x="25" y="4"/>
                      <a:pt x="25" y="5"/>
                    </a:cubicBezTo>
                    <a:cubicBezTo>
                      <a:pt x="25" y="6"/>
                      <a:pt x="26" y="13"/>
                      <a:pt x="26" y="13"/>
                    </a:cubicBezTo>
                    <a:cubicBezTo>
                      <a:pt x="26" y="13"/>
                      <a:pt x="27" y="16"/>
                      <a:pt x="27" y="16"/>
                    </a:cubicBezTo>
                    <a:cubicBezTo>
                      <a:pt x="27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8" y="27"/>
                      <a:pt x="28" y="27"/>
                    </a:cubicBezTo>
                    <a:cubicBezTo>
                      <a:pt x="28" y="27"/>
                      <a:pt x="29" y="28"/>
                      <a:pt x="28" y="28"/>
                    </a:cubicBezTo>
                    <a:cubicBezTo>
                      <a:pt x="27" y="28"/>
                      <a:pt x="27" y="26"/>
                      <a:pt x="27" y="25"/>
                    </a:cubicBezTo>
                    <a:cubicBezTo>
                      <a:pt x="27" y="25"/>
                      <a:pt x="25" y="21"/>
                      <a:pt x="25" y="21"/>
                    </a:cubicBezTo>
                    <a:cubicBezTo>
                      <a:pt x="25" y="21"/>
                      <a:pt x="24" y="18"/>
                      <a:pt x="24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2" y="9"/>
                      <a:pt x="22" y="6"/>
                      <a:pt x="20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2"/>
                      <a:pt x="20" y="23"/>
                    </a:cubicBezTo>
                    <a:cubicBezTo>
                      <a:pt x="20" y="24"/>
                      <a:pt x="21" y="29"/>
                      <a:pt x="22" y="30"/>
                    </a:cubicBezTo>
                    <a:cubicBezTo>
                      <a:pt x="22" y="31"/>
                      <a:pt x="22" y="34"/>
                      <a:pt x="22" y="35"/>
                    </a:cubicBezTo>
                    <a:cubicBezTo>
                      <a:pt x="22" y="36"/>
                      <a:pt x="22" y="37"/>
                      <a:pt x="22" y="37"/>
                    </a:cubicBezTo>
                    <a:cubicBezTo>
                      <a:pt x="22" y="37"/>
                      <a:pt x="22" y="41"/>
                      <a:pt x="21" y="42"/>
                    </a:cubicBezTo>
                    <a:cubicBezTo>
                      <a:pt x="21" y="43"/>
                      <a:pt x="18" y="47"/>
                      <a:pt x="18" y="47"/>
                    </a:cubicBezTo>
                    <a:cubicBezTo>
                      <a:pt x="18" y="47"/>
                      <a:pt x="16" y="49"/>
                      <a:pt x="16" y="48"/>
                    </a:cubicBezTo>
                    <a:cubicBezTo>
                      <a:pt x="15" y="48"/>
                      <a:pt x="13" y="46"/>
                      <a:pt x="12" y="46"/>
                    </a:cubicBezTo>
                    <a:cubicBezTo>
                      <a:pt x="12" y="46"/>
                      <a:pt x="10" y="46"/>
                      <a:pt x="10" y="46"/>
                    </a:cubicBezTo>
                    <a:cubicBezTo>
                      <a:pt x="10" y="46"/>
                      <a:pt x="8" y="43"/>
                      <a:pt x="7" y="43"/>
                    </a:cubicBezTo>
                    <a:cubicBezTo>
                      <a:pt x="5" y="43"/>
                      <a:pt x="1" y="42"/>
                      <a:pt x="1" y="44"/>
                    </a:cubicBezTo>
                    <a:cubicBezTo>
                      <a:pt x="0" y="46"/>
                      <a:pt x="1" y="47"/>
                      <a:pt x="2" y="48"/>
                    </a:cubicBezTo>
                    <a:cubicBezTo>
                      <a:pt x="4" y="49"/>
                      <a:pt x="6" y="51"/>
                      <a:pt x="6" y="51"/>
                    </a:cubicBezTo>
                    <a:cubicBezTo>
                      <a:pt x="7" y="52"/>
                      <a:pt x="9" y="53"/>
                      <a:pt x="10" y="53"/>
                    </a:cubicBezTo>
                    <a:cubicBezTo>
                      <a:pt x="10" y="54"/>
                      <a:pt x="13" y="58"/>
                      <a:pt x="14" y="58"/>
                    </a:cubicBezTo>
                    <a:cubicBezTo>
                      <a:pt x="15" y="59"/>
                      <a:pt x="21" y="62"/>
                      <a:pt x="22" y="63"/>
                    </a:cubicBezTo>
                    <a:cubicBezTo>
                      <a:pt x="22" y="63"/>
                      <a:pt x="25" y="65"/>
                      <a:pt x="25" y="65"/>
                    </a:cubicBezTo>
                    <a:cubicBezTo>
                      <a:pt x="25" y="65"/>
                      <a:pt x="26" y="66"/>
                      <a:pt x="26" y="66"/>
                    </a:cubicBezTo>
                    <a:cubicBezTo>
                      <a:pt x="27" y="67"/>
                      <a:pt x="27" y="74"/>
                      <a:pt x="27" y="76"/>
                    </a:cubicBezTo>
                    <a:cubicBezTo>
                      <a:pt x="27" y="78"/>
                      <a:pt x="29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"/>
              <p:cNvSpPr>
                <a:spLocks/>
              </p:cNvSpPr>
              <p:nvPr/>
            </p:nvSpPr>
            <p:spPr bwMode="auto">
              <a:xfrm>
                <a:off x="4549776" y="3398838"/>
                <a:ext cx="222250" cy="649288"/>
              </a:xfrm>
              <a:custGeom>
                <a:avLst/>
                <a:gdLst>
                  <a:gd name="T0" fmla="*/ 45 w 59"/>
                  <a:gd name="T1" fmla="*/ 58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3 h 172"/>
                  <a:gd name="T8" fmla="*/ 49 w 59"/>
                  <a:gd name="T9" fmla="*/ 17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2 h 172"/>
                  <a:gd name="T16" fmla="*/ 42 w 59"/>
                  <a:gd name="T17" fmla="*/ 28 h 172"/>
                  <a:gd name="T18" fmla="*/ 40 w 59"/>
                  <a:gd name="T19" fmla="*/ 26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1 h 172"/>
                  <a:gd name="T28" fmla="*/ 35 w 59"/>
                  <a:gd name="T29" fmla="*/ 21 h 172"/>
                  <a:gd name="T30" fmla="*/ 34 w 59"/>
                  <a:gd name="T31" fmla="*/ 25 h 172"/>
                  <a:gd name="T32" fmla="*/ 33 w 59"/>
                  <a:gd name="T33" fmla="*/ 17 h 172"/>
                  <a:gd name="T34" fmla="*/ 31 w 59"/>
                  <a:gd name="T35" fmla="*/ 5 h 172"/>
                  <a:gd name="T36" fmla="*/ 28 w 59"/>
                  <a:gd name="T37" fmla="*/ 0 h 172"/>
                  <a:gd name="T38" fmla="*/ 27 w 59"/>
                  <a:gd name="T39" fmla="*/ 12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5 w 59"/>
                  <a:gd name="T47" fmla="*/ 16 h 172"/>
                  <a:gd name="T48" fmla="*/ 23 w 59"/>
                  <a:gd name="T49" fmla="*/ 9 h 172"/>
                  <a:gd name="T50" fmla="*/ 19 w 59"/>
                  <a:gd name="T51" fmla="*/ 12 h 172"/>
                  <a:gd name="T52" fmla="*/ 21 w 59"/>
                  <a:gd name="T53" fmla="*/ 22 h 172"/>
                  <a:gd name="T54" fmla="*/ 23 w 59"/>
                  <a:gd name="T55" fmla="*/ 34 h 172"/>
                  <a:gd name="T56" fmla="*/ 22 w 59"/>
                  <a:gd name="T57" fmla="*/ 41 h 172"/>
                  <a:gd name="T58" fmla="*/ 16 w 59"/>
                  <a:gd name="T59" fmla="*/ 48 h 172"/>
                  <a:gd name="T60" fmla="*/ 11 w 59"/>
                  <a:gd name="T61" fmla="*/ 45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8 w 59"/>
                  <a:gd name="T71" fmla="*/ 75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7" y="49"/>
                      <a:pt x="47" y="42"/>
                      <a:pt x="47" y="41"/>
                    </a:cubicBezTo>
                    <a:cubicBezTo>
                      <a:pt x="47" y="39"/>
                      <a:pt x="47" y="35"/>
                      <a:pt x="47" y="34"/>
                    </a:cubicBezTo>
                    <a:cubicBezTo>
                      <a:pt x="47" y="33"/>
                      <a:pt x="47" y="31"/>
                      <a:pt x="47" y="31"/>
                    </a:cubicBezTo>
                    <a:cubicBezTo>
                      <a:pt x="47" y="31"/>
                      <a:pt x="48" y="28"/>
                      <a:pt x="48" y="27"/>
                    </a:cubicBezTo>
                    <a:cubicBezTo>
                      <a:pt x="48" y="27"/>
                      <a:pt x="48" y="23"/>
                      <a:pt x="48" y="23"/>
                    </a:cubicBezTo>
                    <a:cubicBezTo>
                      <a:pt x="48" y="23"/>
                      <a:pt x="49" y="21"/>
                      <a:pt x="49" y="20"/>
                    </a:cubicBezTo>
                    <a:cubicBezTo>
                      <a:pt x="49" y="20"/>
                      <a:pt x="49" y="17"/>
                      <a:pt x="49" y="17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0" y="13"/>
                      <a:pt x="50" y="10"/>
                      <a:pt x="48" y="10"/>
                    </a:cubicBezTo>
                    <a:cubicBezTo>
                      <a:pt x="46" y="10"/>
                      <a:pt x="46" y="14"/>
                      <a:pt x="46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6"/>
                      <a:pt x="43" y="27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0" y="27"/>
                      <a:pt x="40" y="26"/>
                    </a:cubicBezTo>
                    <a:cubicBezTo>
                      <a:pt x="40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6"/>
                    </a:cubicBezTo>
                    <a:cubicBezTo>
                      <a:pt x="40" y="5"/>
                      <a:pt x="41" y="2"/>
                      <a:pt x="38" y="2"/>
                    </a:cubicBezTo>
                    <a:cubicBezTo>
                      <a:pt x="36" y="2"/>
                      <a:pt x="36" y="6"/>
                      <a:pt x="36" y="7"/>
                    </a:cubicBezTo>
                    <a:cubicBezTo>
                      <a:pt x="36" y="8"/>
                      <a:pt x="36" y="11"/>
                      <a:pt x="36" y="11"/>
                    </a:cubicBezTo>
                    <a:cubicBezTo>
                      <a:pt x="36" y="11"/>
                      <a:pt x="36" y="17"/>
                      <a:pt x="36" y="18"/>
                    </a:cubicBezTo>
                    <a:cubicBezTo>
                      <a:pt x="36" y="18"/>
                      <a:pt x="35" y="20"/>
                      <a:pt x="35" y="21"/>
                    </a:cubicBezTo>
                    <a:cubicBezTo>
                      <a:pt x="35" y="22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4" y="25"/>
                    </a:cubicBezTo>
                    <a:cubicBezTo>
                      <a:pt x="34" y="25"/>
                      <a:pt x="33" y="24"/>
                      <a:pt x="33" y="24"/>
                    </a:cubicBezTo>
                    <a:cubicBezTo>
                      <a:pt x="34" y="24"/>
                      <a:pt x="33" y="18"/>
                      <a:pt x="33" y="17"/>
                    </a:cubicBezTo>
                    <a:cubicBezTo>
                      <a:pt x="33" y="17"/>
                      <a:pt x="32" y="11"/>
                      <a:pt x="31" y="10"/>
                    </a:cubicBezTo>
                    <a:cubicBezTo>
                      <a:pt x="31" y="9"/>
                      <a:pt x="31" y="5"/>
                      <a:pt x="31" y="5"/>
                    </a:cubicBezTo>
                    <a:cubicBezTo>
                      <a:pt x="31" y="4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25" y="1"/>
                      <a:pt x="26" y="4"/>
                      <a:pt x="26" y="4"/>
                    </a:cubicBezTo>
                    <a:cubicBezTo>
                      <a:pt x="26" y="5"/>
                      <a:pt x="27" y="12"/>
                      <a:pt x="27" y="12"/>
                    </a:cubicBezTo>
                    <a:cubicBezTo>
                      <a:pt x="27" y="12"/>
                      <a:pt x="27" y="15"/>
                      <a:pt x="27" y="15"/>
                    </a:cubicBezTo>
                    <a:cubicBezTo>
                      <a:pt x="27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8" y="27"/>
                    </a:cubicBezTo>
                    <a:cubicBezTo>
                      <a:pt x="28" y="27"/>
                      <a:pt x="27" y="25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0"/>
                      <a:pt x="25" y="17"/>
                      <a:pt x="25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3" y="8"/>
                      <a:pt x="22" y="6"/>
                      <a:pt x="21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1"/>
                      <a:pt x="21" y="22"/>
                    </a:cubicBezTo>
                    <a:cubicBezTo>
                      <a:pt x="21" y="23"/>
                      <a:pt x="22" y="29"/>
                      <a:pt x="22" y="30"/>
                    </a:cubicBezTo>
                    <a:cubicBezTo>
                      <a:pt x="22" y="31"/>
                      <a:pt x="22" y="33"/>
                      <a:pt x="23" y="34"/>
                    </a:cubicBezTo>
                    <a:cubicBezTo>
                      <a:pt x="23" y="35"/>
                      <a:pt x="23" y="37"/>
                      <a:pt x="23" y="37"/>
                    </a:cubicBezTo>
                    <a:cubicBezTo>
                      <a:pt x="23" y="37"/>
                      <a:pt x="22" y="40"/>
                      <a:pt x="22" y="41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8"/>
                      <a:pt x="16" y="48"/>
                    </a:cubicBezTo>
                    <a:cubicBezTo>
                      <a:pt x="15" y="47"/>
                      <a:pt x="13" y="46"/>
                      <a:pt x="13" y="46"/>
                    </a:cubicBezTo>
                    <a:cubicBezTo>
                      <a:pt x="12" y="45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7" y="42"/>
                    </a:cubicBezTo>
                    <a:cubicBezTo>
                      <a:pt x="6" y="42"/>
                      <a:pt x="2" y="41"/>
                      <a:pt x="1" y="44"/>
                    </a:cubicBezTo>
                    <a:cubicBezTo>
                      <a:pt x="0" y="46"/>
                      <a:pt x="1" y="46"/>
                      <a:pt x="3" y="47"/>
                    </a:cubicBezTo>
                    <a:cubicBezTo>
                      <a:pt x="4" y="48"/>
                      <a:pt x="6" y="51"/>
                      <a:pt x="7" y="51"/>
                    </a:cubicBezTo>
                    <a:cubicBezTo>
                      <a:pt x="7" y="51"/>
                      <a:pt x="9" y="52"/>
                      <a:pt x="10" y="53"/>
                    </a:cubicBezTo>
                    <a:cubicBezTo>
                      <a:pt x="10" y="53"/>
                      <a:pt x="14" y="57"/>
                      <a:pt x="15" y="58"/>
                    </a:cubicBezTo>
                    <a:cubicBezTo>
                      <a:pt x="16" y="58"/>
                      <a:pt x="22" y="62"/>
                      <a:pt x="22" y="62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5"/>
                      <a:pt x="27" y="66"/>
                    </a:cubicBezTo>
                    <a:cubicBezTo>
                      <a:pt x="27" y="67"/>
                      <a:pt x="27" y="73"/>
                      <a:pt x="28" y="75"/>
                    </a:cubicBezTo>
                    <a:cubicBezTo>
                      <a:pt x="28" y="77"/>
                      <a:pt x="30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"/>
              <p:cNvSpPr>
                <a:spLocks/>
              </p:cNvSpPr>
              <p:nvPr/>
            </p:nvSpPr>
            <p:spPr bwMode="auto">
              <a:xfrm>
                <a:off x="5207001" y="3603625"/>
                <a:ext cx="184150" cy="498475"/>
              </a:xfrm>
              <a:custGeom>
                <a:avLst/>
                <a:gdLst>
                  <a:gd name="T0" fmla="*/ 35 w 49"/>
                  <a:gd name="T1" fmla="*/ 54 h 132"/>
                  <a:gd name="T2" fmla="*/ 40 w 49"/>
                  <a:gd name="T3" fmla="*/ 40 h 132"/>
                  <a:gd name="T4" fmla="*/ 42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9 w 49"/>
                  <a:gd name="T17" fmla="*/ 28 h 132"/>
                  <a:gd name="T18" fmla="*/ 37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1 w 49"/>
                  <a:gd name="T25" fmla="*/ 5 h 132"/>
                  <a:gd name="T26" fmla="*/ 37 w 49"/>
                  <a:gd name="T27" fmla="*/ 12 h 132"/>
                  <a:gd name="T28" fmla="*/ 34 w 49"/>
                  <a:gd name="T29" fmla="*/ 21 h 132"/>
                  <a:gd name="T30" fmla="*/ 33 w 49"/>
                  <a:gd name="T31" fmla="*/ 24 h 132"/>
                  <a:gd name="T32" fmla="*/ 33 w 49"/>
                  <a:gd name="T33" fmla="*/ 17 h 132"/>
                  <a:gd name="T34" fmla="*/ 34 w 49"/>
                  <a:gd name="T35" fmla="*/ 5 h 132"/>
                  <a:gd name="T36" fmla="*/ 32 w 49"/>
                  <a:gd name="T37" fmla="*/ 0 h 132"/>
                  <a:gd name="T38" fmla="*/ 29 w 49"/>
                  <a:gd name="T39" fmla="*/ 11 h 132"/>
                  <a:gd name="T40" fmla="*/ 28 w 49"/>
                  <a:gd name="T41" fmla="*/ 16 h 132"/>
                  <a:gd name="T42" fmla="*/ 28 w 49"/>
                  <a:gd name="T43" fmla="*/ 24 h 132"/>
                  <a:gd name="T44" fmla="*/ 27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3 w 49"/>
                  <a:gd name="T51" fmla="*/ 8 h 132"/>
                  <a:gd name="T52" fmla="*/ 22 w 49"/>
                  <a:gd name="T53" fmla="*/ 17 h 132"/>
                  <a:gd name="T54" fmla="*/ 21 w 49"/>
                  <a:gd name="T55" fmla="*/ 28 h 132"/>
                  <a:gd name="T56" fmla="*/ 19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5 w 49"/>
                  <a:gd name="T65" fmla="*/ 37 h 132"/>
                  <a:gd name="T66" fmla="*/ 10 w 49"/>
                  <a:gd name="T67" fmla="*/ 45 h 132"/>
                  <a:gd name="T68" fmla="*/ 18 w 49"/>
                  <a:gd name="T69" fmla="*/ 53 h 132"/>
                  <a:gd name="T70" fmla="*/ 18 w 49"/>
                  <a:gd name="T71" fmla="*/ 62 h 132"/>
                  <a:gd name="T72" fmla="*/ 7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3" y="57"/>
                    </a:moveTo>
                    <a:cubicBezTo>
                      <a:pt x="33" y="57"/>
                      <a:pt x="35" y="54"/>
                      <a:pt x="35" y="54"/>
                    </a:cubicBezTo>
                    <a:cubicBezTo>
                      <a:pt x="35" y="53"/>
                      <a:pt x="37" y="49"/>
                      <a:pt x="37" y="48"/>
                    </a:cubicBezTo>
                    <a:cubicBezTo>
                      <a:pt x="38" y="47"/>
                      <a:pt x="39" y="41"/>
                      <a:pt x="40" y="40"/>
                    </a:cubicBezTo>
                    <a:cubicBezTo>
                      <a:pt x="40" y="39"/>
                      <a:pt x="41" y="35"/>
                      <a:pt x="41" y="34"/>
                    </a:cubicBezTo>
                    <a:cubicBezTo>
                      <a:pt x="42" y="33"/>
                      <a:pt x="42" y="32"/>
                      <a:pt x="42" y="32"/>
                    </a:cubicBezTo>
                    <a:cubicBezTo>
                      <a:pt x="42" y="32"/>
                      <a:pt x="43" y="30"/>
                      <a:pt x="43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6" y="23"/>
                      <a:pt x="46" y="21"/>
                      <a:pt x="46" y="21"/>
                    </a:cubicBezTo>
                    <a:cubicBezTo>
                      <a:pt x="46" y="21"/>
                      <a:pt x="47" y="20"/>
                      <a:pt x="47" y="19"/>
                    </a:cubicBezTo>
                    <a:cubicBezTo>
                      <a:pt x="48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2" y="22"/>
                    </a:cubicBezTo>
                    <a:cubicBezTo>
                      <a:pt x="42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40" y="26"/>
                    </a:cubicBezTo>
                    <a:cubicBezTo>
                      <a:pt x="40" y="27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7" y="27"/>
                      <a:pt x="37" y="26"/>
                    </a:cubicBezTo>
                    <a:cubicBezTo>
                      <a:pt x="37" y="26"/>
                      <a:pt x="38" y="22"/>
                      <a:pt x="38" y="22"/>
                    </a:cubicBezTo>
                    <a:cubicBezTo>
                      <a:pt x="39" y="21"/>
                      <a:pt x="39" y="19"/>
                      <a:pt x="39" y="18"/>
                    </a:cubicBezTo>
                    <a:cubicBezTo>
                      <a:pt x="39" y="18"/>
                      <a:pt x="40" y="15"/>
                      <a:pt x="40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2" y="9"/>
                      <a:pt x="43" y="5"/>
                      <a:pt x="41" y="5"/>
                    </a:cubicBezTo>
                    <a:cubicBezTo>
                      <a:pt x="39" y="4"/>
                      <a:pt x="38" y="8"/>
                      <a:pt x="38" y="9"/>
                    </a:cubicBezTo>
                    <a:cubicBezTo>
                      <a:pt x="37" y="10"/>
                      <a:pt x="37" y="12"/>
                      <a:pt x="37" y="12"/>
                    </a:cubicBezTo>
                    <a:cubicBezTo>
                      <a:pt x="37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4" y="21"/>
                    </a:cubicBezTo>
                    <a:cubicBezTo>
                      <a:pt x="34" y="21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3"/>
                      <a:pt x="32" y="22"/>
                    </a:cubicBezTo>
                    <a:cubicBezTo>
                      <a:pt x="32" y="22"/>
                      <a:pt x="33" y="17"/>
                      <a:pt x="33" y="17"/>
                    </a:cubicBezTo>
                    <a:cubicBezTo>
                      <a:pt x="33" y="16"/>
                      <a:pt x="33" y="11"/>
                      <a:pt x="33" y="10"/>
                    </a:cubicBezTo>
                    <a:cubicBezTo>
                      <a:pt x="33" y="9"/>
                      <a:pt x="34" y="6"/>
                      <a:pt x="34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0"/>
                      <a:pt x="32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30" y="4"/>
                      <a:pt x="29" y="11"/>
                      <a:pt x="29" y="11"/>
                    </a:cubicBezTo>
                    <a:cubicBezTo>
                      <a:pt x="29" y="11"/>
                      <a:pt x="29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8" y="16"/>
                      <a:pt x="28" y="20"/>
                      <a:pt x="28" y="21"/>
                    </a:cubicBezTo>
                    <a:cubicBezTo>
                      <a:pt x="28" y="21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2"/>
                      <a:pt x="27" y="21"/>
                    </a:cubicBezTo>
                    <a:cubicBezTo>
                      <a:pt x="27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7" y="7"/>
                      <a:pt x="26" y="7"/>
                    </a:cubicBezTo>
                    <a:cubicBezTo>
                      <a:pt x="26" y="6"/>
                      <a:pt x="26" y="4"/>
                      <a:pt x="25" y="4"/>
                    </a:cubicBezTo>
                    <a:cubicBezTo>
                      <a:pt x="23" y="4"/>
                      <a:pt x="23" y="7"/>
                      <a:pt x="23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2" y="16"/>
                      <a:pt x="22" y="17"/>
                    </a:cubicBezTo>
                    <a:cubicBezTo>
                      <a:pt x="22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1" y="30"/>
                      <a:pt x="21" y="30"/>
                    </a:cubicBezTo>
                    <a:cubicBezTo>
                      <a:pt x="21" y="30"/>
                      <a:pt x="20" y="33"/>
                      <a:pt x="19" y="34"/>
                    </a:cubicBezTo>
                    <a:cubicBezTo>
                      <a:pt x="18" y="35"/>
                      <a:pt x="16" y="37"/>
                      <a:pt x="15" y="37"/>
                    </a:cubicBezTo>
                    <a:cubicBezTo>
                      <a:pt x="15" y="37"/>
                      <a:pt x="14" y="38"/>
                      <a:pt x="13" y="37"/>
                    </a:cubicBezTo>
                    <a:cubicBezTo>
                      <a:pt x="13" y="37"/>
                      <a:pt x="11" y="35"/>
                      <a:pt x="11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7" y="31"/>
                    </a:cubicBezTo>
                    <a:cubicBezTo>
                      <a:pt x="6" y="30"/>
                      <a:pt x="3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5" y="37"/>
                      <a:pt x="5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8" y="40"/>
                      <a:pt x="10" y="45"/>
                      <a:pt x="10" y="45"/>
                    </a:cubicBezTo>
                    <a:cubicBezTo>
                      <a:pt x="11" y="46"/>
                      <a:pt x="15" y="50"/>
                      <a:pt x="16" y="51"/>
                    </a:cubicBezTo>
                    <a:cubicBezTo>
                      <a:pt x="16" y="51"/>
                      <a:pt x="17" y="53"/>
                      <a:pt x="18" y="53"/>
                    </a:cubicBezTo>
                    <a:cubicBezTo>
                      <a:pt x="18" y="54"/>
                      <a:pt x="18" y="54"/>
                      <a:pt x="19" y="55"/>
                    </a:cubicBezTo>
                    <a:cubicBezTo>
                      <a:pt x="19" y="55"/>
                      <a:pt x="18" y="60"/>
                      <a:pt x="18" y="62"/>
                    </a:cubicBezTo>
                    <a:cubicBezTo>
                      <a:pt x="17" y="64"/>
                      <a:pt x="10" y="103"/>
                      <a:pt x="9" y="108"/>
                    </a:cubicBezTo>
                    <a:cubicBezTo>
                      <a:pt x="7" y="122"/>
                      <a:pt x="7" y="131"/>
                      <a:pt x="7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32"/>
                      <a:pt x="29" y="120"/>
                      <a:pt x="29" y="112"/>
                    </a:cubicBezTo>
                    <a:cubicBezTo>
                      <a:pt x="30" y="103"/>
                      <a:pt x="33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"/>
              <p:cNvSpPr>
                <a:spLocks/>
              </p:cNvSpPr>
              <p:nvPr/>
            </p:nvSpPr>
            <p:spPr bwMode="auto">
              <a:xfrm>
                <a:off x="4624388" y="2854325"/>
                <a:ext cx="474663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7 w 126"/>
                  <a:gd name="T7" fmla="*/ 40 h 307"/>
                  <a:gd name="T8" fmla="*/ 122 w 126"/>
                  <a:gd name="T9" fmla="*/ 28 h 307"/>
                  <a:gd name="T10" fmla="*/ 113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4 w 126"/>
                  <a:gd name="T25" fmla="*/ 14 h 307"/>
                  <a:gd name="T26" fmla="*/ 88 w 126"/>
                  <a:gd name="T27" fmla="*/ 35 h 307"/>
                  <a:gd name="T28" fmla="*/ 84 w 126"/>
                  <a:gd name="T29" fmla="*/ 49 h 307"/>
                  <a:gd name="T30" fmla="*/ 82 w 126"/>
                  <a:gd name="T31" fmla="*/ 34 h 307"/>
                  <a:gd name="T32" fmla="*/ 83 w 126"/>
                  <a:gd name="T33" fmla="*/ 10 h 307"/>
                  <a:gd name="T34" fmla="*/ 79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4 w 126"/>
                  <a:gd name="T47" fmla="*/ 34 h 307"/>
                  <a:gd name="T48" fmla="*/ 53 w 126"/>
                  <a:gd name="T49" fmla="*/ 57 h 307"/>
                  <a:gd name="T50" fmla="*/ 52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40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3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6" y="122"/>
                    </a:moveTo>
                    <a:cubicBezTo>
                      <a:pt x="86" y="122"/>
                      <a:pt x="90" y="115"/>
                      <a:pt x="90" y="113"/>
                    </a:cubicBezTo>
                    <a:cubicBezTo>
                      <a:pt x="91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3" y="78"/>
                      <a:pt x="106" y="69"/>
                      <a:pt x="106" y="67"/>
                    </a:cubicBezTo>
                    <a:cubicBezTo>
                      <a:pt x="107" y="64"/>
                      <a:pt x="110" y="55"/>
                      <a:pt x="110" y="54"/>
                    </a:cubicBezTo>
                    <a:cubicBezTo>
                      <a:pt x="111" y="53"/>
                      <a:pt x="114" y="46"/>
                      <a:pt x="114" y="46"/>
                    </a:cubicBezTo>
                    <a:cubicBezTo>
                      <a:pt x="114" y="46"/>
                      <a:pt x="116" y="42"/>
                      <a:pt x="117" y="40"/>
                    </a:cubicBezTo>
                    <a:cubicBezTo>
                      <a:pt x="117" y="38"/>
                      <a:pt x="119" y="34"/>
                      <a:pt x="119" y="34"/>
                    </a:cubicBezTo>
                    <a:cubicBezTo>
                      <a:pt x="119" y="34"/>
                      <a:pt x="121" y="30"/>
                      <a:pt x="122" y="28"/>
                    </a:cubicBezTo>
                    <a:cubicBezTo>
                      <a:pt x="122" y="26"/>
                      <a:pt x="126" y="17"/>
                      <a:pt x="121" y="18"/>
                    </a:cubicBezTo>
                    <a:cubicBezTo>
                      <a:pt x="115" y="18"/>
                      <a:pt x="113" y="27"/>
                      <a:pt x="113" y="27"/>
                    </a:cubicBezTo>
                    <a:cubicBezTo>
                      <a:pt x="112" y="29"/>
                      <a:pt x="111" y="31"/>
                      <a:pt x="110" y="33"/>
                    </a:cubicBezTo>
                    <a:cubicBezTo>
                      <a:pt x="110" y="33"/>
                      <a:pt x="108" y="37"/>
                      <a:pt x="107" y="39"/>
                    </a:cubicBezTo>
                    <a:cubicBezTo>
                      <a:pt x="107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7" y="55"/>
                      <a:pt x="96" y="55"/>
                    </a:cubicBezTo>
                    <a:cubicBezTo>
                      <a:pt x="96" y="54"/>
                      <a:pt x="94" y="53"/>
                      <a:pt x="94" y="51"/>
                    </a:cubicBezTo>
                    <a:cubicBezTo>
                      <a:pt x="94" y="50"/>
                      <a:pt x="97" y="42"/>
                      <a:pt x="97" y="41"/>
                    </a:cubicBezTo>
                    <a:cubicBezTo>
                      <a:pt x="98" y="39"/>
                      <a:pt x="99" y="34"/>
                      <a:pt x="99" y="33"/>
                    </a:cubicBezTo>
                    <a:cubicBezTo>
                      <a:pt x="100" y="32"/>
                      <a:pt x="100" y="26"/>
                      <a:pt x="101" y="24"/>
                    </a:cubicBezTo>
                    <a:cubicBezTo>
                      <a:pt x="102" y="21"/>
                      <a:pt x="102" y="19"/>
                      <a:pt x="102" y="19"/>
                    </a:cubicBezTo>
                    <a:cubicBezTo>
                      <a:pt x="102" y="19"/>
                      <a:pt x="104" y="13"/>
                      <a:pt x="104" y="11"/>
                    </a:cubicBezTo>
                    <a:cubicBezTo>
                      <a:pt x="105" y="10"/>
                      <a:pt x="108" y="2"/>
                      <a:pt x="102" y="3"/>
                    </a:cubicBezTo>
                    <a:cubicBezTo>
                      <a:pt x="97" y="4"/>
                      <a:pt x="95" y="11"/>
                      <a:pt x="94" y="14"/>
                    </a:cubicBezTo>
                    <a:cubicBezTo>
                      <a:pt x="93" y="16"/>
                      <a:pt x="92" y="22"/>
                      <a:pt x="92" y="22"/>
                    </a:cubicBezTo>
                    <a:cubicBezTo>
                      <a:pt x="92" y="22"/>
                      <a:pt x="89" y="33"/>
                      <a:pt x="88" y="35"/>
                    </a:cubicBezTo>
                    <a:cubicBezTo>
                      <a:pt x="88" y="36"/>
                      <a:pt x="86" y="40"/>
                      <a:pt x="86" y="42"/>
                    </a:cubicBezTo>
                    <a:cubicBezTo>
                      <a:pt x="85" y="44"/>
                      <a:pt x="85" y="47"/>
                      <a:pt x="84" y="49"/>
                    </a:cubicBezTo>
                    <a:cubicBezTo>
                      <a:pt x="84" y="49"/>
                      <a:pt x="83" y="50"/>
                      <a:pt x="82" y="50"/>
                    </a:cubicBezTo>
                    <a:cubicBezTo>
                      <a:pt x="81" y="49"/>
                      <a:pt x="82" y="35"/>
                      <a:pt x="82" y="34"/>
                    </a:cubicBezTo>
                    <a:cubicBezTo>
                      <a:pt x="82" y="33"/>
                      <a:pt x="83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4" y="5"/>
                      <a:pt x="84" y="5"/>
                    </a:cubicBezTo>
                    <a:cubicBezTo>
                      <a:pt x="84" y="5"/>
                      <a:pt x="84" y="0"/>
                      <a:pt x="79" y="2"/>
                    </a:cubicBezTo>
                    <a:cubicBezTo>
                      <a:pt x="73" y="4"/>
                      <a:pt x="73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9" y="47"/>
                      <a:pt x="69" y="51"/>
                      <a:pt x="67" y="51"/>
                    </a:cubicBezTo>
                    <a:cubicBezTo>
                      <a:pt x="66" y="51"/>
                      <a:pt x="66" y="49"/>
                      <a:pt x="66" y="49"/>
                    </a:cubicBezTo>
                    <a:cubicBezTo>
                      <a:pt x="66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5" y="21"/>
                      <a:pt x="64" y="20"/>
                    </a:cubicBezTo>
                    <a:cubicBezTo>
                      <a:pt x="64" y="19"/>
                      <a:pt x="64" y="14"/>
                      <a:pt x="60" y="16"/>
                    </a:cubicBezTo>
                    <a:cubicBezTo>
                      <a:pt x="56" y="17"/>
                      <a:pt x="55" y="24"/>
                      <a:pt x="54" y="26"/>
                    </a:cubicBezTo>
                    <a:cubicBezTo>
                      <a:pt x="54" y="29"/>
                      <a:pt x="54" y="34"/>
                      <a:pt x="54" y="34"/>
                    </a:cubicBezTo>
                    <a:cubicBezTo>
                      <a:pt x="54" y="34"/>
                      <a:pt x="53" y="42"/>
                      <a:pt x="53" y="44"/>
                    </a:cubicBezTo>
                    <a:cubicBezTo>
                      <a:pt x="53" y="45"/>
                      <a:pt x="53" y="56"/>
                      <a:pt x="53" y="57"/>
                    </a:cubicBezTo>
                    <a:cubicBezTo>
                      <a:pt x="53" y="59"/>
                      <a:pt x="52" y="64"/>
                      <a:pt x="52" y="65"/>
                    </a:cubicBezTo>
                    <a:cubicBezTo>
                      <a:pt x="52" y="67"/>
                      <a:pt x="52" y="70"/>
                      <a:pt x="52" y="70"/>
                    </a:cubicBezTo>
                    <a:cubicBezTo>
                      <a:pt x="52" y="70"/>
                      <a:pt x="49" y="75"/>
                      <a:pt x="47" y="78"/>
                    </a:cubicBezTo>
                    <a:cubicBezTo>
                      <a:pt x="45" y="80"/>
                      <a:pt x="39" y="86"/>
                      <a:pt x="38" y="86"/>
                    </a:cubicBezTo>
                    <a:cubicBezTo>
                      <a:pt x="38" y="86"/>
                      <a:pt x="34" y="88"/>
                      <a:pt x="33" y="88"/>
                    </a:cubicBezTo>
                    <a:cubicBezTo>
                      <a:pt x="32" y="87"/>
                      <a:pt x="27" y="84"/>
                      <a:pt x="26" y="84"/>
                    </a:cubicBezTo>
                    <a:cubicBezTo>
                      <a:pt x="25" y="83"/>
                      <a:pt x="23" y="83"/>
                      <a:pt x="23" y="83"/>
                    </a:cubicBezTo>
                    <a:cubicBezTo>
                      <a:pt x="23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3" y="80"/>
                    </a:cubicBezTo>
                    <a:cubicBezTo>
                      <a:pt x="0" y="83"/>
                      <a:pt x="3" y="83"/>
                      <a:pt x="5" y="85"/>
                    </a:cubicBezTo>
                    <a:cubicBezTo>
                      <a:pt x="8" y="87"/>
                      <a:pt x="11" y="91"/>
                      <a:pt x="12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9" y="95"/>
                      <a:pt x="24" y="103"/>
                      <a:pt x="26" y="104"/>
                    </a:cubicBezTo>
                    <a:cubicBezTo>
                      <a:pt x="28" y="104"/>
                      <a:pt x="39" y="112"/>
                      <a:pt x="40" y="113"/>
                    </a:cubicBezTo>
                    <a:cubicBezTo>
                      <a:pt x="40" y="114"/>
                      <a:pt x="46" y="116"/>
                      <a:pt x="48" y="120"/>
                    </a:cubicBezTo>
                    <a:cubicBezTo>
                      <a:pt x="50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6" y="294"/>
                      <a:pt x="50" y="300"/>
                      <a:pt x="65" y="307"/>
                    </a:cubicBezTo>
                    <a:cubicBezTo>
                      <a:pt x="65" y="307"/>
                      <a:pt x="78" y="278"/>
                      <a:pt x="79" y="256"/>
                    </a:cubicBezTo>
                    <a:cubicBezTo>
                      <a:pt x="80" y="245"/>
                      <a:pt x="81" y="210"/>
                      <a:pt x="83" y="179"/>
                    </a:cubicBezTo>
                    <a:cubicBezTo>
                      <a:pt x="84" y="149"/>
                      <a:pt x="86" y="122"/>
                      <a:pt x="86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"/>
              <p:cNvSpPr>
                <a:spLocks/>
              </p:cNvSpPr>
              <p:nvPr/>
            </p:nvSpPr>
            <p:spPr bwMode="auto">
              <a:xfrm>
                <a:off x="3760788" y="3421063"/>
                <a:ext cx="214313" cy="657225"/>
              </a:xfrm>
              <a:custGeom>
                <a:avLst/>
                <a:gdLst>
                  <a:gd name="T0" fmla="*/ 20 w 57"/>
                  <a:gd name="T1" fmla="*/ 68 h 174"/>
                  <a:gd name="T2" fmla="*/ 13 w 57"/>
                  <a:gd name="T3" fmla="*/ 50 h 174"/>
                  <a:gd name="T4" fmla="*/ 8 w 57"/>
                  <a:gd name="T5" fmla="*/ 35 h 174"/>
                  <a:gd name="T6" fmla="*/ 5 w 57"/>
                  <a:gd name="T7" fmla="*/ 27 h 174"/>
                  <a:gd name="T8" fmla="*/ 2 w 57"/>
                  <a:gd name="T9" fmla="*/ 20 h 174"/>
                  <a:gd name="T10" fmla="*/ 6 w 57"/>
                  <a:gd name="T11" fmla="*/ 19 h 174"/>
                  <a:gd name="T12" fmla="*/ 9 w 57"/>
                  <a:gd name="T13" fmla="*/ 25 h 174"/>
                  <a:gd name="T14" fmla="*/ 11 w 57"/>
                  <a:gd name="T15" fmla="*/ 31 h 174"/>
                  <a:gd name="T16" fmla="*/ 14 w 57"/>
                  <a:gd name="T17" fmla="*/ 34 h 174"/>
                  <a:gd name="T18" fmla="*/ 13 w 57"/>
                  <a:gd name="T19" fmla="*/ 26 h 174"/>
                  <a:gd name="T20" fmla="*/ 10 w 57"/>
                  <a:gd name="T21" fmla="*/ 16 h 174"/>
                  <a:gd name="T22" fmla="*/ 8 w 57"/>
                  <a:gd name="T23" fmla="*/ 9 h 174"/>
                  <a:gd name="T24" fmla="*/ 13 w 57"/>
                  <a:gd name="T25" fmla="*/ 9 h 174"/>
                  <a:gd name="T26" fmla="*/ 16 w 57"/>
                  <a:gd name="T27" fmla="*/ 21 h 174"/>
                  <a:gd name="T28" fmla="*/ 19 w 57"/>
                  <a:gd name="T29" fmla="*/ 30 h 174"/>
                  <a:gd name="T30" fmla="*/ 19 w 57"/>
                  <a:gd name="T31" fmla="*/ 20 h 174"/>
                  <a:gd name="T32" fmla="*/ 17 w 57"/>
                  <a:gd name="T33" fmla="*/ 6 h 174"/>
                  <a:gd name="T34" fmla="*/ 18 w 57"/>
                  <a:gd name="T35" fmla="*/ 0 h 174"/>
                  <a:gd name="T36" fmla="*/ 24 w 57"/>
                  <a:gd name="T37" fmla="*/ 21 h 174"/>
                  <a:gd name="T38" fmla="*/ 26 w 57"/>
                  <a:gd name="T39" fmla="*/ 29 h 174"/>
                  <a:gd name="T40" fmla="*/ 26 w 57"/>
                  <a:gd name="T41" fmla="*/ 23 h 174"/>
                  <a:gd name="T42" fmla="*/ 26 w 57"/>
                  <a:gd name="T43" fmla="*/ 15 h 174"/>
                  <a:gd name="T44" fmla="*/ 27 w 57"/>
                  <a:gd name="T45" fmla="*/ 7 h 174"/>
                  <a:gd name="T46" fmla="*/ 31 w 57"/>
                  <a:gd name="T47" fmla="*/ 18 h 174"/>
                  <a:gd name="T48" fmla="*/ 32 w 57"/>
                  <a:gd name="T49" fmla="*/ 32 h 174"/>
                  <a:gd name="T50" fmla="*/ 34 w 57"/>
                  <a:gd name="T51" fmla="*/ 39 h 174"/>
                  <a:gd name="T52" fmla="*/ 40 w 57"/>
                  <a:gd name="T53" fmla="*/ 48 h 174"/>
                  <a:gd name="T54" fmla="*/ 45 w 57"/>
                  <a:gd name="T55" fmla="*/ 45 h 174"/>
                  <a:gd name="T56" fmla="*/ 49 w 57"/>
                  <a:gd name="T57" fmla="*/ 41 h 174"/>
                  <a:gd name="T58" fmla="*/ 55 w 57"/>
                  <a:gd name="T59" fmla="*/ 45 h 174"/>
                  <a:gd name="T60" fmla="*/ 49 w 57"/>
                  <a:gd name="T61" fmla="*/ 52 h 174"/>
                  <a:gd name="T62" fmla="*/ 41 w 57"/>
                  <a:gd name="T63" fmla="*/ 64 h 174"/>
                  <a:gd name="T64" fmla="*/ 53 w 57"/>
                  <a:gd name="T65" fmla="*/ 134 h 174"/>
                  <a:gd name="T66" fmla="*/ 40 w 57"/>
                  <a:gd name="T67" fmla="*/ 174 h 174"/>
                  <a:gd name="T68" fmla="*/ 27 w 57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" h="174">
                    <a:moveTo>
                      <a:pt x="22" y="73"/>
                    </a:moveTo>
                    <a:cubicBezTo>
                      <a:pt x="22" y="73"/>
                      <a:pt x="20" y="69"/>
                      <a:pt x="20" y="68"/>
                    </a:cubicBezTo>
                    <a:cubicBezTo>
                      <a:pt x="20" y="67"/>
                      <a:pt x="17" y="62"/>
                      <a:pt x="17" y="60"/>
                    </a:cubicBezTo>
                    <a:cubicBezTo>
                      <a:pt x="16" y="59"/>
                      <a:pt x="14" y="51"/>
                      <a:pt x="13" y="50"/>
                    </a:cubicBezTo>
                    <a:cubicBezTo>
                      <a:pt x="13" y="48"/>
                      <a:pt x="11" y="43"/>
                      <a:pt x="11" y="42"/>
                    </a:cubicBezTo>
                    <a:cubicBezTo>
                      <a:pt x="11" y="41"/>
                      <a:pt x="9" y="36"/>
                      <a:pt x="8" y="35"/>
                    </a:cubicBezTo>
                    <a:cubicBezTo>
                      <a:pt x="8" y="35"/>
                      <a:pt x="7" y="30"/>
                      <a:pt x="7" y="30"/>
                    </a:cubicBezTo>
                    <a:cubicBezTo>
                      <a:pt x="7" y="30"/>
                      <a:pt x="6" y="28"/>
                      <a:pt x="5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2" y="20"/>
                    </a:cubicBezTo>
                    <a:cubicBezTo>
                      <a:pt x="2" y="19"/>
                      <a:pt x="0" y="15"/>
                      <a:pt x="2" y="14"/>
                    </a:cubicBezTo>
                    <a:cubicBezTo>
                      <a:pt x="4" y="14"/>
                      <a:pt x="6" y="19"/>
                      <a:pt x="6" y="19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8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1" y="31"/>
                    </a:cubicBezTo>
                    <a:cubicBezTo>
                      <a:pt x="12" y="32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5" y="33"/>
                      <a:pt x="15" y="32"/>
                    </a:cubicBezTo>
                    <a:cubicBezTo>
                      <a:pt x="15" y="31"/>
                      <a:pt x="13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1" y="21"/>
                      <a:pt x="11" y="17"/>
                      <a:pt x="10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9" y="10"/>
                      <a:pt x="8" y="9"/>
                    </a:cubicBezTo>
                    <a:cubicBezTo>
                      <a:pt x="8" y="8"/>
                      <a:pt x="6" y="3"/>
                      <a:pt x="9" y="3"/>
                    </a:cubicBezTo>
                    <a:cubicBezTo>
                      <a:pt x="11" y="4"/>
                      <a:pt x="12" y="8"/>
                      <a:pt x="13" y="9"/>
                    </a:cubicBezTo>
                    <a:cubicBezTo>
                      <a:pt x="13" y="11"/>
                      <a:pt x="14" y="14"/>
                      <a:pt x="14" y="14"/>
                    </a:cubicBezTo>
                    <a:cubicBezTo>
                      <a:pt x="14" y="14"/>
                      <a:pt x="16" y="21"/>
                      <a:pt x="16" y="21"/>
                    </a:cubicBezTo>
                    <a:cubicBezTo>
                      <a:pt x="16" y="22"/>
                      <a:pt x="17" y="24"/>
                      <a:pt x="18" y="25"/>
                    </a:cubicBezTo>
                    <a:cubicBezTo>
                      <a:pt x="18" y="26"/>
                      <a:pt x="18" y="29"/>
                      <a:pt x="19" y="30"/>
                    </a:cubicBezTo>
                    <a:cubicBezTo>
                      <a:pt x="19" y="30"/>
                      <a:pt x="19" y="30"/>
                      <a:pt x="20" y="30"/>
                    </a:cubicBezTo>
                    <a:cubicBezTo>
                      <a:pt x="20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6" y="3"/>
                      <a:pt x="16" y="3"/>
                    </a:cubicBezTo>
                    <a:cubicBezTo>
                      <a:pt x="16" y="3"/>
                      <a:pt x="16" y="0"/>
                      <a:pt x="18" y="0"/>
                    </a:cubicBezTo>
                    <a:cubicBezTo>
                      <a:pt x="21" y="1"/>
                      <a:pt x="21" y="4"/>
                      <a:pt x="21" y="5"/>
                    </a:cubicBezTo>
                    <a:cubicBezTo>
                      <a:pt x="22" y="6"/>
                      <a:pt x="24" y="21"/>
                      <a:pt x="24" y="21"/>
                    </a:cubicBezTo>
                    <a:cubicBezTo>
                      <a:pt x="24" y="21"/>
                      <a:pt x="25" y="26"/>
                      <a:pt x="25" y="26"/>
                    </a:cubicBezTo>
                    <a:cubicBezTo>
                      <a:pt x="25" y="27"/>
                      <a:pt x="25" y="29"/>
                      <a:pt x="26" y="29"/>
                    </a:cubicBezTo>
                    <a:cubicBezTo>
                      <a:pt x="26" y="29"/>
                      <a:pt x="26" y="28"/>
                      <a:pt x="26" y="28"/>
                    </a:cubicBezTo>
                    <a:cubicBezTo>
                      <a:pt x="26" y="27"/>
                      <a:pt x="26" y="23"/>
                      <a:pt x="26" y="23"/>
                    </a:cubicBezTo>
                    <a:cubicBezTo>
                      <a:pt x="26" y="22"/>
                      <a:pt x="26" y="19"/>
                      <a:pt x="26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5" y="10"/>
                      <a:pt x="25" y="10"/>
                    </a:cubicBezTo>
                    <a:cubicBezTo>
                      <a:pt x="25" y="9"/>
                      <a:pt x="25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0" y="14"/>
                      <a:pt x="31" y="18"/>
                      <a:pt x="31" y="18"/>
                    </a:cubicBezTo>
                    <a:cubicBezTo>
                      <a:pt x="31" y="18"/>
                      <a:pt x="32" y="22"/>
                      <a:pt x="32" y="23"/>
                    </a:cubicBezTo>
                    <a:cubicBezTo>
                      <a:pt x="32" y="24"/>
                      <a:pt x="32" y="31"/>
                      <a:pt x="32" y="32"/>
                    </a:cubicBezTo>
                    <a:cubicBezTo>
                      <a:pt x="32" y="33"/>
                      <a:pt x="33" y="36"/>
                      <a:pt x="33" y="37"/>
                    </a:cubicBezTo>
                    <a:cubicBezTo>
                      <a:pt x="33" y="37"/>
                      <a:pt x="34" y="39"/>
                      <a:pt x="34" y="39"/>
                    </a:cubicBezTo>
                    <a:cubicBezTo>
                      <a:pt x="34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0" y="48"/>
                    </a:cubicBezTo>
                    <a:cubicBezTo>
                      <a:pt x="40" y="48"/>
                      <a:pt x="42" y="49"/>
                      <a:pt x="43" y="48"/>
                    </a:cubicBezTo>
                    <a:cubicBezTo>
                      <a:pt x="43" y="48"/>
                      <a:pt x="45" y="46"/>
                      <a:pt x="45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49" y="41"/>
                    </a:cubicBezTo>
                    <a:cubicBezTo>
                      <a:pt x="51" y="41"/>
                      <a:pt x="54" y="39"/>
                      <a:pt x="55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3" y="46"/>
                      <a:pt x="52" y="49"/>
                      <a:pt x="52" y="49"/>
                    </a:cubicBezTo>
                    <a:cubicBezTo>
                      <a:pt x="51" y="49"/>
                      <a:pt x="50" y="51"/>
                      <a:pt x="49" y="52"/>
                    </a:cubicBezTo>
                    <a:cubicBezTo>
                      <a:pt x="49" y="52"/>
                      <a:pt x="47" y="57"/>
                      <a:pt x="46" y="58"/>
                    </a:cubicBezTo>
                    <a:cubicBezTo>
                      <a:pt x="46" y="58"/>
                      <a:pt x="41" y="63"/>
                      <a:pt x="41" y="64"/>
                    </a:cubicBezTo>
                    <a:cubicBezTo>
                      <a:pt x="41" y="65"/>
                      <a:pt x="39" y="66"/>
                      <a:pt x="38" y="69"/>
                    </a:cubicBezTo>
                    <a:cubicBezTo>
                      <a:pt x="37" y="73"/>
                      <a:pt x="52" y="128"/>
                      <a:pt x="53" y="134"/>
                    </a:cubicBezTo>
                    <a:cubicBezTo>
                      <a:pt x="56" y="150"/>
                      <a:pt x="57" y="162"/>
                      <a:pt x="57" y="162"/>
                    </a:cubicBezTo>
                    <a:cubicBezTo>
                      <a:pt x="52" y="166"/>
                      <a:pt x="46" y="170"/>
                      <a:pt x="40" y="174"/>
                    </a:cubicBezTo>
                    <a:cubicBezTo>
                      <a:pt x="40" y="174"/>
                      <a:pt x="34" y="158"/>
                      <a:pt x="32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4" y="88"/>
                      <a:pt x="22" y="73"/>
                      <a:pt x="2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2"/>
              <p:cNvSpPr>
                <a:spLocks/>
              </p:cNvSpPr>
              <p:nvPr/>
            </p:nvSpPr>
            <p:spPr bwMode="auto">
              <a:xfrm>
                <a:off x="5267326" y="2790825"/>
                <a:ext cx="307975" cy="1163638"/>
              </a:xfrm>
              <a:custGeom>
                <a:avLst/>
                <a:gdLst>
                  <a:gd name="T0" fmla="*/ 67 w 82"/>
                  <a:gd name="T1" fmla="*/ 99 h 308"/>
                  <a:gd name="T2" fmla="*/ 72 w 82"/>
                  <a:gd name="T3" fmla="*/ 72 h 308"/>
                  <a:gd name="T4" fmla="*/ 73 w 82"/>
                  <a:gd name="T5" fmla="*/ 57 h 308"/>
                  <a:gd name="T6" fmla="*/ 77 w 82"/>
                  <a:gd name="T7" fmla="*/ 46 h 308"/>
                  <a:gd name="T8" fmla="*/ 79 w 82"/>
                  <a:gd name="T9" fmla="*/ 37 h 308"/>
                  <a:gd name="T10" fmla="*/ 79 w 82"/>
                  <a:gd name="T11" fmla="*/ 24 h 308"/>
                  <a:gd name="T12" fmla="*/ 73 w 82"/>
                  <a:gd name="T13" fmla="*/ 35 h 308"/>
                  <a:gd name="T14" fmla="*/ 71 w 82"/>
                  <a:gd name="T15" fmla="*/ 43 h 308"/>
                  <a:gd name="T16" fmla="*/ 67 w 82"/>
                  <a:gd name="T17" fmla="*/ 51 h 308"/>
                  <a:gd name="T18" fmla="*/ 63 w 82"/>
                  <a:gd name="T19" fmla="*/ 47 h 308"/>
                  <a:gd name="T20" fmla="*/ 66 w 82"/>
                  <a:gd name="T21" fmla="*/ 33 h 308"/>
                  <a:gd name="T22" fmla="*/ 66 w 82"/>
                  <a:gd name="T23" fmla="*/ 21 h 308"/>
                  <a:gd name="T24" fmla="*/ 65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4 w 82"/>
                  <a:gd name="T33" fmla="*/ 30 h 308"/>
                  <a:gd name="T34" fmla="*/ 53 w 82"/>
                  <a:gd name="T35" fmla="*/ 9 h 308"/>
                  <a:gd name="T36" fmla="*/ 49 w 82"/>
                  <a:gd name="T37" fmla="*/ 0 h 308"/>
                  <a:gd name="T38" fmla="*/ 46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4 w 82"/>
                  <a:gd name="T51" fmla="*/ 16 h 308"/>
                  <a:gd name="T52" fmla="*/ 34 w 82"/>
                  <a:gd name="T53" fmla="*/ 33 h 308"/>
                  <a:gd name="T54" fmla="*/ 36 w 82"/>
                  <a:gd name="T55" fmla="*/ 53 h 308"/>
                  <a:gd name="T56" fmla="*/ 34 w 82"/>
                  <a:gd name="T57" fmla="*/ 64 h 308"/>
                  <a:gd name="T58" fmla="*/ 24 w 82"/>
                  <a:gd name="T59" fmla="*/ 71 h 308"/>
                  <a:gd name="T60" fmla="*/ 17 w 82"/>
                  <a:gd name="T61" fmla="*/ 65 h 308"/>
                  <a:gd name="T62" fmla="*/ 2 w 82"/>
                  <a:gd name="T63" fmla="*/ 59 h 308"/>
                  <a:gd name="T64" fmla="*/ 10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6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7" y="99"/>
                    </a:cubicBezTo>
                    <a:cubicBezTo>
                      <a:pt x="67" y="97"/>
                      <a:pt x="69" y="90"/>
                      <a:pt x="70" y="88"/>
                    </a:cubicBezTo>
                    <a:cubicBezTo>
                      <a:pt x="70" y="85"/>
                      <a:pt x="72" y="74"/>
                      <a:pt x="72" y="72"/>
                    </a:cubicBezTo>
                    <a:cubicBezTo>
                      <a:pt x="72" y="71"/>
                      <a:pt x="73" y="64"/>
                      <a:pt x="73" y="62"/>
                    </a:cubicBezTo>
                    <a:cubicBezTo>
                      <a:pt x="74" y="60"/>
                      <a:pt x="73" y="58"/>
                      <a:pt x="73" y="57"/>
                    </a:cubicBezTo>
                    <a:cubicBezTo>
                      <a:pt x="73" y="57"/>
                      <a:pt x="75" y="53"/>
                      <a:pt x="75" y="52"/>
                    </a:cubicBezTo>
                    <a:cubicBezTo>
                      <a:pt x="75" y="52"/>
                      <a:pt x="77" y="46"/>
                      <a:pt x="77" y="46"/>
                    </a:cubicBezTo>
                    <a:cubicBezTo>
                      <a:pt x="77" y="46"/>
                      <a:pt x="78" y="43"/>
                      <a:pt x="78" y="42"/>
                    </a:cubicBezTo>
                    <a:cubicBezTo>
                      <a:pt x="78" y="41"/>
                      <a:pt x="79" y="37"/>
                      <a:pt x="79" y="37"/>
                    </a:cubicBezTo>
                    <a:cubicBezTo>
                      <a:pt x="79" y="37"/>
                      <a:pt x="80" y="34"/>
                      <a:pt x="80" y="33"/>
                    </a:cubicBezTo>
                    <a:cubicBezTo>
                      <a:pt x="80" y="31"/>
                      <a:pt x="82" y="25"/>
                      <a:pt x="79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2" y="38"/>
                      <a:pt x="72" y="39"/>
                    </a:cubicBezTo>
                    <a:cubicBezTo>
                      <a:pt x="71" y="40"/>
                      <a:pt x="71" y="43"/>
                      <a:pt x="71" y="43"/>
                    </a:cubicBezTo>
                    <a:cubicBezTo>
                      <a:pt x="71" y="43"/>
                      <a:pt x="70" y="45"/>
                      <a:pt x="69" y="46"/>
                    </a:cubicBezTo>
                    <a:cubicBezTo>
                      <a:pt x="68" y="48"/>
                      <a:pt x="67" y="50"/>
                      <a:pt x="67" y="51"/>
                    </a:cubicBezTo>
                    <a:cubicBezTo>
                      <a:pt x="66" y="51"/>
                      <a:pt x="66" y="51"/>
                      <a:pt x="65" y="51"/>
                    </a:cubicBezTo>
                    <a:cubicBezTo>
                      <a:pt x="65" y="50"/>
                      <a:pt x="64" y="49"/>
                      <a:pt x="63" y="47"/>
                    </a:cubicBezTo>
                    <a:cubicBezTo>
                      <a:pt x="63" y="47"/>
                      <a:pt x="65" y="40"/>
                      <a:pt x="65" y="39"/>
                    </a:cubicBezTo>
                    <a:cubicBezTo>
                      <a:pt x="65" y="38"/>
                      <a:pt x="65" y="33"/>
                      <a:pt x="66" y="33"/>
                    </a:cubicBezTo>
                    <a:cubicBezTo>
                      <a:pt x="66" y="32"/>
                      <a:pt x="66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9" y="8"/>
                      <a:pt x="65" y="7"/>
                    </a:cubicBezTo>
                    <a:cubicBezTo>
                      <a:pt x="61" y="7"/>
                      <a:pt x="61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7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5" y="43"/>
                      <a:pt x="54" y="42"/>
                      <a:pt x="54" y="41"/>
                    </a:cubicBezTo>
                    <a:cubicBezTo>
                      <a:pt x="54" y="41"/>
                      <a:pt x="54" y="31"/>
                      <a:pt x="54" y="30"/>
                    </a:cubicBezTo>
                    <a:cubicBezTo>
                      <a:pt x="54" y="29"/>
                      <a:pt x="53" y="19"/>
                      <a:pt x="53" y="18"/>
                    </a:cubicBezTo>
                    <a:cubicBezTo>
                      <a:pt x="53" y="17"/>
                      <a:pt x="53" y="10"/>
                      <a:pt x="53" y="9"/>
                    </a:cubicBezTo>
                    <a:cubicBezTo>
                      <a:pt x="53" y="8"/>
                      <a:pt x="53" y="4"/>
                      <a:pt x="53" y="4"/>
                    </a:cubicBezTo>
                    <a:cubicBezTo>
                      <a:pt x="53" y="4"/>
                      <a:pt x="52" y="0"/>
                      <a:pt x="49" y="0"/>
                    </a:cubicBezTo>
                    <a:cubicBezTo>
                      <a:pt x="45" y="0"/>
                      <a:pt x="45" y="5"/>
                      <a:pt x="45" y="6"/>
                    </a:cubicBezTo>
                    <a:cubicBezTo>
                      <a:pt x="45" y="7"/>
                      <a:pt x="46" y="20"/>
                      <a:pt x="46" y="20"/>
                    </a:cubicBezTo>
                    <a:cubicBezTo>
                      <a:pt x="46" y="20"/>
                      <a:pt x="46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6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7" y="44"/>
                      <a:pt x="46" y="44"/>
                    </a:cubicBezTo>
                    <a:cubicBezTo>
                      <a:pt x="45" y="44"/>
                      <a:pt x="44" y="41"/>
                      <a:pt x="44" y="40"/>
                    </a:cubicBezTo>
                    <a:cubicBezTo>
                      <a:pt x="44" y="39"/>
                      <a:pt x="43" y="33"/>
                      <a:pt x="43" y="32"/>
                    </a:cubicBezTo>
                    <a:cubicBezTo>
                      <a:pt x="43" y="32"/>
                      <a:pt x="42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1" y="14"/>
                      <a:pt x="40" y="13"/>
                    </a:cubicBezTo>
                    <a:cubicBezTo>
                      <a:pt x="40" y="11"/>
                      <a:pt x="39" y="7"/>
                      <a:pt x="37" y="8"/>
                    </a:cubicBezTo>
                    <a:cubicBezTo>
                      <a:pt x="34" y="8"/>
                      <a:pt x="34" y="14"/>
                      <a:pt x="34" y="16"/>
                    </a:cubicBezTo>
                    <a:cubicBezTo>
                      <a:pt x="34" y="19"/>
                      <a:pt x="34" y="24"/>
                      <a:pt x="34" y="24"/>
                    </a:cubicBezTo>
                    <a:cubicBezTo>
                      <a:pt x="34" y="24"/>
                      <a:pt x="34" y="31"/>
                      <a:pt x="34" y="33"/>
                    </a:cubicBezTo>
                    <a:cubicBezTo>
                      <a:pt x="35" y="34"/>
                      <a:pt x="35" y="44"/>
                      <a:pt x="36" y="46"/>
                    </a:cubicBezTo>
                    <a:cubicBezTo>
                      <a:pt x="36" y="47"/>
                      <a:pt x="36" y="52"/>
                      <a:pt x="36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5" y="62"/>
                      <a:pt x="34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8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9" y="66"/>
                      <a:pt x="17" y="65"/>
                      <a:pt x="17" y="65"/>
                    </a:cubicBezTo>
                    <a:cubicBezTo>
                      <a:pt x="17" y="65"/>
                      <a:pt x="14" y="61"/>
                      <a:pt x="11" y="60"/>
                    </a:cubicBezTo>
                    <a:cubicBezTo>
                      <a:pt x="9" y="59"/>
                      <a:pt x="3" y="56"/>
                      <a:pt x="2" y="59"/>
                    </a:cubicBezTo>
                    <a:cubicBezTo>
                      <a:pt x="0" y="62"/>
                      <a:pt x="2" y="63"/>
                      <a:pt x="4" y="65"/>
                    </a:cubicBezTo>
                    <a:cubicBezTo>
                      <a:pt x="6" y="68"/>
                      <a:pt x="9" y="72"/>
                      <a:pt x="10" y="73"/>
                    </a:cubicBezTo>
                    <a:cubicBezTo>
                      <a:pt x="11" y="73"/>
                      <a:pt x="14" y="76"/>
                      <a:pt x="15" y="77"/>
                    </a:cubicBezTo>
                    <a:cubicBezTo>
                      <a:pt x="15" y="78"/>
                      <a:pt x="20" y="85"/>
                      <a:pt x="21" y="86"/>
                    </a:cubicBezTo>
                    <a:cubicBezTo>
                      <a:pt x="23" y="87"/>
                      <a:pt x="31" y="95"/>
                      <a:pt x="32" y="96"/>
                    </a:cubicBezTo>
                    <a:cubicBezTo>
                      <a:pt x="32" y="97"/>
                      <a:pt x="36" y="100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5" y="194"/>
                      <a:pt x="34" y="204"/>
                    </a:cubicBezTo>
                    <a:cubicBezTo>
                      <a:pt x="34" y="229"/>
                      <a:pt x="36" y="308"/>
                      <a:pt x="36" y="308"/>
                    </a:cubicBezTo>
                    <a:cubicBezTo>
                      <a:pt x="67" y="308"/>
                      <a:pt x="67" y="308"/>
                      <a:pt x="67" y="308"/>
                    </a:cubicBezTo>
                    <a:cubicBezTo>
                      <a:pt x="67" y="308"/>
                      <a:pt x="72" y="223"/>
                      <a:pt x="71" y="207"/>
                    </a:cubicBezTo>
                    <a:cubicBezTo>
                      <a:pt x="71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3"/>
              <p:cNvSpPr>
                <a:spLocks/>
              </p:cNvSpPr>
              <p:nvPr/>
            </p:nvSpPr>
            <p:spPr bwMode="auto">
              <a:xfrm>
                <a:off x="4940301" y="3357563"/>
                <a:ext cx="373063" cy="887413"/>
              </a:xfrm>
              <a:custGeom>
                <a:avLst/>
                <a:gdLst>
                  <a:gd name="T0" fmla="*/ 30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4 w 99"/>
                  <a:gd name="T9" fmla="*/ 29 h 235"/>
                  <a:gd name="T10" fmla="*/ 10 w 99"/>
                  <a:gd name="T11" fmla="*/ 26 h 235"/>
                  <a:gd name="T12" fmla="*/ 15 w 99"/>
                  <a:gd name="T13" fmla="*/ 35 h 235"/>
                  <a:gd name="T14" fmla="*/ 19 w 99"/>
                  <a:gd name="T15" fmla="*/ 43 h 235"/>
                  <a:gd name="T16" fmla="*/ 24 w 99"/>
                  <a:gd name="T17" fmla="*/ 47 h 235"/>
                  <a:gd name="T18" fmla="*/ 22 w 99"/>
                  <a:gd name="T19" fmla="*/ 36 h 235"/>
                  <a:gd name="T20" fmla="*/ 19 w 99"/>
                  <a:gd name="T21" fmla="*/ 22 h 235"/>
                  <a:gd name="T22" fmla="*/ 16 w 99"/>
                  <a:gd name="T23" fmla="*/ 13 h 235"/>
                  <a:gd name="T24" fmla="*/ 24 w 99"/>
                  <a:gd name="T25" fmla="*/ 13 h 235"/>
                  <a:gd name="T26" fmla="*/ 29 w 99"/>
                  <a:gd name="T27" fmla="*/ 29 h 235"/>
                  <a:gd name="T28" fmla="*/ 33 w 99"/>
                  <a:gd name="T29" fmla="*/ 40 h 235"/>
                  <a:gd name="T30" fmla="*/ 34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7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6 w 99"/>
                  <a:gd name="T47" fmla="*/ 24 h 235"/>
                  <a:gd name="T48" fmla="*/ 57 w 99"/>
                  <a:gd name="T49" fmla="*/ 43 h 235"/>
                  <a:gd name="T50" fmla="*/ 58 w 99"/>
                  <a:gd name="T51" fmla="*/ 53 h 235"/>
                  <a:gd name="T52" fmla="*/ 69 w 99"/>
                  <a:gd name="T53" fmla="*/ 65 h 235"/>
                  <a:gd name="T54" fmla="*/ 78 w 99"/>
                  <a:gd name="T55" fmla="*/ 61 h 235"/>
                  <a:gd name="T56" fmla="*/ 87 w 99"/>
                  <a:gd name="T57" fmla="*/ 54 h 235"/>
                  <a:gd name="T58" fmla="*/ 95 w 99"/>
                  <a:gd name="T59" fmla="*/ 60 h 235"/>
                  <a:gd name="T60" fmla="*/ 84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1 w 99"/>
                  <a:gd name="T67" fmla="*/ 181 h 235"/>
                  <a:gd name="T68" fmla="*/ 53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4" y="99"/>
                    </a:moveTo>
                    <a:cubicBezTo>
                      <a:pt x="34" y="99"/>
                      <a:pt x="30" y="94"/>
                      <a:pt x="30" y="93"/>
                    </a:cubicBezTo>
                    <a:cubicBezTo>
                      <a:pt x="29" y="92"/>
                      <a:pt x="26" y="85"/>
                      <a:pt x="25" y="83"/>
                    </a:cubicBezTo>
                    <a:cubicBezTo>
                      <a:pt x="24" y="81"/>
                      <a:pt x="21" y="70"/>
                      <a:pt x="20" y="68"/>
                    </a:cubicBezTo>
                    <a:cubicBezTo>
                      <a:pt x="19" y="66"/>
                      <a:pt x="17" y="60"/>
                      <a:pt x="17" y="58"/>
                    </a:cubicBezTo>
                    <a:cubicBezTo>
                      <a:pt x="16" y="56"/>
                      <a:pt x="14" y="49"/>
                      <a:pt x="13" y="48"/>
                    </a:cubicBezTo>
                    <a:cubicBezTo>
                      <a:pt x="13" y="48"/>
                      <a:pt x="10" y="42"/>
                      <a:pt x="10" y="42"/>
                    </a:cubicBezTo>
                    <a:cubicBezTo>
                      <a:pt x="10" y="42"/>
                      <a:pt x="9" y="39"/>
                      <a:pt x="8" y="38"/>
                    </a:cubicBezTo>
                    <a:cubicBezTo>
                      <a:pt x="8" y="36"/>
                      <a:pt x="6" y="33"/>
                      <a:pt x="6" y="33"/>
                    </a:cubicBezTo>
                    <a:cubicBezTo>
                      <a:pt x="6" y="33"/>
                      <a:pt x="5" y="30"/>
                      <a:pt x="4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2" y="30"/>
                      <a:pt x="12" y="31"/>
                    </a:cubicBezTo>
                    <a:cubicBezTo>
                      <a:pt x="12" y="31"/>
                      <a:pt x="14" y="34"/>
                      <a:pt x="15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9" y="43"/>
                    </a:cubicBezTo>
                    <a:cubicBezTo>
                      <a:pt x="20" y="44"/>
                      <a:pt x="21" y="46"/>
                      <a:pt x="22" y="47"/>
                    </a:cubicBezTo>
                    <a:cubicBezTo>
                      <a:pt x="23" y="47"/>
                      <a:pt x="23" y="47"/>
                      <a:pt x="24" y="47"/>
                    </a:cubicBezTo>
                    <a:cubicBezTo>
                      <a:pt x="24" y="47"/>
                      <a:pt x="26" y="45"/>
                      <a:pt x="26" y="44"/>
                    </a:cubicBezTo>
                    <a:cubicBezTo>
                      <a:pt x="25" y="43"/>
                      <a:pt x="23" y="37"/>
                      <a:pt x="22" y="36"/>
                    </a:cubicBezTo>
                    <a:cubicBezTo>
                      <a:pt x="22" y="35"/>
                      <a:pt x="21" y="30"/>
                      <a:pt x="21" y="29"/>
                    </a:cubicBezTo>
                    <a:cubicBezTo>
                      <a:pt x="20" y="29"/>
                      <a:pt x="19" y="24"/>
                      <a:pt x="19" y="22"/>
                    </a:cubicBezTo>
                    <a:cubicBezTo>
                      <a:pt x="18" y="20"/>
                      <a:pt x="18" y="18"/>
                      <a:pt x="18" y="18"/>
                    </a:cubicBezTo>
                    <a:cubicBezTo>
                      <a:pt x="18" y="18"/>
                      <a:pt x="16" y="14"/>
                      <a:pt x="16" y="13"/>
                    </a:cubicBezTo>
                    <a:cubicBezTo>
                      <a:pt x="16" y="11"/>
                      <a:pt x="13" y="5"/>
                      <a:pt x="17" y="5"/>
                    </a:cubicBezTo>
                    <a:cubicBezTo>
                      <a:pt x="22" y="5"/>
                      <a:pt x="23" y="11"/>
                      <a:pt x="24" y="13"/>
                    </a:cubicBezTo>
                    <a:cubicBezTo>
                      <a:pt x="24" y="15"/>
                      <a:pt x="26" y="19"/>
                      <a:pt x="26" y="19"/>
                    </a:cubicBezTo>
                    <a:cubicBezTo>
                      <a:pt x="26" y="20"/>
                      <a:pt x="29" y="28"/>
                      <a:pt x="29" y="29"/>
                    </a:cubicBezTo>
                    <a:cubicBezTo>
                      <a:pt x="29" y="30"/>
                      <a:pt x="31" y="33"/>
                      <a:pt x="31" y="35"/>
                    </a:cubicBezTo>
                    <a:cubicBezTo>
                      <a:pt x="32" y="36"/>
                      <a:pt x="32" y="39"/>
                      <a:pt x="33" y="40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5" y="40"/>
                      <a:pt x="34" y="29"/>
                      <a:pt x="34" y="28"/>
                    </a:cubicBezTo>
                    <a:cubicBezTo>
                      <a:pt x="34" y="27"/>
                      <a:pt x="33" y="18"/>
                      <a:pt x="33" y="17"/>
                    </a:cubicBezTo>
                    <a:cubicBezTo>
                      <a:pt x="33" y="16"/>
                      <a:pt x="32" y="9"/>
                      <a:pt x="32" y="8"/>
                    </a:cubicBezTo>
                    <a:cubicBezTo>
                      <a:pt x="32" y="8"/>
                      <a:pt x="31" y="4"/>
                      <a:pt x="31" y="4"/>
                    </a:cubicBezTo>
                    <a:cubicBezTo>
                      <a:pt x="31" y="4"/>
                      <a:pt x="31" y="0"/>
                      <a:pt x="35" y="1"/>
                    </a:cubicBezTo>
                    <a:cubicBezTo>
                      <a:pt x="40" y="2"/>
                      <a:pt x="40" y="6"/>
                      <a:pt x="40" y="7"/>
                    </a:cubicBezTo>
                    <a:cubicBezTo>
                      <a:pt x="41" y="8"/>
                      <a:pt x="43" y="28"/>
                      <a:pt x="43" y="28"/>
                    </a:cubicBezTo>
                    <a:cubicBezTo>
                      <a:pt x="44" y="29"/>
                      <a:pt x="44" y="35"/>
                      <a:pt x="44" y="36"/>
                    </a:cubicBezTo>
                    <a:cubicBezTo>
                      <a:pt x="44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7" y="31"/>
                      <a:pt x="47" y="31"/>
                    </a:cubicBezTo>
                    <a:cubicBezTo>
                      <a:pt x="47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7" y="14"/>
                      <a:pt x="47" y="13"/>
                    </a:cubicBezTo>
                    <a:cubicBezTo>
                      <a:pt x="47" y="12"/>
                      <a:pt x="47" y="9"/>
                      <a:pt x="50" y="9"/>
                    </a:cubicBezTo>
                    <a:cubicBezTo>
                      <a:pt x="53" y="10"/>
                      <a:pt x="55" y="15"/>
                      <a:pt x="55" y="17"/>
                    </a:cubicBezTo>
                    <a:cubicBezTo>
                      <a:pt x="55" y="19"/>
                      <a:pt x="56" y="24"/>
                      <a:pt x="56" y="24"/>
                    </a:cubicBezTo>
                    <a:cubicBezTo>
                      <a:pt x="56" y="24"/>
                      <a:pt x="57" y="30"/>
                      <a:pt x="56" y="32"/>
                    </a:cubicBezTo>
                    <a:cubicBezTo>
                      <a:pt x="56" y="33"/>
                      <a:pt x="57" y="42"/>
                      <a:pt x="57" y="43"/>
                    </a:cubicBezTo>
                    <a:cubicBezTo>
                      <a:pt x="57" y="44"/>
                      <a:pt x="57" y="48"/>
                      <a:pt x="57" y="49"/>
                    </a:cubicBezTo>
                    <a:cubicBezTo>
                      <a:pt x="58" y="51"/>
                      <a:pt x="58" y="53"/>
                      <a:pt x="58" y="53"/>
                    </a:cubicBezTo>
                    <a:cubicBezTo>
                      <a:pt x="58" y="53"/>
                      <a:pt x="60" y="57"/>
                      <a:pt x="62" y="59"/>
                    </a:cubicBezTo>
                    <a:cubicBezTo>
                      <a:pt x="63" y="60"/>
                      <a:pt x="68" y="65"/>
                      <a:pt x="69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9" y="60"/>
                      <a:pt x="81" y="60"/>
                      <a:pt x="81" y="60"/>
                    </a:cubicBezTo>
                    <a:cubicBezTo>
                      <a:pt x="81" y="60"/>
                      <a:pt x="85" y="55"/>
                      <a:pt x="87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90" y="64"/>
                      <a:pt x="89" y="64"/>
                    </a:cubicBezTo>
                    <a:cubicBezTo>
                      <a:pt x="88" y="65"/>
                      <a:pt x="84" y="68"/>
                      <a:pt x="84" y="69"/>
                    </a:cubicBezTo>
                    <a:cubicBezTo>
                      <a:pt x="83" y="69"/>
                      <a:pt x="80" y="77"/>
                      <a:pt x="79" y="78"/>
                    </a:cubicBezTo>
                    <a:cubicBezTo>
                      <a:pt x="77" y="78"/>
                      <a:pt x="69" y="86"/>
                      <a:pt x="68" y="87"/>
                    </a:cubicBezTo>
                    <a:cubicBezTo>
                      <a:pt x="68" y="87"/>
                      <a:pt x="65" y="91"/>
                      <a:pt x="64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2" y="95"/>
                      <a:pt x="63" y="103"/>
                      <a:pt x="64" y="106"/>
                    </a:cubicBezTo>
                    <a:cubicBezTo>
                      <a:pt x="65" y="108"/>
                      <a:pt x="79" y="173"/>
                      <a:pt x="81" y="181"/>
                    </a:cubicBezTo>
                    <a:cubicBezTo>
                      <a:pt x="85" y="203"/>
                      <a:pt x="85" y="220"/>
                      <a:pt x="85" y="220"/>
                    </a:cubicBezTo>
                    <a:cubicBezTo>
                      <a:pt x="74" y="225"/>
                      <a:pt x="64" y="230"/>
                      <a:pt x="53" y="235"/>
                    </a:cubicBezTo>
                    <a:cubicBezTo>
                      <a:pt x="53" y="235"/>
                      <a:pt x="44" y="215"/>
                      <a:pt x="42" y="199"/>
                    </a:cubicBezTo>
                    <a:cubicBezTo>
                      <a:pt x="41" y="191"/>
                      <a:pt x="39" y="166"/>
                      <a:pt x="37" y="143"/>
                    </a:cubicBezTo>
                    <a:cubicBezTo>
                      <a:pt x="35" y="119"/>
                      <a:pt x="34" y="99"/>
                      <a:pt x="34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4"/>
              <p:cNvSpPr>
                <a:spLocks/>
              </p:cNvSpPr>
              <p:nvPr/>
            </p:nvSpPr>
            <p:spPr bwMode="auto">
              <a:xfrm>
                <a:off x="3430588" y="2903538"/>
                <a:ext cx="481013" cy="1149350"/>
              </a:xfrm>
              <a:custGeom>
                <a:avLst/>
                <a:gdLst>
                  <a:gd name="T0" fmla="*/ 39 w 128"/>
                  <a:gd name="T1" fmla="*/ 120 h 304"/>
                  <a:gd name="T2" fmla="*/ 26 w 128"/>
                  <a:gd name="T3" fmla="*/ 88 h 304"/>
                  <a:gd name="T4" fmla="*/ 17 w 128"/>
                  <a:gd name="T5" fmla="*/ 62 h 304"/>
                  <a:gd name="T6" fmla="*/ 11 w 128"/>
                  <a:gd name="T7" fmla="*/ 49 h 304"/>
                  <a:gd name="T8" fmla="*/ 5 w 128"/>
                  <a:gd name="T9" fmla="*/ 37 h 304"/>
                  <a:gd name="T10" fmla="*/ 14 w 128"/>
                  <a:gd name="T11" fmla="*/ 34 h 304"/>
                  <a:gd name="T12" fmla="*/ 19 w 128"/>
                  <a:gd name="T13" fmla="*/ 45 h 304"/>
                  <a:gd name="T14" fmla="*/ 25 w 128"/>
                  <a:gd name="T15" fmla="*/ 55 h 304"/>
                  <a:gd name="T16" fmla="*/ 31 w 128"/>
                  <a:gd name="T17" fmla="*/ 60 h 304"/>
                  <a:gd name="T18" fmla="*/ 29 w 128"/>
                  <a:gd name="T19" fmla="*/ 46 h 304"/>
                  <a:gd name="T20" fmla="*/ 25 w 128"/>
                  <a:gd name="T21" fmla="*/ 29 h 304"/>
                  <a:gd name="T22" fmla="*/ 21 w 128"/>
                  <a:gd name="T23" fmla="*/ 16 h 304"/>
                  <a:gd name="T24" fmla="*/ 31 w 128"/>
                  <a:gd name="T25" fmla="*/ 17 h 304"/>
                  <a:gd name="T26" fmla="*/ 37 w 128"/>
                  <a:gd name="T27" fmla="*/ 38 h 304"/>
                  <a:gd name="T28" fmla="*/ 43 w 128"/>
                  <a:gd name="T29" fmla="*/ 52 h 304"/>
                  <a:gd name="T30" fmla="*/ 44 w 128"/>
                  <a:gd name="T31" fmla="*/ 36 h 304"/>
                  <a:gd name="T32" fmla="*/ 41 w 128"/>
                  <a:gd name="T33" fmla="*/ 11 h 304"/>
                  <a:gd name="T34" fmla="*/ 46 w 128"/>
                  <a:gd name="T35" fmla="*/ 1 h 304"/>
                  <a:gd name="T36" fmla="*/ 56 w 128"/>
                  <a:gd name="T37" fmla="*/ 37 h 304"/>
                  <a:gd name="T38" fmla="*/ 59 w 128"/>
                  <a:gd name="T39" fmla="*/ 51 h 304"/>
                  <a:gd name="T40" fmla="*/ 61 w 128"/>
                  <a:gd name="T41" fmla="*/ 40 h 304"/>
                  <a:gd name="T42" fmla="*/ 61 w 128"/>
                  <a:gd name="T43" fmla="*/ 27 h 304"/>
                  <a:gd name="T44" fmla="*/ 65 w 128"/>
                  <a:gd name="T45" fmla="*/ 12 h 304"/>
                  <a:gd name="T46" fmla="*/ 72 w 128"/>
                  <a:gd name="T47" fmla="*/ 31 h 304"/>
                  <a:gd name="T48" fmla="*/ 73 w 128"/>
                  <a:gd name="T49" fmla="*/ 55 h 304"/>
                  <a:gd name="T50" fmla="*/ 75 w 128"/>
                  <a:gd name="T51" fmla="*/ 68 h 304"/>
                  <a:gd name="T52" fmla="*/ 89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10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9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7" y="90"/>
                      <a:pt x="26" y="88"/>
                    </a:cubicBezTo>
                    <a:cubicBezTo>
                      <a:pt x="25" y="85"/>
                      <a:pt x="22" y="77"/>
                      <a:pt x="22" y="75"/>
                    </a:cubicBezTo>
                    <a:cubicBezTo>
                      <a:pt x="21" y="72"/>
                      <a:pt x="18" y="63"/>
                      <a:pt x="17" y="62"/>
                    </a:cubicBezTo>
                    <a:cubicBezTo>
                      <a:pt x="17" y="61"/>
                      <a:pt x="14" y="54"/>
                      <a:pt x="14" y="54"/>
                    </a:cubicBezTo>
                    <a:cubicBezTo>
                      <a:pt x="14" y="54"/>
                      <a:pt x="11" y="51"/>
                      <a:pt x="11" y="49"/>
                    </a:cubicBezTo>
                    <a:cubicBezTo>
                      <a:pt x="10" y="47"/>
                      <a:pt x="8" y="43"/>
                      <a:pt x="8" y="43"/>
                    </a:cubicBezTo>
                    <a:cubicBezTo>
                      <a:pt x="8" y="43"/>
                      <a:pt x="6" y="39"/>
                      <a:pt x="5" y="37"/>
                    </a:cubicBezTo>
                    <a:cubicBezTo>
                      <a:pt x="5" y="35"/>
                      <a:pt x="0" y="27"/>
                      <a:pt x="6" y="26"/>
                    </a:cubicBezTo>
                    <a:cubicBezTo>
                      <a:pt x="11" y="26"/>
                      <a:pt x="14" y="34"/>
                      <a:pt x="14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9" y="44"/>
                      <a:pt x="19" y="45"/>
                    </a:cubicBezTo>
                    <a:cubicBezTo>
                      <a:pt x="20" y="47"/>
                      <a:pt x="21" y="50"/>
                      <a:pt x="21" y="50"/>
                    </a:cubicBezTo>
                    <a:cubicBezTo>
                      <a:pt x="21" y="50"/>
                      <a:pt x="24" y="53"/>
                      <a:pt x="25" y="55"/>
                    </a:cubicBezTo>
                    <a:cubicBezTo>
                      <a:pt x="26" y="57"/>
                      <a:pt x="28" y="60"/>
                      <a:pt x="29" y="60"/>
                    </a:cubicBezTo>
                    <a:cubicBezTo>
                      <a:pt x="29" y="61"/>
                      <a:pt x="30" y="61"/>
                      <a:pt x="31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3" y="55"/>
                      <a:pt x="30" y="47"/>
                      <a:pt x="29" y="46"/>
                    </a:cubicBezTo>
                    <a:cubicBezTo>
                      <a:pt x="29" y="45"/>
                      <a:pt x="27" y="39"/>
                      <a:pt x="27" y="38"/>
                    </a:cubicBezTo>
                    <a:cubicBezTo>
                      <a:pt x="26" y="37"/>
                      <a:pt x="25" y="31"/>
                      <a:pt x="25" y="29"/>
                    </a:cubicBezTo>
                    <a:cubicBezTo>
                      <a:pt x="24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1" y="16"/>
                    </a:cubicBezTo>
                    <a:cubicBezTo>
                      <a:pt x="20" y="15"/>
                      <a:pt x="17" y="7"/>
                      <a:pt x="23" y="7"/>
                    </a:cubicBezTo>
                    <a:cubicBezTo>
                      <a:pt x="28" y="7"/>
                      <a:pt x="30" y="14"/>
                      <a:pt x="31" y="17"/>
                    </a:cubicBezTo>
                    <a:cubicBezTo>
                      <a:pt x="32" y="19"/>
                      <a:pt x="34" y="25"/>
                      <a:pt x="34" y="25"/>
                    </a:cubicBezTo>
                    <a:cubicBezTo>
                      <a:pt x="34" y="25"/>
                      <a:pt x="37" y="36"/>
                      <a:pt x="37" y="38"/>
                    </a:cubicBezTo>
                    <a:cubicBezTo>
                      <a:pt x="38" y="39"/>
                      <a:pt x="40" y="43"/>
                      <a:pt x="40" y="45"/>
                    </a:cubicBezTo>
                    <a:cubicBezTo>
                      <a:pt x="41" y="47"/>
                      <a:pt x="42" y="50"/>
                      <a:pt x="43" y="52"/>
                    </a:cubicBezTo>
                    <a:cubicBezTo>
                      <a:pt x="43" y="52"/>
                      <a:pt x="43" y="53"/>
                      <a:pt x="44" y="53"/>
                    </a:cubicBezTo>
                    <a:cubicBezTo>
                      <a:pt x="45" y="52"/>
                      <a:pt x="44" y="37"/>
                      <a:pt x="44" y="36"/>
                    </a:cubicBezTo>
                    <a:cubicBezTo>
                      <a:pt x="43" y="35"/>
                      <a:pt x="43" y="23"/>
                      <a:pt x="43" y="22"/>
                    </a:cubicBezTo>
                    <a:cubicBezTo>
                      <a:pt x="43" y="20"/>
                      <a:pt x="42" y="12"/>
                      <a:pt x="41" y="11"/>
                    </a:cubicBezTo>
                    <a:cubicBezTo>
                      <a:pt x="41" y="10"/>
                      <a:pt x="41" y="5"/>
                      <a:pt x="41" y="5"/>
                    </a:cubicBezTo>
                    <a:cubicBezTo>
                      <a:pt x="41" y="5"/>
                      <a:pt x="40" y="0"/>
                      <a:pt x="46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3" y="10"/>
                      <a:pt x="56" y="36"/>
                      <a:pt x="56" y="37"/>
                    </a:cubicBezTo>
                    <a:cubicBezTo>
                      <a:pt x="56" y="37"/>
                      <a:pt x="57" y="45"/>
                      <a:pt x="57" y="46"/>
                    </a:cubicBezTo>
                    <a:cubicBezTo>
                      <a:pt x="57" y="48"/>
                      <a:pt x="57" y="51"/>
                      <a:pt x="59" y="51"/>
                    </a:cubicBezTo>
                    <a:cubicBezTo>
                      <a:pt x="60" y="52"/>
                      <a:pt x="60" y="49"/>
                      <a:pt x="60" y="49"/>
                    </a:cubicBezTo>
                    <a:cubicBezTo>
                      <a:pt x="60" y="48"/>
                      <a:pt x="61" y="41"/>
                      <a:pt x="61" y="40"/>
                    </a:cubicBezTo>
                    <a:cubicBezTo>
                      <a:pt x="61" y="39"/>
                      <a:pt x="61" y="33"/>
                      <a:pt x="61" y="31"/>
                    </a:cubicBezTo>
                    <a:cubicBezTo>
                      <a:pt x="61" y="29"/>
                      <a:pt x="61" y="27"/>
                      <a:pt x="61" y="27"/>
                    </a:cubicBezTo>
                    <a:cubicBezTo>
                      <a:pt x="61" y="27"/>
                      <a:pt x="60" y="18"/>
                      <a:pt x="61" y="17"/>
                    </a:cubicBezTo>
                    <a:cubicBezTo>
                      <a:pt x="61" y="16"/>
                      <a:pt x="61" y="11"/>
                      <a:pt x="65" y="12"/>
                    </a:cubicBezTo>
                    <a:cubicBezTo>
                      <a:pt x="69" y="13"/>
                      <a:pt x="70" y="19"/>
                      <a:pt x="71" y="22"/>
                    </a:cubicBezTo>
                    <a:cubicBezTo>
                      <a:pt x="72" y="25"/>
                      <a:pt x="72" y="31"/>
                      <a:pt x="72" y="31"/>
                    </a:cubicBezTo>
                    <a:cubicBezTo>
                      <a:pt x="72" y="31"/>
                      <a:pt x="73" y="39"/>
                      <a:pt x="73" y="41"/>
                    </a:cubicBezTo>
                    <a:cubicBezTo>
                      <a:pt x="73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5" y="68"/>
                      <a:pt x="75" y="68"/>
                    </a:cubicBezTo>
                    <a:cubicBezTo>
                      <a:pt x="75" y="68"/>
                      <a:pt x="78" y="74"/>
                      <a:pt x="80" y="76"/>
                    </a:cubicBezTo>
                    <a:cubicBezTo>
                      <a:pt x="82" y="78"/>
                      <a:pt x="89" y="83"/>
                      <a:pt x="89" y="84"/>
                    </a:cubicBezTo>
                    <a:cubicBezTo>
                      <a:pt x="90" y="84"/>
                      <a:pt x="93" y="85"/>
                      <a:pt x="95" y="84"/>
                    </a:cubicBezTo>
                    <a:cubicBezTo>
                      <a:pt x="96" y="83"/>
                      <a:pt x="100" y="80"/>
                      <a:pt x="101" y="79"/>
                    </a:cubicBezTo>
                    <a:cubicBezTo>
                      <a:pt x="102" y="78"/>
                      <a:pt x="105" y="77"/>
                      <a:pt x="105" y="77"/>
                    </a:cubicBezTo>
                    <a:cubicBezTo>
                      <a:pt x="105" y="77"/>
                      <a:pt x="109" y="70"/>
                      <a:pt x="112" y="69"/>
                    </a:cubicBezTo>
                    <a:cubicBezTo>
                      <a:pt x="116" y="68"/>
                      <a:pt x="123" y="67"/>
                      <a:pt x="126" y="70"/>
                    </a:cubicBezTo>
                    <a:cubicBezTo>
                      <a:pt x="128" y="74"/>
                      <a:pt x="126" y="74"/>
                      <a:pt x="123" y="77"/>
                    </a:cubicBezTo>
                    <a:cubicBezTo>
                      <a:pt x="120" y="79"/>
                      <a:pt x="116" y="82"/>
                      <a:pt x="115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2" y="100"/>
                    </a:cubicBezTo>
                    <a:cubicBezTo>
                      <a:pt x="100" y="102"/>
                      <a:pt x="81" y="116"/>
                      <a:pt x="80" y="121"/>
                    </a:cubicBezTo>
                    <a:cubicBezTo>
                      <a:pt x="79" y="133"/>
                      <a:pt x="102" y="224"/>
                      <a:pt x="104" y="234"/>
                    </a:cubicBezTo>
                    <a:cubicBezTo>
                      <a:pt x="110" y="262"/>
                      <a:pt x="110" y="283"/>
                      <a:pt x="110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9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8" y="184"/>
                    </a:cubicBezTo>
                    <a:cubicBezTo>
                      <a:pt x="46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5"/>
              <p:cNvSpPr>
                <a:spLocks/>
              </p:cNvSpPr>
              <p:nvPr/>
            </p:nvSpPr>
            <p:spPr bwMode="auto">
              <a:xfrm>
                <a:off x="311785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4 w 85"/>
                  <a:gd name="T3" fmla="*/ 71 h 277"/>
                  <a:gd name="T4" fmla="*/ 76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2 w 85"/>
                  <a:gd name="T11" fmla="*/ 23 h 277"/>
                  <a:gd name="T12" fmla="*/ 76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6 w 85"/>
                  <a:gd name="T19" fmla="*/ 46 h 277"/>
                  <a:gd name="T20" fmla="*/ 68 w 85"/>
                  <a:gd name="T21" fmla="*/ 31 h 277"/>
                  <a:gd name="T22" fmla="*/ 69 w 85"/>
                  <a:gd name="T23" fmla="*/ 20 h 277"/>
                  <a:gd name="T24" fmla="*/ 67 w 85"/>
                  <a:gd name="T25" fmla="*/ 7 h 277"/>
                  <a:gd name="T26" fmla="*/ 62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6 w 85"/>
                  <a:gd name="T33" fmla="*/ 30 h 277"/>
                  <a:gd name="T34" fmla="*/ 55 w 85"/>
                  <a:gd name="T35" fmla="*/ 9 h 277"/>
                  <a:gd name="T36" fmla="*/ 51 w 85"/>
                  <a:gd name="T37" fmla="*/ 0 h 277"/>
                  <a:gd name="T38" fmla="*/ 47 w 85"/>
                  <a:gd name="T39" fmla="*/ 20 h 277"/>
                  <a:gd name="T40" fmla="*/ 47 w 85"/>
                  <a:gd name="T41" fmla="*/ 30 h 277"/>
                  <a:gd name="T42" fmla="*/ 48 w 85"/>
                  <a:gd name="T43" fmla="*/ 44 h 277"/>
                  <a:gd name="T44" fmla="*/ 46 w 85"/>
                  <a:gd name="T45" fmla="*/ 40 h 277"/>
                  <a:gd name="T46" fmla="*/ 43 w 85"/>
                  <a:gd name="T47" fmla="*/ 25 h 277"/>
                  <a:gd name="T48" fmla="*/ 42 w 85"/>
                  <a:gd name="T49" fmla="*/ 13 h 277"/>
                  <a:gd name="T50" fmla="*/ 35 w 85"/>
                  <a:gd name="T51" fmla="*/ 17 h 277"/>
                  <a:gd name="T52" fmla="*/ 36 w 85"/>
                  <a:gd name="T53" fmla="*/ 34 h 277"/>
                  <a:gd name="T54" fmla="*/ 37 w 85"/>
                  <a:gd name="T55" fmla="*/ 54 h 277"/>
                  <a:gd name="T56" fmla="*/ 35 w 85"/>
                  <a:gd name="T57" fmla="*/ 64 h 277"/>
                  <a:gd name="T58" fmla="*/ 25 w 85"/>
                  <a:gd name="T59" fmla="*/ 73 h 277"/>
                  <a:gd name="T60" fmla="*/ 17 w 85"/>
                  <a:gd name="T61" fmla="*/ 67 h 277"/>
                  <a:gd name="T62" fmla="*/ 2 w 85"/>
                  <a:gd name="T63" fmla="*/ 62 h 277"/>
                  <a:gd name="T64" fmla="*/ 10 w 85"/>
                  <a:gd name="T65" fmla="*/ 75 h 277"/>
                  <a:gd name="T66" fmla="*/ 22 w 85"/>
                  <a:gd name="T67" fmla="*/ 88 h 277"/>
                  <a:gd name="T68" fmla="*/ 37 w 85"/>
                  <a:gd name="T69" fmla="*/ 101 h 277"/>
                  <a:gd name="T70" fmla="*/ 39 w 85"/>
                  <a:gd name="T71" fmla="*/ 117 h 277"/>
                  <a:gd name="T72" fmla="*/ 35 w 85"/>
                  <a:gd name="T73" fmla="*/ 277 h 277"/>
                  <a:gd name="T74" fmla="*/ 73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6" y="104"/>
                    </a:moveTo>
                    <a:cubicBezTo>
                      <a:pt x="66" y="104"/>
                      <a:pt x="68" y="98"/>
                      <a:pt x="68" y="97"/>
                    </a:cubicBezTo>
                    <a:cubicBezTo>
                      <a:pt x="69" y="96"/>
                      <a:pt x="71" y="88"/>
                      <a:pt x="72" y="86"/>
                    </a:cubicBezTo>
                    <a:cubicBezTo>
                      <a:pt x="72" y="84"/>
                      <a:pt x="74" y="73"/>
                      <a:pt x="74" y="71"/>
                    </a:cubicBezTo>
                    <a:cubicBezTo>
                      <a:pt x="74" y="69"/>
                      <a:pt x="75" y="62"/>
                      <a:pt x="76" y="60"/>
                    </a:cubicBezTo>
                    <a:cubicBezTo>
                      <a:pt x="76" y="59"/>
                      <a:pt x="76" y="56"/>
                      <a:pt x="76" y="56"/>
                    </a:cubicBezTo>
                    <a:cubicBezTo>
                      <a:pt x="76" y="56"/>
                      <a:pt x="77" y="52"/>
                      <a:pt x="77" y="51"/>
                    </a:cubicBezTo>
                    <a:cubicBezTo>
                      <a:pt x="78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1" y="40"/>
                    </a:cubicBezTo>
                    <a:cubicBezTo>
                      <a:pt x="81" y="39"/>
                      <a:pt x="81" y="35"/>
                      <a:pt x="81" y="35"/>
                    </a:cubicBezTo>
                    <a:cubicBezTo>
                      <a:pt x="81" y="35"/>
                      <a:pt x="83" y="32"/>
                      <a:pt x="83" y="31"/>
                    </a:cubicBezTo>
                    <a:cubicBezTo>
                      <a:pt x="83" y="29"/>
                      <a:pt x="85" y="23"/>
                      <a:pt x="82" y="23"/>
                    </a:cubicBezTo>
                    <a:cubicBezTo>
                      <a:pt x="78" y="22"/>
                      <a:pt x="77" y="29"/>
                      <a:pt x="77" y="29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4" y="37"/>
                      <a:pt x="74" y="38"/>
                    </a:cubicBezTo>
                    <a:cubicBezTo>
                      <a:pt x="74" y="38"/>
                      <a:pt x="73" y="41"/>
                      <a:pt x="73" y="41"/>
                    </a:cubicBezTo>
                    <a:cubicBezTo>
                      <a:pt x="73" y="41"/>
                      <a:pt x="72" y="44"/>
                      <a:pt x="71" y="45"/>
                    </a:cubicBezTo>
                    <a:cubicBezTo>
                      <a:pt x="71" y="46"/>
                      <a:pt x="70" y="49"/>
                      <a:pt x="69" y="49"/>
                    </a:cubicBezTo>
                    <a:cubicBezTo>
                      <a:pt x="69" y="50"/>
                      <a:pt x="68" y="50"/>
                      <a:pt x="68" y="50"/>
                    </a:cubicBezTo>
                    <a:cubicBezTo>
                      <a:pt x="67" y="49"/>
                      <a:pt x="66" y="48"/>
                      <a:pt x="66" y="46"/>
                    </a:cubicBezTo>
                    <a:cubicBezTo>
                      <a:pt x="65" y="46"/>
                      <a:pt x="67" y="39"/>
                      <a:pt x="67" y="38"/>
                    </a:cubicBezTo>
                    <a:cubicBezTo>
                      <a:pt x="67" y="37"/>
                      <a:pt x="68" y="32"/>
                      <a:pt x="68" y="31"/>
                    </a:cubicBezTo>
                    <a:cubicBezTo>
                      <a:pt x="68" y="31"/>
                      <a:pt x="68" y="26"/>
                      <a:pt x="69" y="24"/>
                    </a:cubicBezTo>
                    <a:cubicBezTo>
                      <a:pt x="69" y="22"/>
                      <a:pt x="69" y="20"/>
                      <a:pt x="69" y="20"/>
                    </a:cubicBezTo>
                    <a:cubicBezTo>
                      <a:pt x="69" y="20"/>
                      <a:pt x="70" y="15"/>
                      <a:pt x="70" y="14"/>
                    </a:cubicBezTo>
                    <a:cubicBezTo>
                      <a:pt x="70" y="13"/>
                      <a:pt x="71" y="7"/>
                      <a:pt x="67" y="7"/>
                    </a:cubicBezTo>
                    <a:cubicBezTo>
                      <a:pt x="64" y="6"/>
                      <a:pt x="63" y="12"/>
                      <a:pt x="63" y="14"/>
                    </a:cubicBezTo>
                    <a:cubicBezTo>
                      <a:pt x="62" y="16"/>
                      <a:pt x="62" y="21"/>
                      <a:pt x="62" y="21"/>
                    </a:cubicBezTo>
                    <a:cubicBezTo>
                      <a:pt x="62" y="21"/>
                      <a:pt x="61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9" y="39"/>
                      <a:pt x="58" y="43"/>
                      <a:pt x="58" y="43"/>
                    </a:cubicBezTo>
                    <a:cubicBezTo>
                      <a:pt x="58" y="43"/>
                      <a:pt x="58" y="44"/>
                      <a:pt x="57" y="43"/>
                    </a:cubicBezTo>
                    <a:cubicBezTo>
                      <a:pt x="56" y="43"/>
                      <a:pt x="56" y="41"/>
                      <a:pt x="56" y="41"/>
                    </a:cubicBezTo>
                    <a:cubicBezTo>
                      <a:pt x="56" y="40"/>
                      <a:pt x="56" y="31"/>
                      <a:pt x="56" y="30"/>
                    </a:cubicBezTo>
                    <a:cubicBezTo>
                      <a:pt x="56" y="29"/>
                      <a:pt x="55" y="19"/>
                      <a:pt x="55" y="18"/>
                    </a:cubicBezTo>
                    <a:cubicBezTo>
                      <a:pt x="55" y="16"/>
                      <a:pt x="55" y="9"/>
                      <a:pt x="55" y="9"/>
                    </a:cubicBezTo>
                    <a:cubicBezTo>
                      <a:pt x="55" y="8"/>
                      <a:pt x="55" y="4"/>
                      <a:pt x="55" y="4"/>
                    </a:cubicBezTo>
                    <a:cubicBezTo>
                      <a:pt x="55" y="4"/>
                      <a:pt x="54" y="0"/>
                      <a:pt x="51" y="0"/>
                    </a:cubicBezTo>
                    <a:cubicBezTo>
                      <a:pt x="47" y="1"/>
                      <a:pt x="47" y="5"/>
                      <a:pt x="47" y="6"/>
                    </a:cubicBezTo>
                    <a:cubicBezTo>
                      <a:pt x="47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7" y="25"/>
                      <a:pt x="47" y="30"/>
                      <a:pt x="47" y="30"/>
                    </a:cubicBezTo>
                    <a:cubicBezTo>
                      <a:pt x="47" y="31"/>
                      <a:pt x="48" y="37"/>
                      <a:pt x="48" y="38"/>
                    </a:cubicBezTo>
                    <a:cubicBezTo>
                      <a:pt x="48" y="40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7" y="44"/>
                    </a:cubicBezTo>
                    <a:cubicBezTo>
                      <a:pt x="46" y="44"/>
                      <a:pt x="46" y="41"/>
                      <a:pt x="46" y="40"/>
                    </a:cubicBezTo>
                    <a:cubicBezTo>
                      <a:pt x="46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3" y="23"/>
                      <a:pt x="43" y="21"/>
                      <a:pt x="43" y="21"/>
                    </a:cubicBezTo>
                    <a:cubicBezTo>
                      <a:pt x="43" y="21"/>
                      <a:pt x="42" y="14"/>
                      <a:pt x="42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6" y="9"/>
                      <a:pt x="35" y="15"/>
                      <a:pt x="35" y="17"/>
                    </a:cubicBezTo>
                    <a:cubicBezTo>
                      <a:pt x="35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6" y="34"/>
                    </a:cubicBezTo>
                    <a:cubicBezTo>
                      <a:pt x="36" y="35"/>
                      <a:pt x="37" y="45"/>
                      <a:pt x="37" y="46"/>
                    </a:cubicBezTo>
                    <a:cubicBezTo>
                      <a:pt x="37" y="48"/>
                      <a:pt x="37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6" y="63"/>
                      <a:pt x="35" y="64"/>
                    </a:cubicBezTo>
                    <a:cubicBezTo>
                      <a:pt x="33" y="66"/>
                      <a:pt x="29" y="72"/>
                      <a:pt x="29" y="72"/>
                    </a:cubicBezTo>
                    <a:cubicBezTo>
                      <a:pt x="29" y="72"/>
                      <a:pt x="26" y="73"/>
                      <a:pt x="25" y="73"/>
                    </a:cubicBezTo>
                    <a:cubicBezTo>
                      <a:pt x="24" y="72"/>
                      <a:pt x="21" y="69"/>
                      <a:pt x="20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2" y="62"/>
                    </a:cubicBezTo>
                    <a:cubicBezTo>
                      <a:pt x="9" y="61"/>
                      <a:pt x="3" y="58"/>
                      <a:pt x="2" y="62"/>
                    </a:cubicBezTo>
                    <a:cubicBezTo>
                      <a:pt x="0" y="65"/>
                      <a:pt x="2" y="66"/>
                      <a:pt x="4" y="68"/>
                    </a:cubicBezTo>
                    <a:cubicBezTo>
                      <a:pt x="6" y="70"/>
                      <a:pt x="9" y="74"/>
                      <a:pt x="10" y="75"/>
                    </a:cubicBezTo>
                    <a:cubicBezTo>
                      <a:pt x="11" y="75"/>
                      <a:pt x="14" y="78"/>
                      <a:pt x="15" y="79"/>
                    </a:cubicBezTo>
                    <a:cubicBezTo>
                      <a:pt x="16" y="79"/>
                      <a:pt x="20" y="87"/>
                      <a:pt x="22" y="88"/>
                    </a:cubicBezTo>
                    <a:cubicBezTo>
                      <a:pt x="23" y="89"/>
                      <a:pt x="32" y="95"/>
                      <a:pt x="32" y="96"/>
                    </a:cubicBezTo>
                    <a:cubicBezTo>
                      <a:pt x="33" y="97"/>
                      <a:pt x="36" y="101"/>
                      <a:pt x="37" y="101"/>
                    </a:cubicBezTo>
                    <a:cubicBezTo>
                      <a:pt x="38" y="101"/>
                      <a:pt x="39" y="102"/>
                      <a:pt x="39" y="103"/>
                    </a:cubicBezTo>
                    <a:cubicBezTo>
                      <a:pt x="39" y="104"/>
                      <a:pt x="39" y="114"/>
                      <a:pt x="39" y="117"/>
                    </a:cubicBezTo>
                    <a:cubicBezTo>
                      <a:pt x="39" y="120"/>
                      <a:pt x="35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8" y="275"/>
                      <a:pt x="68" y="275"/>
                      <a:pt x="68" y="275"/>
                    </a:cubicBezTo>
                    <a:cubicBezTo>
                      <a:pt x="68" y="275"/>
                      <a:pt x="73" y="220"/>
                      <a:pt x="73" y="205"/>
                    </a:cubicBezTo>
                    <a:cubicBezTo>
                      <a:pt x="72" y="189"/>
                      <a:pt x="66" y="104"/>
                      <a:pt x="6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6"/>
              <p:cNvSpPr>
                <a:spLocks/>
              </p:cNvSpPr>
              <p:nvPr/>
            </p:nvSpPr>
            <p:spPr bwMode="auto">
              <a:xfrm>
                <a:off x="3813176" y="2741613"/>
                <a:ext cx="395288" cy="1311275"/>
              </a:xfrm>
              <a:custGeom>
                <a:avLst/>
                <a:gdLst>
                  <a:gd name="T0" fmla="*/ 36 w 105"/>
                  <a:gd name="T1" fmla="*/ 85 h 347"/>
                  <a:gd name="T2" fmla="*/ 31 w 105"/>
                  <a:gd name="T3" fmla="*/ 77 h 347"/>
                  <a:gd name="T4" fmla="*/ 17 w 105"/>
                  <a:gd name="T5" fmla="*/ 61 h 347"/>
                  <a:gd name="T6" fmla="*/ 8 w 105"/>
                  <a:gd name="T7" fmla="*/ 72 h 347"/>
                  <a:gd name="T8" fmla="*/ 26 w 105"/>
                  <a:gd name="T9" fmla="*/ 103 h 347"/>
                  <a:gd name="T10" fmla="*/ 42 w 105"/>
                  <a:gd name="T11" fmla="*/ 129 h 347"/>
                  <a:gd name="T12" fmla="*/ 34 w 105"/>
                  <a:gd name="T13" fmla="*/ 317 h 347"/>
                  <a:gd name="T14" fmla="*/ 90 w 105"/>
                  <a:gd name="T15" fmla="*/ 347 h 347"/>
                  <a:gd name="T16" fmla="*/ 88 w 105"/>
                  <a:gd name="T17" fmla="*/ 143 h 347"/>
                  <a:gd name="T18" fmla="*/ 95 w 105"/>
                  <a:gd name="T19" fmla="*/ 126 h 347"/>
                  <a:gd name="T20" fmla="*/ 102 w 105"/>
                  <a:gd name="T21" fmla="*/ 96 h 347"/>
                  <a:gd name="T22" fmla="*/ 102 w 105"/>
                  <a:gd name="T23" fmla="*/ 80 h 347"/>
                  <a:gd name="T24" fmla="*/ 105 w 105"/>
                  <a:gd name="T25" fmla="*/ 43 h 347"/>
                  <a:gd name="T26" fmla="*/ 95 w 105"/>
                  <a:gd name="T27" fmla="*/ 41 h 347"/>
                  <a:gd name="T28" fmla="*/ 91 w 105"/>
                  <a:gd name="T29" fmla="*/ 67 h 347"/>
                  <a:gd name="T30" fmla="*/ 88 w 105"/>
                  <a:gd name="T31" fmla="*/ 70 h 347"/>
                  <a:gd name="T32" fmla="*/ 88 w 105"/>
                  <a:gd name="T33" fmla="*/ 54 h 347"/>
                  <a:gd name="T34" fmla="*/ 88 w 105"/>
                  <a:gd name="T35" fmla="*/ 23 h 347"/>
                  <a:gd name="T36" fmla="*/ 76 w 105"/>
                  <a:gd name="T37" fmla="*/ 19 h 347"/>
                  <a:gd name="T38" fmla="*/ 77 w 105"/>
                  <a:gd name="T39" fmla="*/ 35 h 347"/>
                  <a:gd name="T40" fmla="*/ 75 w 105"/>
                  <a:gd name="T41" fmla="*/ 49 h 347"/>
                  <a:gd name="T42" fmla="*/ 73 w 105"/>
                  <a:gd name="T43" fmla="*/ 27 h 347"/>
                  <a:gd name="T44" fmla="*/ 67 w 105"/>
                  <a:gd name="T45" fmla="*/ 0 h 347"/>
                  <a:gd name="T46" fmla="*/ 61 w 105"/>
                  <a:gd name="T47" fmla="*/ 23 h 347"/>
                  <a:gd name="T48" fmla="*/ 61 w 105"/>
                  <a:gd name="T49" fmla="*/ 42 h 347"/>
                  <a:gd name="T50" fmla="*/ 61 w 105"/>
                  <a:gd name="T51" fmla="*/ 59 h 347"/>
                  <a:gd name="T52" fmla="*/ 57 w 105"/>
                  <a:gd name="T53" fmla="*/ 42 h 347"/>
                  <a:gd name="T54" fmla="*/ 53 w 105"/>
                  <a:gd name="T55" fmla="*/ 14 h 347"/>
                  <a:gd name="T56" fmla="*/ 42 w 105"/>
                  <a:gd name="T57" fmla="*/ 16 h 347"/>
                  <a:gd name="T58" fmla="*/ 43 w 105"/>
                  <a:gd name="T59" fmla="*/ 40 h 347"/>
                  <a:gd name="T60" fmla="*/ 46 w 105"/>
                  <a:gd name="T61" fmla="*/ 61 h 347"/>
                  <a:gd name="T62" fmla="*/ 45 w 105"/>
                  <a:gd name="T63" fmla="*/ 76 h 347"/>
                  <a:gd name="T64" fmla="*/ 42 w 105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347">
                    <a:moveTo>
                      <a:pt x="39" y="88"/>
                    </a:moveTo>
                    <a:cubicBezTo>
                      <a:pt x="39" y="88"/>
                      <a:pt x="37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2" y="78"/>
                      <a:pt x="31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5" y="59"/>
                      <a:pt x="5" y="54"/>
                      <a:pt x="2" y="58"/>
                    </a:cubicBezTo>
                    <a:cubicBezTo>
                      <a:pt x="0" y="62"/>
                      <a:pt x="2" y="64"/>
                      <a:pt x="8" y="72"/>
                    </a:cubicBezTo>
                    <a:cubicBezTo>
                      <a:pt x="14" y="80"/>
                      <a:pt x="20" y="89"/>
                      <a:pt x="21" y="91"/>
                    </a:cubicBezTo>
                    <a:cubicBezTo>
                      <a:pt x="22" y="93"/>
                      <a:pt x="24" y="100"/>
                      <a:pt x="26" y="103"/>
                    </a:cubicBezTo>
                    <a:cubicBezTo>
                      <a:pt x="28" y="105"/>
                      <a:pt x="32" y="112"/>
                      <a:pt x="35" y="116"/>
                    </a:cubicBezTo>
                    <a:cubicBezTo>
                      <a:pt x="37" y="120"/>
                      <a:pt x="40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5" y="329"/>
                      <a:pt x="50" y="346"/>
                      <a:pt x="50" y="346"/>
                    </a:cubicBezTo>
                    <a:cubicBezTo>
                      <a:pt x="90" y="347"/>
                      <a:pt x="90" y="347"/>
                      <a:pt x="90" y="347"/>
                    </a:cubicBezTo>
                    <a:cubicBezTo>
                      <a:pt x="90" y="347"/>
                      <a:pt x="86" y="341"/>
                      <a:pt x="87" y="308"/>
                    </a:cubicBezTo>
                    <a:cubicBezTo>
                      <a:pt x="87" y="291"/>
                      <a:pt x="79" y="217"/>
                      <a:pt x="88" y="143"/>
                    </a:cubicBezTo>
                    <a:cubicBezTo>
                      <a:pt x="89" y="139"/>
                      <a:pt x="90" y="137"/>
                      <a:pt x="91" y="135"/>
                    </a:cubicBezTo>
                    <a:cubicBezTo>
                      <a:pt x="91" y="134"/>
                      <a:pt x="93" y="130"/>
                      <a:pt x="95" y="126"/>
                    </a:cubicBezTo>
                    <a:cubicBezTo>
                      <a:pt x="96" y="122"/>
                      <a:pt x="100" y="110"/>
                      <a:pt x="101" y="106"/>
                    </a:cubicBezTo>
                    <a:cubicBezTo>
                      <a:pt x="101" y="102"/>
                      <a:pt x="102" y="96"/>
                      <a:pt x="102" y="96"/>
                    </a:cubicBezTo>
                    <a:cubicBezTo>
                      <a:pt x="102" y="96"/>
                      <a:pt x="104" y="90"/>
                      <a:pt x="103" y="87"/>
                    </a:cubicBezTo>
                    <a:cubicBezTo>
                      <a:pt x="103" y="84"/>
                      <a:pt x="102" y="80"/>
                      <a:pt x="102" y="80"/>
                    </a:cubicBezTo>
                    <a:cubicBezTo>
                      <a:pt x="102" y="80"/>
                      <a:pt x="104" y="70"/>
                      <a:pt x="104" y="63"/>
                    </a:cubicBezTo>
                    <a:cubicBezTo>
                      <a:pt x="104" y="56"/>
                      <a:pt x="105" y="45"/>
                      <a:pt x="105" y="43"/>
                    </a:cubicBezTo>
                    <a:cubicBezTo>
                      <a:pt x="105" y="42"/>
                      <a:pt x="104" y="35"/>
                      <a:pt x="100" y="35"/>
                    </a:cubicBezTo>
                    <a:cubicBezTo>
                      <a:pt x="96" y="35"/>
                      <a:pt x="95" y="38"/>
                      <a:pt x="95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1" y="67"/>
                    </a:cubicBezTo>
                    <a:cubicBezTo>
                      <a:pt x="91" y="68"/>
                      <a:pt x="90" y="71"/>
                      <a:pt x="90" y="71"/>
                    </a:cubicBezTo>
                    <a:cubicBezTo>
                      <a:pt x="90" y="71"/>
                      <a:pt x="89" y="70"/>
                      <a:pt x="88" y="70"/>
                    </a:cubicBezTo>
                    <a:cubicBezTo>
                      <a:pt x="88" y="69"/>
                      <a:pt x="87" y="68"/>
                      <a:pt x="87" y="67"/>
                    </a:cubicBezTo>
                    <a:cubicBezTo>
                      <a:pt x="87" y="67"/>
                      <a:pt x="89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8" y="25"/>
                      <a:pt x="88" y="23"/>
                    </a:cubicBezTo>
                    <a:cubicBezTo>
                      <a:pt x="88" y="21"/>
                      <a:pt x="89" y="13"/>
                      <a:pt x="83" y="12"/>
                    </a:cubicBezTo>
                    <a:cubicBezTo>
                      <a:pt x="77" y="11"/>
                      <a:pt x="76" y="18"/>
                      <a:pt x="76" y="19"/>
                    </a:cubicBezTo>
                    <a:cubicBezTo>
                      <a:pt x="77" y="20"/>
                      <a:pt x="77" y="26"/>
                      <a:pt x="77" y="28"/>
                    </a:cubicBezTo>
                    <a:cubicBezTo>
                      <a:pt x="77" y="30"/>
                      <a:pt x="77" y="34"/>
                      <a:pt x="77" y="35"/>
                    </a:cubicBezTo>
                    <a:cubicBezTo>
                      <a:pt x="77" y="36"/>
                      <a:pt x="77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5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4" y="25"/>
                      <a:pt x="73" y="11"/>
                      <a:pt x="73" y="10"/>
                    </a:cubicBezTo>
                    <a:cubicBezTo>
                      <a:pt x="73" y="9"/>
                      <a:pt x="73" y="0"/>
                      <a:pt x="67" y="0"/>
                    </a:cubicBezTo>
                    <a:cubicBezTo>
                      <a:pt x="61" y="0"/>
                      <a:pt x="61" y="8"/>
                      <a:pt x="61" y="8"/>
                    </a:cubicBezTo>
                    <a:cubicBezTo>
                      <a:pt x="61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3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7" y="42"/>
                    </a:cubicBezTo>
                    <a:cubicBezTo>
                      <a:pt x="56" y="40"/>
                      <a:pt x="55" y="32"/>
                      <a:pt x="54" y="30"/>
                    </a:cubicBezTo>
                    <a:cubicBezTo>
                      <a:pt x="54" y="28"/>
                      <a:pt x="53" y="16"/>
                      <a:pt x="53" y="14"/>
                    </a:cubicBezTo>
                    <a:cubicBezTo>
                      <a:pt x="52" y="12"/>
                      <a:pt x="52" y="7"/>
                      <a:pt x="47" y="7"/>
                    </a:cubicBezTo>
                    <a:cubicBezTo>
                      <a:pt x="42" y="7"/>
                      <a:pt x="42" y="13"/>
                      <a:pt x="42" y="16"/>
                    </a:cubicBezTo>
                    <a:cubicBezTo>
                      <a:pt x="42" y="19"/>
                      <a:pt x="42" y="26"/>
                      <a:pt x="42" y="28"/>
                    </a:cubicBezTo>
                    <a:cubicBezTo>
                      <a:pt x="42" y="30"/>
                      <a:pt x="43" y="37"/>
                      <a:pt x="43" y="40"/>
                    </a:cubicBezTo>
                    <a:cubicBezTo>
                      <a:pt x="43" y="43"/>
                      <a:pt x="45" y="52"/>
                      <a:pt x="45" y="55"/>
                    </a:cubicBezTo>
                    <a:cubicBezTo>
                      <a:pt x="45" y="57"/>
                      <a:pt x="46" y="61"/>
                      <a:pt x="46" y="61"/>
                    </a:cubicBezTo>
                    <a:cubicBezTo>
                      <a:pt x="46" y="61"/>
                      <a:pt x="46" y="69"/>
                      <a:pt x="46" y="71"/>
                    </a:cubicBezTo>
                    <a:cubicBezTo>
                      <a:pt x="46" y="72"/>
                      <a:pt x="45" y="75"/>
                      <a:pt x="45" y="76"/>
                    </a:cubicBezTo>
                    <a:cubicBezTo>
                      <a:pt x="44" y="77"/>
                      <a:pt x="44" y="79"/>
                      <a:pt x="44" y="79"/>
                    </a:cubicBezTo>
                    <a:cubicBezTo>
                      <a:pt x="44" y="80"/>
                      <a:pt x="43" y="81"/>
                      <a:pt x="42" y="83"/>
                    </a:cubicBezTo>
                    <a:cubicBezTo>
                      <a:pt x="41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7"/>
              <p:cNvSpPr>
                <a:spLocks/>
              </p:cNvSpPr>
              <p:nvPr/>
            </p:nvSpPr>
            <p:spPr bwMode="auto">
              <a:xfrm>
                <a:off x="4189413" y="2609850"/>
                <a:ext cx="612775" cy="1498600"/>
              </a:xfrm>
              <a:custGeom>
                <a:avLst/>
                <a:gdLst>
                  <a:gd name="T0" fmla="*/ 31 w 163"/>
                  <a:gd name="T1" fmla="*/ 158 h 397"/>
                  <a:gd name="T2" fmla="*/ 21 w 163"/>
                  <a:gd name="T3" fmla="*/ 117 h 397"/>
                  <a:gd name="T4" fmla="*/ 18 w 163"/>
                  <a:gd name="T5" fmla="*/ 92 h 397"/>
                  <a:gd name="T6" fmla="*/ 12 w 163"/>
                  <a:gd name="T7" fmla="*/ 74 h 397"/>
                  <a:gd name="T8" fmla="*/ 7 w 163"/>
                  <a:gd name="T9" fmla="*/ 60 h 397"/>
                  <a:gd name="T10" fmla="*/ 7 w 163"/>
                  <a:gd name="T11" fmla="*/ 39 h 397"/>
                  <a:gd name="T12" fmla="*/ 18 w 163"/>
                  <a:gd name="T13" fmla="*/ 56 h 397"/>
                  <a:gd name="T14" fmla="*/ 23 w 163"/>
                  <a:gd name="T15" fmla="*/ 68 h 397"/>
                  <a:gd name="T16" fmla="*/ 31 w 163"/>
                  <a:gd name="T17" fmla="*/ 81 h 397"/>
                  <a:gd name="T18" fmla="*/ 38 w 163"/>
                  <a:gd name="T19" fmla="*/ 76 h 397"/>
                  <a:gd name="T20" fmla="*/ 33 w 163"/>
                  <a:gd name="T21" fmla="*/ 52 h 397"/>
                  <a:gd name="T22" fmla="*/ 32 w 163"/>
                  <a:gd name="T23" fmla="*/ 34 h 397"/>
                  <a:gd name="T24" fmla="*/ 35 w 163"/>
                  <a:gd name="T25" fmla="*/ 12 h 397"/>
                  <a:gd name="T26" fmla="*/ 46 w 163"/>
                  <a:gd name="T27" fmla="*/ 35 h 397"/>
                  <a:gd name="T28" fmla="*/ 50 w 163"/>
                  <a:gd name="T29" fmla="*/ 61 h 397"/>
                  <a:gd name="T30" fmla="*/ 54 w 163"/>
                  <a:gd name="T31" fmla="*/ 71 h 397"/>
                  <a:gd name="T32" fmla="*/ 56 w 163"/>
                  <a:gd name="T33" fmla="*/ 49 h 397"/>
                  <a:gd name="T34" fmla="*/ 59 w 163"/>
                  <a:gd name="T35" fmla="*/ 14 h 397"/>
                  <a:gd name="T36" fmla="*/ 67 w 163"/>
                  <a:gd name="T37" fmla="*/ 0 h 397"/>
                  <a:gd name="T38" fmla="*/ 73 w 163"/>
                  <a:gd name="T39" fmla="*/ 31 h 397"/>
                  <a:gd name="T40" fmla="*/ 73 w 163"/>
                  <a:gd name="T41" fmla="*/ 48 h 397"/>
                  <a:gd name="T42" fmla="*/ 71 w 163"/>
                  <a:gd name="T43" fmla="*/ 71 h 397"/>
                  <a:gd name="T44" fmla="*/ 76 w 163"/>
                  <a:gd name="T45" fmla="*/ 65 h 397"/>
                  <a:gd name="T46" fmla="*/ 81 w 163"/>
                  <a:gd name="T47" fmla="*/ 40 h 397"/>
                  <a:gd name="T48" fmla="*/ 84 w 163"/>
                  <a:gd name="T49" fmla="*/ 20 h 397"/>
                  <a:gd name="T50" fmla="*/ 96 w 163"/>
                  <a:gd name="T51" fmla="*/ 26 h 397"/>
                  <a:gd name="T52" fmla="*/ 95 w 163"/>
                  <a:gd name="T53" fmla="*/ 53 h 397"/>
                  <a:gd name="T54" fmla="*/ 92 w 163"/>
                  <a:gd name="T55" fmla="*/ 85 h 397"/>
                  <a:gd name="T56" fmla="*/ 97 w 163"/>
                  <a:gd name="T57" fmla="*/ 103 h 397"/>
                  <a:gd name="T58" fmla="*/ 115 w 163"/>
                  <a:gd name="T59" fmla="*/ 115 h 397"/>
                  <a:gd name="T60" fmla="*/ 130 w 163"/>
                  <a:gd name="T61" fmla="*/ 105 h 397"/>
                  <a:gd name="T62" fmla="*/ 160 w 163"/>
                  <a:gd name="T63" fmla="*/ 95 h 397"/>
                  <a:gd name="T64" fmla="*/ 144 w 163"/>
                  <a:gd name="T65" fmla="*/ 117 h 397"/>
                  <a:gd name="T66" fmla="*/ 121 w 163"/>
                  <a:gd name="T67" fmla="*/ 139 h 397"/>
                  <a:gd name="T68" fmla="*/ 88 w 163"/>
                  <a:gd name="T69" fmla="*/ 166 h 397"/>
                  <a:gd name="T70" fmla="*/ 92 w 163"/>
                  <a:gd name="T71" fmla="*/ 397 h 397"/>
                  <a:gd name="T72" fmla="*/ 29 w 163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3" h="397">
                    <a:moveTo>
                      <a:pt x="36" y="169"/>
                    </a:moveTo>
                    <a:cubicBezTo>
                      <a:pt x="36" y="169"/>
                      <a:pt x="32" y="160"/>
                      <a:pt x="31" y="158"/>
                    </a:cubicBezTo>
                    <a:cubicBezTo>
                      <a:pt x="31" y="157"/>
                      <a:pt x="26" y="144"/>
                      <a:pt x="26" y="141"/>
                    </a:cubicBezTo>
                    <a:cubicBezTo>
                      <a:pt x="25" y="137"/>
                      <a:pt x="22" y="120"/>
                      <a:pt x="21" y="117"/>
                    </a:cubicBezTo>
                    <a:cubicBezTo>
                      <a:pt x="21" y="113"/>
                      <a:pt x="19" y="103"/>
                      <a:pt x="18" y="100"/>
                    </a:cubicBezTo>
                    <a:cubicBezTo>
                      <a:pt x="18" y="97"/>
                      <a:pt x="18" y="93"/>
                      <a:pt x="18" y="92"/>
                    </a:cubicBezTo>
                    <a:cubicBezTo>
                      <a:pt x="18" y="92"/>
                      <a:pt x="15" y="86"/>
                      <a:pt x="15" y="84"/>
                    </a:cubicBezTo>
                    <a:cubicBezTo>
                      <a:pt x="14" y="83"/>
                      <a:pt x="12" y="74"/>
                      <a:pt x="12" y="74"/>
                    </a:cubicBezTo>
                    <a:cubicBezTo>
                      <a:pt x="12" y="74"/>
                      <a:pt x="10" y="70"/>
                      <a:pt x="9" y="67"/>
                    </a:cubicBezTo>
                    <a:cubicBezTo>
                      <a:pt x="9" y="65"/>
                      <a:pt x="7" y="60"/>
                      <a:pt x="7" y="60"/>
                    </a:cubicBezTo>
                    <a:cubicBezTo>
                      <a:pt x="7" y="60"/>
                      <a:pt x="5" y="55"/>
                      <a:pt x="5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5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2" y="63"/>
                    </a:cubicBezTo>
                    <a:cubicBezTo>
                      <a:pt x="22" y="64"/>
                      <a:pt x="23" y="68"/>
                      <a:pt x="23" y="68"/>
                    </a:cubicBezTo>
                    <a:cubicBezTo>
                      <a:pt x="23" y="68"/>
                      <a:pt x="26" y="72"/>
                      <a:pt x="27" y="75"/>
                    </a:cubicBezTo>
                    <a:cubicBezTo>
                      <a:pt x="28" y="77"/>
                      <a:pt x="30" y="81"/>
                      <a:pt x="31" y="81"/>
                    </a:cubicBezTo>
                    <a:cubicBezTo>
                      <a:pt x="32" y="82"/>
                      <a:pt x="33" y="82"/>
                      <a:pt x="34" y="82"/>
                    </a:cubicBezTo>
                    <a:cubicBezTo>
                      <a:pt x="34" y="81"/>
                      <a:pt x="37" y="79"/>
                      <a:pt x="38" y="76"/>
                    </a:cubicBezTo>
                    <a:cubicBezTo>
                      <a:pt x="38" y="75"/>
                      <a:pt x="35" y="64"/>
                      <a:pt x="35" y="63"/>
                    </a:cubicBezTo>
                    <a:cubicBezTo>
                      <a:pt x="34" y="61"/>
                      <a:pt x="34" y="53"/>
                      <a:pt x="33" y="52"/>
                    </a:cubicBezTo>
                    <a:cubicBezTo>
                      <a:pt x="33" y="51"/>
                      <a:pt x="33" y="44"/>
                      <a:pt x="32" y="40"/>
                    </a:cubicBezTo>
                    <a:cubicBezTo>
                      <a:pt x="32" y="37"/>
                      <a:pt x="32" y="34"/>
                      <a:pt x="32" y="34"/>
                    </a:cubicBezTo>
                    <a:cubicBezTo>
                      <a:pt x="32" y="34"/>
                      <a:pt x="30" y="27"/>
                      <a:pt x="30" y="25"/>
                    </a:cubicBezTo>
                    <a:cubicBezTo>
                      <a:pt x="30" y="23"/>
                      <a:pt x="27" y="13"/>
                      <a:pt x="35" y="12"/>
                    </a:cubicBezTo>
                    <a:cubicBezTo>
                      <a:pt x="42" y="11"/>
                      <a:pt x="43" y="21"/>
                      <a:pt x="44" y="24"/>
                    </a:cubicBezTo>
                    <a:cubicBezTo>
                      <a:pt x="44" y="27"/>
                      <a:pt x="46" y="34"/>
                      <a:pt x="46" y="35"/>
                    </a:cubicBezTo>
                    <a:cubicBezTo>
                      <a:pt x="46" y="35"/>
                      <a:pt x="47" y="50"/>
                      <a:pt x="48" y="51"/>
                    </a:cubicBezTo>
                    <a:cubicBezTo>
                      <a:pt x="48" y="53"/>
                      <a:pt x="50" y="58"/>
                      <a:pt x="50" y="61"/>
                    </a:cubicBezTo>
                    <a:cubicBezTo>
                      <a:pt x="51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4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6" y="65"/>
                      <a:pt x="56" y="50"/>
                      <a:pt x="56" y="49"/>
                    </a:cubicBezTo>
                    <a:cubicBezTo>
                      <a:pt x="56" y="47"/>
                      <a:pt x="58" y="31"/>
                      <a:pt x="58" y="29"/>
                    </a:cubicBezTo>
                    <a:cubicBezTo>
                      <a:pt x="59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60" y="0"/>
                      <a:pt x="67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3" y="31"/>
                      <a:pt x="73" y="31"/>
                    </a:cubicBezTo>
                    <a:cubicBezTo>
                      <a:pt x="73" y="31"/>
                      <a:pt x="73" y="39"/>
                      <a:pt x="73" y="40"/>
                    </a:cubicBezTo>
                    <a:cubicBezTo>
                      <a:pt x="74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2" y="62"/>
                    </a:cubicBezTo>
                    <a:cubicBezTo>
                      <a:pt x="72" y="63"/>
                      <a:pt x="71" y="71"/>
                      <a:pt x="71" y="71"/>
                    </a:cubicBezTo>
                    <a:cubicBezTo>
                      <a:pt x="71" y="71"/>
                      <a:pt x="71" y="71"/>
                      <a:pt x="72" y="71"/>
                    </a:cubicBezTo>
                    <a:cubicBezTo>
                      <a:pt x="74" y="71"/>
                      <a:pt x="75" y="66"/>
                      <a:pt x="76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9" y="51"/>
                      <a:pt x="81" y="43"/>
                      <a:pt x="81" y="40"/>
                    </a:cubicBezTo>
                    <a:cubicBezTo>
                      <a:pt x="81" y="37"/>
                      <a:pt x="82" y="34"/>
                      <a:pt x="82" y="34"/>
                    </a:cubicBezTo>
                    <a:cubicBezTo>
                      <a:pt x="82" y="34"/>
                      <a:pt x="83" y="22"/>
                      <a:pt x="84" y="20"/>
                    </a:cubicBezTo>
                    <a:cubicBezTo>
                      <a:pt x="84" y="18"/>
                      <a:pt x="85" y="12"/>
                      <a:pt x="90" y="12"/>
                    </a:cubicBezTo>
                    <a:cubicBezTo>
                      <a:pt x="96" y="13"/>
                      <a:pt x="96" y="22"/>
                      <a:pt x="96" y="26"/>
                    </a:cubicBezTo>
                    <a:cubicBezTo>
                      <a:pt x="97" y="30"/>
                      <a:pt x="96" y="38"/>
                      <a:pt x="96" y="38"/>
                    </a:cubicBezTo>
                    <a:cubicBezTo>
                      <a:pt x="96" y="38"/>
                      <a:pt x="96" y="50"/>
                      <a:pt x="95" y="53"/>
                    </a:cubicBezTo>
                    <a:cubicBezTo>
                      <a:pt x="94" y="55"/>
                      <a:pt x="93" y="71"/>
                      <a:pt x="92" y="73"/>
                    </a:cubicBezTo>
                    <a:cubicBezTo>
                      <a:pt x="92" y="76"/>
                      <a:pt x="92" y="83"/>
                      <a:pt x="92" y="85"/>
                    </a:cubicBezTo>
                    <a:cubicBezTo>
                      <a:pt x="92" y="88"/>
                      <a:pt x="92" y="92"/>
                      <a:pt x="92" y="92"/>
                    </a:cubicBezTo>
                    <a:cubicBezTo>
                      <a:pt x="92" y="92"/>
                      <a:pt x="94" y="100"/>
                      <a:pt x="97" y="103"/>
                    </a:cubicBezTo>
                    <a:cubicBezTo>
                      <a:pt x="99" y="106"/>
                      <a:pt x="107" y="114"/>
                      <a:pt x="107" y="114"/>
                    </a:cubicBezTo>
                    <a:cubicBezTo>
                      <a:pt x="108" y="114"/>
                      <a:pt x="113" y="116"/>
                      <a:pt x="115" y="115"/>
                    </a:cubicBezTo>
                    <a:cubicBezTo>
                      <a:pt x="117" y="114"/>
                      <a:pt x="123" y="108"/>
                      <a:pt x="125" y="107"/>
                    </a:cubicBezTo>
                    <a:cubicBezTo>
                      <a:pt x="126" y="106"/>
                      <a:pt x="130" y="105"/>
                      <a:pt x="130" y="105"/>
                    </a:cubicBezTo>
                    <a:cubicBezTo>
                      <a:pt x="130" y="105"/>
                      <a:pt x="136" y="98"/>
                      <a:pt x="140" y="96"/>
                    </a:cubicBezTo>
                    <a:cubicBezTo>
                      <a:pt x="145" y="94"/>
                      <a:pt x="157" y="90"/>
                      <a:pt x="160" y="95"/>
                    </a:cubicBezTo>
                    <a:cubicBezTo>
                      <a:pt x="163" y="100"/>
                      <a:pt x="159" y="102"/>
                      <a:pt x="155" y="105"/>
                    </a:cubicBezTo>
                    <a:cubicBezTo>
                      <a:pt x="151" y="109"/>
                      <a:pt x="146" y="116"/>
                      <a:pt x="144" y="117"/>
                    </a:cubicBezTo>
                    <a:cubicBezTo>
                      <a:pt x="142" y="118"/>
                      <a:pt x="136" y="122"/>
                      <a:pt x="134" y="123"/>
                    </a:cubicBezTo>
                    <a:cubicBezTo>
                      <a:pt x="133" y="125"/>
                      <a:pt x="124" y="137"/>
                      <a:pt x="121" y="139"/>
                    </a:cubicBezTo>
                    <a:cubicBezTo>
                      <a:pt x="118" y="140"/>
                      <a:pt x="102" y="152"/>
                      <a:pt x="100" y="154"/>
                    </a:cubicBezTo>
                    <a:cubicBezTo>
                      <a:pt x="99" y="156"/>
                      <a:pt x="89" y="164"/>
                      <a:pt x="88" y="166"/>
                    </a:cubicBezTo>
                    <a:cubicBezTo>
                      <a:pt x="79" y="179"/>
                      <a:pt x="100" y="305"/>
                      <a:pt x="101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1" y="397"/>
                      <a:pt x="31" y="397"/>
                      <a:pt x="31" y="397"/>
                    </a:cubicBezTo>
                    <a:cubicBezTo>
                      <a:pt x="31" y="397"/>
                      <a:pt x="27" y="361"/>
                      <a:pt x="29" y="335"/>
                    </a:cubicBezTo>
                    <a:cubicBezTo>
                      <a:pt x="31" y="309"/>
                      <a:pt x="36" y="169"/>
                      <a:pt x="36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8"/>
              <p:cNvSpPr>
                <a:spLocks/>
              </p:cNvSpPr>
              <p:nvPr/>
            </p:nvSpPr>
            <p:spPr bwMode="auto">
              <a:xfrm>
                <a:off x="6897688" y="3097213"/>
                <a:ext cx="307975" cy="796925"/>
              </a:xfrm>
              <a:custGeom>
                <a:avLst/>
                <a:gdLst>
                  <a:gd name="T0" fmla="*/ 62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6 w 82"/>
                  <a:gd name="T7" fmla="*/ 29 h 211"/>
                  <a:gd name="T8" fmla="*/ 78 w 82"/>
                  <a:gd name="T9" fmla="*/ 24 h 211"/>
                  <a:gd name="T10" fmla="*/ 80 w 82"/>
                  <a:gd name="T11" fmla="*/ 17 h 211"/>
                  <a:gd name="T12" fmla="*/ 74 w 82"/>
                  <a:gd name="T13" fmla="*/ 22 h 211"/>
                  <a:gd name="T14" fmla="*/ 72 w 82"/>
                  <a:gd name="T15" fmla="*/ 26 h 211"/>
                  <a:gd name="T16" fmla="*/ 68 w 82"/>
                  <a:gd name="T17" fmla="*/ 31 h 211"/>
                  <a:gd name="T18" fmla="*/ 65 w 82"/>
                  <a:gd name="T19" fmla="*/ 29 h 211"/>
                  <a:gd name="T20" fmla="*/ 68 w 82"/>
                  <a:gd name="T21" fmla="*/ 20 h 211"/>
                  <a:gd name="T22" fmla="*/ 70 w 82"/>
                  <a:gd name="T23" fmla="*/ 13 h 211"/>
                  <a:gd name="T24" fmla="*/ 70 w 82"/>
                  <a:gd name="T25" fmla="*/ 6 h 211"/>
                  <a:gd name="T26" fmla="*/ 65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60 w 82"/>
                  <a:gd name="T33" fmla="*/ 17 h 211"/>
                  <a:gd name="T34" fmla="*/ 61 w 82"/>
                  <a:gd name="T35" fmla="*/ 5 h 211"/>
                  <a:gd name="T36" fmla="*/ 59 w 82"/>
                  <a:gd name="T37" fmla="*/ 0 h 211"/>
                  <a:gd name="T38" fmla="*/ 54 w 82"/>
                  <a:gd name="T39" fmla="*/ 10 h 211"/>
                  <a:gd name="T40" fmla="*/ 53 w 82"/>
                  <a:gd name="T41" fmla="*/ 16 h 211"/>
                  <a:gd name="T42" fmla="*/ 52 w 82"/>
                  <a:gd name="T43" fmla="*/ 24 h 211"/>
                  <a:gd name="T44" fmla="*/ 51 w 82"/>
                  <a:gd name="T45" fmla="*/ 22 h 211"/>
                  <a:gd name="T46" fmla="*/ 50 w 82"/>
                  <a:gd name="T47" fmla="*/ 13 h 211"/>
                  <a:gd name="T48" fmla="*/ 51 w 82"/>
                  <a:gd name="T49" fmla="*/ 6 h 211"/>
                  <a:gd name="T50" fmla="*/ 46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9 w 82"/>
                  <a:gd name="T57" fmla="*/ 35 h 211"/>
                  <a:gd name="T58" fmla="*/ 30 w 82"/>
                  <a:gd name="T59" fmla="*/ 39 h 211"/>
                  <a:gd name="T60" fmla="*/ 25 w 82"/>
                  <a:gd name="T61" fmla="*/ 34 h 211"/>
                  <a:gd name="T62" fmla="*/ 14 w 82"/>
                  <a:gd name="T63" fmla="*/ 29 h 211"/>
                  <a:gd name="T64" fmla="*/ 18 w 82"/>
                  <a:gd name="T65" fmla="*/ 38 h 211"/>
                  <a:gd name="T66" fmla="*/ 25 w 82"/>
                  <a:gd name="T67" fmla="*/ 49 h 211"/>
                  <a:gd name="T68" fmla="*/ 35 w 82"/>
                  <a:gd name="T69" fmla="*/ 61 h 211"/>
                  <a:gd name="T70" fmla="*/ 34 w 82"/>
                  <a:gd name="T71" fmla="*/ 73 h 211"/>
                  <a:gd name="T72" fmla="*/ 0 w 82"/>
                  <a:gd name="T73" fmla="*/ 204 h 211"/>
                  <a:gd name="T74" fmla="*/ 50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9" y="68"/>
                    </a:moveTo>
                    <a:cubicBezTo>
                      <a:pt x="59" y="68"/>
                      <a:pt x="61" y="64"/>
                      <a:pt x="62" y="63"/>
                    </a:cubicBezTo>
                    <a:cubicBezTo>
                      <a:pt x="62" y="63"/>
                      <a:pt x="65" y="57"/>
                      <a:pt x="66" y="56"/>
                    </a:cubicBezTo>
                    <a:cubicBezTo>
                      <a:pt x="66" y="54"/>
                      <a:pt x="69" y="47"/>
                      <a:pt x="69" y="46"/>
                    </a:cubicBezTo>
                    <a:cubicBezTo>
                      <a:pt x="70" y="44"/>
                      <a:pt x="71" y="40"/>
                      <a:pt x="72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4" y="34"/>
                      <a:pt x="74" y="33"/>
                    </a:cubicBezTo>
                    <a:cubicBezTo>
                      <a:pt x="74" y="33"/>
                      <a:pt x="76" y="29"/>
                      <a:pt x="76" y="29"/>
                    </a:cubicBezTo>
                    <a:cubicBezTo>
                      <a:pt x="76" y="29"/>
                      <a:pt x="77" y="28"/>
                      <a:pt x="77" y="27"/>
                    </a:cubicBezTo>
                    <a:cubicBezTo>
                      <a:pt x="78" y="26"/>
                      <a:pt x="78" y="24"/>
                      <a:pt x="78" y="24"/>
                    </a:cubicBezTo>
                    <a:cubicBezTo>
                      <a:pt x="78" y="24"/>
                      <a:pt x="80" y="22"/>
                      <a:pt x="80" y="21"/>
                    </a:cubicBezTo>
                    <a:cubicBezTo>
                      <a:pt x="80" y="21"/>
                      <a:pt x="82" y="17"/>
                      <a:pt x="80" y="17"/>
                    </a:cubicBezTo>
                    <a:cubicBezTo>
                      <a:pt x="77" y="16"/>
                      <a:pt x="75" y="19"/>
                      <a:pt x="75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4"/>
                      <a:pt x="73" y="24"/>
                    </a:cubicBezTo>
                    <a:cubicBezTo>
                      <a:pt x="72" y="25"/>
                      <a:pt x="72" y="26"/>
                      <a:pt x="72" y="26"/>
                    </a:cubicBezTo>
                    <a:cubicBezTo>
                      <a:pt x="72" y="26"/>
                      <a:pt x="70" y="28"/>
                      <a:pt x="70" y="29"/>
                    </a:cubicBezTo>
                    <a:cubicBezTo>
                      <a:pt x="69" y="29"/>
                      <a:pt x="68" y="31"/>
                      <a:pt x="68" y="31"/>
                    </a:cubicBezTo>
                    <a:cubicBezTo>
                      <a:pt x="67" y="31"/>
                      <a:pt x="67" y="31"/>
                      <a:pt x="66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8" y="23"/>
                      <a:pt x="68" y="20"/>
                      <a:pt x="68" y="20"/>
                    </a:cubicBezTo>
                    <a:cubicBezTo>
                      <a:pt x="69" y="20"/>
                      <a:pt x="69" y="17"/>
                      <a:pt x="70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1" y="10"/>
                    </a:cubicBezTo>
                    <a:cubicBezTo>
                      <a:pt x="72" y="9"/>
                      <a:pt x="73" y="6"/>
                      <a:pt x="70" y="6"/>
                    </a:cubicBezTo>
                    <a:cubicBezTo>
                      <a:pt x="68" y="5"/>
                      <a:pt x="67" y="8"/>
                      <a:pt x="66" y="9"/>
                    </a:cubicBezTo>
                    <a:cubicBezTo>
                      <a:pt x="66" y="10"/>
                      <a:pt x="65" y="13"/>
                      <a:pt x="65" y="13"/>
                    </a:cubicBezTo>
                    <a:cubicBezTo>
                      <a:pt x="65" y="13"/>
                      <a:pt x="63" y="18"/>
                      <a:pt x="63" y="19"/>
                    </a:cubicBezTo>
                    <a:cubicBezTo>
                      <a:pt x="63" y="19"/>
                      <a:pt x="62" y="21"/>
                      <a:pt x="61" y="22"/>
                    </a:cubicBezTo>
                    <a:cubicBezTo>
                      <a:pt x="61" y="23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59" y="26"/>
                    </a:cubicBezTo>
                    <a:cubicBezTo>
                      <a:pt x="58" y="25"/>
                      <a:pt x="58" y="24"/>
                      <a:pt x="58" y="24"/>
                    </a:cubicBezTo>
                    <a:cubicBezTo>
                      <a:pt x="59" y="23"/>
                      <a:pt x="59" y="18"/>
                      <a:pt x="60" y="17"/>
                    </a:cubicBezTo>
                    <a:cubicBezTo>
                      <a:pt x="60" y="17"/>
                      <a:pt x="60" y="11"/>
                      <a:pt x="60" y="10"/>
                    </a:cubicBezTo>
                    <a:cubicBezTo>
                      <a:pt x="60" y="9"/>
                      <a:pt x="61" y="5"/>
                      <a:pt x="61" y="5"/>
                    </a:cubicBezTo>
                    <a:cubicBezTo>
                      <a:pt x="61" y="5"/>
                      <a:pt x="61" y="2"/>
                      <a:pt x="61" y="2"/>
                    </a:cubicBezTo>
                    <a:cubicBezTo>
                      <a:pt x="61" y="2"/>
                      <a:pt x="62" y="0"/>
                      <a:pt x="59" y="0"/>
                    </a:cubicBezTo>
                    <a:cubicBezTo>
                      <a:pt x="56" y="0"/>
                      <a:pt x="56" y="2"/>
                      <a:pt x="55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4" y="13"/>
                      <a:pt x="54" y="13"/>
                    </a:cubicBezTo>
                    <a:cubicBezTo>
                      <a:pt x="53" y="13"/>
                      <a:pt x="53" y="16"/>
                      <a:pt x="53" y="16"/>
                    </a:cubicBezTo>
                    <a:cubicBezTo>
                      <a:pt x="53" y="16"/>
                      <a:pt x="52" y="21"/>
                      <a:pt x="52" y="21"/>
                    </a:cubicBezTo>
                    <a:cubicBezTo>
                      <a:pt x="52" y="22"/>
                      <a:pt x="52" y="24"/>
                      <a:pt x="52" y="24"/>
                    </a:cubicBezTo>
                    <a:cubicBezTo>
                      <a:pt x="52" y="24"/>
                      <a:pt x="52" y="25"/>
                      <a:pt x="51" y="25"/>
                    </a:cubicBezTo>
                    <a:cubicBezTo>
                      <a:pt x="51" y="25"/>
                      <a:pt x="51" y="22"/>
                      <a:pt x="51" y="22"/>
                    </a:cubicBezTo>
                    <a:cubicBezTo>
                      <a:pt x="51" y="22"/>
                      <a:pt x="50" y="18"/>
                      <a:pt x="51" y="17"/>
                    </a:cubicBezTo>
                    <a:cubicBezTo>
                      <a:pt x="51" y="17"/>
                      <a:pt x="50" y="14"/>
                      <a:pt x="50" y="13"/>
                    </a:cubicBezTo>
                    <a:cubicBezTo>
                      <a:pt x="51" y="12"/>
                      <a:pt x="51" y="11"/>
                      <a:pt x="51" y="11"/>
                    </a:cubicBezTo>
                    <a:cubicBezTo>
                      <a:pt x="51" y="11"/>
                      <a:pt x="51" y="6"/>
                      <a:pt x="51" y="6"/>
                    </a:cubicBezTo>
                    <a:cubicBezTo>
                      <a:pt x="51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6" y="7"/>
                    </a:cubicBezTo>
                    <a:cubicBezTo>
                      <a:pt x="45" y="8"/>
                      <a:pt x="45" y="11"/>
                      <a:pt x="45" y="11"/>
                    </a:cubicBezTo>
                    <a:cubicBezTo>
                      <a:pt x="45" y="11"/>
                      <a:pt x="44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2" y="32"/>
                      <a:pt x="42" y="32"/>
                    </a:cubicBezTo>
                    <a:cubicBezTo>
                      <a:pt x="42" y="32"/>
                      <a:pt x="40" y="34"/>
                      <a:pt x="39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3" y="39"/>
                      <a:pt x="30" y="40"/>
                      <a:pt x="30" y="39"/>
                    </a:cubicBezTo>
                    <a:cubicBezTo>
                      <a:pt x="29" y="39"/>
                      <a:pt x="27" y="36"/>
                      <a:pt x="26" y="36"/>
                    </a:cubicBezTo>
                    <a:cubicBezTo>
                      <a:pt x="26" y="35"/>
                      <a:pt x="25" y="34"/>
                      <a:pt x="25" y="34"/>
                    </a:cubicBezTo>
                    <a:cubicBezTo>
                      <a:pt x="25" y="34"/>
                      <a:pt x="23" y="31"/>
                      <a:pt x="21" y="30"/>
                    </a:cubicBezTo>
                    <a:cubicBezTo>
                      <a:pt x="20" y="29"/>
                      <a:pt x="15" y="27"/>
                      <a:pt x="14" y="29"/>
                    </a:cubicBezTo>
                    <a:cubicBezTo>
                      <a:pt x="12" y="31"/>
                      <a:pt x="13" y="31"/>
                      <a:pt x="14" y="33"/>
                    </a:cubicBezTo>
                    <a:cubicBezTo>
                      <a:pt x="16" y="35"/>
                      <a:pt x="17" y="38"/>
                      <a:pt x="18" y="38"/>
                    </a:cubicBezTo>
                    <a:cubicBezTo>
                      <a:pt x="18" y="39"/>
                      <a:pt x="20" y="41"/>
                      <a:pt x="21" y="42"/>
                    </a:cubicBezTo>
                    <a:cubicBezTo>
                      <a:pt x="21" y="42"/>
                      <a:pt x="23" y="48"/>
                      <a:pt x="25" y="49"/>
                    </a:cubicBezTo>
                    <a:cubicBezTo>
                      <a:pt x="26" y="50"/>
                      <a:pt x="31" y="56"/>
                      <a:pt x="32" y="57"/>
                    </a:cubicBezTo>
                    <a:cubicBezTo>
                      <a:pt x="32" y="58"/>
                      <a:pt x="34" y="61"/>
                      <a:pt x="35" y="61"/>
                    </a:cubicBezTo>
                    <a:cubicBezTo>
                      <a:pt x="35" y="61"/>
                      <a:pt x="36" y="62"/>
                      <a:pt x="36" y="63"/>
                    </a:cubicBezTo>
                    <a:cubicBezTo>
                      <a:pt x="36" y="64"/>
                      <a:pt x="34" y="71"/>
                      <a:pt x="34" y="73"/>
                    </a:cubicBezTo>
                    <a:cubicBezTo>
                      <a:pt x="33" y="75"/>
                      <a:pt x="14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48" y="182"/>
                      <a:pt x="50" y="163"/>
                    </a:cubicBezTo>
                    <a:cubicBezTo>
                      <a:pt x="52" y="145"/>
                      <a:pt x="59" y="68"/>
                      <a:pt x="59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9"/>
              <p:cNvSpPr>
                <a:spLocks/>
              </p:cNvSpPr>
              <p:nvPr/>
            </p:nvSpPr>
            <p:spPr bwMode="auto">
              <a:xfrm>
                <a:off x="6075363" y="3497263"/>
                <a:ext cx="153988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4 w 41"/>
                  <a:gd name="T5" fmla="*/ 17 h 136"/>
                  <a:gd name="T6" fmla="*/ 3 w 41"/>
                  <a:gd name="T7" fmla="*/ 12 h 136"/>
                  <a:gd name="T8" fmla="*/ 1 w 41"/>
                  <a:gd name="T9" fmla="*/ 9 h 136"/>
                  <a:gd name="T10" fmla="*/ 4 w 41"/>
                  <a:gd name="T11" fmla="*/ 8 h 136"/>
                  <a:gd name="T12" fmla="*/ 5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8 w 41"/>
                  <a:gd name="T19" fmla="*/ 12 h 136"/>
                  <a:gd name="T20" fmla="*/ 7 w 41"/>
                  <a:gd name="T21" fmla="*/ 7 h 136"/>
                  <a:gd name="T22" fmla="*/ 6 w 41"/>
                  <a:gd name="T23" fmla="*/ 3 h 136"/>
                  <a:gd name="T24" fmla="*/ 9 w 41"/>
                  <a:gd name="T25" fmla="*/ 4 h 136"/>
                  <a:gd name="T26" fmla="*/ 11 w 41"/>
                  <a:gd name="T27" fmla="*/ 10 h 136"/>
                  <a:gd name="T28" fmla="*/ 12 w 41"/>
                  <a:gd name="T29" fmla="*/ 15 h 136"/>
                  <a:gd name="T30" fmla="*/ 13 w 41"/>
                  <a:gd name="T31" fmla="*/ 10 h 136"/>
                  <a:gd name="T32" fmla="*/ 12 w 41"/>
                  <a:gd name="T33" fmla="*/ 2 h 136"/>
                  <a:gd name="T34" fmla="*/ 13 w 41"/>
                  <a:gd name="T35" fmla="*/ 0 h 136"/>
                  <a:gd name="T36" fmla="*/ 16 w 41"/>
                  <a:gd name="T37" fmla="*/ 10 h 136"/>
                  <a:gd name="T38" fmla="*/ 17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1 w 41"/>
                  <a:gd name="T47" fmla="*/ 9 h 136"/>
                  <a:gd name="T48" fmla="*/ 22 w 41"/>
                  <a:gd name="T49" fmla="*/ 17 h 136"/>
                  <a:gd name="T50" fmla="*/ 22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4 w 41"/>
                  <a:gd name="T57" fmla="*/ 23 h 136"/>
                  <a:gd name="T58" fmla="*/ 38 w 41"/>
                  <a:gd name="T59" fmla="*/ 25 h 136"/>
                  <a:gd name="T60" fmla="*/ 33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2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2" y="41"/>
                    </a:moveTo>
                    <a:cubicBezTo>
                      <a:pt x="12" y="41"/>
                      <a:pt x="11" y="38"/>
                      <a:pt x="11" y="38"/>
                    </a:cubicBezTo>
                    <a:cubicBezTo>
                      <a:pt x="10" y="37"/>
                      <a:pt x="9" y="33"/>
                      <a:pt x="9" y="32"/>
                    </a:cubicBezTo>
                    <a:cubicBezTo>
                      <a:pt x="8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5" y="20"/>
                      <a:pt x="4" y="17"/>
                      <a:pt x="4" y="17"/>
                    </a:cubicBezTo>
                    <a:cubicBezTo>
                      <a:pt x="4" y="17"/>
                      <a:pt x="3" y="14"/>
                      <a:pt x="3" y="14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1" y="9"/>
                      <a:pt x="1" y="9"/>
                    </a:cubicBezTo>
                    <a:cubicBezTo>
                      <a:pt x="1" y="8"/>
                      <a:pt x="0" y="6"/>
                      <a:pt x="2" y="6"/>
                    </a:cubicBezTo>
                    <a:cubicBezTo>
                      <a:pt x="3" y="6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6" y="13"/>
                      <a:pt x="6" y="13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7" y="15"/>
                      <a:pt x="8" y="16"/>
                      <a:pt x="8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5"/>
                      <a:pt x="8" y="13"/>
                      <a:pt x="8" y="12"/>
                    </a:cubicBezTo>
                    <a:cubicBezTo>
                      <a:pt x="8" y="12"/>
                      <a:pt x="8" y="10"/>
                      <a:pt x="8" y="10"/>
                    </a:cubicBezTo>
                    <a:cubicBezTo>
                      <a:pt x="7" y="10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3"/>
                    </a:cubicBezTo>
                    <a:cubicBezTo>
                      <a:pt x="6" y="3"/>
                      <a:pt x="5" y="1"/>
                      <a:pt x="7" y="1"/>
                    </a:cubicBezTo>
                    <a:cubicBezTo>
                      <a:pt x="8" y="1"/>
                      <a:pt x="9" y="3"/>
                      <a:pt x="9" y="4"/>
                    </a:cubicBezTo>
                    <a:cubicBezTo>
                      <a:pt x="9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1" y="12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0"/>
                      <a:pt x="13" y="10"/>
                    </a:cubicBezTo>
                    <a:cubicBezTo>
                      <a:pt x="13" y="9"/>
                      <a:pt x="12" y="6"/>
                      <a:pt x="12" y="6"/>
                    </a:cubicBezTo>
                    <a:cubicBezTo>
                      <a:pt x="13" y="5"/>
                      <a:pt x="12" y="3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5" y="0"/>
                      <a:pt x="15" y="2"/>
                      <a:pt x="15" y="2"/>
                    </a:cubicBezTo>
                    <a:cubicBezTo>
                      <a:pt x="15" y="3"/>
                      <a:pt x="16" y="10"/>
                      <a:pt x="16" y="10"/>
                    </a:cubicBezTo>
                    <a:cubicBezTo>
                      <a:pt x="16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21" y="7"/>
                      <a:pt x="21" y="9"/>
                      <a:pt x="21" y="9"/>
                    </a:cubicBezTo>
                    <a:cubicBezTo>
                      <a:pt x="21" y="9"/>
                      <a:pt x="21" y="12"/>
                      <a:pt x="21" y="12"/>
                    </a:cubicBezTo>
                    <a:cubicBezTo>
                      <a:pt x="21" y="13"/>
                      <a:pt x="22" y="16"/>
                      <a:pt x="22" y="17"/>
                    </a:cubicBezTo>
                    <a:cubicBezTo>
                      <a:pt x="22" y="17"/>
                      <a:pt x="22" y="19"/>
                      <a:pt x="22" y="19"/>
                    </a:cubicBezTo>
                    <a:cubicBezTo>
                      <a:pt x="22" y="20"/>
                      <a:pt x="22" y="21"/>
                      <a:pt x="22" y="21"/>
                    </a:cubicBezTo>
                    <a:cubicBezTo>
                      <a:pt x="22" y="21"/>
                      <a:pt x="23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30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3" y="23"/>
                      <a:pt x="34" y="23"/>
                    </a:cubicBezTo>
                    <a:cubicBezTo>
                      <a:pt x="35" y="22"/>
                      <a:pt x="37" y="22"/>
                      <a:pt x="38" y="23"/>
                    </a:cubicBezTo>
                    <a:cubicBezTo>
                      <a:pt x="39" y="25"/>
                      <a:pt x="38" y="25"/>
                      <a:pt x="38" y="25"/>
                    </a:cubicBezTo>
                    <a:cubicBezTo>
                      <a:pt x="37" y="26"/>
                      <a:pt x="35" y="27"/>
                      <a:pt x="35" y="27"/>
                    </a:cubicBezTo>
                    <a:cubicBezTo>
                      <a:pt x="35" y="27"/>
                      <a:pt x="33" y="28"/>
                      <a:pt x="33" y="29"/>
                    </a:cubicBezTo>
                    <a:cubicBezTo>
                      <a:pt x="33" y="29"/>
                      <a:pt x="32" y="32"/>
                      <a:pt x="31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4" y="44"/>
                      <a:pt x="35" y="87"/>
                      <a:pt x="36" y="93"/>
                    </a:cubicBezTo>
                    <a:cubicBezTo>
                      <a:pt x="39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2" y="136"/>
                    </a:cubicBezTo>
                    <a:cubicBezTo>
                      <a:pt x="22" y="136"/>
                      <a:pt x="16" y="117"/>
                      <a:pt x="16" y="104"/>
                    </a:cubicBezTo>
                    <a:cubicBezTo>
                      <a:pt x="15" y="98"/>
                      <a:pt x="14" y="79"/>
                      <a:pt x="13" y="65"/>
                    </a:cubicBezTo>
                    <a:cubicBezTo>
                      <a:pt x="13" y="51"/>
                      <a:pt x="12" y="41"/>
                      <a:pt x="1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5346701" y="3462338"/>
                <a:ext cx="220663" cy="650875"/>
              </a:xfrm>
              <a:custGeom>
                <a:avLst/>
                <a:gdLst>
                  <a:gd name="T0" fmla="*/ 45 w 59"/>
                  <a:gd name="T1" fmla="*/ 59 h 172"/>
                  <a:gd name="T2" fmla="*/ 46 w 59"/>
                  <a:gd name="T3" fmla="*/ 41 h 172"/>
                  <a:gd name="T4" fmla="*/ 46 w 59"/>
                  <a:gd name="T5" fmla="*/ 31 h 172"/>
                  <a:gd name="T6" fmla="*/ 48 w 59"/>
                  <a:gd name="T7" fmla="*/ 24 h 172"/>
                  <a:gd name="T8" fmla="*/ 48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39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5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2 w 59"/>
                  <a:gd name="T33" fmla="*/ 18 h 172"/>
                  <a:gd name="T34" fmla="*/ 30 w 59"/>
                  <a:gd name="T35" fmla="*/ 5 h 172"/>
                  <a:gd name="T36" fmla="*/ 27 w 59"/>
                  <a:gd name="T37" fmla="*/ 1 h 172"/>
                  <a:gd name="T38" fmla="*/ 26 w 59"/>
                  <a:gd name="T39" fmla="*/ 13 h 172"/>
                  <a:gd name="T40" fmla="*/ 27 w 59"/>
                  <a:gd name="T41" fmla="*/ 19 h 172"/>
                  <a:gd name="T42" fmla="*/ 28 w 59"/>
                  <a:gd name="T43" fmla="*/ 27 h 172"/>
                  <a:gd name="T44" fmla="*/ 27 w 59"/>
                  <a:gd name="T45" fmla="*/ 25 h 172"/>
                  <a:gd name="T46" fmla="*/ 24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0 w 59"/>
                  <a:gd name="T53" fmla="*/ 23 h 172"/>
                  <a:gd name="T54" fmla="*/ 22 w 59"/>
                  <a:gd name="T55" fmla="*/ 35 h 172"/>
                  <a:gd name="T56" fmla="*/ 21 w 59"/>
                  <a:gd name="T57" fmla="*/ 42 h 172"/>
                  <a:gd name="T58" fmla="*/ 16 w 59"/>
                  <a:gd name="T59" fmla="*/ 48 h 172"/>
                  <a:gd name="T60" fmla="*/ 10 w 59"/>
                  <a:gd name="T61" fmla="*/ 46 h 172"/>
                  <a:gd name="T62" fmla="*/ 0 w 59"/>
                  <a:gd name="T63" fmla="*/ 44 h 172"/>
                  <a:gd name="T64" fmla="*/ 6 w 59"/>
                  <a:gd name="T65" fmla="*/ 51 h 172"/>
                  <a:gd name="T66" fmla="*/ 14 w 59"/>
                  <a:gd name="T67" fmla="*/ 58 h 172"/>
                  <a:gd name="T68" fmla="*/ 25 w 59"/>
                  <a:gd name="T69" fmla="*/ 65 h 172"/>
                  <a:gd name="T70" fmla="*/ 27 w 59"/>
                  <a:gd name="T71" fmla="*/ 76 h 172"/>
                  <a:gd name="T72" fmla="*/ 34 w 59"/>
                  <a:gd name="T73" fmla="*/ 172 h 172"/>
                  <a:gd name="T74" fmla="*/ 56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6" y="51"/>
                    </a:cubicBezTo>
                    <a:cubicBezTo>
                      <a:pt x="46" y="50"/>
                      <a:pt x="46" y="42"/>
                      <a:pt x="46" y="41"/>
                    </a:cubicBezTo>
                    <a:cubicBezTo>
                      <a:pt x="46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6" y="31"/>
                    </a:cubicBezTo>
                    <a:cubicBezTo>
                      <a:pt x="46" y="31"/>
                      <a:pt x="47" y="28"/>
                      <a:pt x="47" y="28"/>
                    </a:cubicBezTo>
                    <a:cubicBezTo>
                      <a:pt x="47" y="27"/>
                      <a:pt x="48" y="24"/>
                      <a:pt x="48" y="24"/>
                    </a:cubicBezTo>
                    <a:cubicBezTo>
                      <a:pt x="48" y="24"/>
                      <a:pt x="48" y="22"/>
                      <a:pt x="48" y="21"/>
                    </a:cubicBezTo>
                    <a:cubicBezTo>
                      <a:pt x="48" y="20"/>
                      <a:pt x="48" y="18"/>
                      <a:pt x="48" y="18"/>
                    </a:cubicBezTo>
                    <a:cubicBezTo>
                      <a:pt x="48" y="18"/>
                      <a:pt x="49" y="16"/>
                      <a:pt x="49" y="15"/>
                    </a:cubicBezTo>
                    <a:cubicBezTo>
                      <a:pt x="49" y="14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20"/>
                      <a:pt x="44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3" y="24"/>
                      <a:pt x="43" y="25"/>
                    </a:cubicBezTo>
                    <a:cubicBezTo>
                      <a:pt x="43" y="26"/>
                      <a:pt x="42" y="28"/>
                      <a:pt x="42" y="28"/>
                    </a:cubicBezTo>
                    <a:cubicBezTo>
                      <a:pt x="41" y="28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39" y="27"/>
                    </a:cubicBezTo>
                    <a:cubicBezTo>
                      <a:pt x="39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0" y="2"/>
                      <a:pt x="38" y="2"/>
                    </a:cubicBezTo>
                    <a:cubicBezTo>
                      <a:pt x="35" y="3"/>
                      <a:pt x="35" y="6"/>
                      <a:pt x="35" y="8"/>
                    </a:cubicBezTo>
                    <a:cubicBezTo>
                      <a:pt x="35" y="9"/>
                      <a:pt x="35" y="11"/>
                      <a:pt x="35" y="12"/>
                    </a:cubicBezTo>
                    <a:cubicBezTo>
                      <a:pt x="35" y="12"/>
                      <a:pt x="35" y="17"/>
                      <a:pt x="35" y="18"/>
                    </a:cubicBezTo>
                    <a:cubicBezTo>
                      <a:pt x="35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4" y="26"/>
                      <a:pt x="34" y="26"/>
                    </a:cubicBezTo>
                    <a:cubicBezTo>
                      <a:pt x="33" y="26"/>
                      <a:pt x="33" y="25"/>
                      <a:pt x="33" y="24"/>
                    </a:cubicBezTo>
                    <a:cubicBezTo>
                      <a:pt x="33" y="24"/>
                      <a:pt x="32" y="18"/>
                      <a:pt x="32" y="18"/>
                    </a:cubicBezTo>
                    <a:cubicBezTo>
                      <a:pt x="32" y="17"/>
                      <a:pt x="31" y="11"/>
                      <a:pt x="31" y="11"/>
                    </a:cubicBezTo>
                    <a:cubicBezTo>
                      <a:pt x="31" y="10"/>
                      <a:pt x="30" y="6"/>
                      <a:pt x="30" y="5"/>
                    </a:cubicBezTo>
                    <a:cubicBezTo>
                      <a:pt x="30" y="5"/>
                      <a:pt x="30" y="2"/>
                      <a:pt x="30" y="2"/>
                    </a:cubicBezTo>
                    <a:cubicBezTo>
                      <a:pt x="30" y="2"/>
                      <a:pt x="29" y="0"/>
                      <a:pt x="27" y="1"/>
                    </a:cubicBezTo>
                    <a:cubicBezTo>
                      <a:pt x="25" y="2"/>
                      <a:pt x="25" y="4"/>
                      <a:pt x="25" y="5"/>
                    </a:cubicBezTo>
                    <a:cubicBezTo>
                      <a:pt x="25" y="6"/>
                      <a:pt x="26" y="13"/>
                      <a:pt x="26" y="13"/>
                    </a:cubicBezTo>
                    <a:cubicBezTo>
                      <a:pt x="26" y="13"/>
                      <a:pt x="27" y="16"/>
                      <a:pt x="27" y="16"/>
                    </a:cubicBezTo>
                    <a:cubicBezTo>
                      <a:pt x="26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7" y="28"/>
                      <a:pt x="27" y="26"/>
                      <a:pt x="27" y="25"/>
                    </a:cubicBezTo>
                    <a:cubicBezTo>
                      <a:pt x="26" y="25"/>
                      <a:pt x="25" y="21"/>
                      <a:pt x="25" y="21"/>
                    </a:cubicBezTo>
                    <a:cubicBezTo>
                      <a:pt x="25" y="21"/>
                      <a:pt x="24" y="18"/>
                      <a:pt x="24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2" y="9"/>
                      <a:pt x="22" y="6"/>
                      <a:pt x="20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2"/>
                      <a:pt x="20" y="23"/>
                    </a:cubicBezTo>
                    <a:cubicBezTo>
                      <a:pt x="20" y="24"/>
                      <a:pt x="21" y="29"/>
                      <a:pt x="22" y="30"/>
                    </a:cubicBezTo>
                    <a:cubicBezTo>
                      <a:pt x="22" y="31"/>
                      <a:pt x="22" y="34"/>
                      <a:pt x="22" y="35"/>
                    </a:cubicBezTo>
                    <a:cubicBezTo>
                      <a:pt x="22" y="36"/>
                      <a:pt x="22" y="37"/>
                      <a:pt x="22" y="37"/>
                    </a:cubicBezTo>
                    <a:cubicBezTo>
                      <a:pt x="22" y="37"/>
                      <a:pt x="22" y="41"/>
                      <a:pt x="21" y="42"/>
                    </a:cubicBezTo>
                    <a:cubicBezTo>
                      <a:pt x="20" y="43"/>
                      <a:pt x="18" y="47"/>
                      <a:pt x="18" y="47"/>
                    </a:cubicBezTo>
                    <a:cubicBezTo>
                      <a:pt x="18" y="47"/>
                      <a:pt x="16" y="49"/>
                      <a:pt x="16" y="48"/>
                    </a:cubicBezTo>
                    <a:cubicBezTo>
                      <a:pt x="15" y="48"/>
                      <a:pt x="13" y="46"/>
                      <a:pt x="12" y="46"/>
                    </a:cubicBezTo>
                    <a:cubicBezTo>
                      <a:pt x="12" y="46"/>
                      <a:pt x="10" y="46"/>
                      <a:pt x="10" y="46"/>
                    </a:cubicBezTo>
                    <a:cubicBezTo>
                      <a:pt x="10" y="46"/>
                      <a:pt x="8" y="43"/>
                      <a:pt x="7" y="43"/>
                    </a:cubicBezTo>
                    <a:cubicBezTo>
                      <a:pt x="5" y="43"/>
                      <a:pt x="1" y="42"/>
                      <a:pt x="0" y="44"/>
                    </a:cubicBezTo>
                    <a:cubicBezTo>
                      <a:pt x="0" y="46"/>
                      <a:pt x="1" y="47"/>
                      <a:pt x="2" y="48"/>
                    </a:cubicBezTo>
                    <a:cubicBezTo>
                      <a:pt x="4" y="49"/>
                      <a:pt x="6" y="51"/>
                      <a:pt x="6" y="51"/>
                    </a:cubicBezTo>
                    <a:cubicBezTo>
                      <a:pt x="7" y="52"/>
                      <a:pt x="9" y="53"/>
                      <a:pt x="9" y="53"/>
                    </a:cubicBezTo>
                    <a:cubicBezTo>
                      <a:pt x="10" y="54"/>
                      <a:pt x="13" y="58"/>
                      <a:pt x="14" y="58"/>
                    </a:cubicBezTo>
                    <a:cubicBezTo>
                      <a:pt x="15" y="59"/>
                      <a:pt x="21" y="62"/>
                      <a:pt x="22" y="63"/>
                    </a:cubicBezTo>
                    <a:cubicBezTo>
                      <a:pt x="22" y="63"/>
                      <a:pt x="24" y="65"/>
                      <a:pt x="25" y="65"/>
                    </a:cubicBezTo>
                    <a:cubicBezTo>
                      <a:pt x="25" y="65"/>
                      <a:pt x="26" y="66"/>
                      <a:pt x="26" y="66"/>
                    </a:cubicBezTo>
                    <a:cubicBezTo>
                      <a:pt x="27" y="67"/>
                      <a:pt x="27" y="74"/>
                      <a:pt x="27" y="76"/>
                    </a:cubicBezTo>
                    <a:cubicBezTo>
                      <a:pt x="27" y="78"/>
                      <a:pt x="29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6" y="135"/>
                    </a:cubicBezTo>
                    <a:cubicBezTo>
                      <a:pt x="54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1"/>
              <p:cNvSpPr>
                <a:spLocks/>
              </p:cNvSpPr>
              <p:nvPr/>
            </p:nvSpPr>
            <p:spPr bwMode="auto">
              <a:xfrm>
                <a:off x="6492876" y="3398838"/>
                <a:ext cx="220663" cy="649288"/>
              </a:xfrm>
              <a:custGeom>
                <a:avLst/>
                <a:gdLst>
                  <a:gd name="T0" fmla="*/ 45 w 59"/>
                  <a:gd name="T1" fmla="*/ 58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3 h 172"/>
                  <a:gd name="T8" fmla="*/ 49 w 59"/>
                  <a:gd name="T9" fmla="*/ 17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2 h 172"/>
                  <a:gd name="T16" fmla="*/ 42 w 59"/>
                  <a:gd name="T17" fmla="*/ 28 h 172"/>
                  <a:gd name="T18" fmla="*/ 40 w 59"/>
                  <a:gd name="T19" fmla="*/ 26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1 h 172"/>
                  <a:gd name="T28" fmla="*/ 35 w 59"/>
                  <a:gd name="T29" fmla="*/ 21 h 172"/>
                  <a:gd name="T30" fmla="*/ 34 w 59"/>
                  <a:gd name="T31" fmla="*/ 25 h 172"/>
                  <a:gd name="T32" fmla="*/ 33 w 59"/>
                  <a:gd name="T33" fmla="*/ 17 h 172"/>
                  <a:gd name="T34" fmla="*/ 31 w 59"/>
                  <a:gd name="T35" fmla="*/ 5 h 172"/>
                  <a:gd name="T36" fmla="*/ 28 w 59"/>
                  <a:gd name="T37" fmla="*/ 0 h 172"/>
                  <a:gd name="T38" fmla="*/ 27 w 59"/>
                  <a:gd name="T39" fmla="*/ 12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4 w 59"/>
                  <a:gd name="T47" fmla="*/ 16 h 172"/>
                  <a:gd name="T48" fmla="*/ 23 w 59"/>
                  <a:gd name="T49" fmla="*/ 9 h 172"/>
                  <a:gd name="T50" fmla="*/ 19 w 59"/>
                  <a:gd name="T51" fmla="*/ 12 h 172"/>
                  <a:gd name="T52" fmla="*/ 20 w 59"/>
                  <a:gd name="T53" fmla="*/ 22 h 172"/>
                  <a:gd name="T54" fmla="*/ 22 w 59"/>
                  <a:gd name="T55" fmla="*/ 34 h 172"/>
                  <a:gd name="T56" fmla="*/ 21 w 59"/>
                  <a:gd name="T57" fmla="*/ 41 h 172"/>
                  <a:gd name="T58" fmla="*/ 16 w 59"/>
                  <a:gd name="T59" fmla="*/ 48 h 172"/>
                  <a:gd name="T60" fmla="*/ 11 w 59"/>
                  <a:gd name="T61" fmla="*/ 45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7 w 59"/>
                  <a:gd name="T71" fmla="*/ 75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7" y="49"/>
                      <a:pt x="47" y="42"/>
                      <a:pt x="47" y="41"/>
                    </a:cubicBezTo>
                    <a:cubicBezTo>
                      <a:pt x="47" y="39"/>
                      <a:pt x="47" y="35"/>
                      <a:pt x="47" y="34"/>
                    </a:cubicBezTo>
                    <a:cubicBezTo>
                      <a:pt x="47" y="33"/>
                      <a:pt x="47" y="31"/>
                      <a:pt x="47" y="31"/>
                    </a:cubicBezTo>
                    <a:cubicBezTo>
                      <a:pt x="47" y="31"/>
                      <a:pt x="47" y="28"/>
                      <a:pt x="48" y="27"/>
                    </a:cubicBezTo>
                    <a:cubicBezTo>
                      <a:pt x="48" y="27"/>
                      <a:pt x="48" y="23"/>
                      <a:pt x="48" y="23"/>
                    </a:cubicBezTo>
                    <a:cubicBezTo>
                      <a:pt x="48" y="23"/>
                      <a:pt x="49" y="21"/>
                      <a:pt x="49" y="20"/>
                    </a:cubicBezTo>
                    <a:cubicBezTo>
                      <a:pt x="49" y="20"/>
                      <a:pt x="49" y="17"/>
                      <a:pt x="49" y="17"/>
                    </a:cubicBezTo>
                    <a:cubicBezTo>
                      <a:pt x="49" y="17"/>
                      <a:pt x="49" y="15"/>
                      <a:pt x="49" y="14"/>
                    </a:cubicBezTo>
                    <a:cubicBezTo>
                      <a:pt x="49" y="13"/>
                      <a:pt x="50" y="10"/>
                      <a:pt x="48" y="10"/>
                    </a:cubicBezTo>
                    <a:cubicBezTo>
                      <a:pt x="46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0" y="27"/>
                      <a:pt x="40" y="26"/>
                    </a:cubicBezTo>
                    <a:cubicBezTo>
                      <a:pt x="40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6"/>
                    </a:cubicBezTo>
                    <a:cubicBezTo>
                      <a:pt x="40" y="5"/>
                      <a:pt x="41" y="2"/>
                      <a:pt x="38" y="2"/>
                    </a:cubicBezTo>
                    <a:cubicBezTo>
                      <a:pt x="36" y="2"/>
                      <a:pt x="36" y="6"/>
                      <a:pt x="36" y="7"/>
                    </a:cubicBezTo>
                    <a:cubicBezTo>
                      <a:pt x="36" y="8"/>
                      <a:pt x="36" y="11"/>
                      <a:pt x="36" y="11"/>
                    </a:cubicBezTo>
                    <a:cubicBezTo>
                      <a:pt x="36" y="11"/>
                      <a:pt x="36" y="17"/>
                      <a:pt x="36" y="18"/>
                    </a:cubicBezTo>
                    <a:cubicBezTo>
                      <a:pt x="36" y="18"/>
                      <a:pt x="35" y="20"/>
                      <a:pt x="35" y="21"/>
                    </a:cubicBezTo>
                    <a:cubicBezTo>
                      <a:pt x="35" y="22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4" y="25"/>
                    </a:cubicBezTo>
                    <a:cubicBezTo>
                      <a:pt x="34" y="25"/>
                      <a:pt x="33" y="24"/>
                      <a:pt x="33" y="24"/>
                    </a:cubicBezTo>
                    <a:cubicBezTo>
                      <a:pt x="33" y="24"/>
                      <a:pt x="33" y="18"/>
                      <a:pt x="33" y="17"/>
                    </a:cubicBezTo>
                    <a:cubicBezTo>
                      <a:pt x="33" y="17"/>
                      <a:pt x="31" y="11"/>
                      <a:pt x="31" y="10"/>
                    </a:cubicBezTo>
                    <a:cubicBezTo>
                      <a:pt x="31" y="9"/>
                      <a:pt x="31" y="5"/>
                      <a:pt x="31" y="5"/>
                    </a:cubicBezTo>
                    <a:cubicBezTo>
                      <a:pt x="30" y="4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25" y="1"/>
                      <a:pt x="26" y="4"/>
                      <a:pt x="26" y="4"/>
                    </a:cubicBezTo>
                    <a:cubicBezTo>
                      <a:pt x="26" y="5"/>
                      <a:pt x="27" y="12"/>
                      <a:pt x="27" y="12"/>
                    </a:cubicBezTo>
                    <a:cubicBezTo>
                      <a:pt x="27" y="12"/>
                      <a:pt x="27" y="15"/>
                      <a:pt x="27" y="15"/>
                    </a:cubicBezTo>
                    <a:cubicBezTo>
                      <a:pt x="27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8" y="27"/>
                    </a:cubicBezTo>
                    <a:cubicBezTo>
                      <a:pt x="28" y="27"/>
                      <a:pt x="27" y="25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0"/>
                      <a:pt x="25" y="17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3" y="8"/>
                      <a:pt x="22" y="6"/>
                      <a:pt x="21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1"/>
                      <a:pt x="20" y="22"/>
                    </a:cubicBezTo>
                    <a:cubicBezTo>
                      <a:pt x="21" y="23"/>
                      <a:pt x="22" y="29"/>
                      <a:pt x="22" y="30"/>
                    </a:cubicBezTo>
                    <a:cubicBezTo>
                      <a:pt x="22" y="31"/>
                      <a:pt x="22" y="33"/>
                      <a:pt x="22" y="34"/>
                    </a:cubicBezTo>
                    <a:cubicBezTo>
                      <a:pt x="23" y="35"/>
                      <a:pt x="23" y="37"/>
                      <a:pt x="23" y="37"/>
                    </a:cubicBezTo>
                    <a:cubicBezTo>
                      <a:pt x="23" y="37"/>
                      <a:pt x="22" y="40"/>
                      <a:pt x="21" y="41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8"/>
                      <a:pt x="16" y="48"/>
                    </a:cubicBezTo>
                    <a:cubicBezTo>
                      <a:pt x="15" y="47"/>
                      <a:pt x="13" y="46"/>
                      <a:pt x="12" y="46"/>
                    </a:cubicBezTo>
                    <a:cubicBezTo>
                      <a:pt x="12" y="45"/>
                      <a:pt x="11" y="45"/>
                      <a:pt x="11" y="45"/>
                    </a:cubicBezTo>
                    <a:cubicBezTo>
                      <a:pt x="11" y="45"/>
                      <a:pt x="9" y="43"/>
                      <a:pt x="7" y="42"/>
                    </a:cubicBezTo>
                    <a:cubicBezTo>
                      <a:pt x="6" y="42"/>
                      <a:pt x="2" y="41"/>
                      <a:pt x="1" y="44"/>
                    </a:cubicBezTo>
                    <a:cubicBezTo>
                      <a:pt x="0" y="46"/>
                      <a:pt x="1" y="46"/>
                      <a:pt x="3" y="47"/>
                    </a:cubicBezTo>
                    <a:cubicBezTo>
                      <a:pt x="4" y="48"/>
                      <a:pt x="6" y="51"/>
                      <a:pt x="7" y="51"/>
                    </a:cubicBezTo>
                    <a:cubicBezTo>
                      <a:pt x="7" y="51"/>
                      <a:pt x="9" y="52"/>
                      <a:pt x="10" y="53"/>
                    </a:cubicBezTo>
                    <a:cubicBezTo>
                      <a:pt x="10" y="53"/>
                      <a:pt x="14" y="57"/>
                      <a:pt x="15" y="58"/>
                    </a:cubicBezTo>
                    <a:cubicBezTo>
                      <a:pt x="16" y="58"/>
                      <a:pt x="21" y="62"/>
                      <a:pt x="22" y="62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5"/>
                      <a:pt x="27" y="66"/>
                    </a:cubicBezTo>
                    <a:cubicBezTo>
                      <a:pt x="27" y="67"/>
                      <a:pt x="27" y="73"/>
                      <a:pt x="27" y="75"/>
                    </a:cubicBezTo>
                    <a:cubicBezTo>
                      <a:pt x="28" y="77"/>
                      <a:pt x="30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"/>
              <p:cNvSpPr>
                <a:spLocks/>
              </p:cNvSpPr>
              <p:nvPr/>
            </p:nvSpPr>
            <p:spPr bwMode="auto">
              <a:xfrm>
                <a:off x="7150101" y="3603625"/>
                <a:ext cx="184150" cy="498475"/>
              </a:xfrm>
              <a:custGeom>
                <a:avLst/>
                <a:gdLst>
                  <a:gd name="T0" fmla="*/ 35 w 49"/>
                  <a:gd name="T1" fmla="*/ 54 h 132"/>
                  <a:gd name="T2" fmla="*/ 40 w 49"/>
                  <a:gd name="T3" fmla="*/ 40 h 132"/>
                  <a:gd name="T4" fmla="*/ 42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8 w 49"/>
                  <a:gd name="T17" fmla="*/ 28 h 132"/>
                  <a:gd name="T18" fmla="*/ 37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1 w 49"/>
                  <a:gd name="T25" fmla="*/ 5 h 132"/>
                  <a:gd name="T26" fmla="*/ 36 w 49"/>
                  <a:gd name="T27" fmla="*/ 12 h 132"/>
                  <a:gd name="T28" fmla="*/ 34 w 49"/>
                  <a:gd name="T29" fmla="*/ 21 h 132"/>
                  <a:gd name="T30" fmla="*/ 33 w 49"/>
                  <a:gd name="T31" fmla="*/ 24 h 132"/>
                  <a:gd name="T32" fmla="*/ 33 w 49"/>
                  <a:gd name="T33" fmla="*/ 17 h 132"/>
                  <a:gd name="T34" fmla="*/ 34 w 49"/>
                  <a:gd name="T35" fmla="*/ 5 h 132"/>
                  <a:gd name="T36" fmla="*/ 32 w 49"/>
                  <a:gd name="T37" fmla="*/ 0 h 132"/>
                  <a:gd name="T38" fmla="*/ 29 w 49"/>
                  <a:gd name="T39" fmla="*/ 11 h 132"/>
                  <a:gd name="T40" fmla="*/ 28 w 49"/>
                  <a:gd name="T41" fmla="*/ 16 h 132"/>
                  <a:gd name="T42" fmla="*/ 27 w 49"/>
                  <a:gd name="T43" fmla="*/ 24 h 132"/>
                  <a:gd name="T44" fmla="*/ 27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2 w 49"/>
                  <a:gd name="T51" fmla="*/ 8 h 132"/>
                  <a:gd name="T52" fmla="*/ 22 w 49"/>
                  <a:gd name="T53" fmla="*/ 17 h 132"/>
                  <a:gd name="T54" fmla="*/ 21 w 49"/>
                  <a:gd name="T55" fmla="*/ 28 h 132"/>
                  <a:gd name="T56" fmla="*/ 19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5 w 49"/>
                  <a:gd name="T65" fmla="*/ 37 h 132"/>
                  <a:gd name="T66" fmla="*/ 10 w 49"/>
                  <a:gd name="T67" fmla="*/ 45 h 132"/>
                  <a:gd name="T68" fmla="*/ 18 w 49"/>
                  <a:gd name="T69" fmla="*/ 53 h 132"/>
                  <a:gd name="T70" fmla="*/ 18 w 49"/>
                  <a:gd name="T71" fmla="*/ 62 h 132"/>
                  <a:gd name="T72" fmla="*/ 7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3" y="57"/>
                    </a:moveTo>
                    <a:cubicBezTo>
                      <a:pt x="33" y="57"/>
                      <a:pt x="35" y="54"/>
                      <a:pt x="35" y="54"/>
                    </a:cubicBezTo>
                    <a:cubicBezTo>
                      <a:pt x="35" y="53"/>
                      <a:pt x="37" y="49"/>
                      <a:pt x="37" y="48"/>
                    </a:cubicBezTo>
                    <a:cubicBezTo>
                      <a:pt x="38" y="47"/>
                      <a:pt x="39" y="41"/>
                      <a:pt x="40" y="40"/>
                    </a:cubicBezTo>
                    <a:cubicBezTo>
                      <a:pt x="40" y="39"/>
                      <a:pt x="41" y="35"/>
                      <a:pt x="41" y="34"/>
                    </a:cubicBezTo>
                    <a:cubicBezTo>
                      <a:pt x="41" y="33"/>
                      <a:pt x="42" y="32"/>
                      <a:pt x="42" y="32"/>
                    </a:cubicBezTo>
                    <a:cubicBezTo>
                      <a:pt x="42" y="32"/>
                      <a:pt x="43" y="30"/>
                      <a:pt x="43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5" y="23"/>
                      <a:pt x="46" y="21"/>
                      <a:pt x="46" y="21"/>
                    </a:cubicBezTo>
                    <a:cubicBezTo>
                      <a:pt x="46" y="21"/>
                      <a:pt x="47" y="20"/>
                      <a:pt x="47" y="19"/>
                    </a:cubicBezTo>
                    <a:cubicBezTo>
                      <a:pt x="47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2" y="22"/>
                    </a:cubicBezTo>
                    <a:cubicBezTo>
                      <a:pt x="42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40" y="26"/>
                    </a:cubicBezTo>
                    <a:cubicBezTo>
                      <a:pt x="40" y="27"/>
                      <a:pt x="39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8"/>
                      <a:pt x="37" y="27"/>
                      <a:pt x="37" y="26"/>
                    </a:cubicBezTo>
                    <a:cubicBezTo>
                      <a:pt x="37" y="26"/>
                      <a:pt x="38" y="22"/>
                      <a:pt x="38" y="22"/>
                    </a:cubicBezTo>
                    <a:cubicBezTo>
                      <a:pt x="38" y="21"/>
                      <a:pt x="39" y="19"/>
                      <a:pt x="39" y="18"/>
                    </a:cubicBezTo>
                    <a:cubicBezTo>
                      <a:pt x="39" y="18"/>
                      <a:pt x="40" y="15"/>
                      <a:pt x="40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1" y="9"/>
                      <a:pt x="43" y="5"/>
                      <a:pt x="41" y="5"/>
                    </a:cubicBezTo>
                    <a:cubicBezTo>
                      <a:pt x="39" y="4"/>
                      <a:pt x="38" y="8"/>
                      <a:pt x="37" y="9"/>
                    </a:cubicBezTo>
                    <a:cubicBezTo>
                      <a:pt x="37" y="10"/>
                      <a:pt x="36" y="12"/>
                      <a:pt x="36" y="12"/>
                    </a:cubicBezTo>
                    <a:cubicBezTo>
                      <a:pt x="36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4" y="21"/>
                    </a:cubicBezTo>
                    <a:cubicBezTo>
                      <a:pt x="34" y="21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3"/>
                      <a:pt x="32" y="22"/>
                    </a:cubicBezTo>
                    <a:cubicBezTo>
                      <a:pt x="32" y="22"/>
                      <a:pt x="33" y="17"/>
                      <a:pt x="33" y="17"/>
                    </a:cubicBezTo>
                    <a:cubicBezTo>
                      <a:pt x="33" y="16"/>
                      <a:pt x="33" y="11"/>
                      <a:pt x="33" y="10"/>
                    </a:cubicBezTo>
                    <a:cubicBezTo>
                      <a:pt x="33" y="9"/>
                      <a:pt x="33" y="6"/>
                      <a:pt x="34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0"/>
                      <a:pt x="32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29" y="4"/>
                      <a:pt x="29" y="11"/>
                      <a:pt x="29" y="11"/>
                    </a:cubicBezTo>
                    <a:cubicBezTo>
                      <a:pt x="29" y="11"/>
                      <a:pt x="28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8" y="16"/>
                      <a:pt x="28" y="20"/>
                      <a:pt x="28" y="21"/>
                    </a:cubicBezTo>
                    <a:cubicBezTo>
                      <a:pt x="28" y="21"/>
                      <a:pt x="27" y="24"/>
                      <a:pt x="27" y="24"/>
                    </a:cubicBezTo>
                    <a:cubicBezTo>
                      <a:pt x="27" y="24"/>
                      <a:pt x="28" y="24"/>
                      <a:pt x="27" y="24"/>
                    </a:cubicBezTo>
                    <a:cubicBezTo>
                      <a:pt x="27" y="24"/>
                      <a:pt x="27" y="22"/>
                      <a:pt x="27" y="21"/>
                    </a:cubicBezTo>
                    <a:cubicBezTo>
                      <a:pt x="26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7"/>
                      <a:pt x="26" y="7"/>
                    </a:cubicBezTo>
                    <a:cubicBezTo>
                      <a:pt x="26" y="6"/>
                      <a:pt x="26" y="4"/>
                      <a:pt x="25" y="4"/>
                    </a:cubicBezTo>
                    <a:cubicBezTo>
                      <a:pt x="23" y="4"/>
                      <a:pt x="23" y="7"/>
                      <a:pt x="22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2" y="16"/>
                      <a:pt x="22" y="17"/>
                    </a:cubicBezTo>
                    <a:cubicBezTo>
                      <a:pt x="22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1" y="30"/>
                      <a:pt x="21" y="30"/>
                    </a:cubicBezTo>
                    <a:cubicBezTo>
                      <a:pt x="21" y="30"/>
                      <a:pt x="20" y="33"/>
                      <a:pt x="19" y="34"/>
                    </a:cubicBezTo>
                    <a:cubicBezTo>
                      <a:pt x="18" y="35"/>
                      <a:pt x="15" y="37"/>
                      <a:pt x="15" y="37"/>
                    </a:cubicBezTo>
                    <a:cubicBezTo>
                      <a:pt x="15" y="37"/>
                      <a:pt x="14" y="38"/>
                      <a:pt x="13" y="37"/>
                    </a:cubicBezTo>
                    <a:cubicBezTo>
                      <a:pt x="13" y="37"/>
                      <a:pt x="11" y="35"/>
                      <a:pt x="11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7" y="31"/>
                    </a:cubicBezTo>
                    <a:cubicBezTo>
                      <a:pt x="6" y="30"/>
                      <a:pt x="2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4" y="37"/>
                      <a:pt x="5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8" y="40"/>
                      <a:pt x="10" y="45"/>
                      <a:pt x="10" y="45"/>
                    </a:cubicBezTo>
                    <a:cubicBezTo>
                      <a:pt x="11" y="46"/>
                      <a:pt x="15" y="50"/>
                      <a:pt x="16" y="51"/>
                    </a:cubicBezTo>
                    <a:cubicBezTo>
                      <a:pt x="16" y="51"/>
                      <a:pt x="17" y="53"/>
                      <a:pt x="18" y="53"/>
                    </a:cubicBezTo>
                    <a:cubicBezTo>
                      <a:pt x="18" y="54"/>
                      <a:pt x="18" y="54"/>
                      <a:pt x="18" y="55"/>
                    </a:cubicBezTo>
                    <a:cubicBezTo>
                      <a:pt x="19" y="55"/>
                      <a:pt x="18" y="60"/>
                      <a:pt x="18" y="62"/>
                    </a:cubicBezTo>
                    <a:cubicBezTo>
                      <a:pt x="17" y="64"/>
                      <a:pt x="10" y="103"/>
                      <a:pt x="9" y="108"/>
                    </a:cubicBezTo>
                    <a:cubicBezTo>
                      <a:pt x="7" y="122"/>
                      <a:pt x="7" y="131"/>
                      <a:pt x="7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32"/>
                      <a:pt x="29" y="120"/>
                      <a:pt x="29" y="112"/>
                    </a:cubicBezTo>
                    <a:cubicBezTo>
                      <a:pt x="30" y="103"/>
                      <a:pt x="33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3"/>
              <p:cNvSpPr>
                <a:spLocks/>
              </p:cNvSpPr>
              <p:nvPr/>
            </p:nvSpPr>
            <p:spPr bwMode="auto">
              <a:xfrm>
                <a:off x="6567488" y="2854325"/>
                <a:ext cx="473075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6 w 126"/>
                  <a:gd name="T7" fmla="*/ 40 h 307"/>
                  <a:gd name="T8" fmla="*/ 121 w 126"/>
                  <a:gd name="T9" fmla="*/ 28 h 307"/>
                  <a:gd name="T10" fmla="*/ 113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4 w 126"/>
                  <a:gd name="T25" fmla="*/ 14 h 307"/>
                  <a:gd name="T26" fmla="*/ 88 w 126"/>
                  <a:gd name="T27" fmla="*/ 35 h 307"/>
                  <a:gd name="T28" fmla="*/ 84 w 126"/>
                  <a:gd name="T29" fmla="*/ 49 h 307"/>
                  <a:gd name="T30" fmla="*/ 82 w 126"/>
                  <a:gd name="T31" fmla="*/ 34 h 307"/>
                  <a:gd name="T32" fmla="*/ 83 w 126"/>
                  <a:gd name="T33" fmla="*/ 10 h 307"/>
                  <a:gd name="T34" fmla="*/ 79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4 w 126"/>
                  <a:gd name="T47" fmla="*/ 34 h 307"/>
                  <a:gd name="T48" fmla="*/ 53 w 126"/>
                  <a:gd name="T49" fmla="*/ 57 h 307"/>
                  <a:gd name="T50" fmla="*/ 52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40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3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6" y="122"/>
                    </a:moveTo>
                    <a:cubicBezTo>
                      <a:pt x="86" y="122"/>
                      <a:pt x="90" y="115"/>
                      <a:pt x="90" y="113"/>
                    </a:cubicBezTo>
                    <a:cubicBezTo>
                      <a:pt x="91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3" y="78"/>
                      <a:pt x="105" y="69"/>
                      <a:pt x="106" y="67"/>
                    </a:cubicBezTo>
                    <a:cubicBezTo>
                      <a:pt x="107" y="64"/>
                      <a:pt x="110" y="55"/>
                      <a:pt x="110" y="54"/>
                    </a:cubicBezTo>
                    <a:cubicBezTo>
                      <a:pt x="111" y="53"/>
                      <a:pt x="114" y="46"/>
                      <a:pt x="114" y="46"/>
                    </a:cubicBezTo>
                    <a:cubicBezTo>
                      <a:pt x="114" y="46"/>
                      <a:pt x="116" y="42"/>
                      <a:pt x="116" y="40"/>
                    </a:cubicBezTo>
                    <a:cubicBezTo>
                      <a:pt x="117" y="38"/>
                      <a:pt x="119" y="34"/>
                      <a:pt x="119" y="34"/>
                    </a:cubicBezTo>
                    <a:cubicBezTo>
                      <a:pt x="119" y="34"/>
                      <a:pt x="121" y="30"/>
                      <a:pt x="121" y="28"/>
                    </a:cubicBezTo>
                    <a:cubicBezTo>
                      <a:pt x="122" y="26"/>
                      <a:pt x="126" y="17"/>
                      <a:pt x="121" y="18"/>
                    </a:cubicBezTo>
                    <a:cubicBezTo>
                      <a:pt x="115" y="18"/>
                      <a:pt x="113" y="27"/>
                      <a:pt x="113" y="27"/>
                    </a:cubicBezTo>
                    <a:cubicBezTo>
                      <a:pt x="112" y="29"/>
                      <a:pt x="111" y="31"/>
                      <a:pt x="110" y="33"/>
                    </a:cubicBezTo>
                    <a:cubicBezTo>
                      <a:pt x="110" y="33"/>
                      <a:pt x="108" y="37"/>
                      <a:pt x="107" y="39"/>
                    </a:cubicBezTo>
                    <a:cubicBezTo>
                      <a:pt x="107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7" y="55"/>
                      <a:pt x="96" y="55"/>
                    </a:cubicBezTo>
                    <a:cubicBezTo>
                      <a:pt x="95" y="54"/>
                      <a:pt x="93" y="53"/>
                      <a:pt x="93" y="51"/>
                    </a:cubicBezTo>
                    <a:cubicBezTo>
                      <a:pt x="93" y="50"/>
                      <a:pt x="97" y="42"/>
                      <a:pt x="97" y="41"/>
                    </a:cubicBezTo>
                    <a:cubicBezTo>
                      <a:pt x="98" y="39"/>
                      <a:pt x="99" y="34"/>
                      <a:pt x="99" y="33"/>
                    </a:cubicBezTo>
                    <a:cubicBezTo>
                      <a:pt x="100" y="32"/>
                      <a:pt x="100" y="26"/>
                      <a:pt x="101" y="24"/>
                    </a:cubicBezTo>
                    <a:cubicBezTo>
                      <a:pt x="102" y="21"/>
                      <a:pt x="102" y="19"/>
                      <a:pt x="102" y="19"/>
                    </a:cubicBezTo>
                    <a:cubicBezTo>
                      <a:pt x="102" y="19"/>
                      <a:pt x="104" y="13"/>
                      <a:pt x="104" y="11"/>
                    </a:cubicBezTo>
                    <a:cubicBezTo>
                      <a:pt x="105" y="10"/>
                      <a:pt x="108" y="2"/>
                      <a:pt x="102" y="3"/>
                    </a:cubicBezTo>
                    <a:cubicBezTo>
                      <a:pt x="97" y="4"/>
                      <a:pt x="95" y="11"/>
                      <a:pt x="94" y="14"/>
                    </a:cubicBezTo>
                    <a:cubicBezTo>
                      <a:pt x="93" y="16"/>
                      <a:pt x="92" y="22"/>
                      <a:pt x="91" y="22"/>
                    </a:cubicBezTo>
                    <a:cubicBezTo>
                      <a:pt x="91" y="22"/>
                      <a:pt x="89" y="33"/>
                      <a:pt x="88" y="35"/>
                    </a:cubicBezTo>
                    <a:cubicBezTo>
                      <a:pt x="88" y="36"/>
                      <a:pt x="86" y="40"/>
                      <a:pt x="85" y="42"/>
                    </a:cubicBezTo>
                    <a:cubicBezTo>
                      <a:pt x="85" y="44"/>
                      <a:pt x="85" y="47"/>
                      <a:pt x="84" y="49"/>
                    </a:cubicBezTo>
                    <a:cubicBezTo>
                      <a:pt x="84" y="49"/>
                      <a:pt x="83" y="50"/>
                      <a:pt x="82" y="50"/>
                    </a:cubicBezTo>
                    <a:cubicBezTo>
                      <a:pt x="81" y="49"/>
                      <a:pt x="82" y="35"/>
                      <a:pt x="82" y="34"/>
                    </a:cubicBezTo>
                    <a:cubicBezTo>
                      <a:pt x="82" y="33"/>
                      <a:pt x="82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4" y="5"/>
                      <a:pt x="84" y="5"/>
                    </a:cubicBezTo>
                    <a:cubicBezTo>
                      <a:pt x="84" y="5"/>
                      <a:pt x="84" y="0"/>
                      <a:pt x="79" y="2"/>
                    </a:cubicBezTo>
                    <a:cubicBezTo>
                      <a:pt x="73" y="4"/>
                      <a:pt x="72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9" y="47"/>
                      <a:pt x="69" y="51"/>
                      <a:pt x="67" y="51"/>
                    </a:cubicBezTo>
                    <a:cubicBezTo>
                      <a:pt x="66" y="51"/>
                      <a:pt x="66" y="49"/>
                      <a:pt x="66" y="49"/>
                    </a:cubicBezTo>
                    <a:cubicBezTo>
                      <a:pt x="66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5" y="21"/>
                      <a:pt x="64" y="20"/>
                    </a:cubicBezTo>
                    <a:cubicBezTo>
                      <a:pt x="64" y="19"/>
                      <a:pt x="64" y="14"/>
                      <a:pt x="60" y="16"/>
                    </a:cubicBezTo>
                    <a:cubicBezTo>
                      <a:pt x="56" y="17"/>
                      <a:pt x="55" y="24"/>
                      <a:pt x="54" y="26"/>
                    </a:cubicBezTo>
                    <a:cubicBezTo>
                      <a:pt x="54" y="29"/>
                      <a:pt x="54" y="34"/>
                      <a:pt x="54" y="34"/>
                    </a:cubicBezTo>
                    <a:cubicBezTo>
                      <a:pt x="54" y="34"/>
                      <a:pt x="53" y="42"/>
                      <a:pt x="53" y="44"/>
                    </a:cubicBezTo>
                    <a:cubicBezTo>
                      <a:pt x="53" y="45"/>
                      <a:pt x="53" y="56"/>
                      <a:pt x="53" y="57"/>
                    </a:cubicBezTo>
                    <a:cubicBezTo>
                      <a:pt x="53" y="59"/>
                      <a:pt x="52" y="64"/>
                      <a:pt x="52" y="65"/>
                    </a:cubicBezTo>
                    <a:cubicBezTo>
                      <a:pt x="52" y="67"/>
                      <a:pt x="52" y="70"/>
                      <a:pt x="52" y="70"/>
                    </a:cubicBezTo>
                    <a:cubicBezTo>
                      <a:pt x="52" y="70"/>
                      <a:pt x="49" y="75"/>
                      <a:pt x="47" y="78"/>
                    </a:cubicBezTo>
                    <a:cubicBezTo>
                      <a:pt x="45" y="80"/>
                      <a:pt x="39" y="86"/>
                      <a:pt x="38" y="86"/>
                    </a:cubicBezTo>
                    <a:cubicBezTo>
                      <a:pt x="38" y="86"/>
                      <a:pt x="34" y="88"/>
                      <a:pt x="33" y="88"/>
                    </a:cubicBezTo>
                    <a:cubicBezTo>
                      <a:pt x="31" y="87"/>
                      <a:pt x="27" y="84"/>
                      <a:pt x="26" y="84"/>
                    </a:cubicBezTo>
                    <a:cubicBezTo>
                      <a:pt x="25" y="83"/>
                      <a:pt x="23" y="83"/>
                      <a:pt x="23" y="83"/>
                    </a:cubicBezTo>
                    <a:cubicBezTo>
                      <a:pt x="23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3" y="80"/>
                    </a:cubicBezTo>
                    <a:cubicBezTo>
                      <a:pt x="0" y="83"/>
                      <a:pt x="2" y="83"/>
                      <a:pt x="5" y="85"/>
                    </a:cubicBezTo>
                    <a:cubicBezTo>
                      <a:pt x="8" y="87"/>
                      <a:pt x="11" y="91"/>
                      <a:pt x="12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9" y="95"/>
                      <a:pt x="24" y="103"/>
                      <a:pt x="26" y="104"/>
                    </a:cubicBezTo>
                    <a:cubicBezTo>
                      <a:pt x="28" y="104"/>
                      <a:pt x="39" y="112"/>
                      <a:pt x="40" y="113"/>
                    </a:cubicBezTo>
                    <a:cubicBezTo>
                      <a:pt x="40" y="114"/>
                      <a:pt x="46" y="116"/>
                      <a:pt x="47" y="120"/>
                    </a:cubicBezTo>
                    <a:cubicBezTo>
                      <a:pt x="50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6" y="294"/>
                      <a:pt x="50" y="300"/>
                      <a:pt x="65" y="307"/>
                    </a:cubicBezTo>
                    <a:cubicBezTo>
                      <a:pt x="65" y="307"/>
                      <a:pt x="77" y="278"/>
                      <a:pt x="79" y="256"/>
                    </a:cubicBezTo>
                    <a:cubicBezTo>
                      <a:pt x="80" y="245"/>
                      <a:pt x="81" y="210"/>
                      <a:pt x="83" y="179"/>
                    </a:cubicBezTo>
                    <a:cubicBezTo>
                      <a:pt x="84" y="149"/>
                      <a:pt x="86" y="122"/>
                      <a:pt x="86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4"/>
              <p:cNvSpPr>
                <a:spLocks/>
              </p:cNvSpPr>
              <p:nvPr/>
            </p:nvSpPr>
            <p:spPr bwMode="auto">
              <a:xfrm>
                <a:off x="5703888" y="3421063"/>
                <a:ext cx="214313" cy="657225"/>
              </a:xfrm>
              <a:custGeom>
                <a:avLst/>
                <a:gdLst>
                  <a:gd name="T0" fmla="*/ 20 w 57"/>
                  <a:gd name="T1" fmla="*/ 68 h 174"/>
                  <a:gd name="T2" fmla="*/ 13 w 57"/>
                  <a:gd name="T3" fmla="*/ 50 h 174"/>
                  <a:gd name="T4" fmla="*/ 8 w 57"/>
                  <a:gd name="T5" fmla="*/ 35 h 174"/>
                  <a:gd name="T6" fmla="*/ 5 w 57"/>
                  <a:gd name="T7" fmla="*/ 27 h 174"/>
                  <a:gd name="T8" fmla="*/ 2 w 57"/>
                  <a:gd name="T9" fmla="*/ 20 h 174"/>
                  <a:gd name="T10" fmla="*/ 6 w 57"/>
                  <a:gd name="T11" fmla="*/ 19 h 174"/>
                  <a:gd name="T12" fmla="*/ 9 w 57"/>
                  <a:gd name="T13" fmla="*/ 25 h 174"/>
                  <a:gd name="T14" fmla="*/ 11 w 57"/>
                  <a:gd name="T15" fmla="*/ 31 h 174"/>
                  <a:gd name="T16" fmla="*/ 14 w 57"/>
                  <a:gd name="T17" fmla="*/ 34 h 174"/>
                  <a:gd name="T18" fmla="*/ 13 w 57"/>
                  <a:gd name="T19" fmla="*/ 26 h 174"/>
                  <a:gd name="T20" fmla="*/ 10 w 57"/>
                  <a:gd name="T21" fmla="*/ 16 h 174"/>
                  <a:gd name="T22" fmla="*/ 8 w 57"/>
                  <a:gd name="T23" fmla="*/ 9 h 174"/>
                  <a:gd name="T24" fmla="*/ 13 w 57"/>
                  <a:gd name="T25" fmla="*/ 9 h 174"/>
                  <a:gd name="T26" fmla="*/ 16 w 57"/>
                  <a:gd name="T27" fmla="*/ 21 h 174"/>
                  <a:gd name="T28" fmla="*/ 19 w 57"/>
                  <a:gd name="T29" fmla="*/ 30 h 174"/>
                  <a:gd name="T30" fmla="*/ 19 w 57"/>
                  <a:gd name="T31" fmla="*/ 20 h 174"/>
                  <a:gd name="T32" fmla="*/ 17 w 57"/>
                  <a:gd name="T33" fmla="*/ 6 h 174"/>
                  <a:gd name="T34" fmla="*/ 18 w 57"/>
                  <a:gd name="T35" fmla="*/ 0 h 174"/>
                  <a:gd name="T36" fmla="*/ 24 w 57"/>
                  <a:gd name="T37" fmla="*/ 21 h 174"/>
                  <a:gd name="T38" fmla="*/ 26 w 57"/>
                  <a:gd name="T39" fmla="*/ 29 h 174"/>
                  <a:gd name="T40" fmla="*/ 26 w 57"/>
                  <a:gd name="T41" fmla="*/ 23 h 174"/>
                  <a:gd name="T42" fmla="*/ 26 w 57"/>
                  <a:gd name="T43" fmla="*/ 15 h 174"/>
                  <a:gd name="T44" fmla="*/ 27 w 57"/>
                  <a:gd name="T45" fmla="*/ 7 h 174"/>
                  <a:gd name="T46" fmla="*/ 31 w 57"/>
                  <a:gd name="T47" fmla="*/ 18 h 174"/>
                  <a:gd name="T48" fmla="*/ 32 w 57"/>
                  <a:gd name="T49" fmla="*/ 32 h 174"/>
                  <a:gd name="T50" fmla="*/ 33 w 57"/>
                  <a:gd name="T51" fmla="*/ 39 h 174"/>
                  <a:gd name="T52" fmla="*/ 40 w 57"/>
                  <a:gd name="T53" fmla="*/ 48 h 174"/>
                  <a:gd name="T54" fmla="*/ 45 w 57"/>
                  <a:gd name="T55" fmla="*/ 45 h 174"/>
                  <a:gd name="T56" fmla="*/ 49 w 57"/>
                  <a:gd name="T57" fmla="*/ 41 h 174"/>
                  <a:gd name="T58" fmla="*/ 55 w 57"/>
                  <a:gd name="T59" fmla="*/ 45 h 174"/>
                  <a:gd name="T60" fmla="*/ 49 w 57"/>
                  <a:gd name="T61" fmla="*/ 52 h 174"/>
                  <a:gd name="T62" fmla="*/ 41 w 57"/>
                  <a:gd name="T63" fmla="*/ 64 h 174"/>
                  <a:gd name="T64" fmla="*/ 53 w 57"/>
                  <a:gd name="T65" fmla="*/ 134 h 174"/>
                  <a:gd name="T66" fmla="*/ 40 w 57"/>
                  <a:gd name="T67" fmla="*/ 174 h 174"/>
                  <a:gd name="T68" fmla="*/ 27 w 57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" h="174">
                    <a:moveTo>
                      <a:pt x="22" y="73"/>
                    </a:moveTo>
                    <a:cubicBezTo>
                      <a:pt x="22" y="73"/>
                      <a:pt x="20" y="69"/>
                      <a:pt x="20" y="68"/>
                    </a:cubicBezTo>
                    <a:cubicBezTo>
                      <a:pt x="20" y="67"/>
                      <a:pt x="17" y="62"/>
                      <a:pt x="17" y="60"/>
                    </a:cubicBezTo>
                    <a:cubicBezTo>
                      <a:pt x="16" y="59"/>
                      <a:pt x="14" y="51"/>
                      <a:pt x="13" y="50"/>
                    </a:cubicBezTo>
                    <a:cubicBezTo>
                      <a:pt x="13" y="48"/>
                      <a:pt x="11" y="43"/>
                      <a:pt x="11" y="42"/>
                    </a:cubicBezTo>
                    <a:cubicBezTo>
                      <a:pt x="10" y="41"/>
                      <a:pt x="9" y="36"/>
                      <a:pt x="8" y="35"/>
                    </a:cubicBezTo>
                    <a:cubicBezTo>
                      <a:pt x="8" y="35"/>
                      <a:pt x="7" y="30"/>
                      <a:pt x="7" y="30"/>
                    </a:cubicBezTo>
                    <a:cubicBezTo>
                      <a:pt x="7" y="30"/>
                      <a:pt x="5" y="28"/>
                      <a:pt x="5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2" y="20"/>
                    </a:cubicBezTo>
                    <a:cubicBezTo>
                      <a:pt x="2" y="19"/>
                      <a:pt x="0" y="15"/>
                      <a:pt x="2" y="14"/>
                    </a:cubicBezTo>
                    <a:cubicBezTo>
                      <a:pt x="4" y="14"/>
                      <a:pt x="6" y="19"/>
                      <a:pt x="6" y="19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8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1" y="31"/>
                    </a:cubicBezTo>
                    <a:cubicBezTo>
                      <a:pt x="12" y="32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5" y="33"/>
                      <a:pt x="15" y="32"/>
                    </a:cubicBezTo>
                    <a:cubicBezTo>
                      <a:pt x="15" y="31"/>
                      <a:pt x="13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1" y="21"/>
                      <a:pt x="11" y="17"/>
                      <a:pt x="10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8" y="10"/>
                      <a:pt x="8" y="9"/>
                    </a:cubicBezTo>
                    <a:cubicBezTo>
                      <a:pt x="8" y="8"/>
                      <a:pt x="6" y="3"/>
                      <a:pt x="9" y="3"/>
                    </a:cubicBezTo>
                    <a:cubicBezTo>
                      <a:pt x="11" y="4"/>
                      <a:pt x="12" y="8"/>
                      <a:pt x="13" y="9"/>
                    </a:cubicBezTo>
                    <a:cubicBezTo>
                      <a:pt x="13" y="11"/>
                      <a:pt x="14" y="14"/>
                      <a:pt x="14" y="14"/>
                    </a:cubicBezTo>
                    <a:cubicBezTo>
                      <a:pt x="14" y="14"/>
                      <a:pt x="16" y="21"/>
                      <a:pt x="16" y="21"/>
                    </a:cubicBezTo>
                    <a:cubicBezTo>
                      <a:pt x="16" y="22"/>
                      <a:pt x="17" y="24"/>
                      <a:pt x="18" y="25"/>
                    </a:cubicBezTo>
                    <a:cubicBezTo>
                      <a:pt x="18" y="26"/>
                      <a:pt x="18" y="29"/>
                      <a:pt x="19" y="30"/>
                    </a:cubicBezTo>
                    <a:cubicBezTo>
                      <a:pt x="19" y="30"/>
                      <a:pt x="19" y="30"/>
                      <a:pt x="20" y="30"/>
                    </a:cubicBezTo>
                    <a:cubicBezTo>
                      <a:pt x="20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6" y="3"/>
                      <a:pt x="16" y="3"/>
                    </a:cubicBezTo>
                    <a:cubicBezTo>
                      <a:pt x="16" y="3"/>
                      <a:pt x="16" y="0"/>
                      <a:pt x="18" y="0"/>
                    </a:cubicBezTo>
                    <a:cubicBezTo>
                      <a:pt x="21" y="1"/>
                      <a:pt x="21" y="4"/>
                      <a:pt x="21" y="5"/>
                    </a:cubicBezTo>
                    <a:cubicBezTo>
                      <a:pt x="21" y="6"/>
                      <a:pt x="24" y="21"/>
                      <a:pt x="24" y="21"/>
                    </a:cubicBezTo>
                    <a:cubicBezTo>
                      <a:pt x="24" y="21"/>
                      <a:pt x="25" y="26"/>
                      <a:pt x="25" y="26"/>
                    </a:cubicBezTo>
                    <a:cubicBezTo>
                      <a:pt x="25" y="27"/>
                      <a:pt x="25" y="29"/>
                      <a:pt x="26" y="29"/>
                    </a:cubicBezTo>
                    <a:cubicBezTo>
                      <a:pt x="26" y="29"/>
                      <a:pt x="26" y="28"/>
                      <a:pt x="26" y="28"/>
                    </a:cubicBezTo>
                    <a:cubicBezTo>
                      <a:pt x="26" y="27"/>
                      <a:pt x="26" y="23"/>
                      <a:pt x="26" y="23"/>
                    </a:cubicBezTo>
                    <a:cubicBezTo>
                      <a:pt x="26" y="22"/>
                      <a:pt x="26" y="19"/>
                      <a:pt x="26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5" y="10"/>
                      <a:pt x="25" y="10"/>
                    </a:cubicBezTo>
                    <a:cubicBezTo>
                      <a:pt x="25" y="9"/>
                      <a:pt x="25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0" y="14"/>
                      <a:pt x="31" y="18"/>
                      <a:pt x="31" y="18"/>
                    </a:cubicBezTo>
                    <a:cubicBezTo>
                      <a:pt x="31" y="18"/>
                      <a:pt x="31" y="22"/>
                      <a:pt x="31" y="23"/>
                    </a:cubicBezTo>
                    <a:cubicBezTo>
                      <a:pt x="31" y="24"/>
                      <a:pt x="32" y="31"/>
                      <a:pt x="32" y="32"/>
                    </a:cubicBezTo>
                    <a:cubicBezTo>
                      <a:pt x="32" y="33"/>
                      <a:pt x="33" y="36"/>
                      <a:pt x="33" y="37"/>
                    </a:cubicBezTo>
                    <a:cubicBezTo>
                      <a:pt x="33" y="37"/>
                      <a:pt x="33" y="39"/>
                      <a:pt x="33" y="39"/>
                    </a:cubicBezTo>
                    <a:cubicBezTo>
                      <a:pt x="33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0" y="48"/>
                    </a:cubicBezTo>
                    <a:cubicBezTo>
                      <a:pt x="40" y="48"/>
                      <a:pt x="42" y="49"/>
                      <a:pt x="43" y="48"/>
                    </a:cubicBezTo>
                    <a:cubicBezTo>
                      <a:pt x="43" y="48"/>
                      <a:pt x="45" y="46"/>
                      <a:pt x="45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49" y="41"/>
                    </a:cubicBezTo>
                    <a:cubicBezTo>
                      <a:pt x="51" y="41"/>
                      <a:pt x="54" y="39"/>
                      <a:pt x="55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3" y="46"/>
                      <a:pt x="52" y="49"/>
                      <a:pt x="52" y="49"/>
                    </a:cubicBezTo>
                    <a:cubicBezTo>
                      <a:pt x="51" y="49"/>
                      <a:pt x="50" y="51"/>
                      <a:pt x="49" y="52"/>
                    </a:cubicBezTo>
                    <a:cubicBezTo>
                      <a:pt x="49" y="52"/>
                      <a:pt x="47" y="57"/>
                      <a:pt x="46" y="58"/>
                    </a:cubicBezTo>
                    <a:cubicBezTo>
                      <a:pt x="45" y="58"/>
                      <a:pt x="41" y="63"/>
                      <a:pt x="41" y="64"/>
                    </a:cubicBezTo>
                    <a:cubicBezTo>
                      <a:pt x="41" y="65"/>
                      <a:pt x="39" y="66"/>
                      <a:pt x="38" y="69"/>
                    </a:cubicBezTo>
                    <a:cubicBezTo>
                      <a:pt x="37" y="73"/>
                      <a:pt x="51" y="128"/>
                      <a:pt x="53" y="134"/>
                    </a:cubicBezTo>
                    <a:cubicBezTo>
                      <a:pt x="56" y="150"/>
                      <a:pt x="57" y="162"/>
                      <a:pt x="57" y="162"/>
                    </a:cubicBezTo>
                    <a:cubicBezTo>
                      <a:pt x="52" y="166"/>
                      <a:pt x="46" y="170"/>
                      <a:pt x="40" y="174"/>
                    </a:cubicBezTo>
                    <a:cubicBezTo>
                      <a:pt x="40" y="174"/>
                      <a:pt x="34" y="158"/>
                      <a:pt x="32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4" y="88"/>
                      <a:pt x="22" y="73"/>
                      <a:pt x="2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5"/>
              <p:cNvSpPr>
                <a:spLocks/>
              </p:cNvSpPr>
              <p:nvPr/>
            </p:nvSpPr>
            <p:spPr bwMode="auto">
              <a:xfrm>
                <a:off x="7210426" y="2790825"/>
                <a:ext cx="307975" cy="1163638"/>
              </a:xfrm>
              <a:custGeom>
                <a:avLst/>
                <a:gdLst>
                  <a:gd name="T0" fmla="*/ 67 w 82"/>
                  <a:gd name="T1" fmla="*/ 99 h 308"/>
                  <a:gd name="T2" fmla="*/ 72 w 82"/>
                  <a:gd name="T3" fmla="*/ 72 h 308"/>
                  <a:gd name="T4" fmla="*/ 73 w 82"/>
                  <a:gd name="T5" fmla="*/ 57 h 308"/>
                  <a:gd name="T6" fmla="*/ 76 w 82"/>
                  <a:gd name="T7" fmla="*/ 46 h 308"/>
                  <a:gd name="T8" fmla="*/ 79 w 82"/>
                  <a:gd name="T9" fmla="*/ 37 h 308"/>
                  <a:gd name="T10" fmla="*/ 79 w 82"/>
                  <a:gd name="T11" fmla="*/ 24 h 308"/>
                  <a:gd name="T12" fmla="*/ 73 w 82"/>
                  <a:gd name="T13" fmla="*/ 35 h 308"/>
                  <a:gd name="T14" fmla="*/ 71 w 82"/>
                  <a:gd name="T15" fmla="*/ 43 h 308"/>
                  <a:gd name="T16" fmla="*/ 67 w 82"/>
                  <a:gd name="T17" fmla="*/ 51 h 308"/>
                  <a:gd name="T18" fmla="*/ 63 w 82"/>
                  <a:gd name="T19" fmla="*/ 47 h 308"/>
                  <a:gd name="T20" fmla="*/ 66 w 82"/>
                  <a:gd name="T21" fmla="*/ 33 h 308"/>
                  <a:gd name="T22" fmla="*/ 66 w 82"/>
                  <a:gd name="T23" fmla="*/ 21 h 308"/>
                  <a:gd name="T24" fmla="*/ 65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4 w 82"/>
                  <a:gd name="T33" fmla="*/ 30 h 308"/>
                  <a:gd name="T34" fmla="*/ 52 w 82"/>
                  <a:gd name="T35" fmla="*/ 9 h 308"/>
                  <a:gd name="T36" fmla="*/ 49 w 82"/>
                  <a:gd name="T37" fmla="*/ 0 h 308"/>
                  <a:gd name="T38" fmla="*/ 46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4 w 82"/>
                  <a:gd name="T51" fmla="*/ 16 h 308"/>
                  <a:gd name="T52" fmla="*/ 34 w 82"/>
                  <a:gd name="T53" fmla="*/ 33 h 308"/>
                  <a:gd name="T54" fmla="*/ 36 w 82"/>
                  <a:gd name="T55" fmla="*/ 53 h 308"/>
                  <a:gd name="T56" fmla="*/ 33 w 82"/>
                  <a:gd name="T57" fmla="*/ 64 h 308"/>
                  <a:gd name="T58" fmla="*/ 24 w 82"/>
                  <a:gd name="T59" fmla="*/ 71 h 308"/>
                  <a:gd name="T60" fmla="*/ 17 w 82"/>
                  <a:gd name="T61" fmla="*/ 65 h 308"/>
                  <a:gd name="T62" fmla="*/ 1 w 82"/>
                  <a:gd name="T63" fmla="*/ 59 h 308"/>
                  <a:gd name="T64" fmla="*/ 10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6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7" y="99"/>
                    </a:cubicBezTo>
                    <a:cubicBezTo>
                      <a:pt x="67" y="97"/>
                      <a:pt x="69" y="90"/>
                      <a:pt x="69" y="88"/>
                    </a:cubicBezTo>
                    <a:cubicBezTo>
                      <a:pt x="70" y="85"/>
                      <a:pt x="71" y="74"/>
                      <a:pt x="72" y="72"/>
                    </a:cubicBezTo>
                    <a:cubicBezTo>
                      <a:pt x="72" y="71"/>
                      <a:pt x="73" y="64"/>
                      <a:pt x="73" y="62"/>
                    </a:cubicBezTo>
                    <a:cubicBezTo>
                      <a:pt x="73" y="60"/>
                      <a:pt x="73" y="58"/>
                      <a:pt x="73" y="57"/>
                    </a:cubicBezTo>
                    <a:cubicBezTo>
                      <a:pt x="73" y="57"/>
                      <a:pt x="75" y="53"/>
                      <a:pt x="75" y="52"/>
                    </a:cubicBezTo>
                    <a:cubicBezTo>
                      <a:pt x="75" y="52"/>
                      <a:pt x="76" y="46"/>
                      <a:pt x="76" y="46"/>
                    </a:cubicBezTo>
                    <a:cubicBezTo>
                      <a:pt x="76" y="46"/>
                      <a:pt x="78" y="43"/>
                      <a:pt x="78" y="42"/>
                    </a:cubicBezTo>
                    <a:cubicBezTo>
                      <a:pt x="78" y="41"/>
                      <a:pt x="79" y="37"/>
                      <a:pt x="79" y="37"/>
                    </a:cubicBezTo>
                    <a:cubicBezTo>
                      <a:pt x="79" y="37"/>
                      <a:pt x="80" y="34"/>
                      <a:pt x="80" y="33"/>
                    </a:cubicBezTo>
                    <a:cubicBezTo>
                      <a:pt x="80" y="31"/>
                      <a:pt x="82" y="25"/>
                      <a:pt x="79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2" y="38"/>
                      <a:pt x="72" y="39"/>
                    </a:cubicBezTo>
                    <a:cubicBezTo>
                      <a:pt x="71" y="40"/>
                      <a:pt x="71" y="43"/>
                      <a:pt x="71" y="43"/>
                    </a:cubicBezTo>
                    <a:cubicBezTo>
                      <a:pt x="71" y="43"/>
                      <a:pt x="69" y="45"/>
                      <a:pt x="69" y="46"/>
                    </a:cubicBezTo>
                    <a:cubicBezTo>
                      <a:pt x="68" y="48"/>
                      <a:pt x="67" y="50"/>
                      <a:pt x="67" y="51"/>
                    </a:cubicBezTo>
                    <a:cubicBezTo>
                      <a:pt x="66" y="51"/>
                      <a:pt x="66" y="51"/>
                      <a:pt x="65" y="51"/>
                    </a:cubicBezTo>
                    <a:cubicBezTo>
                      <a:pt x="65" y="50"/>
                      <a:pt x="63" y="49"/>
                      <a:pt x="63" y="47"/>
                    </a:cubicBezTo>
                    <a:cubicBezTo>
                      <a:pt x="63" y="47"/>
                      <a:pt x="65" y="40"/>
                      <a:pt x="65" y="39"/>
                    </a:cubicBezTo>
                    <a:cubicBezTo>
                      <a:pt x="65" y="38"/>
                      <a:pt x="65" y="33"/>
                      <a:pt x="66" y="33"/>
                    </a:cubicBezTo>
                    <a:cubicBezTo>
                      <a:pt x="66" y="32"/>
                      <a:pt x="66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9" y="8"/>
                      <a:pt x="65" y="7"/>
                    </a:cubicBezTo>
                    <a:cubicBezTo>
                      <a:pt x="61" y="7"/>
                      <a:pt x="60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7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1"/>
                      <a:pt x="54" y="31"/>
                      <a:pt x="54" y="30"/>
                    </a:cubicBezTo>
                    <a:cubicBezTo>
                      <a:pt x="54" y="29"/>
                      <a:pt x="53" y="19"/>
                      <a:pt x="53" y="18"/>
                    </a:cubicBezTo>
                    <a:cubicBezTo>
                      <a:pt x="53" y="17"/>
                      <a:pt x="52" y="10"/>
                      <a:pt x="52" y="9"/>
                    </a:cubicBezTo>
                    <a:cubicBezTo>
                      <a:pt x="52" y="8"/>
                      <a:pt x="52" y="4"/>
                      <a:pt x="52" y="4"/>
                    </a:cubicBezTo>
                    <a:cubicBezTo>
                      <a:pt x="52" y="4"/>
                      <a:pt x="52" y="0"/>
                      <a:pt x="49" y="0"/>
                    </a:cubicBezTo>
                    <a:cubicBezTo>
                      <a:pt x="45" y="0"/>
                      <a:pt x="45" y="5"/>
                      <a:pt x="45" y="6"/>
                    </a:cubicBezTo>
                    <a:cubicBezTo>
                      <a:pt x="45" y="7"/>
                      <a:pt x="46" y="20"/>
                      <a:pt x="46" y="20"/>
                    </a:cubicBezTo>
                    <a:cubicBezTo>
                      <a:pt x="46" y="20"/>
                      <a:pt x="45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6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7" y="44"/>
                      <a:pt x="46" y="44"/>
                    </a:cubicBezTo>
                    <a:cubicBezTo>
                      <a:pt x="45" y="44"/>
                      <a:pt x="44" y="41"/>
                      <a:pt x="44" y="40"/>
                    </a:cubicBezTo>
                    <a:cubicBezTo>
                      <a:pt x="44" y="39"/>
                      <a:pt x="43" y="33"/>
                      <a:pt x="43" y="32"/>
                    </a:cubicBezTo>
                    <a:cubicBezTo>
                      <a:pt x="43" y="32"/>
                      <a:pt x="42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0" y="14"/>
                      <a:pt x="40" y="13"/>
                    </a:cubicBezTo>
                    <a:cubicBezTo>
                      <a:pt x="40" y="11"/>
                      <a:pt x="39" y="7"/>
                      <a:pt x="37" y="8"/>
                    </a:cubicBezTo>
                    <a:cubicBezTo>
                      <a:pt x="34" y="8"/>
                      <a:pt x="34" y="14"/>
                      <a:pt x="34" y="16"/>
                    </a:cubicBezTo>
                    <a:cubicBezTo>
                      <a:pt x="33" y="19"/>
                      <a:pt x="34" y="24"/>
                      <a:pt x="34" y="24"/>
                    </a:cubicBezTo>
                    <a:cubicBezTo>
                      <a:pt x="34" y="24"/>
                      <a:pt x="34" y="31"/>
                      <a:pt x="34" y="33"/>
                    </a:cubicBezTo>
                    <a:cubicBezTo>
                      <a:pt x="35" y="34"/>
                      <a:pt x="35" y="44"/>
                      <a:pt x="36" y="46"/>
                    </a:cubicBezTo>
                    <a:cubicBezTo>
                      <a:pt x="36" y="47"/>
                      <a:pt x="36" y="52"/>
                      <a:pt x="36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5" y="62"/>
                      <a:pt x="33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8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8" y="66"/>
                      <a:pt x="17" y="65"/>
                      <a:pt x="17" y="65"/>
                    </a:cubicBezTo>
                    <a:cubicBezTo>
                      <a:pt x="17" y="65"/>
                      <a:pt x="14" y="61"/>
                      <a:pt x="11" y="60"/>
                    </a:cubicBezTo>
                    <a:cubicBezTo>
                      <a:pt x="9" y="59"/>
                      <a:pt x="3" y="56"/>
                      <a:pt x="1" y="59"/>
                    </a:cubicBezTo>
                    <a:cubicBezTo>
                      <a:pt x="0" y="62"/>
                      <a:pt x="2" y="63"/>
                      <a:pt x="4" y="65"/>
                    </a:cubicBezTo>
                    <a:cubicBezTo>
                      <a:pt x="6" y="68"/>
                      <a:pt x="9" y="72"/>
                      <a:pt x="10" y="73"/>
                    </a:cubicBezTo>
                    <a:cubicBezTo>
                      <a:pt x="11" y="73"/>
                      <a:pt x="14" y="76"/>
                      <a:pt x="14" y="77"/>
                    </a:cubicBezTo>
                    <a:cubicBezTo>
                      <a:pt x="15" y="78"/>
                      <a:pt x="20" y="85"/>
                      <a:pt x="21" y="86"/>
                    </a:cubicBezTo>
                    <a:cubicBezTo>
                      <a:pt x="23" y="87"/>
                      <a:pt x="31" y="95"/>
                      <a:pt x="32" y="96"/>
                    </a:cubicBezTo>
                    <a:cubicBezTo>
                      <a:pt x="32" y="97"/>
                      <a:pt x="36" y="100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5" y="194"/>
                      <a:pt x="34" y="204"/>
                    </a:cubicBezTo>
                    <a:cubicBezTo>
                      <a:pt x="34" y="229"/>
                      <a:pt x="36" y="308"/>
                      <a:pt x="36" y="308"/>
                    </a:cubicBezTo>
                    <a:cubicBezTo>
                      <a:pt x="67" y="308"/>
                      <a:pt x="67" y="308"/>
                      <a:pt x="67" y="308"/>
                    </a:cubicBezTo>
                    <a:cubicBezTo>
                      <a:pt x="67" y="308"/>
                      <a:pt x="72" y="223"/>
                      <a:pt x="71" y="207"/>
                    </a:cubicBezTo>
                    <a:cubicBezTo>
                      <a:pt x="70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6"/>
              <p:cNvSpPr>
                <a:spLocks/>
              </p:cNvSpPr>
              <p:nvPr/>
            </p:nvSpPr>
            <p:spPr bwMode="auto">
              <a:xfrm>
                <a:off x="6883401" y="3357563"/>
                <a:ext cx="371475" cy="887413"/>
              </a:xfrm>
              <a:custGeom>
                <a:avLst/>
                <a:gdLst>
                  <a:gd name="T0" fmla="*/ 30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4 w 99"/>
                  <a:gd name="T9" fmla="*/ 29 h 235"/>
                  <a:gd name="T10" fmla="*/ 10 w 99"/>
                  <a:gd name="T11" fmla="*/ 26 h 235"/>
                  <a:gd name="T12" fmla="*/ 15 w 99"/>
                  <a:gd name="T13" fmla="*/ 35 h 235"/>
                  <a:gd name="T14" fmla="*/ 19 w 99"/>
                  <a:gd name="T15" fmla="*/ 43 h 235"/>
                  <a:gd name="T16" fmla="*/ 24 w 99"/>
                  <a:gd name="T17" fmla="*/ 47 h 235"/>
                  <a:gd name="T18" fmla="*/ 22 w 99"/>
                  <a:gd name="T19" fmla="*/ 36 h 235"/>
                  <a:gd name="T20" fmla="*/ 19 w 99"/>
                  <a:gd name="T21" fmla="*/ 22 h 235"/>
                  <a:gd name="T22" fmla="*/ 16 w 99"/>
                  <a:gd name="T23" fmla="*/ 13 h 235"/>
                  <a:gd name="T24" fmla="*/ 24 w 99"/>
                  <a:gd name="T25" fmla="*/ 13 h 235"/>
                  <a:gd name="T26" fmla="*/ 29 w 99"/>
                  <a:gd name="T27" fmla="*/ 29 h 235"/>
                  <a:gd name="T28" fmla="*/ 33 w 99"/>
                  <a:gd name="T29" fmla="*/ 40 h 235"/>
                  <a:gd name="T30" fmla="*/ 34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7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5 w 99"/>
                  <a:gd name="T47" fmla="*/ 24 h 235"/>
                  <a:gd name="T48" fmla="*/ 57 w 99"/>
                  <a:gd name="T49" fmla="*/ 43 h 235"/>
                  <a:gd name="T50" fmla="*/ 58 w 99"/>
                  <a:gd name="T51" fmla="*/ 53 h 235"/>
                  <a:gd name="T52" fmla="*/ 69 w 99"/>
                  <a:gd name="T53" fmla="*/ 65 h 235"/>
                  <a:gd name="T54" fmla="*/ 78 w 99"/>
                  <a:gd name="T55" fmla="*/ 61 h 235"/>
                  <a:gd name="T56" fmla="*/ 87 w 99"/>
                  <a:gd name="T57" fmla="*/ 54 h 235"/>
                  <a:gd name="T58" fmla="*/ 95 w 99"/>
                  <a:gd name="T59" fmla="*/ 60 h 235"/>
                  <a:gd name="T60" fmla="*/ 84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0 w 99"/>
                  <a:gd name="T67" fmla="*/ 181 h 235"/>
                  <a:gd name="T68" fmla="*/ 53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3" y="99"/>
                    </a:moveTo>
                    <a:cubicBezTo>
                      <a:pt x="33" y="99"/>
                      <a:pt x="30" y="94"/>
                      <a:pt x="30" y="93"/>
                    </a:cubicBezTo>
                    <a:cubicBezTo>
                      <a:pt x="29" y="92"/>
                      <a:pt x="26" y="85"/>
                      <a:pt x="25" y="83"/>
                    </a:cubicBezTo>
                    <a:cubicBezTo>
                      <a:pt x="24" y="81"/>
                      <a:pt x="21" y="70"/>
                      <a:pt x="20" y="68"/>
                    </a:cubicBezTo>
                    <a:cubicBezTo>
                      <a:pt x="19" y="66"/>
                      <a:pt x="17" y="60"/>
                      <a:pt x="17" y="58"/>
                    </a:cubicBezTo>
                    <a:cubicBezTo>
                      <a:pt x="16" y="56"/>
                      <a:pt x="13" y="49"/>
                      <a:pt x="13" y="48"/>
                    </a:cubicBezTo>
                    <a:cubicBezTo>
                      <a:pt x="13" y="48"/>
                      <a:pt x="10" y="42"/>
                      <a:pt x="10" y="42"/>
                    </a:cubicBezTo>
                    <a:cubicBezTo>
                      <a:pt x="10" y="42"/>
                      <a:pt x="9" y="39"/>
                      <a:pt x="8" y="38"/>
                    </a:cubicBezTo>
                    <a:cubicBezTo>
                      <a:pt x="8" y="36"/>
                      <a:pt x="6" y="33"/>
                      <a:pt x="6" y="33"/>
                    </a:cubicBezTo>
                    <a:cubicBezTo>
                      <a:pt x="6" y="33"/>
                      <a:pt x="4" y="30"/>
                      <a:pt x="4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2" y="30"/>
                      <a:pt x="12" y="31"/>
                    </a:cubicBezTo>
                    <a:cubicBezTo>
                      <a:pt x="12" y="31"/>
                      <a:pt x="14" y="34"/>
                      <a:pt x="15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9" y="43"/>
                    </a:cubicBezTo>
                    <a:cubicBezTo>
                      <a:pt x="20" y="44"/>
                      <a:pt x="21" y="46"/>
                      <a:pt x="22" y="47"/>
                    </a:cubicBezTo>
                    <a:cubicBezTo>
                      <a:pt x="23" y="47"/>
                      <a:pt x="23" y="47"/>
                      <a:pt x="24" y="47"/>
                    </a:cubicBezTo>
                    <a:cubicBezTo>
                      <a:pt x="24" y="47"/>
                      <a:pt x="25" y="45"/>
                      <a:pt x="25" y="44"/>
                    </a:cubicBezTo>
                    <a:cubicBezTo>
                      <a:pt x="25" y="43"/>
                      <a:pt x="23" y="37"/>
                      <a:pt x="22" y="36"/>
                    </a:cubicBezTo>
                    <a:cubicBezTo>
                      <a:pt x="22" y="35"/>
                      <a:pt x="21" y="30"/>
                      <a:pt x="21" y="29"/>
                    </a:cubicBezTo>
                    <a:cubicBezTo>
                      <a:pt x="20" y="29"/>
                      <a:pt x="19" y="24"/>
                      <a:pt x="19" y="22"/>
                    </a:cubicBezTo>
                    <a:cubicBezTo>
                      <a:pt x="18" y="20"/>
                      <a:pt x="18" y="18"/>
                      <a:pt x="18" y="18"/>
                    </a:cubicBezTo>
                    <a:cubicBezTo>
                      <a:pt x="18" y="18"/>
                      <a:pt x="16" y="14"/>
                      <a:pt x="16" y="13"/>
                    </a:cubicBezTo>
                    <a:cubicBezTo>
                      <a:pt x="16" y="11"/>
                      <a:pt x="13" y="5"/>
                      <a:pt x="17" y="5"/>
                    </a:cubicBezTo>
                    <a:cubicBezTo>
                      <a:pt x="22" y="5"/>
                      <a:pt x="23" y="11"/>
                      <a:pt x="24" y="13"/>
                    </a:cubicBezTo>
                    <a:cubicBezTo>
                      <a:pt x="24" y="15"/>
                      <a:pt x="26" y="19"/>
                      <a:pt x="26" y="19"/>
                    </a:cubicBezTo>
                    <a:cubicBezTo>
                      <a:pt x="26" y="20"/>
                      <a:pt x="28" y="28"/>
                      <a:pt x="29" y="29"/>
                    </a:cubicBezTo>
                    <a:cubicBezTo>
                      <a:pt x="29" y="30"/>
                      <a:pt x="31" y="33"/>
                      <a:pt x="31" y="35"/>
                    </a:cubicBezTo>
                    <a:cubicBezTo>
                      <a:pt x="32" y="36"/>
                      <a:pt x="32" y="39"/>
                      <a:pt x="33" y="40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5" y="40"/>
                      <a:pt x="34" y="29"/>
                      <a:pt x="34" y="28"/>
                    </a:cubicBezTo>
                    <a:cubicBezTo>
                      <a:pt x="33" y="27"/>
                      <a:pt x="33" y="18"/>
                      <a:pt x="33" y="17"/>
                    </a:cubicBezTo>
                    <a:cubicBezTo>
                      <a:pt x="33" y="16"/>
                      <a:pt x="32" y="9"/>
                      <a:pt x="32" y="8"/>
                    </a:cubicBezTo>
                    <a:cubicBezTo>
                      <a:pt x="32" y="8"/>
                      <a:pt x="31" y="4"/>
                      <a:pt x="31" y="4"/>
                    </a:cubicBezTo>
                    <a:cubicBezTo>
                      <a:pt x="31" y="4"/>
                      <a:pt x="31" y="0"/>
                      <a:pt x="35" y="1"/>
                    </a:cubicBezTo>
                    <a:cubicBezTo>
                      <a:pt x="39" y="2"/>
                      <a:pt x="40" y="6"/>
                      <a:pt x="40" y="7"/>
                    </a:cubicBezTo>
                    <a:cubicBezTo>
                      <a:pt x="40" y="8"/>
                      <a:pt x="43" y="28"/>
                      <a:pt x="43" y="28"/>
                    </a:cubicBezTo>
                    <a:cubicBezTo>
                      <a:pt x="43" y="29"/>
                      <a:pt x="44" y="35"/>
                      <a:pt x="44" y="36"/>
                    </a:cubicBezTo>
                    <a:cubicBezTo>
                      <a:pt x="44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7" y="31"/>
                      <a:pt x="47" y="31"/>
                    </a:cubicBezTo>
                    <a:cubicBezTo>
                      <a:pt x="47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7" y="14"/>
                      <a:pt x="47" y="13"/>
                    </a:cubicBezTo>
                    <a:cubicBezTo>
                      <a:pt x="47" y="12"/>
                      <a:pt x="47" y="9"/>
                      <a:pt x="50" y="9"/>
                    </a:cubicBezTo>
                    <a:cubicBezTo>
                      <a:pt x="53" y="10"/>
                      <a:pt x="54" y="15"/>
                      <a:pt x="55" y="17"/>
                    </a:cubicBezTo>
                    <a:cubicBezTo>
                      <a:pt x="55" y="19"/>
                      <a:pt x="55" y="24"/>
                      <a:pt x="55" y="24"/>
                    </a:cubicBezTo>
                    <a:cubicBezTo>
                      <a:pt x="55" y="24"/>
                      <a:pt x="56" y="30"/>
                      <a:pt x="56" y="32"/>
                    </a:cubicBezTo>
                    <a:cubicBezTo>
                      <a:pt x="56" y="33"/>
                      <a:pt x="57" y="42"/>
                      <a:pt x="57" y="43"/>
                    </a:cubicBezTo>
                    <a:cubicBezTo>
                      <a:pt x="57" y="44"/>
                      <a:pt x="57" y="48"/>
                      <a:pt x="57" y="49"/>
                    </a:cubicBezTo>
                    <a:cubicBezTo>
                      <a:pt x="57" y="51"/>
                      <a:pt x="58" y="53"/>
                      <a:pt x="58" y="53"/>
                    </a:cubicBezTo>
                    <a:cubicBezTo>
                      <a:pt x="58" y="53"/>
                      <a:pt x="60" y="57"/>
                      <a:pt x="62" y="59"/>
                    </a:cubicBezTo>
                    <a:cubicBezTo>
                      <a:pt x="63" y="60"/>
                      <a:pt x="68" y="65"/>
                      <a:pt x="69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9" y="60"/>
                      <a:pt x="81" y="60"/>
                      <a:pt x="81" y="60"/>
                    </a:cubicBezTo>
                    <a:cubicBezTo>
                      <a:pt x="81" y="60"/>
                      <a:pt x="85" y="55"/>
                      <a:pt x="87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90" y="64"/>
                      <a:pt x="89" y="64"/>
                    </a:cubicBezTo>
                    <a:cubicBezTo>
                      <a:pt x="88" y="65"/>
                      <a:pt x="84" y="68"/>
                      <a:pt x="84" y="69"/>
                    </a:cubicBezTo>
                    <a:cubicBezTo>
                      <a:pt x="83" y="69"/>
                      <a:pt x="80" y="77"/>
                      <a:pt x="79" y="78"/>
                    </a:cubicBezTo>
                    <a:cubicBezTo>
                      <a:pt x="77" y="78"/>
                      <a:pt x="69" y="86"/>
                      <a:pt x="68" y="87"/>
                    </a:cubicBezTo>
                    <a:cubicBezTo>
                      <a:pt x="67" y="87"/>
                      <a:pt x="64" y="91"/>
                      <a:pt x="64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2" y="95"/>
                      <a:pt x="63" y="103"/>
                      <a:pt x="64" y="106"/>
                    </a:cubicBezTo>
                    <a:cubicBezTo>
                      <a:pt x="65" y="108"/>
                      <a:pt x="79" y="173"/>
                      <a:pt x="80" y="181"/>
                    </a:cubicBezTo>
                    <a:cubicBezTo>
                      <a:pt x="85" y="203"/>
                      <a:pt x="85" y="220"/>
                      <a:pt x="85" y="220"/>
                    </a:cubicBezTo>
                    <a:cubicBezTo>
                      <a:pt x="74" y="225"/>
                      <a:pt x="64" y="230"/>
                      <a:pt x="53" y="235"/>
                    </a:cubicBezTo>
                    <a:cubicBezTo>
                      <a:pt x="53" y="235"/>
                      <a:pt x="43" y="215"/>
                      <a:pt x="42" y="199"/>
                    </a:cubicBezTo>
                    <a:cubicBezTo>
                      <a:pt x="41" y="191"/>
                      <a:pt x="39" y="166"/>
                      <a:pt x="37" y="143"/>
                    </a:cubicBezTo>
                    <a:cubicBezTo>
                      <a:pt x="35" y="119"/>
                      <a:pt x="33" y="99"/>
                      <a:pt x="3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7"/>
              <p:cNvSpPr>
                <a:spLocks/>
              </p:cNvSpPr>
              <p:nvPr/>
            </p:nvSpPr>
            <p:spPr bwMode="auto">
              <a:xfrm>
                <a:off x="5372101" y="2903538"/>
                <a:ext cx="481013" cy="1149350"/>
              </a:xfrm>
              <a:custGeom>
                <a:avLst/>
                <a:gdLst>
                  <a:gd name="T0" fmla="*/ 39 w 128"/>
                  <a:gd name="T1" fmla="*/ 120 h 304"/>
                  <a:gd name="T2" fmla="*/ 26 w 128"/>
                  <a:gd name="T3" fmla="*/ 88 h 304"/>
                  <a:gd name="T4" fmla="*/ 17 w 128"/>
                  <a:gd name="T5" fmla="*/ 62 h 304"/>
                  <a:gd name="T6" fmla="*/ 11 w 128"/>
                  <a:gd name="T7" fmla="*/ 49 h 304"/>
                  <a:gd name="T8" fmla="*/ 5 w 128"/>
                  <a:gd name="T9" fmla="*/ 37 h 304"/>
                  <a:gd name="T10" fmla="*/ 14 w 128"/>
                  <a:gd name="T11" fmla="*/ 34 h 304"/>
                  <a:gd name="T12" fmla="*/ 19 w 128"/>
                  <a:gd name="T13" fmla="*/ 45 h 304"/>
                  <a:gd name="T14" fmla="*/ 25 w 128"/>
                  <a:gd name="T15" fmla="*/ 55 h 304"/>
                  <a:gd name="T16" fmla="*/ 31 w 128"/>
                  <a:gd name="T17" fmla="*/ 60 h 304"/>
                  <a:gd name="T18" fmla="*/ 29 w 128"/>
                  <a:gd name="T19" fmla="*/ 46 h 304"/>
                  <a:gd name="T20" fmla="*/ 24 w 128"/>
                  <a:gd name="T21" fmla="*/ 29 h 304"/>
                  <a:gd name="T22" fmla="*/ 21 w 128"/>
                  <a:gd name="T23" fmla="*/ 16 h 304"/>
                  <a:gd name="T24" fmla="*/ 31 w 128"/>
                  <a:gd name="T25" fmla="*/ 17 h 304"/>
                  <a:gd name="T26" fmla="*/ 37 w 128"/>
                  <a:gd name="T27" fmla="*/ 38 h 304"/>
                  <a:gd name="T28" fmla="*/ 42 w 128"/>
                  <a:gd name="T29" fmla="*/ 52 h 304"/>
                  <a:gd name="T30" fmla="*/ 44 w 128"/>
                  <a:gd name="T31" fmla="*/ 36 h 304"/>
                  <a:gd name="T32" fmla="*/ 41 w 128"/>
                  <a:gd name="T33" fmla="*/ 11 h 304"/>
                  <a:gd name="T34" fmla="*/ 46 w 128"/>
                  <a:gd name="T35" fmla="*/ 1 h 304"/>
                  <a:gd name="T36" fmla="*/ 56 w 128"/>
                  <a:gd name="T37" fmla="*/ 37 h 304"/>
                  <a:gd name="T38" fmla="*/ 58 w 128"/>
                  <a:gd name="T39" fmla="*/ 51 h 304"/>
                  <a:gd name="T40" fmla="*/ 60 w 128"/>
                  <a:gd name="T41" fmla="*/ 40 h 304"/>
                  <a:gd name="T42" fmla="*/ 61 w 128"/>
                  <a:gd name="T43" fmla="*/ 27 h 304"/>
                  <a:gd name="T44" fmla="*/ 65 w 128"/>
                  <a:gd name="T45" fmla="*/ 12 h 304"/>
                  <a:gd name="T46" fmla="*/ 72 w 128"/>
                  <a:gd name="T47" fmla="*/ 31 h 304"/>
                  <a:gd name="T48" fmla="*/ 73 w 128"/>
                  <a:gd name="T49" fmla="*/ 55 h 304"/>
                  <a:gd name="T50" fmla="*/ 75 w 128"/>
                  <a:gd name="T51" fmla="*/ 68 h 304"/>
                  <a:gd name="T52" fmla="*/ 89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10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9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7" y="90"/>
                      <a:pt x="26" y="88"/>
                    </a:cubicBezTo>
                    <a:cubicBezTo>
                      <a:pt x="25" y="85"/>
                      <a:pt x="22" y="77"/>
                      <a:pt x="22" y="75"/>
                    </a:cubicBezTo>
                    <a:cubicBezTo>
                      <a:pt x="21" y="72"/>
                      <a:pt x="17" y="63"/>
                      <a:pt x="17" y="62"/>
                    </a:cubicBezTo>
                    <a:cubicBezTo>
                      <a:pt x="16" y="61"/>
                      <a:pt x="13" y="54"/>
                      <a:pt x="13" y="54"/>
                    </a:cubicBezTo>
                    <a:cubicBezTo>
                      <a:pt x="13" y="54"/>
                      <a:pt x="11" y="51"/>
                      <a:pt x="11" y="49"/>
                    </a:cubicBezTo>
                    <a:cubicBezTo>
                      <a:pt x="10" y="47"/>
                      <a:pt x="8" y="43"/>
                      <a:pt x="8" y="43"/>
                    </a:cubicBezTo>
                    <a:cubicBezTo>
                      <a:pt x="8" y="43"/>
                      <a:pt x="6" y="39"/>
                      <a:pt x="5" y="37"/>
                    </a:cubicBezTo>
                    <a:cubicBezTo>
                      <a:pt x="5" y="35"/>
                      <a:pt x="0" y="27"/>
                      <a:pt x="6" y="26"/>
                    </a:cubicBezTo>
                    <a:cubicBezTo>
                      <a:pt x="11" y="26"/>
                      <a:pt x="14" y="34"/>
                      <a:pt x="14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9" y="44"/>
                      <a:pt x="19" y="45"/>
                    </a:cubicBezTo>
                    <a:cubicBezTo>
                      <a:pt x="20" y="47"/>
                      <a:pt x="21" y="50"/>
                      <a:pt x="21" y="50"/>
                    </a:cubicBezTo>
                    <a:cubicBezTo>
                      <a:pt x="21" y="50"/>
                      <a:pt x="23" y="53"/>
                      <a:pt x="25" y="55"/>
                    </a:cubicBezTo>
                    <a:cubicBezTo>
                      <a:pt x="26" y="57"/>
                      <a:pt x="28" y="60"/>
                      <a:pt x="28" y="60"/>
                    </a:cubicBezTo>
                    <a:cubicBezTo>
                      <a:pt x="29" y="61"/>
                      <a:pt x="30" y="61"/>
                      <a:pt x="31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3" y="55"/>
                      <a:pt x="30" y="47"/>
                      <a:pt x="29" y="46"/>
                    </a:cubicBezTo>
                    <a:cubicBezTo>
                      <a:pt x="28" y="45"/>
                      <a:pt x="27" y="39"/>
                      <a:pt x="27" y="38"/>
                    </a:cubicBezTo>
                    <a:cubicBezTo>
                      <a:pt x="26" y="37"/>
                      <a:pt x="25" y="31"/>
                      <a:pt x="24" y="29"/>
                    </a:cubicBezTo>
                    <a:cubicBezTo>
                      <a:pt x="24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1" y="16"/>
                    </a:cubicBezTo>
                    <a:cubicBezTo>
                      <a:pt x="20" y="15"/>
                      <a:pt x="17" y="7"/>
                      <a:pt x="23" y="7"/>
                    </a:cubicBezTo>
                    <a:cubicBezTo>
                      <a:pt x="28" y="7"/>
                      <a:pt x="30" y="14"/>
                      <a:pt x="31" y="17"/>
                    </a:cubicBezTo>
                    <a:cubicBezTo>
                      <a:pt x="32" y="19"/>
                      <a:pt x="34" y="25"/>
                      <a:pt x="34" y="25"/>
                    </a:cubicBezTo>
                    <a:cubicBezTo>
                      <a:pt x="34" y="25"/>
                      <a:pt x="37" y="36"/>
                      <a:pt x="37" y="38"/>
                    </a:cubicBezTo>
                    <a:cubicBezTo>
                      <a:pt x="38" y="39"/>
                      <a:pt x="40" y="43"/>
                      <a:pt x="40" y="45"/>
                    </a:cubicBezTo>
                    <a:cubicBezTo>
                      <a:pt x="41" y="47"/>
                      <a:pt x="41" y="50"/>
                      <a:pt x="42" y="52"/>
                    </a:cubicBezTo>
                    <a:cubicBezTo>
                      <a:pt x="42" y="52"/>
                      <a:pt x="43" y="53"/>
                      <a:pt x="44" y="53"/>
                    </a:cubicBezTo>
                    <a:cubicBezTo>
                      <a:pt x="45" y="52"/>
                      <a:pt x="44" y="37"/>
                      <a:pt x="44" y="36"/>
                    </a:cubicBezTo>
                    <a:cubicBezTo>
                      <a:pt x="43" y="35"/>
                      <a:pt x="43" y="23"/>
                      <a:pt x="43" y="22"/>
                    </a:cubicBezTo>
                    <a:cubicBezTo>
                      <a:pt x="43" y="20"/>
                      <a:pt x="42" y="12"/>
                      <a:pt x="41" y="11"/>
                    </a:cubicBezTo>
                    <a:cubicBezTo>
                      <a:pt x="41" y="10"/>
                      <a:pt x="40" y="5"/>
                      <a:pt x="40" y="5"/>
                    </a:cubicBezTo>
                    <a:cubicBezTo>
                      <a:pt x="40" y="5"/>
                      <a:pt x="40" y="0"/>
                      <a:pt x="46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2" y="10"/>
                      <a:pt x="56" y="36"/>
                      <a:pt x="56" y="37"/>
                    </a:cubicBezTo>
                    <a:cubicBezTo>
                      <a:pt x="56" y="37"/>
                      <a:pt x="57" y="45"/>
                      <a:pt x="57" y="46"/>
                    </a:cubicBezTo>
                    <a:cubicBezTo>
                      <a:pt x="57" y="48"/>
                      <a:pt x="57" y="51"/>
                      <a:pt x="58" y="51"/>
                    </a:cubicBezTo>
                    <a:cubicBezTo>
                      <a:pt x="60" y="52"/>
                      <a:pt x="60" y="49"/>
                      <a:pt x="60" y="49"/>
                    </a:cubicBezTo>
                    <a:cubicBezTo>
                      <a:pt x="60" y="48"/>
                      <a:pt x="60" y="41"/>
                      <a:pt x="60" y="40"/>
                    </a:cubicBezTo>
                    <a:cubicBezTo>
                      <a:pt x="60" y="39"/>
                      <a:pt x="61" y="33"/>
                      <a:pt x="61" y="31"/>
                    </a:cubicBezTo>
                    <a:cubicBezTo>
                      <a:pt x="61" y="29"/>
                      <a:pt x="61" y="27"/>
                      <a:pt x="61" y="27"/>
                    </a:cubicBezTo>
                    <a:cubicBezTo>
                      <a:pt x="61" y="27"/>
                      <a:pt x="60" y="18"/>
                      <a:pt x="61" y="17"/>
                    </a:cubicBezTo>
                    <a:cubicBezTo>
                      <a:pt x="61" y="16"/>
                      <a:pt x="61" y="11"/>
                      <a:pt x="65" y="12"/>
                    </a:cubicBezTo>
                    <a:cubicBezTo>
                      <a:pt x="69" y="13"/>
                      <a:pt x="70" y="19"/>
                      <a:pt x="71" y="22"/>
                    </a:cubicBezTo>
                    <a:cubicBezTo>
                      <a:pt x="72" y="25"/>
                      <a:pt x="72" y="31"/>
                      <a:pt x="72" y="31"/>
                    </a:cubicBezTo>
                    <a:cubicBezTo>
                      <a:pt x="72" y="31"/>
                      <a:pt x="73" y="39"/>
                      <a:pt x="73" y="41"/>
                    </a:cubicBezTo>
                    <a:cubicBezTo>
                      <a:pt x="73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5" y="68"/>
                      <a:pt x="75" y="68"/>
                    </a:cubicBezTo>
                    <a:cubicBezTo>
                      <a:pt x="75" y="68"/>
                      <a:pt x="78" y="74"/>
                      <a:pt x="80" y="76"/>
                    </a:cubicBezTo>
                    <a:cubicBezTo>
                      <a:pt x="82" y="78"/>
                      <a:pt x="88" y="83"/>
                      <a:pt x="89" y="84"/>
                    </a:cubicBezTo>
                    <a:cubicBezTo>
                      <a:pt x="89" y="84"/>
                      <a:pt x="93" y="85"/>
                      <a:pt x="95" y="84"/>
                    </a:cubicBezTo>
                    <a:cubicBezTo>
                      <a:pt x="96" y="83"/>
                      <a:pt x="100" y="80"/>
                      <a:pt x="101" y="79"/>
                    </a:cubicBezTo>
                    <a:cubicBezTo>
                      <a:pt x="102" y="78"/>
                      <a:pt x="104" y="77"/>
                      <a:pt x="104" y="77"/>
                    </a:cubicBezTo>
                    <a:cubicBezTo>
                      <a:pt x="104" y="77"/>
                      <a:pt x="109" y="70"/>
                      <a:pt x="112" y="69"/>
                    </a:cubicBezTo>
                    <a:cubicBezTo>
                      <a:pt x="116" y="68"/>
                      <a:pt x="123" y="67"/>
                      <a:pt x="126" y="70"/>
                    </a:cubicBezTo>
                    <a:cubicBezTo>
                      <a:pt x="128" y="74"/>
                      <a:pt x="126" y="74"/>
                      <a:pt x="123" y="77"/>
                    </a:cubicBezTo>
                    <a:cubicBezTo>
                      <a:pt x="120" y="79"/>
                      <a:pt x="116" y="82"/>
                      <a:pt x="115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2" y="100"/>
                    </a:cubicBezTo>
                    <a:cubicBezTo>
                      <a:pt x="100" y="102"/>
                      <a:pt x="81" y="116"/>
                      <a:pt x="80" y="121"/>
                    </a:cubicBezTo>
                    <a:cubicBezTo>
                      <a:pt x="79" y="133"/>
                      <a:pt x="102" y="224"/>
                      <a:pt x="104" y="234"/>
                    </a:cubicBezTo>
                    <a:cubicBezTo>
                      <a:pt x="110" y="262"/>
                      <a:pt x="110" y="283"/>
                      <a:pt x="110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8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8" y="184"/>
                    </a:cubicBezTo>
                    <a:cubicBezTo>
                      <a:pt x="45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8"/>
              <p:cNvSpPr>
                <a:spLocks/>
              </p:cNvSpPr>
              <p:nvPr/>
            </p:nvSpPr>
            <p:spPr bwMode="auto">
              <a:xfrm>
                <a:off x="506095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4 w 85"/>
                  <a:gd name="T3" fmla="*/ 71 h 277"/>
                  <a:gd name="T4" fmla="*/ 76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1 w 85"/>
                  <a:gd name="T11" fmla="*/ 23 h 277"/>
                  <a:gd name="T12" fmla="*/ 76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5 w 85"/>
                  <a:gd name="T19" fmla="*/ 46 h 277"/>
                  <a:gd name="T20" fmla="*/ 68 w 85"/>
                  <a:gd name="T21" fmla="*/ 31 h 277"/>
                  <a:gd name="T22" fmla="*/ 69 w 85"/>
                  <a:gd name="T23" fmla="*/ 20 h 277"/>
                  <a:gd name="T24" fmla="*/ 67 w 85"/>
                  <a:gd name="T25" fmla="*/ 7 h 277"/>
                  <a:gd name="T26" fmla="*/ 62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6 w 85"/>
                  <a:gd name="T33" fmla="*/ 30 h 277"/>
                  <a:gd name="T34" fmla="*/ 55 w 85"/>
                  <a:gd name="T35" fmla="*/ 9 h 277"/>
                  <a:gd name="T36" fmla="*/ 51 w 85"/>
                  <a:gd name="T37" fmla="*/ 0 h 277"/>
                  <a:gd name="T38" fmla="*/ 47 w 85"/>
                  <a:gd name="T39" fmla="*/ 20 h 277"/>
                  <a:gd name="T40" fmla="*/ 47 w 85"/>
                  <a:gd name="T41" fmla="*/ 30 h 277"/>
                  <a:gd name="T42" fmla="*/ 48 w 85"/>
                  <a:gd name="T43" fmla="*/ 44 h 277"/>
                  <a:gd name="T44" fmla="*/ 46 w 85"/>
                  <a:gd name="T45" fmla="*/ 40 h 277"/>
                  <a:gd name="T46" fmla="*/ 43 w 85"/>
                  <a:gd name="T47" fmla="*/ 25 h 277"/>
                  <a:gd name="T48" fmla="*/ 42 w 85"/>
                  <a:gd name="T49" fmla="*/ 13 h 277"/>
                  <a:gd name="T50" fmla="*/ 35 w 85"/>
                  <a:gd name="T51" fmla="*/ 17 h 277"/>
                  <a:gd name="T52" fmla="*/ 36 w 85"/>
                  <a:gd name="T53" fmla="*/ 34 h 277"/>
                  <a:gd name="T54" fmla="*/ 37 w 85"/>
                  <a:gd name="T55" fmla="*/ 54 h 277"/>
                  <a:gd name="T56" fmla="*/ 35 w 85"/>
                  <a:gd name="T57" fmla="*/ 64 h 277"/>
                  <a:gd name="T58" fmla="*/ 25 w 85"/>
                  <a:gd name="T59" fmla="*/ 73 h 277"/>
                  <a:gd name="T60" fmla="*/ 17 w 85"/>
                  <a:gd name="T61" fmla="*/ 67 h 277"/>
                  <a:gd name="T62" fmla="*/ 2 w 85"/>
                  <a:gd name="T63" fmla="*/ 62 h 277"/>
                  <a:gd name="T64" fmla="*/ 10 w 85"/>
                  <a:gd name="T65" fmla="*/ 75 h 277"/>
                  <a:gd name="T66" fmla="*/ 22 w 85"/>
                  <a:gd name="T67" fmla="*/ 88 h 277"/>
                  <a:gd name="T68" fmla="*/ 37 w 85"/>
                  <a:gd name="T69" fmla="*/ 101 h 277"/>
                  <a:gd name="T70" fmla="*/ 39 w 85"/>
                  <a:gd name="T71" fmla="*/ 117 h 277"/>
                  <a:gd name="T72" fmla="*/ 35 w 85"/>
                  <a:gd name="T73" fmla="*/ 277 h 277"/>
                  <a:gd name="T74" fmla="*/ 72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6" y="104"/>
                    </a:moveTo>
                    <a:cubicBezTo>
                      <a:pt x="66" y="104"/>
                      <a:pt x="68" y="98"/>
                      <a:pt x="68" y="97"/>
                    </a:cubicBezTo>
                    <a:cubicBezTo>
                      <a:pt x="69" y="96"/>
                      <a:pt x="71" y="88"/>
                      <a:pt x="71" y="86"/>
                    </a:cubicBezTo>
                    <a:cubicBezTo>
                      <a:pt x="72" y="84"/>
                      <a:pt x="74" y="73"/>
                      <a:pt x="74" y="71"/>
                    </a:cubicBezTo>
                    <a:cubicBezTo>
                      <a:pt x="74" y="69"/>
                      <a:pt x="75" y="62"/>
                      <a:pt x="76" y="60"/>
                    </a:cubicBezTo>
                    <a:cubicBezTo>
                      <a:pt x="76" y="59"/>
                      <a:pt x="76" y="56"/>
                      <a:pt x="76" y="56"/>
                    </a:cubicBezTo>
                    <a:cubicBezTo>
                      <a:pt x="76" y="56"/>
                      <a:pt x="77" y="52"/>
                      <a:pt x="77" y="51"/>
                    </a:cubicBezTo>
                    <a:cubicBezTo>
                      <a:pt x="78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0" y="40"/>
                    </a:cubicBezTo>
                    <a:cubicBezTo>
                      <a:pt x="81" y="39"/>
                      <a:pt x="81" y="35"/>
                      <a:pt x="81" y="35"/>
                    </a:cubicBezTo>
                    <a:cubicBezTo>
                      <a:pt x="81" y="35"/>
                      <a:pt x="83" y="32"/>
                      <a:pt x="83" y="31"/>
                    </a:cubicBezTo>
                    <a:cubicBezTo>
                      <a:pt x="83" y="29"/>
                      <a:pt x="85" y="23"/>
                      <a:pt x="81" y="23"/>
                    </a:cubicBezTo>
                    <a:cubicBezTo>
                      <a:pt x="78" y="22"/>
                      <a:pt x="77" y="29"/>
                      <a:pt x="77" y="29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4" y="37"/>
                      <a:pt x="74" y="38"/>
                    </a:cubicBezTo>
                    <a:cubicBezTo>
                      <a:pt x="74" y="38"/>
                      <a:pt x="73" y="41"/>
                      <a:pt x="73" y="41"/>
                    </a:cubicBezTo>
                    <a:cubicBezTo>
                      <a:pt x="73" y="41"/>
                      <a:pt x="72" y="44"/>
                      <a:pt x="71" y="45"/>
                    </a:cubicBezTo>
                    <a:cubicBezTo>
                      <a:pt x="71" y="46"/>
                      <a:pt x="70" y="49"/>
                      <a:pt x="69" y="49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7" y="49"/>
                      <a:pt x="66" y="48"/>
                      <a:pt x="65" y="46"/>
                    </a:cubicBezTo>
                    <a:cubicBezTo>
                      <a:pt x="65" y="46"/>
                      <a:pt x="67" y="39"/>
                      <a:pt x="67" y="38"/>
                    </a:cubicBezTo>
                    <a:cubicBezTo>
                      <a:pt x="67" y="37"/>
                      <a:pt x="68" y="32"/>
                      <a:pt x="68" y="31"/>
                    </a:cubicBezTo>
                    <a:cubicBezTo>
                      <a:pt x="68" y="31"/>
                      <a:pt x="68" y="26"/>
                      <a:pt x="68" y="24"/>
                    </a:cubicBezTo>
                    <a:cubicBezTo>
                      <a:pt x="69" y="22"/>
                      <a:pt x="69" y="20"/>
                      <a:pt x="69" y="20"/>
                    </a:cubicBezTo>
                    <a:cubicBezTo>
                      <a:pt x="69" y="20"/>
                      <a:pt x="69" y="15"/>
                      <a:pt x="70" y="14"/>
                    </a:cubicBezTo>
                    <a:cubicBezTo>
                      <a:pt x="70" y="13"/>
                      <a:pt x="71" y="7"/>
                      <a:pt x="67" y="7"/>
                    </a:cubicBezTo>
                    <a:cubicBezTo>
                      <a:pt x="64" y="6"/>
                      <a:pt x="63" y="12"/>
                      <a:pt x="63" y="14"/>
                    </a:cubicBezTo>
                    <a:cubicBezTo>
                      <a:pt x="62" y="16"/>
                      <a:pt x="62" y="21"/>
                      <a:pt x="62" y="21"/>
                    </a:cubicBezTo>
                    <a:cubicBezTo>
                      <a:pt x="62" y="21"/>
                      <a:pt x="60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9" y="39"/>
                      <a:pt x="58" y="43"/>
                      <a:pt x="58" y="43"/>
                    </a:cubicBezTo>
                    <a:cubicBezTo>
                      <a:pt x="58" y="43"/>
                      <a:pt x="58" y="44"/>
                      <a:pt x="57" y="43"/>
                    </a:cubicBezTo>
                    <a:cubicBezTo>
                      <a:pt x="56" y="43"/>
                      <a:pt x="56" y="41"/>
                      <a:pt x="56" y="41"/>
                    </a:cubicBezTo>
                    <a:cubicBezTo>
                      <a:pt x="56" y="40"/>
                      <a:pt x="56" y="31"/>
                      <a:pt x="56" y="30"/>
                    </a:cubicBezTo>
                    <a:cubicBezTo>
                      <a:pt x="56" y="29"/>
                      <a:pt x="55" y="19"/>
                      <a:pt x="55" y="18"/>
                    </a:cubicBezTo>
                    <a:cubicBezTo>
                      <a:pt x="55" y="16"/>
                      <a:pt x="55" y="9"/>
                      <a:pt x="55" y="9"/>
                    </a:cubicBezTo>
                    <a:cubicBezTo>
                      <a:pt x="55" y="8"/>
                      <a:pt x="55" y="4"/>
                      <a:pt x="55" y="4"/>
                    </a:cubicBezTo>
                    <a:cubicBezTo>
                      <a:pt x="55" y="4"/>
                      <a:pt x="54" y="0"/>
                      <a:pt x="51" y="0"/>
                    </a:cubicBezTo>
                    <a:cubicBezTo>
                      <a:pt x="47" y="1"/>
                      <a:pt x="47" y="5"/>
                      <a:pt x="47" y="6"/>
                    </a:cubicBezTo>
                    <a:cubicBezTo>
                      <a:pt x="47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7" y="25"/>
                      <a:pt x="47" y="30"/>
                      <a:pt x="47" y="30"/>
                    </a:cubicBezTo>
                    <a:cubicBezTo>
                      <a:pt x="47" y="31"/>
                      <a:pt x="48" y="37"/>
                      <a:pt x="48" y="38"/>
                    </a:cubicBezTo>
                    <a:cubicBezTo>
                      <a:pt x="48" y="40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7" y="44"/>
                    </a:cubicBezTo>
                    <a:cubicBezTo>
                      <a:pt x="46" y="44"/>
                      <a:pt x="46" y="41"/>
                      <a:pt x="46" y="40"/>
                    </a:cubicBezTo>
                    <a:cubicBezTo>
                      <a:pt x="45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3" y="23"/>
                      <a:pt x="43" y="21"/>
                      <a:pt x="43" y="21"/>
                    </a:cubicBezTo>
                    <a:cubicBezTo>
                      <a:pt x="43" y="21"/>
                      <a:pt x="42" y="14"/>
                      <a:pt x="42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6" y="9"/>
                      <a:pt x="35" y="15"/>
                      <a:pt x="35" y="17"/>
                    </a:cubicBezTo>
                    <a:cubicBezTo>
                      <a:pt x="35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6" y="34"/>
                    </a:cubicBezTo>
                    <a:cubicBezTo>
                      <a:pt x="36" y="35"/>
                      <a:pt x="37" y="45"/>
                      <a:pt x="37" y="46"/>
                    </a:cubicBezTo>
                    <a:cubicBezTo>
                      <a:pt x="37" y="48"/>
                      <a:pt x="37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6" y="63"/>
                      <a:pt x="35" y="64"/>
                    </a:cubicBezTo>
                    <a:cubicBezTo>
                      <a:pt x="33" y="66"/>
                      <a:pt x="29" y="72"/>
                      <a:pt x="29" y="72"/>
                    </a:cubicBezTo>
                    <a:cubicBezTo>
                      <a:pt x="28" y="72"/>
                      <a:pt x="26" y="73"/>
                      <a:pt x="25" y="73"/>
                    </a:cubicBezTo>
                    <a:cubicBezTo>
                      <a:pt x="24" y="72"/>
                      <a:pt x="21" y="69"/>
                      <a:pt x="20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2" y="62"/>
                    </a:cubicBezTo>
                    <a:cubicBezTo>
                      <a:pt x="9" y="61"/>
                      <a:pt x="3" y="58"/>
                      <a:pt x="2" y="62"/>
                    </a:cubicBezTo>
                    <a:cubicBezTo>
                      <a:pt x="0" y="65"/>
                      <a:pt x="2" y="66"/>
                      <a:pt x="4" y="68"/>
                    </a:cubicBezTo>
                    <a:cubicBezTo>
                      <a:pt x="6" y="70"/>
                      <a:pt x="9" y="74"/>
                      <a:pt x="10" y="75"/>
                    </a:cubicBezTo>
                    <a:cubicBezTo>
                      <a:pt x="11" y="75"/>
                      <a:pt x="14" y="78"/>
                      <a:pt x="15" y="79"/>
                    </a:cubicBezTo>
                    <a:cubicBezTo>
                      <a:pt x="15" y="79"/>
                      <a:pt x="20" y="87"/>
                      <a:pt x="22" y="88"/>
                    </a:cubicBezTo>
                    <a:cubicBezTo>
                      <a:pt x="23" y="89"/>
                      <a:pt x="32" y="95"/>
                      <a:pt x="32" y="96"/>
                    </a:cubicBezTo>
                    <a:cubicBezTo>
                      <a:pt x="33" y="97"/>
                      <a:pt x="36" y="101"/>
                      <a:pt x="37" y="101"/>
                    </a:cubicBezTo>
                    <a:cubicBezTo>
                      <a:pt x="38" y="101"/>
                      <a:pt x="38" y="102"/>
                      <a:pt x="39" y="103"/>
                    </a:cubicBezTo>
                    <a:cubicBezTo>
                      <a:pt x="39" y="104"/>
                      <a:pt x="39" y="114"/>
                      <a:pt x="39" y="117"/>
                    </a:cubicBezTo>
                    <a:cubicBezTo>
                      <a:pt x="39" y="120"/>
                      <a:pt x="35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7" y="275"/>
                      <a:pt x="67" y="275"/>
                      <a:pt x="67" y="275"/>
                    </a:cubicBezTo>
                    <a:cubicBezTo>
                      <a:pt x="67" y="275"/>
                      <a:pt x="73" y="220"/>
                      <a:pt x="72" y="205"/>
                    </a:cubicBezTo>
                    <a:cubicBezTo>
                      <a:pt x="72" y="189"/>
                      <a:pt x="66" y="104"/>
                      <a:pt x="6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9"/>
              <p:cNvSpPr>
                <a:spLocks/>
              </p:cNvSpPr>
              <p:nvPr/>
            </p:nvSpPr>
            <p:spPr bwMode="auto">
              <a:xfrm>
                <a:off x="5756276" y="2741613"/>
                <a:ext cx="393700" cy="1311275"/>
              </a:xfrm>
              <a:custGeom>
                <a:avLst/>
                <a:gdLst>
                  <a:gd name="T0" fmla="*/ 36 w 105"/>
                  <a:gd name="T1" fmla="*/ 85 h 347"/>
                  <a:gd name="T2" fmla="*/ 30 w 105"/>
                  <a:gd name="T3" fmla="*/ 77 h 347"/>
                  <a:gd name="T4" fmla="*/ 17 w 105"/>
                  <a:gd name="T5" fmla="*/ 61 h 347"/>
                  <a:gd name="T6" fmla="*/ 8 w 105"/>
                  <a:gd name="T7" fmla="*/ 72 h 347"/>
                  <a:gd name="T8" fmla="*/ 26 w 105"/>
                  <a:gd name="T9" fmla="*/ 103 h 347"/>
                  <a:gd name="T10" fmla="*/ 42 w 105"/>
                  <a:gd name="T11" fmla="*/ 129 h 347"/>
                  <a:gd name="T12" fmla="*/ 34 w 105"/>
                  <a:gd name="T13" fmla="*/ 317 h 347"/>
                  <a:gd name="T14" fmla="*/ 90 w 105"/>
                  <a:gd name="T15" fmla="*/ 347 h 347"/>
                  <a:gd name="T16" fmla="*/ 88 w 105"/>
                  <a:gd name="T17" fmla="*/ 143 h 347"/>
                  <a:gd name="T18" fmla="*/ 95 w 105"/>
                  <a:gd name="T19" fmla="*/ 126 h 347"/>
                  <a:gd name="T20" fmla="*/ 102 w 105"/>
                  <a:gd name="T21" fmla="*/ 96 h 347"/>
                  <a:gd name="T22" fmla="*/ 102 w 105"/>
                  <a:gd name="T23" fmla="*/ 80 h 347"/>
                  <a:gd name="T24" fmla="*/ 105 w 105"/>
                  <a:gd name="T25" fmla="*/ 43 h 347"/>
                  <a:gd name="T26" fmla="*/ 95 w 105"/>
                  <a:gd name="T27" fmla="*/ 41 h 347"/>
                  <a:gd name="T28" fmla="*/ 91 w 105"/>
                  <a:gd name="T29" fmla="*/ 67 h 347"/>
                  <a:gd name="T30" fmla="*/ 88 w 105"/>
                  <a:gd name="T31" fmla="*/ 70 h 347"/>
                  <a:gd name="T32" fmla="*/ 88 w 105"/>
                  <a:gd name="T33" fmla="*/ 54 h 347"/>
                  <a:gd name="T34" fmla="*/ 88 w 105"/>
                  <a:gd name="T35" fmla="*/ 23 h 347"/>
                  <a:gd name="T36" fmla="*/ 76 w 105"/>
                  <a:gd name="T37" fmla="*/ 19 h 347"/>
                  <a:gd name="T38" fmla="*/ 77 w 105"/>
                  <a:gd name="T39" fmla="*/ 35 h 347"/>
                  <a:gd name="T40" fmla="*/ 75 w 105"/>
                  <a:gd name="T41" fmla="*/ 49 h 347"/>
                  <a:gd name="T42" fmla="*/ 73 w 105"/>
                  <a:gd name="T43" fmla="*/ 27 h 347"/>
                  <a:gd name="T44" fmla="*/ 67 w 105"/>
                  <a:gd name="T45" fmla="*/ 0 h 347"/>
                  <a:gd name="T46" fmla="*/ 61 w 105"/>
                  <a:gd name="T47" fmla="*/ 23 h 347"/>
                  <a:gd name="T48" fmla="*/ 61 w 105"/>
                  <a:gd name="T49" fmla="*/ 42 h 347"/>
                  <a:gd name="T50" fmla="*/ 61 w 105"/>
                  <a:gd name="T51" fmla="*/ 59 h 347"/>
                  <a:gd name="T52" fmla="*/ 57 w 105"/>
                  <a:gd name="T53" fmla="*/ 42 h 347"/>
                  <a:gd name="T54" fmla="*/ 53 w 105"/>
                  <a:gd name="T55" fmla="*/ 14 h 347"/>
                  <a:gd name="T56" fmla="*/ 42 w 105"/>
                  <a:gd name="T57" fmla="*/ 16 h 347"/>
                  <a:gd name="T58" fmla="*/ 43 w 105"/>
                  <a:gd name="T59" fmla="*/ 40 h 347"/>
                  <a:gd name="T60" fmla="*/ 46 w 105"/>
                  <a:gd name="T61" fmla="*/ 61 h 347"/>
                  <a:gd name="T62" fmla="*/ 45 w 105"/>
                  <a:gd name="T63" fmla="*/ 76 h 347"/>
                  <a:gd name="T64" fmla="*/ 42 w 105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347">
                    <a:moveTo>
                      <a:pt x="39" y="88"/>
                    </a:moveTo>
                    <a:cubicBezTo>
                      <a:pt x="39" y="88"/>
                      <a:pt x="37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2" y="78"/>
                      <a:pt x="30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5" y="59"/>
                      <a:pt x="4" y="54"/>
                      <a:pt x="2" y="58"/>
                    </a:cubicBezTo>
                    <a:cubicBezTo>
                      <a:pt x="0" y="62"/>
                      <a:pt x="2" y="64"/>
                      <a:pt x="8" y="72"/>
                    </a:cubicBezTo>
                    <a:cubicBezTo>
                      <a:pt x="14" y="80"/>
                      <a:pt x="19" y="89"/>
                      <a:pt x="21" y="91"/>
                    </a:cubicBezTo>
                    <a:cubicBezTo>
                      <a:pt x="22" y="93"/>
                      <a:pt x="24" y="100"/>
                      <a:pt x="26" y="103"/>
                    </a:cubicBezTo>
                    <a:cubicBezTo>
                      <a:pt x="28" y="105"/>
                      <a:pt x="32" y="112"/>
                      <a:pt x="35" y="116"/>
                    </a:cubicBezTo>
                    <a:cubicBezTo>
                      <a:pt x="37" y="120"/>
                      <a:pt x="39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5" y="329"/>
                      <a:pt x="50" y="346"/>
                      <a:pt x="50" y="346"/>
                    </a:cubicBezTo>
                    <a:cubicBezTo>
                      <a:pt x="90" y="347"/>
                      <a:pt x="90" y="347"/>
                      <a:pt x="90" y="347"/>
                    </a:cubicBezTo>
                    <a:cubicBezTo>
                      <a:pt x="90" y="347"/>
                      <a:pt x="86" y="341"/>
                      <a:pt x="87" y="308"/>
                    </a:cubicBezTo>
                    <a:cubicBezTo>
                      <a:pt x="87" y="291"/>
                      <a:pt x="79" y="217"/>
                      <a:pt x="88" y="143"/>
                    </a:cubicBezTo>
                    <a:cubicBezTo>
                      <a:pt x="89" y="139"/>
                      <a:pt x="90" y="137"/>
                      <a:pt x="90" y="135"/>
                    </a:cubicBezTo>
                    <a:cubicBezTo>
                      <a:pt x="91" y="134"/>
                      <a:pt x="93" y="130"/>
                      <a:pt x="95" y="126"/>
                    </a:cubicBezTo>
                    <a:cubicBezTo>
                      <a:pt x="96" y="122"/>
                      <a:pt x="100" y="110"/>
                      <a:pt x="101" y="106"/>
                    </a:cubicBezTo>
                    <a:cubicBezTo>
                      <a:pt x="101" y="102"/>
                      <a:pt x="102" y="96"/>
                      <a:pt x="102" y="96"/>
                    </a:cubicBezTo>
                    <a:cubicBezTo>
                      <a:pt x="102" y="96"/>
                      <a:pt x="104" y="90"/>
                      <a:pt x="103" y="87"/>
                    </a:cubicBezTo>
                    <a:cubicBezTo>
                      <a:pt x="103" y="84"/>
                      <a:pt x="102" y="80"/>
                      <a:pt x="102" y="80"/>
                    </a:cubicBezTo>
                    <a:cubicBezTo>
                      <a:pt x="102" y="80"/>
                      <a:pt x="104" y="70"/>
                      <a:pt x="104" y="63"/>
                    </a:cubicBezTo>
                    <a:cubicBezTo>
                      <a:pt x="104" y="56"/>
                      <a:pt x="105" y="45"/>
                      <a:pt x="105" y="43"/>
                    </a:cubicBezTo>
                    <a:cubicBezTo>
                      <a:pt x="105" y="42"/>
                      <a:pt x="104" y="35"/>
                      <a:pt x="100" y="35"/>
                    </a:cubicBezTo>
                    <a:cubicBezTo>
                      <a:pt x="96" y="35"/>
                      <a:pt x="95" y="38"/>
                      <a:pt x="95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1" y="67"/>
                    </a:cubicBezTo>
                    <a:cubicBezTo>
                      <a:pt x="91" y="68"/>
                      <a:pt x="90" y="71"/>
                      <a:pt x="90" y="71"/>
                    </a:cubicBezTo>
                    <a:cubicBezTo>
                      <a:pt x="90" y="71"/>
                      <a:pt x="89" y="70"/>
                      <a:pt x="88" y="70"/>
                    </a:cubicBezTo>
                    <a:cubicBezTo>
                      <a:pt x="88" y="69"/>
                      <a:pt x="87" y="68"/>
                      <a:pt x="87" y="67"/>
                    </a:cubicBezTo>
                    <a:cubicBezTo>
                      <a:pt x="87" y="67"/>
                      <a:pt x="89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8" y="25"/>
                      <a:pt x="88" y="23"/>
                    </a:cubicBezTo>
                    <a:cubicBezTo>
                      <a:pt x="88" y="21"/>
                      <a:pt x="88" y="13"/>
                      <a:pt x="83" y="12"/>
                    </a:cubicBezTo>
                    <a:cubicBezTo>
                      <a:pt x="77" y="11"/>
                      <a:pt x="76" y="18"/>
                      <a:pt x="76" y="19"/>
                    </a:cubicBezTo>
                    <a:cubicBezTo>
                      <a:pt x="76" y="20"/>
                      <a:pt x="77" y="26"/>
                      <a:pt x="77" y="28"/>
                    </a:cubicBezTo>
                    <a:cubicBezTo>
                      <a:pt x="77" y="30"/>
                      <a:pt x="77" y="34"/>
                      <a:pt x="77" y="35"/>
                    </a:cubicBezTo>
                    <a:cubicBezTo>
                      <a:pt x="77" y="36"/>
                      <a:pt x="76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4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3" y="25"/>
                      <a:pt x="73" y="11"/>
                      <a:pt x="73" y="10"/>
                    </a:cubicBezTo>
                    <a:cubicBezTo>
                      <a:pt x="73" y="9"/>
                      <a:pt x="73" y="0"/>
                      <a:pt x="67" y="0"/>
                    </a:cubicBezTo>
                    <a:cubicBezTo>
                      <a:pt x="61" y="0"/>
                      <a:pt x="61" y="8"/>
                      <a:pt x="61" y="8"/>
                    </a:cubicBezTo>
                    <a:cubicBezTo>
                      <a:pt x="61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3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7" y="42"/>
                    </a:cubicBezTo>
                    <a:cubicBezTo>
                      <a:pt x="56" y="40"/>
                      <a:pt x="54" y="32"/>
                      <a:pt x="54" y="30"/>
                    </a:cubicBezTo>
                    <a:cubicBezTo>
                      <a:pt x="54" y="28"/>
                      <a:pt x="53" y="16"/>
                      <a:pt x="53" y="14"/>
                    </a:cubicBezTo>
                    <a:cubicBezTo>
                      <a:pt x="52" y="12"/>
                      <a:pt x="52" y="7"/>
                      <a:pt x="47" y="7"/>
                    </a:cubicBezTo>
                    <a:cubicBezTo>
                      <a:pt x="42" y="7"/>
                      <a:pt x="42" y="13"/>
                      <a:pt x="42" y="16"/>
                    </a:cubicBezTo>
                    <a:cubicBezTo>
                      <a:pt x="42" y="19"/>
                      <a:pt x="42" y="26"/>
                      <a:pt x="42" y="28"/>
                    </a:cubicBezTo>
                    <a:cubicBezTo>
                      <a:pt x="42" y="30"/>
                      <a:pt x="43" y="37"/>
                      <a:pt x="43" y="40"/>
                    </a:cubicBezTo>
                    <a:cubicBezTo>
                      <a:pt x="43" y="43"/>
                      <a:pt x="45" y="52"/>
                      <a:pt x="45" y="55"/>
                    </a:cubicBezTo>
                    <a:cubicBezTo>
                      <a:pt x="45" y="57"/>
                      <a:pt x="46" y="61"/>
                      <a:pt x="46" y="61"/>
                    </a:cubicBezTo>
                    <a:cubicBezTo>
                      <a:pt x="46" y="61"/>
                      <a:pt x="45" y="69"/>
                      <a:pt x="46" y="71"/>
                    </a:cubicBezTo>
                    <a:cubicBezTo>
                      <a:pt x="46" y="72"/>
                      <a:pt x="45" y="75"/>
                      <a:pt x="45" y="76"/>
                    </a:cubicBezTo>
                    <a:cubicBezTo>
                      <a:pt x="44" y="77"/>
                      <a:pt x="44" y="79"/>
                      <a:pt x="44" y="79"/>
                    </a:cubicBezTo>
                    <a:cubicBezTo>
                      <a:pt x="43" y="80"/>
                      <a:pt x="43" y="81"/>
                      <a:pt x="42" y="83"/>
                    </a:cubicBezTo>
                    <a:cubicBezTo>
                      <a:pt x="41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0"/>
              <p:cNvSpPr>
                <a:spLocks/>
              </p:cNvSpPr>
              <p:nvPr/>
            </p:nvSpPr>
            <p:spPr bwMode="auto">
              <a:xfrm>
                <a:off x="6130926" y="2609850"/>
                <a:ext cx="612775" cy="1498600"/>
              </a:xfrm>
              <a:custGeom>
                <a:avLst/>
                <a:gdLst>
                  <a:gd name="T0" fmla="*/ 31 w 163"/>
                  <a:gd name="T1" fmla="*/ 158 h 397"/>
                  <a:gd name="T2" fmla="*/ 21 w 163"/>
                  <a:gd name="T3" fmla="*/ 117 h 397"/>
                  <a:gd name="T4" fmla="*/ 18 w 163"/>
                  <a:gd name="T5" fmla="*/ 92 h 397"/>
                  <a:gd name="T6" fmla="*/ 12 w 163"/>
                  <a:gd name="T7" fmla="*/ 74 h 397"/>
                  <a:gd name="T8" fmla="*/ 7 w 163"/>
                  <a:gd name="T9" fmla="*/ 60 h 397"/>
                  <a:gd name="T10" fmla="*/ 7 w 163"/>
                  <a:gd name="T11" fmla="*/ 39 h 397"/>
                  <a:gd name="T12" fmla="*/ 18 w 163"/>
                  <a:gd name="T13" fmla="*/ 56 h 397"/>
                  <a:gd name="T14" fmla="*/ 23 w 163"/>
                  <a:gd name="T15" fmla="*/ 68 h 397"/>
                  <a:gd name="T16" fmla="*/ 31 w 163"/>
                  <a:gd name="T17" fmla="*/ 81 h 397"/>
                  <a:gd name="T18" fmla="*/ 38 w 163"/>
                  <a:gd name="T19" fmla="*/ 76 h 397"/>
                  <a:gd name="T20" fmla="*/ 33 w 163"/>
                  <a:gd name="T21" fmla="*/ 52 h 397"/>
                  <a:gd name="T22" fmla="*/ 32 w 163"/>
                  <a:gd name="T23" fmla="*/ 34 h 397"/>
                  <a:gd name="T24" fmla="*/ 35 w 163"/>
                  <a:gd name="T25" fmla="*/ 12 h 397"/>
                  <a:gd name="T26" fmla="*/ 45 w 163"/>
                  <a:gd name="T27" fmla="*/ 35 h 397"/>
                  <a:gd name="T28" fmla="*/ 50 w 163"/>
                  <a:gd name="T29" fmla="*/ 61 h 397"/>
                  <a:gd name="T30" fmla="*/ 54 w 163"/>
                  <a:gd name="T31" fmla="*/ 71 h 397"/>
                  <a:gd name="T32" fmla="*/ 56 w 163"/>
                  <a:gd name="T33" fmla="*/ 49 h 397"/>
                  <a:gd name="T34" fmla="*/ 59 w 163"/>
                  <a:gd name="T35" fmla="*/ 14 h 397"/>
                  <a:gd name="T36" fmla="*/ 67 w 163"/>
                  <a:gd name="T37" fmla="*/ 0 h 397"/>
                  <a:gd name="T38" fmla="*/ 73 w 163"/>
                  <a:gd name="T39" fmla="*/ 31 h 397"/>
                  <a:gd name="T40" fmla="*/ 73 w 163"/>
                  <a:gd name="T41" fmla="*/ 48 h 397"/>
                  <a:gd name="T42" fmla="*/ 71 w 163"/>
                  <a:gd name="T43" fmla="*/ 71 h 397"/>
                  <a:gd name="T44" fmla="*/ 76 w 163"/>
                  <a:gd name="T45" fmla="*/ 65 h 397"/>
                  <a:gd name="T46" fmla="*/ 81 w 163"/>
                  <a:gd name="T47" fmla="*/ 40 h 397"/>
                  <a:gd name="T48" fmla="*/ 84 w 163"/>
                  <a:gd name="T49" fmla="*/ 20 h 397"/>
                  <a:gd name="T50" fmla="*/ 96 w 163"/>
                  <a:gd name="T51" fmla="*/ 26 h 397"/>
                  <a:gd name="T52" fmla="*/ 95 w 163"/>
                  <a:gd name="T53" fmla="*/ 53 h 397"/>
                  <a:gd name="T54" fmla="*/ 92 w 163"/>
                  <a:gd name="T55" fmla="*/ 85 h 397"/>
                  <a:gd name="T56" fmla="*/ 97 w 163"/>
                  <a:gd name="T57" fmla="*/ 103 h 397"/>
                  <a:gd name="T58" fmla="*/ 115 w 163"/>
                  <a:gd name="T59" fmla="*/ 115 h 397"/>
                  <a:gd name="T60" fmla="*/ 130 w 163"/>
                  <a:gd name="T61" fmla="*/ 105 h 397"/>
                  <a:gd name="T62" fmla="*/ 160 w 163"/>
                  <a:gd name="T63" fmla="*/ 95 h 397"/>
                  <a:gd name="T64" fmla="*/ 144 w 163"/>
                  <a:gd name="T65" fmla="*/ 117 h 397"/>
                  <a:gd name="T66" fmla="*/ 121 w 163"/>
                  <a:gd name="T67" fmla="*/ 139 h 397"/>
                  <a:gd name="T68" fmla="*/ 88 w 163"/>
                  <a:gd name="T69" fmla="*/ 166 h 397"/>
                  <a:gd name="T70" fmla="*/ 92 w 163"/>
                  <a:gd name="T71" fmla="*/ 397 h 397"/>
                  <a:gd name="T72" fmla="*/ 29 w 163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3" h="397">
                    <a:moveTo>
                      <a:pt x="36" y="169"/>
                    </a:moveTo>
                    <a:cubicBezTo>
                      <a:pt x="36" y="169"/>
                      <a:pt x="32" y="160"/>
                      <a:pt x="31" y="158"/>
                    </a:cubicBezTo>
                    <a:cubicBezTo>
                      <a:pt x="31" y="157"/>
                      <a:pt x="26" y="144"/>
                      <a:pt x="25" y="141"/>
                    </a:cubicBezTo>
                    <a:cubicBezTo>
                      <a:pt x="25" y="137"/>
                      <a:pt x="22" y="120"/>
                      <a:pt x="21" y="117"/>
                    </a:cubicBezTo>
                    <a:cubicBezTo>
                      <a:pt x="21" y="113"/>
                      <a:pt x="19" y="103"/>
                      <a:pt x="18" y="100"/>
                    </a:cubicBezTo>
                    <a:cubicBezTo>
                      <a:pt x="18" y="97"/>
                      <a:pt x="18" y="93"/>
                      <a:pt x="18" y="92"/>
                    </a:cubicBezTo>
                    <a:cubicBezTo>
                      <a:pt x="18" y="92"/>
                      <a:pt x="15" y="86"/>
                      <a:pt x="15" y="84"/>
                    </a:cubicBezTo>
                    <a:cubicBezTo>
                      <a:pt x="14" y="83"/>
                      <a:pt x="12" y="74"/>
                      <a:pt x="12" y="74"/>
                    </a:cubicBezTo>
                    <a:cubicBezTo>
                      <a:pt x="12" y="74"/>
                      <a:pt x="9" y="70"/>
                      <a:pt x="9" y="67"/>
                    </a:cubicBezTo>
                    <a:cubicBezTo>
                      <a:pt x="8" y="65"/>
                      <a:pt x="7" y="60"/>
                      <a:pt x="7" y="60"/>
                    </a:cubicBezTo>
                    <a:cubicBezTo>
                      <a:pt x="7" y="60"/>
                      <a:pt x="5" y="55"/>
                      <a:pt x="4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5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1" y="63"/>
                    </a:cubicBezTo>
                    <a:cubicBezTo>
                      <a:pt x="22" y="64"/>
                      <a:pt x="23" y="68"/>
                      <a:pt x="23" y="68"/>
                    </a:cubicBezTo>
                    <a:cubicBezTo>
                      <a:pt x="23" y="68"/>
                      <a:pt x="25" y="72"/>
                      <a:pt x="27" y="75"/>
                    </a:cubicBezTo>
                    <a:cubicBezTo>
                      <a:pt x="28" y="77"/>
                      <a:pt x="30" y="81"/>
                      <a:pt x="31" y="81"/>
                    </a:cubicBezTo>
                    <a:cubicBezTo>
                      <a:pt x="32" y="82"/>
                      <a:pt x="33" y="82"/>
                      <a:pt x="33" y="82"/>
                    </a:cubicBezTo>
                    <a:cubicBezTo>
                      <a:pt x="34" y="81"/>
                      <a:pt x="37" y="79"/>
                      <a:pt x="38" y="76"/>
                    </a:cubicBezTo>
                    <a:cubicBezTo>
                      <a:pt x="38" y="75"/>
                      <a:pt x="35" y="64"/>
                      <a:pt x="35" y="63"/>
                    </a:cubicBezTo>
                    <a:cubicBezTo>
                      <a:pt x="34" y="61"/>
                      <a:pt x="34" y="53"/>
                      <a:pt x="33" y="52"/>
                    </a:cubicBezTo>
                    <a:cubicBezTo>
                      <a:pt x="33" y="51"/>
                      <a:pt x="33" y="44"/>
                      <a:pt x="32" y="40"/>
                    </a:cubicBezTo>
                    <a:cubicBezTo>
                      <a:pt x="32" y="37"/>
                      <a:pt x="32" y="34"/>
                      <a:pt x="32" y="34"/>
                    </a:cubicBezTo>
                    <a:cubicBezTo>
                      <a:pt x="32" y="34"/>
                      <a:pt x="30" y="27"/>
                      <a:pt x="30" y="25"/>
                    </a:cubicBezTo>
                    <a:cubicBezTo>
                      <a:pt x="30" y="23"/>
                      <a:pt x="27" y="13"/>
                      <a:pt x="35" y="12"/>
                    </a:cubicBezTo>
                    <a:cubicBezTo>
                      <a:pt x="42" y="11"/>
                      <a:pt x="43" y="21"/>
                      <a:pt x="44" y="24"/>
                    </a:cubicBezTo>
                    <a:cubicBezTo>
                      <a:pt x="44" y="27"/>
                      <a:pt x="45" y="34"/>
                      <a:pt x="45" y="35"/>
                    </a:cubicBezTo>
                    <a:cubicBezTo>
                      <a:pt x="45" y="35"/>
                      <a:pt x="47" y="50"/>
                      <a:pt x="47" y="51"/>
                    </a:cubicBezTo>
                    <a:cubicBezTo>
                      <a:pt x="48" y="53"/>
                      <a:pt x="49" y="58"/>
                      <a:pt x="50" y="61"/>
                    </a:cubicBezTo>
                    <a:cubicBezTo>
                      <a:pt x="51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4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6" y="65"/>
                      <a:pt x="56" y="50"/>
                      <a:pt x="56" y="49"/>
                    </a:cubicBezTo>
                    <a:cubicBezTo>
                      <a:pt x="56" y="47"/>
                      <a:pt x="58" y="31"/>
                      <a:pt x="58" y="29"/>
                    </a:cubicBezTo>
                    <a:cubicBezTo>
                      <a:pt x="59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60" y="0"/>
                      <a:pt x="67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3" y="31"/>
                      <a:pt x="73" y="31"/>
                    </a:cubicBezTo>
                    <a:cubicBezTo>
                      <a:pt x="73" y="31"/>
                      <a:pt x="73" y="39"/>
                      <a:pt x="73" y="40"/>
                    </a:cubicBezTo>
                    <a:cubicBezTo>
                      <a:pt x="74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2" y="62"/>
                    </a:cubicBezTo>
                    <a:cubicBezTo>
                      <a:pt x="72" y="63"/>
                      <a:pt x="71" y="71"/>
                      <a:pt x="71" y="71"/>
                    </a:cubicBezTo>
                    <a:cubicBezTo>
                      <a:pt x="71" y="71"/>
                      <a:pt x="70" y="71"/>
                      <a:pt x="72" y="71"/>
                    </a:cubicBezTo>
                    <a:cubicBezTo>
                      <a:pt x="74" y="71"/>
                      <a:pt x="75" y="66"/>
                      <a:pt x="76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8" y="51"/>
                      <a:pt x="80" y="43"/>
                      <a:pt x="81" y="40"/>
                    </a:cubicBezTo>
                    <a:cubicBezTo>
                      <a:pt x="81" y="37"/>
                      <a:pt x="82" y="34"/>
                      <a:pt x="82" y="34"/>
                    </a:cubicBezTo>
                    <a:cubicBezTo>
                      <a:pt x="82" y="34"/>
                      <a:pt x="83" y="22"/>
                      <a:pt x="84" y="20"/>
                    </a:cubicBezTo>
                    <a:cubicBezTo>
                      <a:pt x="84" y="18"/>
                      <a:pt x="85" y="12"/>
                      <a:pt x="90" y="12"/>
                    </a:cubicBezTo>
                    <a:cubicBezTo>
                      <a:pt x="95" y="13"/>
                      <a:pt x="96" y="22"/>
                      <a:pt x="96" y="26"/>
                    </a:cubicBezTo>
                    <a:cubicBezTo>
                      <a:pt x="97" y="30"/>
                      <a:pt x="96" y="38"/>
                      <a:pt x="96" y="38"/>
                    </a:cubicBezTo>
                    <a:cubicBezTo>
                      <a:pt x="96" y="38"/>
                      <a:pt x="95" y="50"/>
                      <a:pt x="95" y="53"/>
                    </a:cubicBezTo>
                    <a:cubicBezTo>
                      <a:pt x="94" y="55"/>
                      <a:pt x="93" y="71"/>
                      <a:pt x="92" y="73"/>
                    </a:cubicBezTo>
                    <a:cubicBezTo>
                      <a:pt x="92" y="76"/>
                      <a:pt x="92" y="83"/>
                      <a:pt x="92" y="85"/>
                    </a:cubicBezTo>
                    <a:cubicBezTo>
                      <a:pt x="91" y="88"/>
                      <a:pt x="92" y="92"/>
                      <a:pt x="92" y="92"/>
                    </a:cubicBezTo>
                    <a:cubicBezTo>
                      <a:pt x="92" y="92"/>
                      <a:pt x="94" y="100"/>
                      <a:pt x="97" y="103"/>
                    </a:cubicBezTo>
                    <a:cubicBezTo>
                      <a:pt x="99" y="106"/>
                      <a:pt x="107" y="114"/>
                      <a:pt x="107" y="114"/>
                    </a:cubicBezTo>
                    <a:cubicBezTo>
                      <a:pt x="108" y="114"/>
                      <a:pt x="113" y="116"/>
                      <a:pt x="115" y="115"/>
                    </a:cubicBezTo>
                    <a:cubicBezTo>
                      <a:pt x="117" y="114"/>
                      <a:pt x="123" y="108"/>
                      <a:pt x="125" y="107"/>
                    </a:cubicBezTo>
                    <a:cubicBezTo>
                      <a:pt x="126" y="106"/>
                      <a:pt x="130" y="105"/>
                      <a:pt x="130" y="105"/>
                    </a:cubicBezTo>
                    <a:cubicBezTo>
                      <a:pt x="130" y="105"/>
                      <a:pt x="136" y="98"/>
                      <a:pt x="140" y="96"/>
                    </a:cubicBezTo>
                    <a:cubicBezTo>
                      <a:pt x="145" y="94"/>
                      <a:pt x="157" y="90"/>
                      <a:pt x="160" y="95"/>
                    </a:cubicBezTo>
                    <a:cubicBezTo>
                      <a:pt x="163" y="100"/>
                      <a:pt x="159" y="102"/>
                      <a:pt x="155" y="105"/>
                    </a:cubicBezTo>
                    <a:cubicBezTo>
                      <a:pt x="151" y="109"/>
                      <a:pt x="146" y="116"/>
                      <a:pt x="144" y="117"/>
                    </a:cubicBezTo>
                    <a:cubicBezTo>
                      <a:pt x="142" y="118"/>
                      <a:pt x="135" y="122"/>
                      <a:pt x="134" y="123"/>
                    </a:cubicBezTo>
                    <a:cubicBezTo>
                      <a:pt x="133" y="125"/>
                      <a:pt x="124" y="137"/>
                      <a:pt x="121" y="139"/>
                    </a:cubicBezTo>
                    <a:cubicBezTo>
                      <a:pt x="118" y="140"/>
                      <a:pt x="101" y="152"/>
                      <a:pt x="100" y="154"/>
                    </a:cubicBezTo>
                    <a:cubicBezTo>
                      <a:pt x="99" y="156"/>
                      <a:pt x="89" y="164"/>
                      <a:pt x="88" y="166"/>
                    </a:cubicBezTo>
                    <a:cubicBezTo>
                      <a:pt x="79" y="179"/>
                      <a:pt x="100" y="305"/>
                      <a:pt x="101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1" y="397"/>
                      <a:pt x="31" y="397"/>
                      <a:pt x="31" y="397"/>
                    </a:cubicBezTo>
                    <a:cubicBezTo>
                      <a:pt x="31" y="397"/>
                      <a:pt x="27" y="361"/>
                      <a:pt x="29" y="335"/>
                    </a:cubicBezTo>
                    <a:cubicBezTo>
                      <a:pt x="31" y="309"/>
                      <a:pt x="36" y="169"/>
                      <a:pt x="36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1"/>
              <p:cNvSpPr>
                <a:spLocks/>
              </p:cNvSpPr>
              <p:nvPr/>
            </p:nvSpPr>
            <p:spPr bwMode="auto">
              <a:xfrm>
                <a:off x="8453438" y="3097213"/>
                <a:ext cx="307975" cy="796925"/>
              </a:xfrm>
              <a:custGeom>
                <a:avLst/>
                <a:gdLst>
                  <a:gd name="T0" fmla="*/ 61 w 82"/>
                  <a:gd name="T1" fmla="*/ 63 h 211"/>
                  <a:gd name="T2" fmla="*/ 69 w 82"/>
                  <a:gd name="T3" fmla="*/ 46 h 211"/>
                  <a:gd name="T4" fmla="*/ 72 w 82"/>
                  <a:gd name="T5" fmla="*/ 36 h 211"/>
                  <a:gd name="T6" fmla="*/ 75 w 82"/>
                  <a:gd name="T7" fmla="*/ 29 h 211"/>
                  <a:gd name="T8" fmla="*/ 78 w 82"/>
                  <a:gd name="T9" fmla="*/ 24 h 211"/>
                  <a:gd name="T10" fmla="*/ 79 w 82"/>
                  <a:gd name="T11" fmla="*/ 17 h 211"/>
                  <a:gd name="T12" fmla="*/ 74 w 82"/>
                  <a:gd name="T13" fmla="*/ 22 h 211"/>
                  <a:gd name="T14" fmla="*/ 71 w 82"/>
                  <a:gd name="T15" fmla="*/ 26 h 211"/>
                  <a:gd name="T16" fmla="*/ 67 w 82"/>
                  <a:gd name="T17" fmla="*/ 31 h 211"/>
                  <a:gd name="T18" fmla="*/ 65 w 82"/>
                  <a:gd name="T19" fmla="*/ 29 h 211"/>
                  <a:gd name="T20" fmla="*/ 68 w 82"/>
                  <a:gd name="T21" fmla="*/ 20 h 211"/>
                  <a:gd name="T22" fmla="*/ 70 w 82"/>
                  <a:gd name="T23" fmla="*/ 13 h 211"/>
                  <a:gd name="T24" fmla="*/ 70 w 82"/>
                  <a:gd name="T25" fmla="*/ 6 h 211"/>
                  <a:gd name="T26" fmla="*/ 64 w 82"/>
                  <a:gd name="T27" fmla="*/ 13 h 211"/>
                  <a:gd name="T28" fmla="*/ 61 w 82"/>
                  <a:gd name="T29" fmla="*/ 22 h 211"/>
                  <a:gd name="T30" fmla="*/ 59 w 82"/>
                  <a:gd name="T31" fmla="*/ 26 h 211"/>
                  <a:gd name="T32" fmla="*/ 59 w 82"/>
                  <a:gd name="T33" fmla="*/ 17 h 211"/>
                  <a:gd name="T34" fmla="*/ 60 w 82"/>
                  <a:gd name="T35" fmla="*/ 5 h 211"/>
                  <a:gd name="T36" fmla="*/ 58 w 82"/>
                  <a:gd name="T37" fmla="*/ 0 h 211"/>
                  <a:gd name="T38" fmla="*/ 54 w 82"/>
                  <a:gd name="T39" fmla="*/ 10 h 211"/>
                  <a:gd name="T40" fmla="*/ 52 w 82"/>
                  <a:gd name="T41" fmla="*/ 16 h 211"/>
                  <a:gd name="T42" fmla="*/ 51 w 82"/>
                  <a:gd name="T43" fmla="*/ 24 h 211"/>
                  <a:gd name="T44" fmla="*/ 50 w 82"/>
                  <a:gd name="T45" fmla="*/ 22 h 211"/>
                  <a:gd name="T46" fmla="*/ 50 w 82"/>
                  <a:gd name="T47" fmla="*/ 13 h 211"/>
                  <a:gd name="T48" fmla="*/ 51 w 82"/>
                  <a:gd name="T49" fmla="*/ 6 h 211"/>
                  <a:gd name="T50" fmla="*/ 45 w 82"/>
                  <a:gd name="T51" fmla="*/ 7 h 211"/>
                  <a:gd name="T52" fmla="*/ 44 w 82"/>
                  <a:gd name="T53" fmla="*/ 17 h 211"/>
                  <a:gd name="T54" fmla="*/ 42 w 82"/>
                  <a:gd name="T55" fmla="*/ 29 h 211"/>
                  <a:gd name="T56" fmla="*/ 38 w 82"/>
                  <a:gd name="T57" fmla="*/ 35 h 211"/>
                  <a:gd name="T58" fmla="*/ 29 w 82"/>
                  <a:gd name="T59" fmla="*/ 39 h 211"/>
                  <a:gd name="T60" fmla="*/ 24 w 82"/>
                  <a:gd name="T61" fmla="*/ 34 h 211"/>
                  <a:gd name="T62" fmla="*/ 13 w 82"/>
                  <a:gd name="T63" fmla="*/ 29 h 211"/>
                  <a:gd name="T64" fmla="*/ 17 w 82"/>
                  <a:gd name="T65" fmla="*/ 38 h 211"/>
                  <a:gd name="T66" fmla="*/ 24 w 82"/>
                  <a:gd name="T67" fmla="*/ 49 h 211"/>
                  <a:gd name="T68" fmla="*/ 34 w 82"/>
                  <a:gd name="T69" fmla="*/ 61 h 211"/>
                  <a:gd name="T70" fmla="*/ 33 w 82"/>
                  <a:gd name="T71" fmla="*/ 73 h 211"/>
                  <a:gd name="T72" fmla="*/ 0 w 82"/>
                  <a:gd name="T73" fmla="*/ 204 h 211"/>
                  <a:gd name="T74" fmla="*/ 49 w 82"/>
                  <a:gd name="T75" fmla="*/ 16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211">
                    <a:moveTo>
                      <a:pt x="58" y="68"/>
                    </a:moveTo>
                    <a:cubicBezTo>
                      <a:pt x="58" y="68"/>
                      <a:pt x="61" y="64"/>
                      <a:pt x="61" y="63"/>
                    </a:cubicBezTo>
                    <a:cubicBezTo>
                      <a:pt x="62" y="63"/>
                      <a:pt x="65" y="57"/>
                      <a:pt x="65" y="56"/>
                    </a:cubicBezTo>
                    <a:cubicBezTo>
                      <a:pt x="66" y="54"/>
                      <a:pt x="68" y="47"/>
                      <a:pt x="69" y="46"/>
                    </a:cubicBezTo>
                    <a:cubicBezTo>
                      <a:pt x="69" y="44"/>
                      <a:pt x="71" y="40"/>
                      <a:pt x="71" y="39"/>
                    </a:cubicBezTo>
                    <a:cubicBezTo>
                      <a:pt x="72" y="38"/>
                      <a:pt x="72" y="36"/>
                      <a:pt x="72" y="36"/>
                    </a:cubicBezTo>
                    <a:cubicBezTo>
                      <a:pt x="72" y="36"/>
                      <a:pt x="73" y="34"/>
                      <a:pt x="74" y="33"/>
                    </a:cubicBezTo>
                    <a:cubicBezTo>
                      <a:pt x="74" y="33"/>
                      <a:pt x="75" y="29"/>
                      <a:pt x="75" y="29"/>
                    </a:cubicBezTo>
                    <a:cubicBezTo>
                      <a:pt x="75" y="29"/>
                      <a:pt x="77" y="28"/>
                      <a:pt x="77" y="27"/>
                    </a:cubicBezTo>
                    <a:cubicBezTo>
                      <a:pt x="77" y="26"/>
                      <a:pt x="78" y="24"/>
                      <a:pt x="78" y="24"/>
                    </a:cubicBezTo>
                    <a:cubicBezTo>
                      <a:pt x="78" y="24"/>
                      <a:pt x="79" y="22"/>
                      <a:pt x="80" y="21"/>
                    </a:cubicBezTo>
                    <a:cubicBezTo>
                      <a:pt x="80" y="21"/>
                      <a:pt x="82" y="17"/>
                      <a:pt x="79" y="17"/>
                    </a:cubicBezTo>
                    <a:cubicBezTo>
                      <a:pt x="76" y="16"/>
                      <a:pt x="75" y="19"/>
                      <a:pt x="75" y="19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2" y="24"/>
                      <a:pt x="72" y="24"/>
                    </a:cubicBezTo>
                    <a:cubicBezTo>
                      <a:pt x="72" y="25"/>
                      <a:pt x="71" y="26"/>
                      <a:pt x="71" y="26"/>
                    </a:cubicBezTo>
                    <a:cubicBezTo>
                      <a:pt x="71" y="26"/>
                      <a:pt x="70" y="28"/>
                      <a:pt x="69" y="29"/>
                    </a:cubicBezTo>
                    <a:cubicBezTo>
                      <a:pt x="69" y="29"/>
                      <a:pt x="68" y="31"/>
                      <a:pt x="67" y="31"/>
                    </a:cubicBezTo>
                    <a:cubicBezTo>
                      <a:pt x="67" y="31"/>
                      <a:pt x="66" y="31"/>
                      <a:pt x="66" y="31"/>
                    </a:cubicBezTo>
                    <a:cubicBezTo>
                      <a:pt x="66" y="31"/>
                      <a:pt x="65" y="29"/>
                      <a:pt x="65" y="29"/>
                    </a:cubicBezTo>
                    <a:cubicBezTo>
                      <a:pt x="65" y="28"/>
                      <a:pt x="67" y="24"/>
                      <a:pt x="67" y="24"/>
                    </a:cubicBezTo>
                    <a:cubicBezTo>
                      <a:pt x="67" y="23"/>
                      <a:pt x="68" y="20"/>
                      <a:pt x="68" y="20"/>
                    </a:cubicBezTo>
                    <a:cubicBezTo>
                      <a:pt x="68" y="20"/>
                      <a:pt x="69" y="17"/>
                      <a:pt x="69" y="16"/>
                    </a:cubicBezTo>
                    <a:cubicBezTo>
                      <a:pt x="70" y="14"/>
                      <a:pt x="70" y="13"/>
                      <a:pt x="70" y="13"/>
                    </a:cubicBezTo>
                    <a:cubicBezTo>
                      <a:pt x="70" y="13"/>
                      <a:pt x="71" y="11"/>
                      <a:pt x="71" y="10"/>
                    </a:cubicBezTo>
                    <a:cubicBezTo>
                      <a:pt x="71" y="9"/>
                      <a:pt x="73" y="6"/>
                      <a:pt x="70" y="6"/>
                    </a:cubicBezTo>
                    <a:cubicBezTo>
                      <a:pt x="67" y="5"/>
                      <a:pt x="66" y="8"/>
                      <a:pt x="66" y="9"/>
                    </a:cubicBezTo>
                    <a:cubicBezTo>
                      <a:pt x="65" y="10"/>
                      <a:pt x="64" y="13"/>
                      <a:pt x="64" y="13"/>
                    </a:cubicBezTo>
                    <a:cubicBezTo>
                      <a:pt x="64" y="13"/>
                      <a:pt x="63" y="18"/>
                      <a:pt x="62" y="19"/>
                    </a:cubicBezTo>
                    <a:cubicBezTo>
                      <a:pt x="62" y="19"/>
                      <a:pt x="61" y="21"/>
                      <a:pt x="61" y="22"/>
                    </a:cubicBezTo>
                    <a:cubicBezTo>
                      <a:pt x="60" y="23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8" y="25"/>
                      <a:pt x="58" y="24"/>
                      <a:pt x="58" y="24"/>
                    </a:cubicBezTo>
                    <a:cubicBezTo>
                      <a:pt x="58" y="23"/>
                      <a:pt x="59" y="18"/>
                      <a:pt x="59" y="17"/>
                    </a:cubicBezTo>
                    <a:cubicBezTo>
                      <a:pt x="59" y="17"/>
                      <a:pt x="60" y="11"/>
                      <a:pt x="60" y="10"/>
                    </a:cubicBezTo>
                    <a:cubicBezTo>
                      <a:pt x="60" y="9"/>
                      <a:pt x="60" y="5"/>
                      <a:pt x="60" y="5"/>
                    </a:cubicBezTo>
                    <a:cubicBezTo>
                      <a:pt x="60" y="5"/>
                      <a:pt x="61" y="2"/>
                      <a:pt x="61" y="2"/>
                    </a:cubicBezTo>
                    <a:cubicBezTo>
                      <a:pt x="61" y="2"/>
                      <a:pt x="61" y="0"/>
                      <a:pt x="58" y="0"/>
                    </a:cubicBezTo>
                    <a:cubicBezTo>
                      <a:pt x="56" y="0"/>
                      <a:pt x="55" y="2"/>
                      <a:pt x="55" y="3"/>
                    </a:cubicBezTo>
                    <a:cubicBezTo>
                      <a:pt x="55" y="3"/>
                      <a:pt x="54" y="10"/>
                      <a:pt x="54" y="10"/>
                    </a:cubicBezTo>
                    <a:cubicBezTo>
                      <a:pt x="54" y="10"/>
                      <a:pt x="53" y="13"/>
                      <a:pt x="53" y="13"/>
                    </a:cubicBezTo>
                    <a:cubicBezTo>
                      <a:pt x="53" y="13"/>
                      <a:pt x="52" y="16"/>
                      <a:pt x="52" y="16"/>
                    </a:cubicBezTo>
                    <a:cubicBezTo>
                      <a:pt x="52" y="16"/>
                      <a:pt x="52" y="21"/>
                      <a:pt x="52" y="21"/>
                    </a:cubicBezTo>
                    <a:cubicBezTo>
                      <a:pt x="52" y="22"/>
                      <a:pt x="51" y="24"/>
                      <a:pt x="51" y="24"/>
                    </a:cubicBezTo>
                    <a:cubicBezTo>
                      <a:pt x="51" y="24"/>
                      <a:pt x="52" y="25"/>
                      <a:pt x="51" y="25"/>
                    </a:cubicBezTo>
                    <a:cubicBezTo>
                      <a:pt x="50" y="25"/>
                      <a:pt x="50" y="22"/>
                      <a:pt x="50" y="22"/>
                    </a:cubicBezTo>
                    <a:cubicBezTo>
                      <a:pt x="50" y="22"/>
                      <a:pt x="50" y="18"/>
                      <a:pt x="50" y="17"/>
                    </a:cubicBezTo>
                    <a:cubicBezTo>
                      <a:pt x="50" y="17"/>
                      <a:pt x="50" y="14"/>
                      <a:pt x="50" y="13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0" y="11"/>
                      <a:pt x="51" y="6"/>
                      <a:pt x="51" y="6"/>
                    </a:cubicBezTo>
                    <a:cubicBezTo>
                      <a:pt x="50" y="5"/>
                      <a:pt x="51" y="3"/>
                      <a:pt x="49" y="3"/>
                    </a:cubicBezTo>
                    <a:cubicBezTo>
                      <a:pt x="47" y="3"/>
                      <a:pt x="46" y="6"/>
                      <a:pt x="45" y="7"/>
                    </a:cubicBezTo>
                    <a:cubicBezTo>
                      <a:pt x="45" y="8"/>
                      <a:pt x="44" y="11"/>
                      <a:pt x="44" y="11"/>
                    </a:cubicBezTo>
                    <a:cubicBezTo>
                      <a:pt x="44" y="11"/>
                      <a:pt x="43" y="16"/>
                      <a:pt x="44" y="17"/>
                    </a:cubicBezTo>
                    <a:cubicBezTo>
                      <a:pt x="44" y="18"/>
                      <a:pt x="43" y="23"/>
                      <a:pt x="43" y="24"/>
                    </a:cubicBezTo>
                    <a:cubicBezTo>
                      <a:pt x="43" y="25"/>
                      <a:pt x="42" y="28"/>
                      <a:pt x="42" y="29"/>
                    </a:cubicBezTo>
                    <a:cubicBezTo>
                      <a:pt x="42" y="30"/>
                      <a:pt x="41" y="32"/>
                      <a:pt x="41" y="32"/>
                    </a:cubicBezTo>
                    <a:cubicBezTo>
                      <a:pt x="41" y="32"/>
                      <a:pt x="39" y="34"/>
                      <a:pt x="38" y="35"/>
                    </a:cubicBezTo>
                    <a:cubicBezTo>
                      <a:pt x="37" y="37"/>
                      <a:pt x="33" y="39"/>
                      <a:pt x="33" y="39"/>
                    </a:cubicBezTo>
                    <a:cubicBezTo>
                      <a:pt x="32" y="39"/>
                      <a:pt x="30" y="40"/>
                      <a:pt x="29" y="39"/>
                    </a:cubicBezTo>
                    <a:cubicBezTo>
                      <a:pt x="29" y="39"/>
                      <a:pt x="27" y="36"/>
                      <a:pt x="26" y="36"/>
                    </a:cubicBezTo>
                    <a:cubicBezTo>
                      <a:pt x="26" y="35"/>
                      <a:pt x="24" y="34"/>
                      <a:pt x="24" y="34"/>
                    </a:cubicBezTo>
                    <a:cubicBezTo>
                      <a:pt x="24" y="34"/>
                      <a:pt x="23" y="31"/>
                      <a:pt x="21" y="30"/>
                    </a:cubicBezTo>
                    <a:cubicBezTo>
                      <a:pt x="19" y="29"/>
                      <a:pt x="15" y="27"/>
                      <a:pt x="13" y="29"/>
                    </a:cubicBezTo>
                    <a:cubicBezTo>
                      <a:pt x="11" y="31"/>
                      <a:pt x="13" y="31"/>
                      <a:pt x="14" y="33"/>
                    </a:cubicBezTo>
                    <a:cubicBezTo>
                      <a:pt x="15" y="35"/>
                      <a:pt x="16" y="38"/>
                      <a:pt x="17" y="38"/>
                    </a:cubicBezTo>
                    <a:cubicBezTo>
                      <a:pt x="18" y="39"/>
                      <a:pt x="20" y="41"/>
                      <a:pt x="20" y="42"/>
                    </a:cubicBezTo>
                    <a:cubicBezTo>
                      <a:pt x="21" y="42"/>
                      <a:pt x="23" y="48"/>
                      <a:pt x="24" y="49"/>
                    </a:cubicBezTo>
                    <a:cubicBezTo>
                      <a:pt x="25" y="50"/>
                      <a:pt x="31" y="56"/>
                      <a:pt x="31" y="57"/>
                    </a:cubicBezTo>
                    <a:cubicBezTo>
                      <a:pt x="32" y="58"/>
                      <a:pt x="34" y="61"/>
                      <a:pt x="34" y="61"/>
                    </a:cubicBezTo>
                    <a:cubicBezTo>
                      <a:pt x="35" y="61"/>
                      <a:pt x="35" y="62"/>
                      <a:pt x="36" y="63"/>
                    </a:cubicBezTo>
                    <a:cubicBezTo>
                      <a:pt x="36" y="64"/>
                      <a:pt x="34" y="71"/>
                      <a:pt x="33" y="73"/>
                    </a:cubicBezTo>
                    <a:cubicBezTo>
                      <a:pt x="33" y="75"/>
                      <a:pt x="13" y="142"/>
                      <a:pt x="11" y="152"/>
                    </a:cubicBezTo>
                    <a:cubicBezTo>
                      <a:pt x="3" y="181"/>
                      <a:pt x="0" y="204"/>
                      <a:pt x="0" y="204"/>
                    </a:cubicBezTo>
                    <a:cubicBezTo>
                      <a:pt x="36" y="211"/>
                      <a:pt x="36" y="211"/>
                      <a:pt x="36" y="211"/>
                    </a:cubicBezTo>
                    <a:cubicBezTo>
                      <a:pt x="36" y="211"/>
                      <a:pt x="48" y="182"/>
                      <a:pt x="49" y="163"/>
                    </a:cubicBezTo>
                    <a:cubicBezTo>
                      <a:pt x="51" y="145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2"/>
              <p:cNvSpPr>
                <a:spLocks/>
              </p:cNvSpPr>
              <p:nvPr/>
            </p:nvSpPr>
            <p:spPr bwMode="auto">
              <a:xfrm>
                <a:off x="7626351" y="3497263"/>
                <a:ext cx="155575" cy="514350"/>
              </a:xfrm>
              <a:custGeom>
                <a:avLst/>
                <a:gdLst>
                  <a:gd name="T0" fmla="*/ 11 w 41"/>
                  <a:gd name="T1" fmla="*/ 38 h 136"/>
                  <a:gd name="T2" fmla="*/ 7 w 41"/>
                  <a:gd name="T3" fmla="*/ 26 h 136"/>
                  <a:gd name="T4" fmla="*/ 5 w 41"/>
                  <a:gd name="T5" fmla="*/ 17 h 136"/>
                  <a:gd name="T6" fmla="*/ 3 w 41"/>
                  <a:gd name="T7" fmla="*/ 12 h 136"/>
                  <a:gd name="T8" fmla="*/ 2 w 41"/>
                  <a:gd name="T9" fmla="*/ 9 h 136"/>
                  <a:gd name="T10" fmla="*/ 4 w 41"/>
                  <a:gd name="T11" fmla="*/ 8 h 136"/>
                  <a:gd name="T12" fmla="*/ 6 w 41"/>
                  <a:gd name="T13" fmla="*/ 12 h 136"/>
                  <a:gd name="T14" fmla="*/ 7 w 41"/>
                  <a:gd name="T15" fmla="*/ 15 h 136"/>
                  <a:gd name="T16" fmla="*/ 9 w 41"/>
                  <a:gd name="T17" fmla="*/ 17 h 136"/>
                  <a:gd name="T18" fmla="*/ 9 w 41"/>
                  <a:gd name="T19" fmla="*/ 12 h 136"/>
                  <a:gd name="T20" fmla="*/ 8 w 41"/>
                  <a:gd name="T21" fmla="*/ 7 h 136"/>
                  <a:gd name="T22" fmla="*/ 7 w 41"/>
                  <a:gd name="T23" fmla="*/ 3 h 136"/>
                  <a:gd name="T24" fmla="*/ 10 w 41"/>
                  <a:gd name="T25" fmla="*/ 4 h 136"/>
                  <a:gd name="T26" fmla="*/ 11 w 41"/>
                  <a:gd name="T27" fmla="*/ 10 h 136"/>
                  <a:gd name="T28" fmla="*/ 13 w 41"/>
                  <a:gd name="T29" fmla="*/ 15 h 136"/>
                  <a:gd name="T30" fmla="*/ 13 w 41"/>
                  <a:gd name="T31" fmla="*/ 10 h 136"/>
                  <a:gd name="T32" fmla="*/ 13 w 41"/>
                  <a:gd name="T33" fmla="*/ 2 h 136"/>
                  <a:gd name="T34" fmla="*/ 14 w 41"/>
                  <a:gd name="T35" fmla="*/ 0 h 136"/>
                  <a:gd name="T36" fmla="*/ 17 w 41"/>
                  <a:gd name="T37" fmla="*/ 10 h 136"/>
                  <a:gd name="T38" fmla="*/ 18 w 41"/>
                  <a:gd name="T39" fmla="*/ 15 h 136"/>
                  <a:gd name="T40" fmla="*/ 18 w 41"/>
                  <a:gd name="T41" fmla="*/ 11 h 136"/>
                  <a:gd name="T42" fmla="*/ 18 w 41"/>
                  <a:gd name="T43" fmla="*/ 8 h 136"/>
                  <a:gd name="T44" fmla="*/ 19 w 41"/>
                  <a:gd name="T45" fmla="*/ 4 h 136"/>
                  <a:gd name="T46" fmla="*/ 22 w 41"/>
                  <a:gd name="T47" fmla="*/ 9 h 136"/>
                  <a:gd name="T48" fmla="*/ 22 w 41"/>
                  <a:gd name="T49" fmla="*/ 17 h 136"/>
                  <a:gd name="T50" fmla="*/ 23 w 41"/>
                  <a:gd name="T51" fmla="*/ 21 h 136"/>
                  <a:gd name="T52" fmla="*/ 27 w 41"/>
                  <a:gd name="T53" fmla="*/ 26 h 136"/>
                  <a:gd name="T54" fmla="*/ 31 w 41"/>
                  <a:gd name="T55" fmla="*/ 25 h 136"/>
                  <a:gd name="T56" fmla="*/ 35 w 41"/>
                  <a:gd name="T57" fmla="*/ 23 h 136"/>
                  <a:gd name="T58" fmla="*/ 38 w 41"/>
                  <a:gd name="T59" fmla="*/ 25 h 136"/>
                  <a:gd name="T60" fmla="*/ 34 w 41"/>
                  <a:gd name="T61" fmla="*/ 29 h 136"/>
                  <a:gd name="T62" fmla="*/ 25 w 41"/>
                  <a:gd name="T63" fmla="*/ 39 h 136"/>
                  <a:gd name="T64" fmla="*/ 41 w 41"/>
                  <a:gd name="T65" fmla="*/ 123 h 136"/>
                  <a:gd name="T66" fmla="*/ 16 w 41"/>
                  <a:gd name="T67" fmla="*/ 104 h 136"/>
                  <a:gd name="T68" fmla="*/ 13 w 41"/>
                  <a:gd name="T69" fmla="*/ 4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136">
                    <a:moveTo>
                      <a:pt x="13" y="41"/>
                    </a:moveTo>
                    <a:cubicBezTo>
                      <a:pt x="13" y="41"/>
                      <a:pt x="11" y="38"/>
                      <a:pt x="11" y="38"/>
                    </a:cubicBezTo>
                    <a:cubicBezTo>
                      <a:pt x="11" y="37"/>
                      <a:pt x="9" y="33"/>
                      <a:pt x="9" y="32"/>
                    </a:cubicBezTo>
                    <a:cubicBezTo>
                      <a:pt x="9" y="31"/>
                      <a:pt x="7" y="26"/>
                      <a:pt x="7" y="26"/>
                    </a:cubicBezTo>
                    <a:cubicBezTo>
                      <a:pt x="7" y="25"/>
                      <a:pt x="6" y="22"/>
                      <a:pt x="6" y="21"/>
                    </a:cubicBezTo>
                    <a:cubicBezTo>
                      <a:pt x="6" y="20"/>
                      <a:pt x="5" y="17"/>
                      <a:pt x="5" y="17"/>
                    </a:cubicBezTo>
                    <a:cubicBezTo>
                      <a:pt x="5" y="17"/>
                      <a:pt x="4" y="14"/>
                      <a:pt x="4" y="14"/>
                    </a:cubicBezTo>
                    <a:cubicBezTo>
                      <a:pt x="4" y="14"/>
                      <a:pt x="3" y="13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1"/>
                      <a:pt x="2" y="9"/>
                      <a:pt x="2" y="9"/>
                    </a:cubicBezTo>
                    <a:cubicBezTo>
                      <a:pt x="2" y="8"/>
                      <a:pt x="0" y="6"/>
                      <a:pt x="2" y="6"/>
                    </a:cubicBezTo>
                    <a:cubicBezTo>
                      <a:pt x="4" y="6"/>
                      <a:pt x="4" y="8"/>
                      <a:pt x="4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6" y="13"/>
                      <a:pt x="7" y="14"/>
                      <a:pt x="7" y="15"/>
                    </a:cubicBezTo>
                    <a:cubicBezTo>
                      <a:pt x="8" y="15"/>
                      <a:pt x="8" y="16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10" y="16"/>
                      <a:pt x="10" y="16"/>
                    </a:cubicBezTo>
                    <a:cubicBezTo>
                      <a:pt x="10" y="15"/>
                      <a:pt x="9" y="13"/>
                      <a:pt x="9" y="12"/>
                    </a:cubicBezTo>
                    <a:cubicBezTo>
                      <a:pt x="9" y="12"/>
                      <a:pt x="8" y="10"/>
                      <a:pt x="8" y="10"/>
                    </a:cubicBezTo>
                    <a:cubicBezTo>
                      <a:pt x="8" y="10"/>
                      <a:pt x="8" y="8"/>
                      <a:pt x="8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6" y="1"/>
                      <a:pt x="7" y="1"/>
                    </a:cubicBezTo>
                    <a:cubicBezTo>
                      <a:pt x="9" y="1"/>
                      <a:pt x="9" y="3"/>
                      <a:pt x="10" y="4"/>
                    </a:cubicBezTo>
                    <a:cubicBezTo>
                      <a:pt x="10" y="4"/>
                      <a:pt x="10" y="6"/>
                      <a:pt x="10" y="6"/>
                    </a:cubicBezTo>
                    <a:cubicBezTo>
                      <a:pt x="10" y="6"/>
                      <a:pt x="11" y="10"/>
                      <a:pt x="11" y="10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3" y="10"/>
                      <a:pt x="13" y="10"/>
                    </a:cubicBezTo>
                    <a:cubicBezTo>
                      <a:pt x="13" y="9"/>
                      <a:pt x="13" y="6"/>
                      <a:pt x="13" y="6"/>
                    </a:cubicBezTo>
                    <a:cubicBezTo>
                      <a:pt x="13" y="5"/>
                      <a:pt x="13" y="3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2" y="1"/>
                      <a:pt x="12" y="0"/>
                      <a:pt x="14" y="0"/>
                    </a:cubicBezTo>
                    <a:cubicBezTo>
                      <a:pt x="16" y="0"/>
                      <a:pt x="16" y="2"/>
                      <a:pt x="16" y="2"/>
                    </a:cubicBezTo>
                    <a:cubicBezTo>
                      <a:pt x="16" y="3"/>
                      <a:pt x="17" y="10"/>
                      <a:pt x="17" y="10"/>
                    </a:cubicBezTo>
                    <a:cubicBezTo>
                      <a:pt x="17" y="11"/>
                      <a:pt x="17" y="13"/>
                      <a:pt x="17" y="13"/>
                    </a:cubicBezTo>
                    <a:cubicBezTo>
                      <a:pt x="17" y="14"/>
                      <a:pt x="17" y="15"/>
                      <a:pt x="18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5"/>
                      <a:pt x="18" y="5"/>
                    </a:cubicBezTo>
                    <a:cubicBezTo>
                      <a:pt x="18" y="5"/>
                      <a:pt x="18" y="3"/>
                      <a:pt x="19" y="4"/>
                    </a:cubicBezTo>
                    <a:cubicBezTo>
                      <a:pt x="21" y="4"/>
                      <a:pt x="21" y="6"/>
                      <a:pt x="21" y="7"/>
                    </a:cubicBezTo>
                    <a:cubicBezTo>
                      <a:pt x="21" y="7"/>
                      <a:pt x="22" y="9"/>
                      <a:pt x="22" y="9"/>
                    </a:cubicBezTo>
                    <a:cubicBezTo>
                      <a:pt x="22" y="9"/>
                      <a:pt x="22" y="12"/>
                      <a:pt x="22" y="12"/>
                    </a:cubicBezTo>
                    <a:cubicBezTo>
                      <a:pt x="22" y="13"/>
                      <a:pt x="22" y="16"/>
                      <a:pt x="22" y="17"/>
                    </a:cubicBezTo>
                    <a:cubicBezTo>
                      <a:pt x="22" y="17"/>
                      <a:pt x="23" y="19"/>
                      <a:pt x="23" y="19"/>
                    </a:cubicBezTo>
                    <a:cubicBezTo>
                      <a:pt x="23" y="20"/>
                      <a:pt x="23" y="21"/>
                      <a:pt x="23" y="21"/>
                    </a:cubicBezTo>
                    <a:cubicBezTo>
                      <a:pt x="23" y="21"/>
                      <a:pt x="24" y="23"/>
                      <a:pt x="24" y="24"/>
                    </a:cubicBezTo>
                    <a:cubicBezTo>
                      <a:pt x="25" y="24"/>
                      <a:pt x="27" y="26"/>
                      <a:pt x="27" y="26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0" y="27"/>
                      <a:pt x="31" y="26"/>
                      <a:pt x="31" y="25"/>
                    </a:cubicBezTo>
                    <a:cubicBezTo>
                      <a:pt x="31" y="25"/>
                      <a:pt x="32" y="25"/>
                      <a:pt x="32" y="25"/>
                    </a:cubicBezTo>
                    <a:cubicBezTo>
                      <a:pt x="32" y="25"/>
                      <a:pt x="34" y="23"/>
                      <a:pt x="35" y="23"/>
                    </a:cubicBezTo>
                    <a:cubicBezTo>
                      <a:pt x="35" y="22"/>
                      <a:pt x="38" y="22"/>
                      <a:pt x="39" y="23"/>
                    </a:cubicBezTo>
                    <a:cubicBezTo>
                      <a:pt x="40" y="25"/>
                      <a:pt x="39" y="25"/>
                      <a:pt x="38" y="25"/>
                    </a:cubicBezTo>
                    <a:cubicBezTo>
                      <a:pt x="37" y="26"/>
                      <a:pt x="36" y="27"/>
                      <a:pt x="36" y="27"/>
                    </a:cubicBezTo>
                    <a:cubicBezTo>
                      <a:pt x="35" y="27"/>
                      <a:pt x="34" y="28"/>
                      <a:pt x="34" y="29"/>
                    </a:cubicBezTo>
                    <a:cubicBezTo>
                      <a:pt x="33" y="29"/>
                      <a:pt x="32" y="32"/>
                      <a:pt x="32" y="33"/>
                    </a:cubicBezTo>
                    <a:cubicBezTo>
                      <a:pt x="31" y="33"/>
                      <a:pt x="25" y="38"/>
                      <a:pt x="25" y="39"/>
                    </a:cubicBezTo>
                    <a:cubicBezTo>
                      <a:pt x="25" y="44"/>
                      <a:pt x="35" y="87"/>
                      <a:pt x="36" y="93"/>
                    </a:cubicBezTo>
                    <a:cubicBezTo>
                      <a:pt x="40" y="110"/>
                      <a:pt x="41" y="123"/>
                      <a:pt x="41" y="123"/>
                    </a:cubicBezTo>
                    <a:cubicBezTo>
                      <a:pt x="35" y="127"/>
                      <a:pt x="29" y="132"/>
                      <a:pt x="23" y="136"/>
                    </a:cubicBezTo>
                    <a:cubicBezTo>
                      <a:pt x="23" y="136"/>
                      <a:pt x="17" y="117"/>
                      <a:pt x="16" y="104"/>
                    </a:cubicBezTo>
                    <a:cubicBezTo>
                      <a:pt x="16" y="98"/>
                      <a:pt x="15" y="79"/>
                      <a:pt x="14" y="65"/>
                    </a:cubicBezTo>
                    <a:cubicBezTo>
                      <a:pt x="13" y="51"/>
                      <a:pt x="13" y="41"/>
                      <a:pt x="1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3"/>
              <p:cNvSpPr>
                <a:spLocks/>
              </p:cNvSpPr>
              <p:nvPr/>
            </p:nvSpPr>
            <p:spPr bwMode="auto">
              <a:xfrm>
                <a:off x="6897688" y="3462338"/>
                <a:ext cx="222250" cy="650875"/>
              </a:xfrm>
              <a:custGeom>
                <a:avLst/>
                <a:gdLst>
                  <a:gd name="T0" fmla="*/ 45 w 59"/>
                  <a:gd name="T1" fmla="*/ 59 h 172"/>
                  <a:gd name="T2" fmla="*/ 47 w 59"/>
                  <a:gd name="T3" fmla="*/ 41 h 172"/>
                  <a:gd name="T4" fmla="*/ 47 w 59"/>
                  <a:gd name="T5" fmla="*/ 31 h 172"/>
                  <a:gd name="T6" fmla="*/ 48 w 59"/>
                  <a:gd name="T7" fmla="*/ 24 h 172"/>
                  <a:gd name="T8" fmla="*/ 49 w 59"/>
                  <a:gd name="T9" fmla="*/ 18 h 172"/>
                  <a:gd name="T10" fmla="*/ 48 w 59"/>
                  <a:gd name="T11" fmla="*/ 10 h 172"/>
                  <a:gd name="T12" fmla="*/ 45 w 59"/>
                  <a:gd name="T13" fmla="*/ 17 h 172"/>
                  <a:gd name="T14" fmla="*/ 44 w 59"/>
                  <a:gd name="T15" fmla="*/ 23 h 172"/>
                  <a:gd name="T16" fmla="*/ 42 w 59"/>
                  <a:gd name="T17" fmla="*/ 28 h 172"/>
                  <a:gd name="T18" fmla="*/ 40 w 59"/>
                  <a:gd name="T19" fmla="*/ 27 h 172"/>
                  <a:gd name="T20" fmla="*/ 40 w 59"/>
                  <a:gd name="T21" fmla="*/ 17 h 172"/>
                  <a:gd name="T22" fmla="*/ 40 w 59"/>
                  <a:gd name="T23" fmla="*/ 10 h 172"/>
                  <a:gd name="T24" fmla="*/ 38 w 59"/>
                  <a:gd name="T25" fmla="*/ 2 h 172"/>
                  <a:gd name="T26" fmla="*/ 36 w 59"/>
                  <a:gd name="T27" fmla="*/ 12 h 172"/>
                  <a:gd name="T28" fmla="*/ 35 w 59"/>
                  <a:gd name="T29" fmla="*/ 22 h 172"/>
                  <a:gd name="T30" fmla="*/ 34 w 59"/>
                  <a:gd name="T31" fmla="*/ 26 h 172"/>
                  <a:gd name="T32" fmla="*/ 33 w 59"/>
                  <a:gd name="T33" fmla="*/ 18 h 172"/>
                  <a:gd name="T34" fmla="*/ 31 w 59"/>
                  <a:gd name="T35" fmla="*/ 5 h 172"/>
                  <a:gd name="T36" fmla="*/ 28 w 59"/>
                  <a:gd name="T37" fmla="*/ 1 h 172"/>
                  <a:gd name="T38" fmla="*/ 27 w 59"/>
                  <a:gd name="T39" fmla="*/ 13 h 172"/>
                  <a:gd name="T40" fmla="*/ 27 w 59"/>
                  <a:gd name="T41" fmla="*/ 19 h 172"/>
                  <a:gd name="T42" fmla="*/ 29 w 59"/>
                  <a:gd name="T43" fmla="*/ 27 h 172"/>
                  <a:gd name="T44" fmla="*/ 27 w 59"/>
                  <a:gd name="T45" fmla="*/ 25 h 172"/>
                  <a:gd name="T46" fmla="*/ 25 w 59"/>
                  <a:gd name="T47" fmla="*/ 17 h 172"/>
                  <a:gd name="T48" fmla="*/ 23 w 59"/>
                  <a:gd name="T49" fmla="*/ 10 h 172"/>
                  <a:gd name="T50" fmla="*/ 19 w 59"/>
                  <a:gd name="T51" fmla="*/ 13 h 172"/>
                  <a:gd name="T52" fmla="*/ 21 w 59"/>
                  <a:gd name="T53" fmla="*/ 23 h 172"/>
                  <a:gd name="T54" fmla="*/ 23 w 59"/>
                  <a:gd name="T55" fmla="*/ 35 h 172"/>
                  <a:gd name="T56" fmla="*/ 22 w 59"/>
                  <a:gd name="T57" fmla="*/ 42 h 172"/>
                  <a:gd name="T58" fmla="*/ 16 w 59"/>
                  <a:gd name="T59" fmla="*/ 48 h 172"/>
                  <a:gd name="T60" fmla="*/ 11 w 59"/>
                  <a:gd name="T61" fmla="*/ 46 h 172"/>
                  <a:gd name="T62" fmla="*/ 1 w 59"/>
                  <a:gd name="T63" fmla="*/ 44 h 172"/>
                  <a:gd name="T64" fmla="*/ 7 w 59"/>
                  <a:gd name="T65" fmla="*/ 51 h 172"/>
                  <a:gd name="T66" fmla="*/ 15 w 59"/>
                  <a:gd name="T67" fmla="*/ 58 h 172"/>
                  <a:gd name="T68" fmla="*/ 25 w 59"/>
                  <a:gd name="T69" fmla="*/ 65 h 172"/>
                  <a:gd name="T70" fmla="*/ 28 w 59"/>
                  <a:gd name="T71" fmla="*/ 76 h 172"/>
                  <a:gd name="T72" fmla="*/ 34 w 59"/>
                  <a:gd name="T73" fmla="*/ 172 h 172"/>
                  <a:gd name="T74" fmla="*/ 57 w 59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" h="172">
                    <a:moveTo>
                      <a:pt x="44" y="64"/>
                    </a:moveTo>
                    <a:cubicBezTo>
                      <a:pt x="44" y="64"/>
                      <a:pt x="45" y="60"/>
                      <a:pt x="45" y="59"/>
                    </a:cubicBezTo>
                    <a:cubicBezTo>
                      <a:pt x="45" y="58"/>
                      <a:pt x="46" y="53"/>
                      <a:pt x="47" y="51"/>
                    </a:cubicBezTo>
                    <a:cubicBezTo>
                      <a:pt x="47" y="50"/>
                      <a:pt x="47" y="42"/>
                      <a:pt x="47" y="41"/>
                    </a:cubicBezTo>
                    <a:cubicBezTo>
                      <a:pt x="47" y="40"/>
                      <a:pt x="47" y="3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47" y="31"/>
                      <a:pt x="48" y="28"/>
                      <a:pt x="48" y="28"/>
                    </a:cubicBezTo>
                    <a:cubicBezTo>
                      <a:pt x="48" y="27"/>
                      <a:pt x="48" y="24"/>
                      <a:pt x="48" y="24"/>
                    </a:cubicBezTo>
                    <a:cubicBezTo>
                      <a:pt x="48" y="24"/>
                      <a:pt x="49" y="22"/>
                      <a:pt x="49" y="21"/>
                    </a:cubicBezTo>
                    <a:cubicBezTo>
                      <a:pt x="49" y="20"/>
                      <a:pt x="49" y="18"/>
                      <a:pt x="49" y="18"/>
                    </a:cubicBezTo>
                    <a:cubicBezTo>
                      <a:pt x="49" y="18"/>
                      <a:pt x="50" y="16"/>
                      <a:pt x="50" y="15"/>
                    </a:cubicBezTo>
                    <a:cubicBezTo>
                      <a:pt x="50" y="14"/>
                      <a:pt x="51" y="10"/>
                      <a:pt x="48" y="10"/>
                    </a:cubicBezTo>
                    <a:cubicBezTo>
                      <a:pt x="46" y="10"/>
                      <a:pt x="46" y="14"/>
                      <a:pt x="46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20"/>
                      <a:pt x="45" y="20"/>
                    </a:cubicBezTo>
                    <a:cubicBezTo>
                      <a:pt x="44" y="21"/>
                      <a:pt x="44" y="23"/>
                      <a:pt x="44" y="23"/>
                    </a:cubicBezTo>
                    <a:cubicBezTo>
                      <a:pt x="44" y="23"/>
                      <a:pt x="44" y="24"/>
                      <a:pt x="43" y="25"/>
                    </a:cubicBezTo>
                    <a:cubicBezTo>
                      <a:pt x="43" y="26"/>
                      <a:pt x="43" y="28"/>
                      <a:pt x="42" y="28"/>
                    </a:cubicBezTo>
                    <a:cubicBezTo>
                      <a:pt x="42" y="28"/>
                      <a:pt x="42" y="29"/>
                      <a:pt x="41" y="28"/>
                    </a:cubicBezTo>
                    <a:cubicBezTo>
                      <a:pt x="41" y="28"/>
                      <a:pt x="40" y="28"/>
                      <a:pt x="40" y="27"/>
                    </a:cubicBezTo>
                    <a:cubicBezTo>
                      <a:pt x="40" y="26"/>
                      <a:pt x="40" y="22"/>
                      <a:pt x="40" y="21"/>
                    </a:cubicBezTo>
                    <a:cubicBezTo>
                      <a:pt x="40" y="21"/>
                      <a:pt x="40" y="18"/>
                      <a:pt x="40" y="17"/>
                    </a:cubicBezTo>
                    <a:cubicBezTo>
                      <a:pt x="40" y="17"/>
                      <a:pt x="40" y="14"/>
                      <a:pt x="40" y="13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10"/>
                      <a:pt x="40" y="7"/>
                      <a:pt x="40" y="7"/>
                    </a:cubicBezTo>
                    <a:cubicBezTo>
                      <a:pt x="40" y="6"/>
                      <a:pt x="41" y="2"/>
                      <a:pt x="38" y="2"/>
                    </a:cubicBezTo>
                    <a:cubicBezTo>
                      <a:pt x="36" y="3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6" y="12"/>
                    </a:cubicBezTo>
                    <a:cubicBezTo>
                      <a:pt x="36" y="12"/>
                      <a:pt x="36" y="17"/>
                      <a:pt x="36" y="18"/>
                    </a:cubicBezTo>
                    <a:cubicBezTo>
                      <a:pt x="36" y="19"/>
                      <a:pt x="35" y="21"/>
                      <a:pt x="35" y="22"/>
                    </a:cubicBezTo>
                    <a:cubicBezTo>
                      <a:pt x="35" y="23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cubicBezTo>
                      <a:pt x="34" y="26"/>
                      <a:pt x="33" y="25"/>
                      <a:pt x="34" y="24"/>
                    </a:cubicBezTo>
                    <a:cubicBezTo>
                      <a:pt x="34" y="24"/>
                      <a:pt x="33" y="18"/>
                      <a:pt x="33" y="18"/>
                    </a:cubicBezTo>
                    <a:cubicBezTo>
                      <a:pt x="33" y="17"/>
                      <a:pt x="32" y="11"/>
                      <a:pt x="31" y="11"/>
                    </a:cubicBezTo>
                    <a:cubicBezTo>
                      <a:pt x="31" y="10"/>
                      <a:pt x="31" y="6"/>
                      <a:pt x="31" y="5"/>
                    </a:cubicBezTo>
                    <a:cubicBezTo>
                      <a:pt x="31" y="5"/>
                      <a:pt x="30" y="2"/>
                      <a:pt x="30" y="2"/>
                    </a:cubicBezTo>
                    <a:cubicBezTo>
                      <a:pt x="30" y="2"/>
                      <a:pt x="30" y="0"/>
                      <a:pt x="28" y="1"/>
                    </a:cubicBezTo>
                    <a:cubicBezTo>
                      <a:pt x="25" y="2"/>
                      <a:pt x="26" y="4"/>
                      <a:pt x="26" y="5"/>
                    </a:cubicBezTo>
                    <a:cubicBezTo>
                      <a:pt x="26" y="6"/>
                      <a:pt x="27" y="13"/>
                      <a:pt x="27" y="13"/>
                    </a:cubicBezTo>
                    <a:cubicBezTo>
                      <a:pt x="27" y="13"/>
                      <a:pt x="27" y="16"/>
                      <a:pt x="27" y="16"/>
                    </a:cubicBezTo>
                    <a:cubicBezTo>
                      <a:pt x="27" y="16"/>
                      <a:pt x="27" y="19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5"/>
                      <a:pt x="29" y="27"/>
                      <a:pt x="29" y="27"/>
                    </a:cubicBezTo>
                    <a:cubicBezTo>
                      <a:pt x="29" y="27"/>
                      <a:pt x="29" y="28"/>
                      <a:pt x="28" y="28"/>
                    </a:cubicBezTo>
                    <a:cubicBezTo>
                      <a:pt x="28" y="28"/>
                      <a:pt x="27" y="26"/>
                      <a:pt x="27" y="25"/>
                    </a:cubicBezTo>
                    <a:cubicBezTo>
                      <a:pt x="27" y="25"/>
                      <a:pt x="26" y="21"/>
                      <a:pt x="26" y="21"/>
                    </a:cubicBezTo>
                    <a:cubicBezTo>
                      <a:pt x="26" y="21"/>
                      <a:pt x="25" y="18"/>
                      <a:pt x="25" y="17"/>
                    </a:cubicBezTo>
                    <a:cubicBezTo>
                      <a:pt x="24" y="16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10"/>
                    </a:cubicBezTo>
                    <a:cubicBezTo>
                      <a:pt x="23" y="9"/>
                      <a:pt x="22" y="6"/>
                      <a:pt x="21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20" y="17"/>
                      <a:pt x="20" y="17"/>
                    </a:cubicBezTo>
                    <a:cubicBezTo>
                      <a:pt x="20" y="17"/>
                      <a:pt x="20" y="22"/>
                      <a:pt x="21" y="23"/>
                    </a:cubicBezTo>
                    <a:cubicBezTo>
                      <a:pt x="21" y="24"/>
                      <a:pt x="22" y="29"/>
                      <a:pt x="22" y="30"/>
                    </a:cubicBezTo>
                    <a:cubicBezTo>
                      <a:pt x="22" y="31"/>
                      <a:pt x="22" y="34"/>
                      <a:pt x="23" y="35"/>
                    </a:cubicBezTo>
                    <a:cubicBezTo>
                      <a:pt x="23" y="36"/>
                      <a:pt x="23" y="37"/>
                      <a:pt x="23" y="37"/>
                    </a:cubicBezTo>
                    <a:cubicBezTo>
                      <a:pt x="23" y="37"/>
                      <a:pt x="22" y="41"/>
                      <a:pt x="22" y="42"/>
                    </a:cubicBezTo>
                    <a:cubicBezTo>
                      <a:pt x="21" y="43"/>
                      <a:pt x="19" y="47"/>
                      <a:pt x="18" y="47"/>
                    </a:cubicBezTo>
                    <a:cubicBezTo>
                      <a:pt x="18" y="47"/>
                      <a:pt x="17" y="49"/>
                      <a:pt x="16" y="48"/>
                    </a:cubicBezTo>
                    <a:cubicBezTo>
                      <a:pt x="15" y="48"/>
                      <a:pt x="13" y="46"/>
                      <a:pt x="13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1" y="46"/>
                      <a:pt x="9" y="43"/>
                      <a:pt x="7" y="43"/>
                    </a:cubicBezTo>
                    <a:cubicBezTo>
                      <a:pt x="6" y="43"/>
                      <a:pt x="2" y="42"/>
                      <a:pt x="1" y="44"/>
                    </a:cubicBezTo>
                    <a:cubicBezTo>
                      <a:pt x="0" y="46"/>
                      <a:pt x="1" y="47"/>
                      <a:pt x="3" y="48"/>
                    </a:cubicBezTo>
                    <a:cubicBezTo>
                      <a:pt x="4" y="49"/>
                      <a:pt x="6" y="51"/>
                      <a:pt x="7" y="51"/>
                    </a:cubicBezTo>
                    <a:cubicBezTo>
                      <a:pt x="7" y="52"/>
                      <a:pt x="10" y="53"/>
                      <a:pt x="10" y="53"/>
                    </a:cubicBezTo>
                    <a:cubicBezTo>
                      <a:pt x="11" y="54"/>
                      <a:pt x="14" y="58"/>
                      <a:pt x="15" y="58"/>
                    </a:cubicBezTo>
                    <a:cubicBezTo>
                      <a:pt x="16" y="59"/>
                      <a:pt x="22" y="62"/>
                      <a:pt x="22" y="63"/>
                    </a:cubicBezTo>
                    <a:cubicBezTo>
                      <a:pt x="23" y="63"/>
                      <a:pt x="25" y="65"/>
                      <a:pt x="25" y="65"/>
                    </a:cubicBezTo>
                    <a:cubicBezTo>
                      <a:pt x="26" y="65"/>
                      <a:pt x="26" y="66"/>
                      <a:pt x="27" y="66"/>
                    </a:cubicBezTo>
                    <a:cubicBezTo>
                      <a:pt x="27" y="67"/>
                      <a:pt x="28" y="74"/>
                      <a:pt x="28" y="76"/>
                    </a:cubicBezTo>
                    <a:cubicBezTo>
                      <a:pt x="28" y="78"/>
                      <a:pt x="30" y="132"/>
                      <a:pt x="30" y="139"/>
                    </a:cubicBezTo>
                    <a:cubicBezTo>
                      <a:pt x="31" y="159"/>
                      <a:pt x="34" y="172"/>
                      <a:pt x="34" y="172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57" y="167"/>
                      <a:pt x="59" y="147"/>
                      <a:pt x="57" y="135"/>
                    </a:cubicBezTo>
                    <a:cubicBezTo>
                      <a:pt x="55" y="123"/>
                      <a:pt x="44" y="64"/>
                      <a:pt x="4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"/>
              <p:cNvSpPr>
                <a:spLocks/>
              </p:cNvSpPr>
              <p:nvPr/>
            </p:nvSpPr>
            <p:spPr bwMode="auto">
              <a:xfrm>
                <a:off x="8048626" y="3398838"/>
                <a:ext cx="217488" cy="649288"/>
              </a:xfrm>
              <a:custGeom>
                <a:avLst/>
                <a:gdLst>
                  <a:gd name="T0" fmla="*/ 45 w 58"/>
                  <a:gd name="T1" fmla="*/ 58 h 172"/>
                  <a:gd name="T2" fmla="*/ 46 w 58"/>
                  <a:gd name="T3" fmla="*/ 41 h 172"/>
                  <a:gd name="T4" fmla="*/ 46 w 58"/>
                  <a:gd name="T5" fmla="*/ 31 h 172"/>
                  <a:gd name="T6" fmla="*/ 48 w 58"/>
                  <a:gd name="T7" fmla="*/ 23 h 172"/>
                  <a:gd name="T8" fmla="*/ 48 w 58"/>
                  <a:gd name="T9" fmla="*/ 17 h 172"/>
                  <a:gd name="T10" fmla="*/ 48 w 58"/>
                  <a:gd name="T11" fmla="*/ 10 h 172"/>
                  <a:gd name="T12" fmla="*/ 45 w 58"/>
                  <a:gd name="T13" fmla="*/ 17 h 172"/>
                  <a:gd name="T14" fmla="*/ 44 w 58"/>
                  <a:gd name="T15" fmla="*/ 22 h 172"/>
                  <a:gd name="T16" fmla="*/ 42 w 58"/>
                  <a:gd name="T17" fmla="*/ 28 h 172"/>
                  <a:gd name="T18" fmla="*/ 39 w 58"/>
                  <a:gd name="T19" fmla="*/ 26 h 172"/>
                  <a:gd name="T20" fmla="*/ 40 w 58"/>
                  <a:gd name="T21" fmla="*/ 17 h 172"/>
                  <a:gd name="T22" fmla="*/ 39 w 58"/>
                  <a:gd name="T23" fmla="*/ 10 h 172"/>
                  <a:gd name="T24" fmla="*/ 38 w 58"/>
                  <a:gd name="T25" fmla="*/ 2 h 172"/>
                  <a:gd name="T26" fmla="*/ 35 w 58"/>
                  <a:gd name="T27" fmla="*/ 11 h 172"/>
                  <a:gd name="T28" fmla="*/ 35 w 58"/>
                  <a:gd name="T29" fmla="*/ 21 h 172"/>
                  <a:gd name="T30" fmla="*/ 34 w 58"/>
                  <a:gd name="T31" fmla="*/ 25 h 172"/>
                  <a:gd name="T32" fmla="*/ 32 w 58"/>
                  <a:gd name="T33" fmla="*/ 17 h 172"/>
                  <a:gd name="T34" fmla="*/ 30 w 58"/>
                  <a:gd name="T35" fmla="*/ 5 h 172"/>
                  <a:gd name="T36" fmla="*/ 27 w 58"/>
                  <a:gd name="T37" fmla="*/ 0 h 172"/>
                  <a:gd name="T38" fmla="*/ 26 w 58"/>
                  <a:gd name="T39" fmla="*/ 12 h 172"/>
                  <a:gd name="T40" fmla="*/ 27 w 58"/>
                  <a:gd name="T41" fmla="*/ 19 h 172"/>
                  <a:gd name="T42" fmla="*/ 28 w 58"/>
                  <a:gd name="T43" fmla="*/ 27 h 172"/>
                  <a:gd name="T44" fmla="*/ 26 w 58"/>
                  <a:gd name="T45" fmla="*/ 25 h 172"/>
                  <a:gd name="T46" fmla="*/ 24 w 58"/>
                  <a:gd name="T47" fmla="*/ 16 h 172"/>
                  <a:gd name="T48" fmla="*/ 23 w 58"/>
                  <a:gd name="T49" fmla="*/ 9 h 172"/>
                  <a:gd name="T50" fmla="*/ 19 w 58"/>
                  <a:gd name="T51" fmla="*/ 12 h 172"/>
                  <a:gd name="T52" fmla="*/ 20 w 58"/>
                  <a:gd name="T53" fmla="*/ 22 h 172"/>
                  <a:gd name="T54" fmla="*/ 22 w 58"/>
                  <a:gd name="T55" fmla="*/ 34 h 172"/>
                  <a:gd name="T56" fmla="*/ 21 w 58"/>
                  <a:gd name="T57" fmla="*/ 41 h 172"/>
                  <a:gd name="T58" fmla="*/ 15 w 58"/>
                  <a:gd name="T59" fmla="*/ 48 h 172"/>
                  <a:gd name="T60" fmla="*/ 10 w 58"/>
                  <a:gd name="T61" fmla="*/ 45 h 172"/>
                  <a:gd name="T62" fmla="*/ 0 w 58"/>
                  <a:gd name="T63" fmla="*/ 44 h 172"/>
                  <a:gd name="T64" fmla="*/ 6 w 58"/>
                  <a:gd name="T65" fmla="*/ 51 h 172"/>
                  <a:gd name="T66" fmla="*/ 14 w 58"/>
                  <a:gd name="T67" fmla="*/ 58 h 172"/>
                  <a:gd name="T68" fmla="*/ 25 w 58"/>
                  <a:gd name="T69" fmla="*/ 65 h 172"/>
                  <a:gd name="T70" fmla="*/ 27 w 58"/>
                  <a:gd name="T71" fmla="*/ 75 h 172"/>
                  <a:gd name="T72" fmla="*/ 34 w 58"/>
                  <a:gd name="T73" fmla="*/ 172 h 172"/>
                  <a:gd name="T74" fmla="*/ 56 w 58"/>
                  <a:gd name="T75" fmla="*/ 1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172">
                    <a:moveTo>
                      <a:pt x="44" y="63"/>
                    </a:moveTo>
                    <a:cubicBezTo>
                      <a:pt x="44" y="63"/>
                      <a:pt x="45" y="59"/>
                      <a:pt x="45" y="58"/>
                    </a:cubicBezTo>
                    <a:cubicBezTo>
                      <a:pt x="45" y="58"/>
                      <a:pt x="46" y="52"/>
                      <a:pt x="46" y="51"/>
                    </a:cubicBezTo>
                    <a:cubicBezTo>
                      <a:pt x="46" y="49"/>
                      <a:pt x="46" y="42"/>
                      <a:pt x="46" y="41"/>
                    </a:cubicBezTo>
                    <a:cubicBezTo>
                      <a:pt x="46" y="39"/>
                      <a:pt x="47" y="35"/>
                      <a:pt x="47" y="34"/>
                    </a:cubicBezTo>
                    <a:cubicBezTo>
                      <a:pt x="47" y="33"/>
                      <a:pt x="46" y="31"/>
                      <a:pt x="46" y="31"/>
                    </a:cubicBezTo>
                    <a:cubicBezTo>
                      <a:pt x="46" y="31"/>
                      <a:pt x="47" y="28"/>
                      <a:pt x="47" y="27"/>
                    </a:cubicBezTo>
                    <a:cubicBezTo>
                      <a:pt x="47" y="27"/>
                      <a:pt x="48" y="23"/>
                      <a:pt x="48" y="23"/>
                    </a:cubicBezTo>
                    <a:cubicBezTo>
                      <a:pt x="48" y="23"/>
                      <a:pt x="48" y="21"/>
                      <a:pt x="48" y="20"/>
                    </a:cubicBezTo>
                    <a:cubicBezTo>
                      <a:pt x="48" y="20"/>
                      <a:pt x="48" y="17"/>
                      <a:pt x="48" y="17"/>
                    </a:cubicBezTo>
                    <a:cubicBezTo>
                      <a:pt x="48" y="17"/>
                      <a:pt x="49" y="15"/>
                      <a:pt x="49" y="14"/>
                    </a:cubicBezTo>
                    <a:cubicBezTo>
                      <a:pt x="49" y="13"/>
                      <a:pt x="50" y="10"/>
                      <a:pt x="48" y="10"/>
                    </a:cubicBezTo>
                    <a:cubicBezTo>
                      <a:pt x="45" y="10"/>
                      <a:pt x="45" y="14"/>
                      <a:pt x="45" y="14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9"/>
                      <a:pt x="44" y="20"/>
                    </a:cubicBezTo>
                    <a:cubicBezTo>
                      <a:pt x="44" y="20"/>
                      <a:pt x="44" y="22"/>
                      <a:pt x="44" y="22"/>
                    </a:cubicBezTo>
                    <a:cubicBezTo>
                      <a:pt x="44" y="22"/>
                      <a:pt x="43" y="24"/>
                      <a:pt x="43" y="25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8"/>
                      <a:pt x="39" y="27"/>
                      <a:pt x="39" y="26"/>
                    </a:cubicBezTo>
                    <a:cubicBezTo>
                      <a:pt x="39" y="26"/>
                      <a:pt x="40" y="21"/>
                      <a:pt x="40" y="21"/>
                    </a:cubicBezTo>
                    <a:cubicBezTo>
                      <a:pt x="40" y="20"/>
                      <a:pt x="40" y="17"/>
                      <a:pt x="40" y="17"/>
                    </a:cubicBezTo>
                    <a:cubicBezTo>
                      <a:pt x="40" y="16"/>
                      <a:pt x="40" y="13"/>
                      <a:pt x="40" y="12"/>
                    </a:cubicBezTo>
                    <a:cubicBezTo>
                      <a:pt x="40" y="11"/>
                      <a:pt x="39" y="10"/>
                      <a:pt x="39" y="10"/>
                    </a:cubicBezTo>
                    <a:cubicBezTo>
                      <a:pt x="39" y="10"/>
                      <a:pt x="40" y="7"/>
                      <a:pt x="40" y="6"/>
                    </a:cubicBezTo>
                    <a:cubicBezTo>
                      <a:pt x="40" y="5"/>
                      <a:pt x="40" y="2"/>
                      <a:pt x="38" y="2"/>
                    </a:cubicBezTo>
                    <a:cubicBezTo>
                      <a:pt x="35" y="2"/>
                      <a:pt x="35" y="6"/>
                      <a:pt x="35" y="7"/>
                    </a:cubicBezTo>
                    <a:cubicBezTo>
                      <a:pt x="35" y="8"/>
                      <a:pt x="35" y="11"/>
                      <a:pt x="35" y="11"/>
                    </a:cubicBezTo>
                    <a:cubicBezTo>
                      <a:pt x="35" y="11"/>
                      <a:pt x="35" y="17"/>
                      <a:pt x="35" y="18"/>
                    </a:cubicBezTo>
                    <a:cubicBezTo>
                      <a:pt x="35" y="18"/>
                      <a:pt x="35" y="20"/>
                      <a:pt x="35" y="21"/>
                    </a:cubicBezTo>
                    <a:cubicBezTo>
                      <a:pt x="34" y="22"/>
                      <a:pt x="35" y="25"/>
                      <a:pt x="35" y="25"/>
                    </a:cubicBezTo>
                    <a:cubicBezTo>
                      <a:pt x="35" y="25"/>
                      <a:pt x="34" y="26"/>
                      <a:pt x="34" y="25"/>
                    </a:cubicBezTo>
                    <a:cubicBezTo>
                      <a:pt x="33" y="25"/>
                      <a:pt x="33" y="24"/>
                      <a:pt x="33" y="24"/>
                    </a:cubicBezTo>
                    <a:cubicBezTo>
                      <a:pt x="33" y="24"/>
                      <a:pt x="32" y="18"/>
                      <a:pt x="32" y="17"/>
                    </a:cubicBezTo>
                    <a:cubicBezTo>
                      <a:pt x="32" y="17"/>
                      <a:pt x="31" y="11"/>
                      <a:pt x="31" y="10"/>
                    </a:cubicBezTo>
                    <a:cubicBezTo>
                      <a:pt x="31" y="9"/>
                      <a:pt x="30" y="5"/>
                      <a:pt x="30" y="5"/>
                    </a:cubicBezTo>
                    <a:cubicBezTo>
                      <a:pt x="30" y="4"/>
                      <a:pt x="30" y="2"/>
                      <a:pt x="30" y="2"/>
                    </a:cubicBezTo>
                    <a:cubicBezTo>
                      <a:pt x="30" y="2"/>
                      <a:pt x="29" y="0"/>
                      <a:pt x="27" y="0"/>
                    </a:cubicBezTo>
                    <a:cubicBezTo>
                      <a:pt x="25" y="1"/>
                      <a:pt x="25" y="4"/>
                      <a:pt x="25" y="4"/>
                    </a:cubicBezTo>
                    <a:cubicBezTo>
                      <a:pt x="25" y="5"/>
                      <a:pt x="26" y="12"/>
                      <a:pt x="26" y="12"/>
                    </a:cubicBezTo>
                    <a:cubicBezTo>
                      <a:pt x="26" y="12"/>
                      <a:pt x="26" y="15"/>
                      <a:pt x="26" y="15"/>
                    </a:cubicBezTo>
                    <a:cubicBezTo>
                      <a:pt x="26" y="16"/>
                      <a:pt x="27" y="18"/>
                      <a:pt x="27" y="19"/>
                    </a:cubicBezTo>
                    <a:cubicBezTo>
                      <a:pt x="27" y="19"/>
                      <a:pt x="28" y="23"/>
                      <a:pt x="28" y="24"/>
                    </a:cubicBezTo>
                    <a:cubicBezTo>
                      <a:pt x="28" y="24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7"/>
                      <a:pt x="27" y="25"/>
                      <a:pt x="26" y="25"/>
                    </a:cubicBezTo>
                    <a:cubicBezTo>
                      <a:pt x="26" y="25"/>
                      <a:pt x="25" y="21"/>
                      <a:pt x="25" y="21"/>
                    </a:cubicBezTo>
                    <a:cubicBezTo>
                      <a:pt x="25" y="20"/>
                      <a:pt x="24" y="17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4"/>
                      <a:pt x="23" y="10"/>
                      <a:pt x="23" y="9"/>
                    </a:cubicBezTo>
                    <a:cubicBezTo>
                      <a:pt x="22" y="8"/>
                      <a:pt x="22" y="6"/>
                      <a:pt x="20" y="7"/>
                    </a:cubicBezTo>
                    <a:cubicBezTo>
                      <a:pt x="19" y="7"/>
                      <a:pt x="19" y="11"/>
                      <a:pt x="19" y="12"/>
                    </a:cubicBezTo>
                    <a:cubicBezTo>
                      <a:pt x="19" y="14"/>
                      <a:pt x="19" y="17"/>
                      <a:pt x="19" y="17"/>
                    </a:cubicBezTo>
                    <a:cubicBezTo>
                      <a:pt x="19" y="17"/>
                      <a:pt x="20" y="21"/>
                      <a:pt x="20" y="22"/>
                    </a:cubicBezTo>
                    <a:cubicBezTo>
                      <a:pt x="20" y="23"/>
                      <a:pt x="21" y="29"/>
                      <a:pt x="21" y="30"/>
                    </a:cubicBezTo>
                    <a:cubicBezTo>
                      <a:pt x="22" y="31"/>
                      <a:pt x="22" y="33"/>
                      <a:pt x="22" y="34"/>
                    </a:cubicBezTo>
                    <a:cubicBezTo>
                      <a:pt x="22" y="35"/>
                      <a:pt x="22" y="37"/>
                      <a:pt x="22" y="37"/>
                    </a:cubicBezTo>
                    <a:cubicBezTo>
                      <a:pt x="22" y="37"/>
                      <a:pt x="22" y="40"/>
                      <a:pt x="21" y="41"/>
                    </a:cubicBezTo>
                    <a:cubicBezTo>
                      <a:pt x="20" y="43"/>
                      <a:pt x="18" y="47"/>
                      <a:pt x="18" y="47"/>
                    </a:cubicBezTo>
                    <a:cubicBezTo>
                      <a:pt x="18" y="47"/>
                      <a:pt x="16" y="48"/>
                      <a:pt x="15" y="48"/>
                    </a:cubicBezTo>
                    <a:cubicBezTo>
                      <a:pt x="15" y="47"/>
                      <a:pt x="13" y="46"/>
                      <a:pt x="12" y="46"/>
                    </a:cubicBezTo>
                    <a:cubicBezTo>
                      <a:pt x="11" y="45"/>
                      <a:pt x="10" y="45"/>
                      <a:pt x="10" y="45"/>
                    </a:cubicBezTo>
                    <a:cubicBezTo>
                      <a:pt x="10" y="45"/>
                      <a:pt x="8" y="43"/>
                      <a:pt x="7" y="42"/>
                    </a:cubicBezTo>
                    <a:cubicBezTo>
                      <a:pt x="5" y="42"/>
                      <a:pt x="1" y="41"/>
                      <a:pt x="0" y="44"/>
                    </a:cubicBezTo>
                    <a:cubicBezTo>
                      <a:pt x="0" y="46"/>
                      <a:pt x="1" y="46"/>
                      <a:pt x="2" y="47"/>
                    </a:cubicBezTo>
                    <a:cubicBezTo>
                      <a:pt x="4" y="48"/>
                      <a:pt x="5" y="51"/>
                      <a:pt x="6" y="51"/>
                    </a:cubicBezTo>
                    <a:cubicBezTo>
                      <a:pt x="7" y="51"/>
                      <a:pt x="9" y="52"/>
                      <a:pt x="9" y="53"/>
                    </a:cubicBezTo>
                    <a:cubicBezTo>
                      <a:pt x="10" y="53"/>
                      <a:pt x="13" y="57"/>
                      <a:pt x="14" y="58"/>
                    </a:cubicBezTo>
                    <a:cubicBezTo>
                      <a:pt x="15" y="58"/>
                      <a:pt x="21" y="62"/>
                      <a:pt x="22" y="62"/>
                    </a:cubicBezTo>
                    <a:cubicBezTo>
                      <a:pt x="22" y="63"/>
                      <a:pt x="24" y="65"/>
                      <a:pt x="25" y="65"/>
                    </a:cubicBezTo>
                    <a:cubicBezTo>
                      <a:pt x="25" y="65"/>
                      <a:pt x="26" y="65"/>
                      <a:pt x="26" y="66"/>
                    </a:cubicBezTo>
                    <a:cubicBezTo>
                      <a:pt x="26" y="67"/>
                      <a:pt x="27" y="73"/>
                      <a:pt x="27" y="75"/>
                    </a:cubicBezTo>
                    <a:cubicBezTo>
                      <a:pt x="27" y="77"/>
                      <a:pt x="29" y="131"/>
                      <a:pt x="30" y="138"/>
                    </a:cubicBezTo>
                    <a:cubicBezTo>
                      <a:pt x="31" y="158"/>
                      <a:pt x="34" y="172"/>
                      <a:pt x="34" y="172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6" y="167"/>
                      <a:pt x="58" y="147"/>
                      <a:pt x="56" y="135"/>
                    </a:cubicBezTo>
                    <a:cubicBezTo>
                      <a:pt x="54" y="123"/>
                      <a:pt x="44" y="63"/>
                      <a:pt x="4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5"/>
              <p:cNvSpPr>
                <a:spLocks/>
              </p:cNvSpPr>
              <p:nvPr/>
            </p:nvSpPr>
            <p:spPr bwMode="auto">
              <a:xfrm>
                <a:off x="8705851" y="3603625"/>
                <a:ext cx="184150" cy="498475"/>
              </a:xfrm>
              <a:custGeom>
                <a:avLst/>
                <a:gdLst>
                  <a:gd name="T0" fmla="*/ 34 w 49"/>
                  <a:gd name="T1" fmla="*/ 54 h 132"/>
                  <a:gd name="T2" fmla="*/ 39 w 49"/>
                  <a:gd name="T3" fmla="*/ 40 h 132"/>
                  <a:gd name="T4" fmla="*/ 41 w 49"/>
                  <a:gd name="T5" fmla="*/ 32 h 132"/>
                  <a:gd name="T6" fmla="*/ 44 w 49"/>
                  <a:gd name="T7" fmla="*/ 26 h 132"/>
                  <a:gd name="T8" fmla="*/ 46 w 49"/>
                  <a:gd name="T9" fmla="*/ 21 h 132"/>
                  <a:gd name="T10" fmla="*/ 47 w 49"/>
                  <a:gd name="T11" fmla="*/ 15 h 132"/>
                  <a:gd name="T12" fmla="*/ 43 w 49"/>
                  <a:gd name="T13" fmla="*/ 20 h 132"/>
                  <a:gd name="T14" fmla="*/ 41 w 49"/>
                  <a:gd name="T15" fmla="*/ 24 h 132"/>
                  <a:gd name="T16" fmla="*/ 38 w 49"/>
                  <a:gd name="T17" fmla="*/ 28 h 132"/>
                  <a:gd name="T18" fmla="*/ 36 w 49"/>
                  <a:gd name="T19" fmla="*/ 26 h 132"/>
                  <a:gd name="T20" fmla="*/ 39 w 49"/>
                  <a:gd name="T21" fmla="*/ 18 h 132"/>
                  <a:gd name="T22" fmla="*/ 40 w 49"/>
                  <a:gd name="T23" fmla="*/ 12 h 132"/>
                  <a:gd name="T24" fmla="*/ 40 w 49"/>
                  <a:gd name="T25" fmla="*/ 5 h 132"/>
                  <a:gd name="T26" fmla="*/ 36 w 49"/>
                  <a:gd name="T27" fmla="*/ 12 h 132"/>
                  <a:gd name="T28" fmla="*/ 33 w 49"/>
                  <a:gd name="T29" fmla="*/ 21 h 132"/>
                  <a:gd name="T30" fmla="*/ 32 w 49"/>
                  <a:gd name="T31" fmla="*/ 24 h 132"/>
                  <a:gd name="T32" fmla="*/ 32 w 49"/>
                  <a:gd name="T33" fmla="*/ 17 h 132"/>
                  <a:gd name="T34" fmla="*/ 33 w 49"/>
                  <a:gd name="T35" fmla="*/ 5 h 132"/>
                  <a:gd name="T36" fmla="*/ 32 w 49"/>
                  <a:gd name="T37" fmla="*/ 0 h 132"/>
                  <a:gd name="T38" fmla="*/ 28 w 49"/>
                  <a:gd name="T39" fmla="*/ 11 h 132"/>
                  <a:gd name="T40" fmla="*/ 28 w 49"/>
                  <a:gd name="T41" fmla="*/ 16 h 132"/>
                  <a:gd name="T42" fmla="*/ 27 w 49"/>
                  <a:gd name="T43" fmla="*/ 24 h 132"/>
                  <a:gd name="T44" fmla="*/ 26 w 49"/>
                  <a:gd name="T45" fmla="*/ 21 h 132"/>
                  <a:gd name="T46" fmla="*/ 26 w 49"/>
                  <a:gd name="T47" fmla="*/ 13 h 132"/>
                  <a:gd name="T48" fmla="*/ 26 w 49"/>
                  <a:gd name="T49" fmla="*/ 7 h 132"/>
                  <a:gd name="T50" fmla="*/ 22 w 49"/>
                  <a:gd name="T51" fmla="*/ 8 h 132"/>
                  <a:gd name="T52" fmla="*/ 21 w 49"/>
                  <a:gd name="T53" fmla="*/ 17 h 132"/>
                  <a:gd name="T54" fmla="*/ 21 w 49"/>
                  <a:gd name="T55" fmla="*/ 28 h 132"/>
                  <a:gd name="T56" fmla="*/ 18 w 49"/>
                  <a:gd name="T57" fmla="*/ 34 h 132"/>
                  <a:gd name="T58" fmla="*/ 13 w 49"/>
                  <a:gd name="T59" fmla="*/ 37 h 132"/>
                  <a:gd name="T60" fmla="*/ 9 w 49"/>
                  <a:gd name="T61" fmla="*/ 34 h 132"/>
                  <a:gd name="T62" fmla="*/ 1 w 49"/>
                  <a:gd name="T63" fmla="*/ 30 h 132"/>
                  <a:gd name="T64" fmla="*/ 4 w 49"/>
                  <a:gd name="T65" fmla="*/ 37 h 132"/>
                  <a:gd name="T66" fmla="*/ 10 w 49"/>
                  <a:gd name="T67" fmla="*/ 45 h 132"/>
                  <a:gd name="T68" fmla="*/ 17 w 49"/>
                  <a:gd name="T69" fmla="*/ 53 h 132"/>
                  <a:gd name="T70" fmla="*/ 17 w 49"/>
                  <a:gd name="T71" fmla="*/ 62 h 132"/>
                  <a:gd name="T72" fmla="*/ 6 w 49"/>
                  <a:gd name="T73" fmla="*/ 131 h 132"/>
                  <a:gd name="T74" fmla="*/ 29 w 49"/>
                  <a:gd name="T75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132">
                    <a:moveTo>
                      <a:pt x="32" y="57"/>
                    </a:moveTo>
                    <a:cubicBezTo>
                      <a:pt x="32" y="57"/>
                      <a:pt x="34" y="54"/>
                      <a:pt x="34" y="54"/>
                    </a:cubicBezTo>
                    <a:cubicBezTo>
                      <a:pt x="35" y="53"/>
                      <a:pt x="36" y="49"/>
                      <a:pt x="37" y="48"/>
                    </a:cubicBezTo>
                    <a:cubicBezTo>
                      <a:pt x="37" y="47"/>
                      <a:pt x="39" y="41"/>
                      <a:pt x="39" y="40"/>
                    </a:cubicBezTo>
                    <a:cubicBezTo>
                      <a:pt x="39" y="39"/>
                      <a:pt x="40" y="35"/>
                      <a:pt x="41" y="34"/>
                    </a:cubicBezTo>
                    <a:cubicBezTo>
                      <a:pt x="41" y="33"/>
                      <a:pt x="41" y="32"/>
                      <a:pt x="41" y="32"/>
                    </a:cubicBezTo>
                    <a:cubicBezTo>
                      <a:pt x="41" y="32"/>
                      <a:pt x="42" y="30"/>
                      <a:pt x="42" y="29"/>
                    </a:cubicBezTo>
                    <a:cubicBezTo>
                      <a:pt x="43" y="29"/>
                      <a:pt x="44" y="26"/>
                      <a:pt x="44" y="26"/>
                    </a:cubicBezTo>
                    <a:cubicBezTo>
                      <a:pt x="44" y="26"/>
                      <a:pt x="45" y="25"/>
                      <a:pt x="45" y="24"/>
                    </a:cubicBezTo>
                    <a:cubicBezTo>
                      <a:pt x="45" y="23"/>
                      <a:pt x="46" y="21"/>
                      <a:pt x="46" y="21"/>
                    </a:cubicBezTo>
                    <a:cubicBezTo>
                      <a:pt x="46" y="21"/>
                      <a:pt x="46" y="20"/>
                      <a:pt x="47" y="19"/>
                    </a:cubicBezTo>
                    <a:cubicBezTo>
                      <a:pt x="47" y="18"/>
                      <a:pt x="49" y="15"/>
                      <a:pt x="47" y="15"/>
                    </a:cubicBezTo>
                    <a:cubicBezTo>
                      <a:pt x="45" y="14"/>
                      <a:pt x="44" y="17"/>
                      <a:pt x="44" y="17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2" y="22"/>
                      <a:pt x="41" y="22"/>
                    </a:cubicBezTo>
                    <a:cubicBezTo>
                      <a:pt x="41" y="22"/>
                      <a:pt x="41" y="24"/>
                      <a:pt x="41" y="24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9" y="27"/>
                      <a:pt x="38" y="28"/>
                      <a:pt x="38" y="28"/>
                    </a:cubicBezTo>
                    <a:cubicBezTo>
                      <a:pt x="38" y="28"/>
                      <a:pt x="37" y="28"/>
                      <a:pt x="37" y="28"/>
                    </a:cubicBezTo>
                    <a:cubicBezTo>
                      <a:pt x="37" y="28"/>
                      <a:pt x="36" y="27"/>
                      <a:pt x="36" y="26"/>
                    </a:cubicBezTo>
                    <a:cubicBezTo>
                      <a:pt x="36" y="26"/>
                      <a:pt x="38" y="22"/>
                      <a:pt x="38" y="22"/>
                    </a:cubicBezTo>
                    <a:cubicBezTo>
                      <a:pt x="38" y="21"/>
                      <a:pt x="38" y="19"/>
                      <a:pt x="39" y="18"/>
                    </a:cubicBezTo>
                    <a:cubicBezTo>
                      <a:pt x="39" y="18"/>
                      <a:pt x="39" y="15"/>
                      <a:pt x="39" y="14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1" y="10"/>
                      <a:pt x="41" y="9"/>
                    </a:cubicBezTo>
                    <a:cubicBezTo>
                      <a:pt x="41" y="9"/>
                      <a:pt x="42" y="5"/>
                      <a:pt x="40" y="5"/>
                    </a:cubicBezTo>
                    <a:cubicBezTo>
                      <a:pt x="38" y="4"/>
                      <a:pt x="37" y="8"/>
                      <a:pt x="37" y="9"/>
                    </a:cubicBezTo>
                    <a:cubicBezTo>
                      <a:pt x="37" y="10"/>
                      <a:pt x="36" y="12"/>
                      <a:pt x="36" y="12"/>
                    </a:cubicBezTo>
                    <a:cubicBezTo>
                      <a:pt x="36" y="12"/>
                      <a:pt x="35" y="17"/>
                      <a:pt x="35" y="18"/>
                    </a:cubicBezTo>
                    <a:cubicBezTo>
                      <a:pt x="35" y="18"/>
                      <a:pt x="34" y="20"/>
                      <a:pt x="33" y="21"/>
                    </a:cubicBezTo>
                    <a:cubicBezTo>
                      <a:pt x="33" y="21"/>
                      <a:pt x="33" y="24"/>
                      <a:pt x="33" y="24"/>
                    </a:cubicBezTo>
                    <a:cubicBezTo>
                      <a:pt x="33" y="24"/>
                      <a:pt x="32" y="24"/>
                      <a:pt x="32" y="24"/>
                    </a:cubicBezTo>
                    <a:cubicBezTo>
                      <a:pt x="32" y="24"/>
                      <a:pt x="31" y="23"/>
                      <a:pt x="32" y="22"/>
                    </a:cubicBezTo>
                    <a:cubicBezTo>
                      <a:pt x="32" y="22"/>
                      <a:pt x="32" y="17"/>
                      <a:pt x="32" y="17"/>
                    </a:cubicBezTo>
                    <a:cubicBezTo>
                      <a:pt x="32" y="16"/>
                      <a:pt x="33" y="11"/>
                      <a:pt x="33" y="10"/>
                    </a:cubicBezTo>
                    <a:cubicBezTo>
                      <a:pt x="33" y="9"/>
                      <a:pt x="33" y="6"/>
                      <a:pt x="33" y="5"/>
                    </a:cubicBezTo>
                    <a:cubicBezTo>
                      <a:pt x="33" y="5"/>
                      <a:pt x="33" y="3"/>
                      <a:pt x="33" y="3"/>
                    </a:cubicBezTo>
                    <a:cubicBezTo>
                      <a:pt x="33" y="3"/>
                      <a:pt x="34" y="0"/>
                      <a:pt x="32" y="0"/>
                    </a:cubicBezTo>
                    <a:cubicBezTo>
                      <a:pt x="30" y="0"/>
                      <a:pt x="29" y="3"/>
                      <a:pt x="29" y="3"/>
                    </a:cubicBezTo>
                    <a:cubicBezTo>
                      <a:pt x="29" y="4"/>
                      <a:pt x="28" y="11"/>
                      <a:pt x="28" y="11"/>
                    </a:cubicBezTo>
                    <a:cubicBezTo>
                      <a:pt x="28" y="11"/>
                      <a:pt x="28" y="13"/>
                      <a:pt x="28" y="13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7" y="16"/>
                      <a:pt x="27" y="20"/>
                      <a:pt x="27" y="21"/>
                    </a:cubicBezTo>
                    <a:cubicBezTo>
                      <a:pt x="27" y="21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2"/>
                      <a:pt x="26" y="21"/>
                    </a:cubicBezTo>
                    <a:cubicBezTo>
                      <a:pt x="26" y="21"/>
                      <a:pt x="26" y="18"/>
                      <a:pt x="26" y="17"/>
                    </a:cubicBezTo>
                    <a:cubicBezTo>
                      <a:pt x="26" y="17"/>
                      <a:pt x="26" y="14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7"/>
                      <a:pt x="26" y="7"/>
                    </a:cubicBezTo>
                    <a:cubicBezTo>
                      <a:pt x="26" y="6"/>
                      <a:pt x="26" y="4"/>
                      <a:pt x="24" y="4"/>
                    </a:cubicBezTo>
                    <a:cubicBezTo>
                      <a:pt x="23" y="4"/>
                      <a:pt x="22" y="7"/>
                      <a:pt x="22" y="8"/>
                    </a:cubicBezTo>
                    <a:cubicBezTo>
                      <a:pt x="22" y="10"/>
                      <a:pt x="22" y="12"/>
                      <a:pt x="22" y="12"/>
                    </a:cubicBezTo>
                    <a:cubicBezTo>
                      <a:pt x="22" y="12"/>
                      <a:pt x="21" y="16"/>
                      <a:pt x="21" y="17"/>
                    </a:cubicBezTo>
                    <a:cubicBezTo>
                      <a:pt x="21" y="18"/>
                      <a:pt x="21" y="23"/>
                      <a:pt x="21" y="24"/>
                    </a:cubicBezTo>
                    <a:cubicBezTo>
                      <a:pt x="21" y="25"/>
                      <a:pt x="21" y="27"/>
                      <a:pt x="21" y="28"/>
                    </a:cubicBezTo>
                    <a:cubicBezTo>
                      <a:pt x="21" y="29"/>
                      <a:pt x="20" y="30"/>
                      <a:pt x="20" y="30"/>
                    </a:cubicBezTo>
                    <a:cubicBezTo>
                      <a:pt x="20" y="30"/>
                      <a:pt x="19" y="33"/>
                      <a:pt x="18" y="34"/>
                    </a:cubicBezTo>
                    <a:cubicBezTo>
                      <a:pt x="18" y="35"/>
                      <a:pt x="15" y="37"/>
                      <a:pt x="15" y="37"/>
                    </a:cubicBezTo>
                    <a:cubicBezTo>
                      <a:pt x="15" y="37"/>
                      <a:pt x="13" y="38"/>
                      <a:pt x="13" y="37"/>
                    </a:cubicBezTo>
                    <a:cubicBezTo>
                      <a:pt x="12" y="37"/>
                      <a:pt x="11" y="35"/>
                      <a:pt x="10" y="35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9" y="34"/>
                      <a:pt x="8" y="31"/>
                      <a:pt x="6" y="31"/>
                    </a:cubicBezTo>
                    <a:cubicBezTo>
                      <a:pt x="5" y="30"/>
                      <a:pt x="2" y="28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3" y="35"/>
                      <a:pt x="4" y="37"/>
                      <a:pt x="4" y="37"/>
                    </a:cubicBezTo>
                    <a:cubicBezTo>
                      <a:pt x="5" y="38"/>
                      <a:pt x="7" y="39"/>
                      <a:pt x="7" y="40"/>
                    </a:cubicBezTo>
                    <a:cubicBezTo>
                      <a:pt x="7" y="40"/>
                      <a:pt x="9" y="45"/>
                      <a:pt x="10" y="45"/>
                    </a:cubicBezTo>
                    <a:cubicBezTo>
                      <a:pt x="11" y="46"/>
                      <a:pt x="15" y="50"/>
                      <a:pt x="15" y="51"/>
                    </a:cubicBezTo>
                    <a:cubicBezTo>
                      <a:pt x="15" y="51"/>
                      <a:pt x="17" y="53"/>
                      <a:pt x="17" y="53"/>
                    </a:cubicBezTo>
                    <a:cubicBezTo>
                      <a:pt x="17" y="54"/>
                      <a:pt x="18" y="54"/>
                      <a:pt x="18" y="55"/>
                    </a:cubicBezTo>
                    <a:cubicBezTo>
                      <a:pt x="18" y="55"/>
                      <a:pt x="17" y="60"/>
                      <a:pt x="17" y="62"/>
                    </a:cubicBezTo>
                    <a:cubicBezTo>
                      <a:pt x="17" y="64"/>
                      <a:pt x="9" y="103"/>
                      <a:pt x="8" y="108"/>
                    </a:cubicBezTo>
                    <a:cubicBezTo>
                      <a:pt x="6" y="122"/>
                      <a:pt x="6" y="131"/>
                      <a:pt x="6" y="131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23" y="132"/>
                      <a:pt x="28" y="120"/>
                      <a:pt x="29" y="112"/>
                    </a:cubicBezTo>
                    <a:cubicBezTo>
                      <a:pt x="30" y="103"/>
                      <a:pt x="32" y="57"/>
                      <a:pt x="3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6"/>
              <p:cNvSpPr>
                <a:spLocks/>
              </p:cNvSpPr>
              <p:nvPr/>
            </p:nvSpPr>
            <p:spPr bwMode="auto">
              <a:xfrm>
                <a:off x="8123238" y="2854325"/>
                <a:ext cx="473075" cy="1160463"/>
              </a:xfrm>
              <a:custGeom>
                <a:avLst/>
                <a:gdLst>
                  <a:gd name="T0" fmla="*/ 90 w 126"/>
                  <a:gd name="T1" fmla="*/ 113 h 307"/>
                  <a:gd name="T2" fmla="*/ 102 w 126"/>
                  <a:gd name="T3" fmla="*/ 80 h 307"/>
                  <a:gd name="T4" fmla="*/ 110 w 126"/>
                  <a:gd name="T5" fmla="*/ 54 h 307"/>
                  <a:gd name="T6" fmla="*/ 116 w 126"/>
                  <a:gd name="T7" fmla="*/ 40 h 307"/>
                  <a:gd name="T8" fmla="*/ 121 w 126"/>
                  <a:gd name="T9" fmla="*/ 28 h 307"/>
                  <a:gd name="T10" fmla="*/ 112 w 126"/>
                  <a:gd name="T11" fmla="*/ 27 h 307"/>
                  <a:gd name="T12" fmla="*/ 107 w 126"/>
                  <a:gd name="T13" fmla="*/ 39 h 307"/>
                  <a:gd name="T14" fmla="*/ 102 w 126"/>
                  <a:gd name="T15" fmla="*/ 48 h 307"/>
                  <a:gd name="T16" fmla="*/ 96 w 126"/>
                  <a:gd name="T17" fmla="*/ 55 h 307"/>
                  <a:gd name="T18" fmla="*/ 97 w 126"/>
                  <a:gd name="T19" fmla="*/ 41 h 307"/>
                  <a:gd name="T20" fmla="*/ 101 w 126"/>
                  <a:gd name="T21" fmla="*/ 24 h 307"/>
                  <a:gd name="T22" fmla="*/ 104 w 126"/>
                  <a:gd name="T23" fmla="*/ 11 h 307"/>
                  <a:gd name="T24" fmla="*/ 93 w 126"/>
                  <a:gd name="T25" fmla="*/ 14 h 307"/>
                  <a:gd name="T26" fmla="*/ 88 w 126"/>
                  <a:gd name="T27" fmla="*/ 35 h 307"/>
                  <a:gd name="T28" fmla="*/ 83 w 126"/>
                  <a:gd name="T29" fmla="*/ 49 h 307"/>
                  <a:gd name="T30" fmla="*/ 81 w 126"/>
                  <a:gd name="T31" fmla="*/ 34 h 307"/>
                  <a:gd name="T32" fmla="*/ 83 w 126"/>
                  <a:gd name="T33" fmla="*/ 10 h 307"/>
                  <a:gd name="T34" fmla="*/ 78 w 126"/>
                  <a:gd name="T35" fmla="*/ 2 h 307"/>
                  <a:gd name="T36" fmla="*/ 69 w 126"/>
                  <a:gd name="T37" fmla="*/ 37 h 307"/>
                  <a:gd name="T38" fmla="*/ 67 w 126"/>
                  <a:gd name="T39" fmla="*/ 51 h 307"/>
                  <a:gd name="T40" fmla="*/ 65 w 126"/>
                  <a:gd name="T41" fmla="*/ 41 h 307"/>
                  <a:gd name="T42" fmla="*/ 64 w 126"/>
                  <a:gd name="T43" fmla="*/ 29 h 307"/>
                  <a:gd name="T44" fmla="*/ 60 w 126"/>
                  <a:gd name="T45" fmla="*/ 16 h 307"/>
                  <a:gd name="T46" fmla="*/ 53 w 126"/>
                  <a:gd name="T47" fmla="*/ 34 h 307"/>
                  <a:gd name="T48" fmla="*/ 52 w 126"/>
                  <a:gd name="T49" fmla="*/ 57 h 307"/>
                  <a:gd name="T50" fmla="*/ 51 w 126"/>
                  <a:gd name="T51" fmla="*/ 70 h 307"/>
                  <a:gd name="T52" fmla="*/ 38 w 126"/>
                  <a:gd name="T53" fmla="*/ 86 h 307"/>
                  <a:gd name="T54" fmla="*/ 26 w 126"/>
                  <a:gd name="T55" fmla="*/ 84 h 307"/>
                  <a:gd name="T56" fmla="*/ 16 w 126"/>
                  <a:gd name="T57" fmla="*/ 78 h 307"/>
                  <a:gd name="T58" fmla="*/ 5 w 126"/>
                  <a:gd name="T59" fmla="*/ 85 h 307"/>
                  <a:gd name="T60" fmla="*/ 18 w 126"/>
                  <a:gd name="T61" fmla="*/ 95 h 307"/>
                  <a:gd name="T62" fmla="*/ 39 w 126"/>
                  <a:gd name="T63" fmla="*/ 113 h 307"/>
                  <a:gd name="T64" fmla="*/ 26 w 126"/>
                  <a:gd name="T65" fmla="*/ 236 h 307"/>
                  <a:gd name="T66" fmla="*/ 65 w 126"/>
                  <a:gd name="T67" fmla="*/ 307 h 307"/>
                  <a:gd name="T68" fmla="*/ 82 w 126"/>
                  <a:gd name="T69" fmla="*/ 17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307">
                    <a:moveTo>
                      <a:pt x="85" y="122"/>
                    </a:moveTo>
                    <a:cubicBezTo>
                      <a:pt x="85" y="122"/>
                      <a:pt x="89" y="115"/>
                      <a:pt x="90" y="113"/>
                    </a:cubicBezTo>
                    <a:cubicBezTo>
                      <a:pt x="90" y="112"/>
                      <a:pt x="95" y="102"/>
                      <a:pt x="96" y="99"/>
                    </a:cubicBezTo>
                    <a:cubicBezTo>
                      <a:pt x="97" y="97"/>
                      <a:pt x="101" y="83"/>
                      <a:pt x="102" y="80"/>
                    </a:cubicBezTo>
                    <a:cubicBezTo>
                      <a:pt x="102" y="78"/>
                      <a:pt x="105" y="69"/>
                      <a:pt x="106" y="67"/>
                    </a:cubicBezTo>
                    <a:cubicBezTo>
                      <a:pt x="106" y="64"/>
                      <a:pt x="109" y="55"/>
                      <a:pt x="110" y="54"/>
                    </a:cubicBezTo>
                    <a:cubicBezTo>
                      <a:pt x="110" y="53"/>
                      <a:pt x="113" y="46"/>
                      <a:pt x="113" y="46"/>
                    </a:cubicBezTo>
                    <a:cubicBezTo>
                      <a:pt x="113" y="46"/>
                      <a:pt x="115" y="42"/>
                      <a:pt x="116" y="40"/>
                    </a:cubicBezTo>
                    <a:cubicBezTo>
                      <a:pt x="117" y="38"/>
                      <a:pt x="118" y="34"/>
                      <a:pt x="118" y="34"/>
                    </a:cubicBezTo>
                    <a:cubicBezTo>
                      <a:pt x="118" y="34"/>
                      <a:pt x="120" y="30"/>
                      <a:pt x="121" y="28"/>
                    </a:cubicBezTo>
                    <a:cubicBezTo>
                      <a:pt x="122" y="26"/>
                      <a:pt x="126" y="17"/>
                      <a:pt x="120" y="18"/>
                    </a:cubicBezTo>
                    <a:cubicBezTo>
                      <a:pt x="115" y="18"/>
                      <a:pt x="112" y="27"/>
                      <a:pt x="112" y="27"/>
                    </a:cubicBezTo>
                    <a:cubicBezTo>
                      <a:pt x="111" y="29"/>
                      <a:pt x="111" y="31"/>
                      <a:pt x="110" y="33"/>
                    </a:cubicBezTo>
                    <a:cubicBezTo>
                      <a:pt x="110" y="33"/>
                      <a:pt x="107" y="37"/>
                      <a:pt x="107" y="39"/>
                    </a:cubicBezTo>
                    <a:cubicBezTo>
                      <a:pt x="106" y="40"/>
                      <a:pt x="105" y="43"/>
                      <a:pt x="105" y="43"/>
                    </a:cubicBezTo>
                    <a:cubicBezTo>
                      <a:pt x="105" y="43"/>
                      <a:pt x="103" y="47"/>
                      <a:pt x="102" y="48"/>
                    </a:cubicBezTo>
                    <a:cubicBezTo>
                      <a:pt x="101" y="50"/>
                      <a:pt x="99" y="54"/>
                      <a:pt x="98" y="54"/>
                    </a:cubicBezTo>
                    <a:cubicBezTo>
                      <a:pt x="97" y="55"/>
                      <a:pt x="96" y="55"/>
                      <a:pt x="96" y="55"/>
                    </a:cubicBezTo>
                    <a:cubicBezTo>
                      <a:pt x="95" y="54"/>
                      <a:pt x="93" y="53"/>
                      <a:pt x="93" y="51"/>
                    </a:cubicBezTo>
                    <a:cubicBezTo>
                      <a:pt x="93" y="50"/>
                      <a:pt x="96" y="42"/>
                      <a:pt x="97" y="41"/>
                    </a:cubicBezTo>
                    <a:cubicBezTo>
                      <a:pt x="97" y="39"/>
                      <a:pt x="98" y="34"/>
                      <a:pt x="99" y="33"/>
                    </a:cubicBezTo>
                    <a:cubicBezTo>
                      <a:pt x="99" y="32"/>
                      <a:pt x="100" y="26"/>
                      <a:pt x="101" y="24"/>
                    </a:cubicBezTo>
                    <a:cubicBezTo>
                      <a:pt x="101" y="21"/>
                      <a:pt x="102" y="19"/>
                      <a:pt x="102" y="19"/>
                    </a:cubicBezTo>
                    <a:cubicBezTo>
                      <a:pt x="102" y="19"/>
                      <a:pt x="103" y="13"/>
                      <a:pt x="104" y="11"/>
                    </a:cubicBezTo>
                    <a:cubicBezTo>
                      <a:pt x="104" y="10"/>
                      <a:pt x="107" y="2"/>
                      <a:pt x="102" y="3"/>
                    </a:cubicBezTo>
                    <a:cubicBezTo>
                      <a:pt x="96" y="4"/>
                      <a:pt x="94" y="11"/>
                      <a:pt x="93" y="14"/>
                    </a:cubicBezTo>
                    <a:cubicBezTo>
                      <a:pt x="93" y="16"/>
                      <a:pt x="91" y="22"/>
                      <a:pt x="91" y="22"/>
                    </a:cubicBezTo>
                    <a:cubicBezTo>
                      <a:pt x="91" y="22"/>
                      <a:pt x="88" y="33"/>
                      <a:pt x="88" y="35"/>
                    </a:cubicBezTo>
                    <a:cubicBezTo>
                      <a:pt x="88" y="36"/>
                      <a:pt x="86" y="40"/>
                      <a:pt x="85" y="42"/>
                    </a:cubicBezTo>
                    <a:cubicBezTo>
                      <a:pt x="84" y="44"/>
                      <a:pt x="84" y="47"/>
                      <a:pt x="83" y="49"/>
                    </a:cubicBezTo>
                    <a:cubicBezTo>
                      <a:pt x="83" y="49"/>
                      <a:pt x="83" y="50"/>
                      <a:pt x="81" y="50"/>
                    </a:cubicBezTo>
                    <a:cubicBezTo>
                      <a:pt x="80" y="49"/>
                      <a:pt x="81" y="35"/>
                      <a:pt x="81" y="34"/>
                    </a:cubicBezTo>
                    <a:cubicBezTo>
                      <a:pt x="82" y="33"/>
                      <a:pt x="82" y="22"/>
                      <a:pt x="82" y="21"/>
                    </a:cubicBezTo>
                    <a:cubicBezTo>
                      <a:pt x="82" y="19"/>
                      <a:pt x="83" y="11"/>
                      <a:pt x="83" y="10"/>
                    </a:cubicBezTo>
                    <a:cubicBezTo>
                      <a:pt x="83" y="10"/>
                      <a:pt x="83" y="5"/>
                      <a:pt x="83" y="5"/>
                    </a:cubicBezTo>
                    <a:cubicBezTo>
                      <a:pt x="83" y="5"/>
                      <a:pt x="84" y="0"/>
                      <a:pt x="78" y="2"/>
                    </a:cubicBezTo>
                    <a:cubicBezTo>
                      <a:pt x="73" y="4"/>
                      <a:pt x="72" y="9"/>
                      <a:pt x="72" y="11"/>
                    </a:cubicBezTo>
                    <a:cubicBezTo>
                      <a:pt x="72" y="12"/>
                      <a:pt x="69" y="36"/>
                      <a:pt x="69" y="37"/>
                    </a:cubicBezTo>
                    <a:cubicBezTo>
                      <a:pt x="69" y="37"/>
                      <a:pt x="69" y="45"/>
                      <a:pt x="69" y="46"/>
                    </a:cubicBezTo>
                    <a:cubicBezTo>
                      <a:pt x="68" y="47"/>
                      <a:pt x="68" y="51"/>
                      <a:pt x="67" y="51"/>
                    </a:cubicBezTo>
                    <a:cubicBezTo>
                      <a:pt x="66" y="51"/>
                      <a:pt x="66" y="49"/>
                      <a:pt x="65" y="49"/>
                    </a:cubicBezTo>
                    <a:cubicBezTo>
                      <a:pt x="65" y="48"/>
                      <a:pt x="65" y="41"/>
                      <a:pt x="65" y="41"/>
                    </a:cubicBezTo>
                    <a:cubicBezTo>
                      <a:pt x="65" y="40"/>
                      <a:pt x="64" y="35"/>
                      <a:pt x="64" y="33"/>
                    </a:cubicBezTo>
                    <a:cubicBezTo>
                      <a:pt x="64" y="31"/>
                      <a:pt x="64" y="29"/>
                      <a:pt x="64" y="29"/>
                    </a:cubicBezTo>
                    <a:cubicBezTo>
                      <a:pt x="64" y="29"/>
                      <a:pt x="64" y="21"/>
                      <a:pt x="64" y="20"/>
                    </a:cubicBezTo>
                    <a:cubicBezTo>
                      <a:pt x="63" y="19"/>
                      <a:pt x="63" y="14"/>
                      <a:pt x="60" y="16"/>
                    </a:cubicBezTo>
                    <a:cubicBezTo>
                      <a:pt x="56" y="17"/>
                      <a:pt x="54" y="24"/>
                      <a:pt x="54" y="26"/>
                    </a:cubicBezTo>
                    <a:cubicBezTo>
                      <a:pt x="53" y="29"/>
                      <a:pt x="53" y="34"/>
                      <a:pt x="53" y="34"/>
                    </a:cubicBezTo>
                    <a:cubicBezTo>
                      <a:pt x="53" y="34"/>
                      <a:pt x="52" y="42"/>
                      <a:pt x="52" y="44"/>
                    </a:cubicBezTo>
                    <a:cubicBezTo>
                      <a:pt x="53" y="45"/>
                      <a:pt x="52" y="56"/>
                      <a:pt x="52" y="57"/>
                    </a:cubicBezTo>
                    <a:cubicBezTo>
                      <a:pt x="52" y="59"/>
                      <a:pt x="52" y="64"/>
                      <a:pt x="52" y="65"/>
                    </a:cubicBezTo>
                    <a:cubicBezTo>
                      <a:pt x="52" y="67"/>
                      <a:pt x="51" y="70"/>
                      <a:pt x="51" y="70"/>
                    </a:cubicBezTo>
                    <a:cubicBezTo>
                      <a:pt x="51" y="70"/>
                      <a:pt x="48" y="75"/>
                      <a:pt x="46" y="78"/>
                    </a:cubicBezTo>
                    <a:cubicBezTo>
                      <a:pt x="45" y="80"/>
                      <a:pt x="38" y="86"/>
                      <a:pt x="38" y="86"/>
                    </a:cubicBezTo>
                    <a:cubicBezTo>
                      <a:pt x="37" y="86"/>
                      <a:pt x="33" y="88"/>
                      <a:pt x="32" y="88"/>
                    </a:cubicBezTo>
                    <a:cubicBezTo>
                      <a:pt x="31" y="87"/>
                      <a:pt x="27" y="84"/>
                      <a:pt x="26" y="84"/>
                    </a:cubicBezTo>
                    <a:cubicBezTo>
                      <a:pt x="25" y="83"/>
                      <a:pt x="22" y="83"/>
                      <a:pt x="22" y="83"/>
                    </a:cubicBezTo>
                    <a:cubicBezTo>
                      <a:pt x="22" y="83"/>
                      <a:pt x="19" y="78"/>
                      <a:pt x="16" y="78"/>
                    </a:cubicBezTo>
                    <a:cubicBezTo>
                      <a:pt x="13" y="78"/>
                      <a:pt x="5" y="76"/>
                      <a:pt x="2" y="80"/>
                    </a:cubicBezTo>
                    <a:cubicBezTo>
                      <a:pt x="0" y="83"/>
                      <a:pt x="2" y="83"/>
                      <a:pt x="5" y="85"/>
                    </a:cubicBezTo>
                    <a:cubicBezTo>
                      <a:pt x="7" y="87"/>
                      <a:pt x="10" y="91"/>
                      <a:pt x="11" y="91"/>
                    </a:cubicBezTo>
                    <a:cubicBezTo>
                      <a:pt x="13" y="92"/>
                      <a:pt x="17" y="94"/>
                      <a:pt x="18" y="95"/>
                    </a:cubicBezTo>
                    <a:cubicBezTo>
                      <a:pt x="18" y="95"/>
                      <a:pt x="24" y="103"/>
                      <a:pt x="26" y="104"/>
                    </a:cubicBezTo>
                    <a:cubicBezTo>
                      <a:pt x="28" y="104"/>
                      <a:pt x="38" y="112"/>
                      <a:pt x="39" y="113"/>
                    </a:cubicBezTo>
                    <a:cubicBezTo>
                      <a:pt x="40" y="114"/>
                      <a:pt x="45" y="116"/>
                      <a:pt x="47" y="120"/>
                    </a:cubicBezTo>
                    <a:cubicBezTo>
                      <a:pt x="49" y="126"/>
                      <a:pt x="28" y="225"/>
                      <a:pt x="26" y="236"/>
                    </a:cubicBezTo>
                    <a:cubicBezTo>
                      <a:pt x="21" y="265"/>
                      <a:pt x="21" y="287"/>
                      <a:pt x="21" y="287"/>
                    </a:cubicBezTo>
                    <a:cubicBezTo>
                      <a:pt x="35" y="294"/>
                      <a:pt x="50" y="300"/>
                      <a:pt x="65" y="307"/>
                    </a:cubicBezTo>
                    <a:cubicBezTo>
                      <a:pt x="65" y="307"/>
                      <a:pt x="77" y="278"/>
                      <a:pt x="78" y="256"/>
                    </a:cubicBezTo>
                    <a:cubicBezTo>
                      <a:pt x="79" y="245"/>
                      <a:pt x="81" y="210"/>
                      <a:pt x="82" y="179"/>
                    </a:cubicBezTo>
                    <a:cubicBezTo>
                      <a:pt x="84" y="149"/>
                      <a:pt x="85" y="122"/>
                      <a:pt x="8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7254876" y="3421063"/>
                <a:ext cx="217488" cy="657225"/>
              </a:xfrm>
              <a:custGeom>
                <a:avLst/>
                <a:gdLst>
                  <a:gd name="T0" fmla="*/ 21 w 58"/>
                  <a:gd name="T1" fmla="*/ 68 h 174"/>
                  <a:gd name="T2" fmla="*/ 14 w 58"/>
                  <a:gd name="T3" fmla="*/ 50 h 174"/>
                  <a:gd name="T4" fmla="*/ 9 w 58"/>
                  <a:gd name="T5" fmla="*/ 35 h 174"/>
                  <a:gd name="T6" fmla="*/ 6 w 58"/>
                  <a:gd name="T7" fmla="*/ 27 h 174"/>
                  <a:gd name="T8" fmla="*/ 3 w 58"/>
                  <a:gd name="T9" fmla="*/ 20 h 174"/>
                  <a:gd name="T10" fmla="*/ 6 w 58"/>
                  <a:gd name="T11" fmla="*/ 19 h 174"/>
                  <a:gd name="T12" fmla="*/ 9 w 58"/>
                  <a:gd name="T13" fmla="*/ 25 h 174"/>
                  <a:gd name="T14" fmla="*/ 12 w 58"/>
                  <a:gd name="T15" fmla="*/ 31 h 174"/>
                  <a:gd name="T16" fmla="*/ 15 w 58"/>
                  <a:gd name="T17" fmla="*/ 34 h 174"/>
                  <a:gd name="T18" fmla="*/ 13 w 58"/>
                  <a:gd name="T19" fmla="*/ 26 h 174"/>
                  <a:gd name="T20" fmla="*/ 11 w 58"/>
                  <a:gd name="T21" fmla="*/ 16 h 174"/>
                  <a:gd name="T22" fmla="*/ 9 w 58"/>
                  <a:gd name="T23" fmla="*/ 9 h 174"/>
                  <a:gd name="T24" fmla="*/ 13 w 58"/>
                  <a:gd name="T25" fmla="*/ 9 h 174"/>
                  <a:gd name="T26" fmla="*/ 17 w 58"/>
                  <a:gd name="T27" fmla="*/ 21 h 174"/>
                  <a:gd name="T28" fmla="*/ 19 w 58"/>
                  <a:gd name="T29" fmla="*/ 30 h 174"/>
                  <a:gd name="T30" fmla="*/ 19 w 58"/>
                  <a:gd name="T31" fmla="*/ 20 h 174"/>
                  <a:gd name="T32" fmla="*/ 17 w 58"/>
                  <a:gd name="T33" fmla="*/ 6 h 174"/>
                  <a:gd name="T34" fmla="*/ 19 w 58"/>
                  <a:gd name="T35" fmla="*/ 0 h 174"/>
                  <a:gd name="T36" fmla="*/ 25 w 58"/>
                  <a:gd name="T37" fmla="*/ 21 h 174"/>
                  <a:gd name="T38" fmla="*/ 26 w 58"/>
                  <a:gd name="T39" fmla="*/ 29 h 174"/>
                  <a:gd name="T40" fmla="*/ 27 w 58"/>
                  <a:gd name="T41" fmla="*/ 23 h 174"/>
                  <a:gd name="T42" fmla="*/ 26 w 58"/>
                  <a:gd name="T43" fmla="*/ 15 h 174"/>
                  <a:gd name="T44" fmla="*/ 27 w 58"/>
                  <a:gd name="T45" fmla="*/ 7 h 174"/>
                  <a:gd name="T46" fmla="*/ 31 w 58"/>
                  <a:gd name="T47" fmla="*/ 18 h 174"/>
                  <a:gd name="T48" fmla="*/ 33 w 58"/>
                  <a:gd name="T49" fmla="*/ 32 h 174"/>
                  <a:gd name="T50" fmla="*/ 34 w 58"/>
                  <a:gd name="T51" fmla="*/ 39 h 174"/>
                  <a:gd name="T52" fmla="*/ 41 w 58"/>
                  <a:gd name="T53" fmla="*/ 48 h 174"/>
                  <a:gd name="T54" fmla="*/ 46 w 58"/>
                  <a:gd name="T55" fmla="*/ 45 h 174"/>
                  <a:gd name="T56" fmla="*/ 50 w 58"/>
                  <a:gd name="T57" fmla="*/ 41 h 174"/>
                  <a:gd name="T58" fmla="*/ 55 w 58"/>
                  <a:gd name="T59" fmla="*/ 45 h 174"/>
                  <a:gd name="T60" fmla="*/ 50 w 58"/>
                  <a:gd name="T61" fmla="*/ 52 h 174"/>
                  <a:gd name="T62" fmla="*/ 41 w 58"/>
                  <a:gd name="T63" fmla="*/ 64 h 174"/>
                  <a:gd name="T64" fmla="*/ 53 w 58"/>
                  <a:gd name="T65" fmla="*/ 134 h 174"/>
                  <a:gd name="T66" fmla="*/ 41 w 58"/>
                  <a:gd name="T67" fmla="*/ 174 h 174"/>
                  <a:gd name="T68" fmla="*/ 27 w 58"/>
                  <a:gd name="T69" fmla="*/ 10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" h="174">
                    <a:moveTo>
                      <a:pt x="23" y="73"/>
                    </a:moveTo>
                    <a:cubicBezTo>
                      <a:pt x="23" y="73"/>
                      <a:pt x="21" y="69"/>
                      <a:pt x="21" y="68"/>
                    </a:cubicBezTo>
                    <a:cubicBezTo>
                      <a:pt x="20" y="67"/>
                      <a:pt x="18" y="62"/>
                      <a:pt x="17" y="60"/>
                    </a:cubicBezTo>
                    <a:cubicBezTo>
                      <a:pt x="17" y="59"/>
                      <a:pt x="14" y="51"/>
                      <a:pt x="14" y="50"/>
                    </a:cubicBezTo>
                    <a:cubicBezTo>
                      <a:pt x="13" y="48"/>
                      <a:pt x="12" y="43"/>
                      <a:pt x="11" y="42"/>
                    </a:cubicBezTo>
                    <a:cubicBezTo>
                      <a:pt x="11" y="41"/>
                      <a:pt x="9" y="36"/>
                      <a:pt x="9" y="35"/>
                    </a:cubicBezTo>
                    <a:cubicBezTo>
                      <a:pt x="9" y="35"/>
                      <a:pt x="7" y="30"/>
                      <a:pt x="7" y="30"/>
                    </a:cubicBezTo>
                    <a:cubicBezTo>
                      <a:pt x="7" y="30"/>
                      <a:pt x="6" y="28"/>
                      <a:pt x="6" y="27"/>
                    </a:cubicBezTo>
                    <a:cubicBezTo>
                      <a:pt x="5" y="26"/>
                      <a:pt x="4" y="24"/>
                      <a:pt x="4" y="24"/>
                    </a:cubicBezTo>
                    <a:cubicBezTo>
                      <a:pt x="4" y="24"/>
                      <a:pt x="3" y="22"/>
                      <a:pt x="3" y="20"/>
                    </a:cubicBezTo>
                    <a:cubicBezTo>
                      <a:pt x="2" y="19"/>
                      <a:pt x="0" y="15"/>
                      <a:pt x="3" y="14"/>
                    </a:cubicBezTo>
                    <a:cubicBezTo>
                      <a:pt x="5" y="14"/>
                      <a:pt x="6" y="19"/>
                      <a:pt x="6" y="19"/>
                    </a:cubicBezTo>
                    <a:cubicBezTo>
                      <a:pt x="7" y="20"/>
                      <a:pt x="7" y="21"/>
                      <a:pt x="8" y="22"/>
                    </a:cubicBezTo>
                    <a:cubicBezTo>
                      <a:pt x="8" y="22"/>
                      <a:pt x="9" y="25"/>
                      <a:pt x="9" y="25"/>
                    </a:cubicBezTo>
                    <a:cubicBezTo>
                      <a:pt x="9" y="26"/>
                      <a:pt x="10" y="28"/>
                      <a:pt x="10" y="28"/>
                    </a:cubicBezTo>
                    <a:cubicBezTo>
                      <a:pt x="10" y="28"/>
                      <a:pt x="11" y="30"/>
                      <a:pt x="12" y="31"/>
                    </a:cubicBezTo>
                    <a:cubicBezTo>
                      <a:pt x="12" y="32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6" y="33"/>
                      <a:pt x="16" y="32"/>
                    </a:cubicBezTo>
                    <a:cubicBezTo>
                      <a:pt x="16" y="31"/>
                      <a:pt x="14" y="27"/>
                      <a:pt x="13" y="26"/>
                    </a:cubicBezTo>
                    <a:cubicBezTo>
                      <a:pt x="13" y="25"/>
                      <a:pt x="12" y="22"/>
                      <a:pt x="12" y="21"/>
                    </a:cubicBezTo>
                    <a:cubicBezTo>
                      <a:pt x="12" y="21"/>
                      <a:pt x="11" y="17"/>
                      <a:pt x="11" y="16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9" y="10"/>
                      <a:pt x="9" y="9"/>
                    </a:cubicBezTo>
                    <a:cubicBezTo>
                      <a:pt x="8" y="8"/>
                      <a:pt x="7" y="3"/>
                      <a:pt x="9" y="3"/>
                    </a:cubicBezTo>
                    <a:cubicBezTo>
                      <a:pt x="11" y="4"/>
                      <a:pt x="13" y="8"/>
                      <a:pt x="13" y="9"/>
                    </a:cubicBezTo>
                    <a:cubicBezTo>
                      <a:pt x="13" y="11"/>
                      <a:pt x="15" y="14"/>
                      <a:pt x="15" y="14"/>
                    </a:cubicBezTo>
                    <a:cubicBezTo>
                      <a:pt x="15" y="14"/>
                      <a:pt x="16" y="21"/>
                      <a:pt x="17" y="21"/>
                    </a:cubicBezTo>
                    <a:cubicBezTo>
                      <a:pt x="17" y="22"/>
                      <a:pt x="18" y="24"/>
                      <a:pt x="18" y="25"/>
                    </a:cubicBezTo>
                    <a:cubicBezTo>
                      <a:pt x="19" y="26"/>
                      <a:pt x="19" y="29"/>
                      <a:pt x="19" y="30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21" y="29"/>
                      <a:pt x="19" y="21"/>
                      <a:pt x="19" y="20"/>
                    </a:cubicBezTo>
                    <a:cubicBezTo>
                      <a:pt x="19" y="20"/>
                      <a:pt x="18" y="13"/>
                      <a:pt x="18" y="12"/>
                    </a:cubicBezTo>
                    <a:cubicBezTo>
                      <a:pt x="18" y="11"/>
                      <a:pt x="17" y="6"/>
                      <a:pt x="17" y="6"/>
                    </a:cubicBezTo>
                    <a:cubicBezTo>
                      <a:pt x="17" y="5"/>
                      <a:pt x="17" y="3"/>
                      <a:pt x="17" y="3"/>
                    </a:cubicBezTo>
                    <a:cubicBezTo>
                      <a:pt x="17" y="3"/>
                      <a:pt x="16" y="0"/>
                      <a:pt x="19" y="0"/>
                    </a:cubicBezTo>
                    <a:cubicBezTo>
                      <a:pt x="21" y="1"/>
                      <a:pt x="22" y="4"/>
                      <a:pt x="22" y="5"/>
                    </a:cubicBezTo>
                    <a:cubicBezTo>
                      <a:pt x="22" y="6"/>
                      <a:pt x="25" y="21"/>
                      <a:pt x="25" y="21"/>
                    </a:cubicBezTo>
                    <a:cubicBezTo>
                      <a:pt x="25" y="21"/>
                      <a:pt x="25" y="26"/>
                      <a:pt x="25" y="26"/>
                    </a:cubicBezTo>
                    <a:cubicBezTo>
                      <a:pt x="25" y="27"/>
                      <a:pt x="26" y="29"/>
                      <a:pt x="26" y="29"/>
                    </a:cubicBezTo>
                    <a:cubicBezTo>
                      <a:pt x="27" y="29"/>
                      <a:pt x="27" y="28"/>
                      <a:pt x="27" y="28"/>
                    </a:cubicBezTo>
                    <a:cubicBezTo>
                      <a:pt x="27" y="27"/>
                      <a:pt x="27" y="23"/>
                      <a:pt x="27" y="23"/>
                    </a:cubicBezTo>
                    <a:cubicBezTo>
                      <a:pt x="27" y="22"/>
                      <a:pt x="27" y="19"/>
                      <a:pt x="27" y="18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5"/>
                      <a:pt x="26" y="10"/>
                      <a:pt x="26" y="10"/>
                    </a:cubicBezTo>
                    <a:cubicBezTo>
                      <a:pt x="26" y="9"/>
                      <a:pt x="26" y="6"/>
                      <a:pt x="27" y="7"/>
                    </a:cubicBezTo>
                    <a:cubicBezTo>
                      <a:pt x="29" y="7"/>
                      <a:pt x="30" y="11"/>
                      <a:pt x="30" y="13"/>
                    </a:cubicBezTo>
                    <a:cubicBezTo>
                      <a:pt x="31" y="14"/>
                      <a:pt x="31" y="18"/>
                      <a:pt x="31" y="18"/>
                    </a:cubicBezTo>
                    <a:cubicBezTo>
                      <a:pt x="31" y="18"/>
                      <a:pt x="32" y="22"/>
                      <a:pt x="32" y="23"/>
                    </a:cubicBezTo>
                    <a:cubicBezTo>
                      <a:pt x="32" y="24"/>
                      <a:pt x="33" y="31"/>
                      <a:pt x="33" y="32"/>
                    </a:cubicBezTo>
                    <a:cubicBezTo>
                      <a:pt x="33" y="33"/>
                      <a:pt x="33" y="36"/>
                      <a:pt x="34" y="37"/>
                    </a:cubicBezTo>
                    <a:cubicBezTo>
                      <a:pt x="34" y="37"/>
                      <a:pt x="34" y="39"/>
                      <a:pt x="34" y="39"/>
                    </a:cubicBezTo>
                    <a:cubicBezTo>
                      <a:pt x="34" y="39"/>
                      <a:pt x="35" y="42"/>
                      <a:pt x="36" y="44"/>
                    </a:cubicBezTo>
                    <a:cubicBezTo>
                      <a:pt x="37" y="45"/>
                      <a:pt x="40" y="48"/>
                      <a:pt x="41" y="48"/>
                    </a:cubicBezTo>
                    <a:cubicBezTo>
                      <a:pt x="41" y="48"/>
                      <a:pt x="43" y="49"/>
                      <a:pt x="43" y="48"/>
                    </a:cubicBezTo>
                    <a:cubicBezTo>
                      <a:pt x="44" y="48"/>
                      <a:pt x="45" y="46"/>
                      <a:pt x="46" y="45"/>
                    </a:cubicBezTo>
                    <a:cubicBezTo>
                      <a:pt x="46" y="45"/>
                      <a:pt x="47" y="44"/>
                      <a:pt x="47" y="44"/>
                    </a:cubicBezTo>
                    <a:cubicBezTo>
                      <a:pt x="47" y="44"/>
                      <a:pt x="48" y="42"/>
                      <a:pt x="50" y="41"/>
                    </a:cubicBezTo>
                    <a:cubicBezTo>
                      <a:pt x="51" y="41"/>
                      <a:pt x="55" y="39"/>
                      <a:pt x="56" y="41"/>
                    </a:cubicBezTo>
                    <a:cubicBezTo>
                      <a:pt x="57" y="43"/>
                      <a:pt x="56" y="43"/>
                      <a:pt x="55" y="45"/>
                    </a:cubicBezTo>
                    <a:cubicBezTo>
                      <a:pt x="54" y="46"/>
                      <a:pt x="53" y="49"/>
                      <a:pt x="52" y="49"/>
                    </a:cubicBezTo>
                    <a:cubicBezTo>
                      <a:pt x="52" y="49"/>
                      <a:pt x="50" y="51"/>
                      <a:pt x="50" y="52"/>
                    </a:cubicBezTo>
                    <a:cubicBezTo>
                      <a:pt x="49" y="52"/>
                      <a:pt x="48" y="57"/>
                      <a:pt x="47" y="58"/>
                    </a:cubicBezTo>
                    <a:cubicBezTo>
                      <a:pt x="46" y="58"/>
                      <a:pt x="42" y="63"/>
                      <a:pt x="41" y="64"/>
                    </a:cubicBezTo>
                    <a:cubicBezTo>
                      <a:pt x="41" y="65"/>
                      <a:pt x="39" y="66"/>
                      <a:pt x="39" y="69"/>
                    </a:cubicBezTo>
                    <a:cubicBezTo>
                      <a:pt x="38" y="73"/>
                      <a:pt x="52" y="128"/>
                      <a:pt x="53" y="134"/>
                    </a:cubicBezTo>
                    <a:cubicBezTo>
                      <a:pt x="57" y="150"/>
                      <a:pt x="58" y="162"/>
                      <a:pt x="58" y="162"/>
                    </a:cubicBezTo>
                    <a:cubicBezTo>
                      <a:pt x="52" y="166"/>
                      <a:pt x="47" y="170"/>
                      <a:pt x="41" y="174"/>
                    </a:cubicBezTo>
                    <a:cubicBezTo>
                      <a:pt x="41" y="174"/>
                      <a:pt x="35" y="158"/>
                      <a:pt x="33" y="147"/>
                    </a:cubicBezTo>
                    <a:cubicBezTo>
                      <a:pt x="32" y="141"/>
                      <a:pt x="29" y="122"/>
                      <a:pt x="27" y="105"/>
                    </a:cubicBezTo>
                    <a:cubicBezTo>
                      <a:pt x="25" y="88"/>
                      <a:pt x="23" y="73"/>
                      <a:pt x="2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8"/>
              <p:cNvSpPr>
                <a:spLocks/>
              </p:cNvSpPr>
              <p:nvPr/>
            </p:nvSpPr>
            <p:spPr bwMode="auto">
              <a:xfrm>
                <a:off x="8766176" y="2790825"/>
                <a:ext cx="307975" cy="1163638"/>
              </a:xfrm>
              <a:custGeom>
                <a:avLst/>
                <a:gdLst>
                  <a:gd name="T0" fmla="*/ 66 w 82"/>
                  <a:gd name="T1" fmla="*/ 99 h 308"/>
                  <a:gd name="T2" fmla="*/ 71 w 82"/>
                  <a:gd name="T3" fmla="*/ 72 h 308"/>
                  <a:gd name="T4" fmla="*/ 73 w 82"/>
                  <a:gd name="T5" fmla="*/ 57 h 308"/>
                  <a:gd name="T6" fmla="*/ 76 w 82"/>
                  <a:gd name="T7" fmla="*/ 46 h 308"/>
                  <a:gd name="T8" fmla="*/ 78 w 82"/>
                  <a:gd name="T9" fmla="*/ 37 h 308"/>
                  <a:gd name="T10" fmla="*/ 78 w 82"/>
                  <a:gd name="T11" fmla="*/ 24 h 308"/>
                  <a:gd name="T12" fmla="*/ 73 w 82"/>
                  <a:gd name="T13" fmla="*/ 35 h 308"/>
                  <a:gd name="T14" fmla="*/ 70 w 82"/>
                  <a:gd name="T15" fmla="*/ 43 h 308"/>
                  <a:gd name="T16" fmla="*/ 66 w 82"/>
                  <a:gd name="T17" fmla="*/ 51 h 308"/>
                  <a:gd name="T18" fmla="*/ 63 w 82"/>
                  <a:gd name="T19" fmla="*/ 47 h 308"/>
                  <a:gd name="T20" fmla="*/ 65 w 82"/>
                  <a:gd name="T21" fmla="*/ 33 h 308"/>
                  <a:gd name="T22" fmla="*/ 66 w 82"/>
                  <a:gd name="T23" fmla="*/ 21 h 308"/>
                  <a:gd name="T24" fmla="*/ 64 w 82"/>
                  <a:gd name="T25" fmla="*/ 7 h 308"/>
                  <a:gd name="T26" fmla="*/ 59 w 82"/>
                  <a:gd name="T27" fmla="*/ 21 h 308"/>
                  <a:gd name="T28" fmla="*/ 57 w 82"/>
                  <a:gd name="T29" fmla="*/ 38 h 308"/>
                  <a:gd name="T30" fmla="*/ 55 w 82"/>
                  <a:gd name="T31" fmla="*/ 44 h 308"/>
                  <a:gd name="T32" fmla="*/ 53 w 82"/>
                  <a:gd name="T33" fmla="*/ 30 h 308"/>
                  <a:gd name="T34" fmla="*/ 52 w 82"/>
                  <a:gd name="T35" fmla="*/ 9 h 308"/>
                  <a:gd name="T36" fmla="*/ 48 w 82"/>
                  <a:gd name="T37" fmla="*/ 0 h 308"/>
                  <a:gd name="T38" fmla="*/ 45 w 82"/>
                  <a:gd name="T39" fmla="*/ 20 h 308"/>
                  <a:gd name="T40" fmla="*/ 45 w 82"/>
                  <a:gd name="T41" fmla="*/ 30 h 308"/>
                  <a:gd name="T42" fmla="*/ 46 w 82"/>
                  <a:gd name="T43" fmla="*/ 44 h 308"/>
                  <a:gd name="T44" fmla="*/ 44 w 82"/>
                  <a:gd name="T45" fmla="*/ 40 h 308"/>
                  <a:gd name="T46" fmla="*/ 41 w 82"/>
                  <a:gd name="T47" fmla="*/ 25 h 308"/>
                  <a:gd name="T48" fmla="*/ 40 w 82"/>
                  <a:gd name="T49" fmla="*/ 13 h 308"/>
                  <a:gd name="T50" fmla="*/ 33 w 82"/>
                  <a:gd name="T51" fmla="*/ 16 h 308"/>
                  <a:gd name="T52" fmla="*/ 34 w 82"/>
                  <a:gd name="T53" fmla="*/ 33 h 308"/>
                  <a:gd name="T54" fmla="*/ 35 w 82"/>
                  <a:gd name="T55" fmla="*/ 53 h 308"/>
                  <a:gd name="T56" fmla="*/ 33 w 82"/>
                  <a:gd name="T57" fmla="*/ 64 h 308"/>
                  <a:gd name="T58" fmla="*/ 24 w 82"/>
                  <a:gd name="T59" fmla="*/ 71 h 308"/>
                  <a:gd name="T60" fmla="*/ 16 w 82"/>
                  <a:gd name="T61" fmla="*/ 65 h 308"/>
                  <a:gd name="T62" fmla="*/ 1 w 82"/>
                  <a:gd name="T63" fmla="*/ 59 h 308"/>
                  <a:gd name="T64" fmla="*/ 9 w 82"/>
                  <a:gd name="T65" fmla="*/ 73 h 308"/>
                  <a:gd name="T66" fmla="*/ 21 w 82"/>
                  <a:gd name="T67" fmla="*/ 86 h 308"/>
                  <a:gd name="T68" fmla="*/ 36 w 82"/>
                  <a:gd name="T69" fmla="*/ 101 h 308"/>
                  <a:gd name="T70" fmla="*/ 38 w 82"/>
                  <a:gd name="T71" fmla="*/ 117 h 308"/>
                  <a:gd name="T72" fmla="*/ 35 w 82"/>
                  <a:gd name="T73" fmla="*/ 308 h 308"/>
                  <a:gd name="T74" fmla="*/ 71 w 82"/>
                  <a:gd name="T75" fmla="*/ 2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08">
                    <a:moveTo>
                      <a:pt x="64" y="105"/>
                    </a:moveTo>
                    <a:cubicBezTo>
                      <a:pt x="64" y="105"/>
                      <a:pt x="66" y="100"/>
                      <a:pt x="66" y="99"/>
                    </a:cubicBezTo>
                    <a:cubicBezTo>
                      <a:pt x="66" y="97"/>
                      <a:pt x="69" y="90"/>
                      <a:pt x="69" y="88"/>
                    </a:cubicBezTo>
                    <a:cubicBezTo>
                      <a:pt x="69" y="85"/>
                      <a:pt x="71" y="74"/>
                      <a:pt x="71" y="72"/>
                    </a:cubicBezTo>
                    <a:cubicBezTo>
                      <a:pt x="71" y="71"/>
                      <a:pt x="73" y="64"/>
                      <a:pt x="73" y="62"/>
                    </a:cubicBezTo>
                    <a:cubicBezTo>
                      <a:pt x="73" y="60"/>
                      <a:pt x="73" y="58"/>
                      <a:pt x="73" y="57"/>
                    </a:cubicBezTo>
                    <a:cubicBezTo>
                      <a:pt x="73" y="57"/>
                      <a:pt x="74" y="53"/>
                      <a:pt x="74" y="52"/>
                    </a:cubicBezTo>
                    <a:cubicBezTo>
                      <a:pt x="75" y="52"/>
                      <a:pt x="76" y="46"/>
                      <a:pt x="76" y="46"/>
                    </a:cubicBezTo>
                    <a:cubicBezTo>
                      <a:pt x="76" y="46"/>
                      <a:pt x="77" y="43"/>
                      <a:pt x="77" y="42"/>
                    </a:cubicBezTo>
                    <a:cubicBezTo>
                      <a:pt x="78" y="41"/>
                      <a:pt x="78" y="37"/>
                      <a:pt x="78" y="37"/>
                    </a:cubicBezTo>
                    <a:cubicBezTo>
                      <a:pt x="78" y="37"/>
                      <a:pt x="79" y="34"/>
                      <a:pt x="80" y="33"/>
                    </a:cubicBezTo>
                    <a:cubicBezTo>
                      <a:pt x="80" y="31"/>
                      <a:pt x="82" y="25"/>
                      <a:pt x="78" y="24"/>
                    </a:cubicBezTo>
                    <a:cubicBezTo>
                      <a:pt x="75" y="24"/>
                      <a:pt x="74" y="30"/>
                      <a:pt x="74" y="30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1" y="38"/>
                      <a:pt x="71" y="39"/>
                    </a:cubicBezTo>
                    <a:cubicBezTo>
                      <a:pt x="71" y="40"/>
                      <a:pt x="70" y="43"/>
                      <a:pt x="70" y="43"/>
                    </a:cubicBezTo>
                    <a:cubicBezTo>
                      <a:pt x="70" y="43"/>
                      <a:pt x="69" y="45"/>
                      <a:pt x="68" y="46"/>
                    </a:cubicBezTo>
                    <a:cubicBezTo>
                      <a:pt x="68" y="48"/>
                      <a:pt x="67" y="50"/>
                      <a:pt x="66" y="51"/>
                    </a:cubicBezTo>
                    <a:cubicBezTo>
                      <a:pt x="66" y="51"/>
                      <a:pt x="65" y="51"/>
                      <a:pt x="65" y="51"/>
                    </a:cubicBezTo>
                    <a:cubicBezTo>
                      <a:pt x="64" y="50"/>
                      <a:pt x="63" y="49"/>
                      <a:pt x="63" y="47"/>
                    </a:cubicBezTo>
                    <a:cubicBezTo>
                      <a:pt x="63" y="47"/>
                      <a:pt x="64" y="40"/>
                      <a:pt x="64" y="39"/>
                    </a:cubicBezTo>
                    <a:cubicBezTo>
                      <a:pt x="65" y="38"/>
                      <a:pt x="65" y="33"/>
                      <a:pt x="65" y="33"/>
                    </a:cubicBezTo>
                    <a:cubicBezTo>
                      <a:pt x="65" y="32"/>
                      <a:pt x="65" y="27"/>
                      <a:pt x="66" y="25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7" y="17"/>
                      <a:pt x="67" y="15"/>
                    </a:cubicBezTo>
                    <a:cubicBezTo>
                      <a:pt x="67" y="14"/>
                      <a:pt x="68" y="8"/>
                      <a:pt x="64" y="7"/>
                    </a:cubicBezTo>
                    <a:cubicBezTo>
                      <a:pt x="61" y="7"/>
                      <a:pt x="60" y="13"/>
                      <a:pt x="60" y="15"/>
                    </a:cubicBezTo>
                    <a:cubicBezTo>
                      <a:pt x="60" y="17"/>
                      <a:pt x="59" y="21"/>
                      <a:pt x="59" y="21"/>
                    </a:cubicBezTo>
                    <a:cubicBezTo>
                      <a:pt x="59" y="22"/>
                      <a:pt x="58" y="31"/>
                      <a:pt x="58" y="32"/>
                    </a:cubicBezTo>
                    <a:cubicBezTo>
                      <a:pt x="58" y="33"/>
                      <a:pt x="57" y="36"/>
                      <a:pt x="57" y="38"/>
                    </a:cubicBezTo>
                    <a:cubicBezTo>
                      <a:pt x="56" y="39"/>
                      <a:pt x="56" y="44"/>
                      <a:pt x="56" y="44"/>
                    </a:cubicBezTo>
                    <a:cubicBezTo>
                      <a:pt x="56" y="44"/>
                      <a:pt x="56" y="45"/>
                      <a:pt x="55" y="44"/>
                    </a:cubicBezTo>
                    <a:cubicBezTo>
                      <a:pt x="54" y="43"/>
                      <a:pt x="53" y="42"/>
                      <a:pt x="54" y="41"/>
                    </a:cubicBezTo>
                    <a:cubicBezTo>
                      <a:pt x="54" y="41"/>
                      <a:pt x="53" y="31"/>
                      <a:pt x="53" y="30"/>
                    </a:cubicBezTo>
                    <a:cubicBezTo>
                      <a:pt x="53" y="29"/>
                      <a:pt x="53" y="19"/>
                      <a:pt x="52" y="18"/>
                    </a:cubicBezTo>
                    <a:cubicBezTo>
                      <a:pt x="52" y="17"/>
                      <a:pt x="52" y="10"/>
                      <a:pt x="52" y="9"/>
                    </a:cubicBezTo>
                    <a:cubicBezTo>
                      <a:pt x="52" y="8"/>
                      <a:pt x="52" y="4"/>
                      <a:pt x="52" y="4"/>
                    </a:cubicBezTo>
                    <a:cubicBezTo>
                      <a:pt x="52" y="4"/>
                      <a:pt x="52" y="0"/>
                      <a:pt x="48" y="0"/>
                    </a:cubicBezTo>
                    <a:cubicBezTo>
                      <a:pt x="44" y="0"/>
                      <a:pt x="44" y="5"/>
                      <a:pt x="44" y="6"/>
                    </a:cubicBezTo>
                    <a:cubicBezTo>
                      <a:pt x="44" y="7"/>
                      <a:pt x="45" y="20"/>
                      <a:pt x="45" y="20"/>
                    </a:cubicBezTo>
                    <a:cubicBezTo>
                      <a:pt x="45" y="20"/>
                      <a:pt x="45" y="24"/>
                      <a:pt x="45" y="25"/>
                    </a:cubicBezTo>
                    <a:cubicBezTo>
                      <a:pt x="45" y="25"/>
                      <a:pt x="45" y="29"/>
                      <a:pt x="45" y="30"/>
                    </a:cubicBezTo>
                    <a:cubicBezTo>
                      <a:pt x="45" y="30"/>
                      <a:pt x="45" y="37"/>
                      <a:pt x="46" y="38"/>
                    </a:cubicBezTo>
                    <a:cubicBezTo>
                      <a:pt x="46" y="39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5" y="44"/>
                    </a:cubicBezTo>
                    <a:cubicBezTo>
                      <a:pt x="44" y="44"/>
                      <a:pt x="44" y="41"/>
                      <a:pt x="44" y="40"/>
                    </a:cubicBezTo>
                    <a:cubicBezTo>
                      <a:pt x="43" y="39"/>
                      <a:pt x="42" y="33"/>
                      <a:pt x="42" y="32"/>
                    </a:cubicBezTo>
                    <a:cubicBezTo>
                      <a:pt x="42" y="32"/>
                      <a:pt x="41" y="27"/>
                      <a:pt x="41" y="25"/>
                    </a:cubicBezTo>
                    <a:cubicBezTo>
                      <a:pt x="41" y="23"/>
                      <a:pt x="41" y="21"/>
                      <a:pt x="41" y="21"/>
                    </a:cubicBezTo>
                    <a:cubicBezTo>
                      <a:pt x="41" y="21"/>
                      <a:pt x="40" y="14"/>
                      <a:pt x="40" y="13"/>
                    </a:cubicBezTo>
                    <a:cubicBezTo>
                      <a:pt x="39" y="11"/>
                      <a:pt x="39" y="7"/>
                      <a:pt x="36" y="8"/>
                    </a:cubicBezTo>
                    <a:cubicBezTo>
                      <a:pt x="34" y="8"/>
                      <a:pt x="33" y="14"/>
                      <a:pt x="33" y="16"/>
                    </a:cubicBezTo>
                    <a:cubicBezTo>
                      <a:pt x="33" y="19"/>
                      <a:pt x="33" y="24"/>
                      <a:pt x="33" y="24"/>
                    </a:cubicBezTo>
                    <a:cubicBezTo>
                      <a:pt x="33" y="24"/>
                      <a:pt x="34" y="31"/>
                      <a:pt x="34" y="33"/>
                    </a:cubicBezTo>
                    <a:cubicBezTo>
                      <a:pt x="34" y="34"/>
                      <a:pt x="35" y="44"/>
                      <a:pt x="35" y="46"/>
                    </a:cubicBezTo>
                    <a:cubicBezTo>
                      <a:pt x="35" y="47"/>
                      <a:pt x="35" y="52"/>
                      <a:pt x="35" y="53"/>
                    </a:cubicBezTo>
                    <a:cubicBezTo>
                      <a:pt x="36" y="55"/>
                      <a:pt x="36" y="57"/>
                      <a:pt x="36" y="57"/>
                    </a:cubicBezTo>
                    <a:cubicBezTo>
                      <a:pt x="36" y="57"/>
                      <a:pt x="34" y="62"/>
                      <a:pt x="33" y="64"/>
                    </a:cubicBezTo>
                    <a:cubicBezTo>
                      <a:pt x="32" y="66"/>
                      <a:pt x="28" y="71"/>
                      <a:pt x="28" y="71"/>
                    </a:cubicBezTo>
                    <a:cubicBezTo>
                      <a:pt x="27" y="71"/>
                      <a:pt x="25" y="72"/>
                      <a:pt x="24" y="71"/>
                    </a:cubicBezTo>
                    <a:cubicBezTo>
                      <a:pt x="23" y="71"/>
                      <a:pt x="20" y="67"/>
                      <a:pt x="19" y="67"/>
                    </a:cubicBezTo>
                    <a:cubicBezTo>
                      <a:pt x="18" y="66"/>
                      <a:pt x="16" y="65"/>
                      <a:pt x="16" y="65"/>
                    </a:cubicBezTo>
                    <a:cubicBezTo>
                      <a:pt x="16" y="65"/>
                      <a:pt x="13" y="61"/>
                      <a:pt x="11" y="60"/>
                    </a:cubicBezTo>
                    <a:cubicBezTo>
                      <a:pt x="9" y="59"/>
                      <a:pt x="2" y="56"/>
                      <a:pt x="1" y="59"/>
                    </a:cubicBezTo>
                    <a:cubicBezTo>
                      <a:pt x="0" y="62"/>
                      <a:pt x="1" y="63"/>
                      <a:pt x="3" y="65"/>
                    </a:cubicBezTo>
                    <a:cubicBezTo>
                      <a:pt x="6" y="68"/>
                      <a:pt x="8" y="72"/>
                      <a:pt x="9" y="73"/>
                    </a:cubicBezTo>
                    <a:cubicBezTo>
                      <a:pt x="10" y="73"/>
                      <a:pt x="13" y="76"/>
                      <a:pt x="14" y="77"/>
                    </a:cubicBezTo>
                    <a:cubicBezTo>
                      <a:pt x="15" y="78"/>
                      <a:pt x="19" y="85"/>
                      <a:pt x="21" y="86"/>
                    </a:cubicBezTo>
                    <a:cubicBezTo>
                      <a:pt x="22" y="87"/>
                      <a:pt x="31" y="95"/>
                      <a:pt x="31" y="96"/>
                    </a:cubicBezTo>
                    <a:cubicBezTo>
                      <a:pt x="32" y="97"/>
                      <a:pt x="35" y="100"/>
                      <a:pt x="36" y="101"/>
                    </a:cubicBezTo>
                    <a:cubicBezTo>
                      <a:pt x="36" y="101"/>
                      <a:pt x="37" y="102"/>
                      <a:pt x="38" y="103"/>
                    </a:cubicBezTo>
                    <a:cubicBezTo>
                      <a:pt x="38" y="104"/>
                      <a:pt x="38" y="114"/>
                      <a:pt x="38" y="117"/>
                    </a:cubicBezTo>
                    <a:cubicBezTo>
                      <a:pt x="38" y="120"/>
                      <a:pt x="34" y="194"/>
                      <a:pt x="34" y="204"/>
                    </a:cubicBezTo>
                    <a:cubicBezTo>
                      <a:pt x="33" y="229"/>
                      <a:pt x="35" y="308"/>
                      <a:pt x="35" y="308"/>
                    </a:cubicBezTo>
                    <a:cubicBezTo>
                      <a:pt x="66" y="308"/>
                      <a:pt x="66" y="308"/>
                      <a:pt x="66" y="308"/>
                    </a:cubicBezTo>
                    <a:cubicBezTo>
                      <a:pt x="66" y="308"/>
                      <a:pt x="72" y="223"/>
                      <a:pt x="71" y="207"/>
                    </a:cubicBezTo>
                    <a:cubicBezTo>
                      <a:pt x="70" y="191"/>
                      <a:pt x="64" y="105"/>
                      <a:pt x="6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8439151" y="3357563"/>
                <a:ext cx="371475" cy="887413"/>
              </a:xfrm>
              <a:custGeom>
                <a:avLst/>
                <a:gdLst>
                  <a:gd name="T0" fmla="*/ 29 w 99"/>
                  <a:gd name="T1" fmla="*/ 93 h 235"/>
                  <a:gd name="T2" fmla="*/ 20 w 99"/>
                  <a:gd name="T3" fmla="*/ 68 h 235"/>
                  <a:gd name="T4" fmla="*/ 13 w 99"/>
                  <a:gd name="T5" fmla="*/ 48 h 235"/>
                  <a:gd name="T6" fmla="*/ 8 w 99"/>
                  <a:gd name="T7" fmla="*/ 38 h 235"/>
                  <a:gd name="T8" fmla="*/ 3 w 99"/>
                  <a:gd name="T9" fmla="*/ 29 h 235"/>
                  <a:gd name="T10" fmla="*/ 10 w 99"/>
                  <a:gd name="T11" fmla="*/ 26 h 235"/>
                  <a:gd name="T12" fmla="*/ 14 w 99"/>
                  <a:gd name="T13" fmla="*/ 35 h 235"/>
                  <a:gd name="T14" fmla="*/ 18 w 99"/>
                  <a:gd name="T15" fmla="*/ 43 h 235"/>
                  <a:gd name="T16" fmla="*/ 23 w 99"/>
                  <a:gd name="T17" fmla="*/ 47 h 235"/>
                  <a:gd name="T18" fmla="*/ 22 w 99"/>
                  <a:gd name="T19" fmla="*/ 36 h 235"/>
                  <a:gd name="T20" fmla="*/ 18 w 99"/>
                  <a:gd name="T21" fmla="*/ 22 h 235"/>
                  <a:gd name="T22" fmla="*/ 16 w 99"/>
                  <a:gd name="T23" fmla="*/ 13 h 235"/>
                  <a:gd name="T24" fmla="*/ 23 w 99"/>
                  <a:gd name="T25" fmla="*/ 13 h 235"/>
                  <a:gd name="T26" fmla="*/ 28 w 99"/>
                  <a:gd name="T27" fmla="*/ 29 h 235"/>
                  <a:gd name="T28" fmla="*/ 32 w 99"/>
                  <a:gd name="T29" fmla="*/ 40 h 235"/>
                  <a:gd name="T30" fmla="*/ 33 w 99"/>
                  <a:gd name="T31" fmla="*/ 28 h 235"/>
                  <a:gd name="T32" fmla="*/ 32 w 99"/>
                  <a:gd name="T33" fmla="*/ 8 h 235"/>
                  <a:gd name="T34" fmla="*/ 35 w 99"/>
                  <a:gd name="T35" fmla="*/ 1 h 235"/>
                  <a:gd name="T36" fmla="*/ 43 w 99"/>
                  <a:gd name="T37" fmla="*/ 28 h 235"/>
                  <a:gd name="T38" fmla="*/ 45 w 99"/>
                  <a:gd name="T39" fmla="*/ 40 h 235"/>
                  <a:gd name="T40" fmla="*/ 46 w 99"/>
                  <a:gd name="T41" fmla="*/ 31 h 235"/>
                  <a:gd name="T42" fmla="*/ 47 w 99"/>
                  <a:gd name="T43" fmla="*/ 21 h 235"/>
                  <a:gd name="T44" fmla="*/ 50 w 99"/>
                  <a:gd name="T45" fmla="*/ 9 h 235"/>
                  <a:gd name="T46" fmla="*/ 55 w 99"/>
                  <a:gd name="T47" fmla="*/ 24 h 235"/>
                  <a:gd name="T48" fmla="*/ 56 w 99"/>
                  <a:gd name="T49" fmla="*/ 43 h 235"/>
                  <a:gd name="T50" fmla="*/ 57 w 99"/>
                  <a:gd name="T51" fmla="*/ 53 h 235"/>
                  <a:gd name="T52" fmla="*/ 68 w 99"/>
                  <a:gd name="T53" fmla="*/ 65 h 235"/>
                  <a:gd name="T54" fmla="*/ 78 w 99"/>
                  <a:gd name="T55" fmla="*/ 61 h 235"/>
                  <a:gd name="T56" fmla="*/ 86 w 99"/>
                  <a:gd name="T57" fmla="*/ 54 h 235"/>
                  <a:gd name="T58" fmla="*/ 95 w 99"/>
                  <a:gd name="T59" fmla="*/ 60 h 235"/>
                  <a:gd name="T60" fmla="*/ 83 w 99"/>
                  <a:gd name="T61" fmla="*/ 69 h 235"/>
                  <a:gd name="T62" fmla="*/ 68 w 99"/>
                  <a:gd name="T63" fmla="*/ 87 h 235"/>
                  <a:gd name="T64" fmla="*/ 62 w 99"/>
                  <a:gd name="T65" fmla="*/ 93 h 235"/>
                  <a:gd name="T66" fmla="*/ 80 w 99"/>
                  <a:gd name="T67" fmla="*/ 181 h 235"/>
                  <a:gd name="T68" fmla="*/ 52 w 99"/>
                  <a:gd name="T69" fmla="*/ 235 h 235"/>
                  <a:gd name="T70" fmla="*/ 37 w 99"/>
                  <a:gd name="T71" fmla="*/ 14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235">
                    <a:moveTo>
                      <a:pt x="33" y="99"/>
                    </a:moveTo>
                    <a:cubicBezTo>
                      <a:pt x="33" y="99"/>
                      <a:pt x="30" y="94"/>
                      <a:pt x="29" y="93"/>
                    </a:cubicBezTo>
                    <a:cubicBezTo>
                      <a:pt x="29" y="92"/>
                      <a:pt x="25" y="85"/>
                      <a:pt x="24" y="83"/>
                    </a:cubicBezTo>
                    <a:cubicBezTo>
                      <a:pt x="24" y="81"/>
                      <a:pt x="20" y="70"/>
                      <a:pt x="20" y="68"/>
                    </a:cubicBezTo>
                    <a:cubicBezTo>
                      <a:pt x="19" y="66"/>
                      <a:pt x="17" y="60"/>
                      <a:pt x="16" y="58"/>
                    </a:cubicBezTo>
                    <a:cubicBezTo>
                      <a:pt x="16" y="56"/>
                      <a:pt x="13" y="49"/>
                      <a:pt x="13" y="48"/>
                    </a:cubicBezTo>
                    <a:cubicBezTo>
                      <a:pt x="12" y="48"/>
                      <a:pt x="10" y="42"/>
                      <a:pt x="10" y="42"/>
                    </a:cubicBezTo>
                    <a:cubicBezTo>
                      <a:pt x="10" y="42"/>
                      <a:pt x="8" y="39"/>
                      <a:pt x="8" y="38"/>
                    </a:cubicBezTo>
                    <a:cubicBezTo>
                      <a:pt x="7" y="36"/>
                      <a:pt x="6" y="33"/>
                      <a:pt x="6" y="33"/>
                    </a:cubicBezTo>
                    <a:cubicBezTo>
                      <a:pt x="6" y="33"/>
                      <a:pt x="4" y="30"/>
                      <a:pt x="3" y="29"/>
                    </a:cubicBezTo>
                    <a:cubicBezTo>
                      <a:pt x="3" y="27"/>
                      <a:pt x="0" y="21"/>
                      <a:pt x="4" y="20"/>
                    </a:cubicBezTo>
                    <a:cubicBezTo>
                      <a:pt x="8" y="20"/>
                      <a:pt x="10" y="26"/>
                      <a:pt x="10" y="26"/>
                    </a:cubicBezTo>
                    <a:cubicBezTo>
                      <a:pt x="11" y="28"/>
                      <a:pt x="11" y="30"/>
                      <a:pt x="12" y="31"/>
                    </a:cubicBezTo>
                    <a:cubicBezTo>
                      <a:pt x="12" y="31"/>
                      <a:pt x="14" y="34"/>
                      <a:pt x="14" y="35"/>
                    </a:cubicBezTo>
                    <a:cubicBezTo>
                      <a:pt x="15" y="36"/>
                      <a:pt x="16" y="39"/>
                      <a:pt x="16" y="39"/>
                    </a:cubicBezTo>
                    <a:cubicBezTo>
                      <a:pt x="16" y="39"/>
                      <a:pt x="18" y="41"/>
                      <a:pt x="18" y="43"/>
                    </a:cubicBezTo>
                    <a:cubicBezTo>
                      <a:pt x="19" y="44"/>
                      <a:pt x="21" y="46"/>
                      <a:pt x="21" y="47"/>
                    </a:cubicBezTo>
                    <a:cubicBezTo>
                      <a:pt x="22" y="47"/>
                      <a:pt x="23" y="47"/>
                      <a:pt x="23" y="47"/>
                    </a:cubicBezTo>
                    <a:cubicBezTo>
                      <a:pt x="24" y="47"/>
                      <a:pt x="25" y="45"/>
                      <a:pt x="25" y="44"/>
                    </a:cubicBezTo>
                    <a:cubicBezTo>
                      <a:pt x="25" y="43"/>
                      <a:pt x="22" y="37"/>
                      <a:pt x="22" y="36"/>
                    </a:cubicBezTo>
                    <a:cubicBezTo>
                      <a:pt x="21" y="35"/>
                      <a:pt x="20" y="30"/>
                      <a:pt x="20" y="29"/>
                    </a:cubicBezTo>
                    <a:cubicBezTo>
                      <a:pt x="20" y="29"/>
                      <a:pt x="19" y="24"/>
                      <a:pt x="18" y="22"/>
                    </a:cubicBezTo>
                    <a:cubicBezTo>
                      <a:pt x="18" y="20"/>
                      <a:pt x="17" y="18"/>
                      <a:pt x="17" y="18"/>
                    </a:cubicBezTo>
                    <a:cubicBezTo>
                      <a:pt x="17" y="18"/>
                      <a:pt x="16" y="14"/>
                      <a:pt x="16" y="13"/>
                    </a:cubicBezTo>
                    <a:cubicBezTo>
                      <a:pt x="15" y="11"/>
                      <a:pt x="13" y="5"/>
                      <a:pt x="17" y="5"/>
                    </a:cubicBezTo>
                    <a:cubicBezTo>
                      <a:pt x="21" y="5"/>
                      <a:pt x="23" y="11"/>
                      <a:pt x="23" y="13"/>
                    </a:cubicBezTo>
                    <a:cubicBezTo>
                      <a:pt x="24" y="15"/>
                      <a:pt x="25" y="19"/>
                      <a:pt x="25" y="19"/>
                    </a:cubicBezTo>
                    <a:cubicBezTo>
                      <a:pt x="26" y="20"/>
                      <a:pt x="28" y="28"/>
                      <a:pt x="28" y="29"/>
                    </a:cubicBezTo>
                    <a:cubicBezTo>
                      <a:pt x="29" y="30"/>
                      <a:pt x="30" y="33"/>
                      <a:pt x="31" y="35"/>
                    </a:cubicBezTo>
                    <a:cubicBezTo>
                      <a:pt x="31" y="36"/>
                      <a:pt x="32" y="39"/>
                      <a:pt x="32" y="40"/>
                    </a:cubicBezTo>
                    <a:cubicBezTo>
                      <a:pt x="32" y="40"/>
                      <a:pt x="33" y="41"/>
                      <a:pt x="34" y="41"/>
                    </a:cubicBezTo>
                    <a:cubicBezTo>
                      <a:pt x="34" y="40"/>
                      <a:pt x="33" y="29"/>
                      <a:pt x="33" y="28"/>
                    </a:cubicBezTo>
                    <a:cubicBezTo>
                      <a:pt x="33" y="27"/>
                      <a:pt x="32" y="18"/>
                      <a:pt x="32" y="17"/>
                    </a:cubicBezTo>
                    <a:cubicBezTo>
                      <a:pt x="32" y="16"/>
                      <a:pt x="32" y="9"/>
                      <a:pt x="32" y="8"/>
                    </a:cubicBezTo>
                    <a:cubicBezTo>
                      <a:pt x="31" y="8"/>
                      <a:pt x="31" y="4"/>
                      <a:pt x="31" y="4"/>
                    </a:cubicBezTo>
                    <a:cubicBezTo>
                      <a:pt x="31" y="4"/>
                      <a:pt x="30" y="0"/>
                      <a:pt x="35" y="1"/>
                    </a:cubicBezTo>
                    <a:cubicBezTo>
                      <a:pt x="39" y="2"/>
                      <a:pt x="40" y="6"/>
                      <a:pt x="40" y="7"/>
                    </a:cubicBezTo>
                    <a:cubicBezTo>
                      <a:pt x="40" y="8"/>
                      <a:pt x="43" y="28"/>
                      <a:pt x="43" y="28"/>
                    </a:cubicBezTo>
                    <a:cubicBezTo>
                      <a:pt x="43" y="29"/>
                      <a:pt x="43" y="35"/>
                      <a:pt x="43" y="36"/>
                    </a:cubicBezTo>
                    <a:cubicBezTo>
                      <a:pt x="43" y="37"/>
                      <a:pt x="44" y="40"/>
                      <a:pt x="45" y="40"/>
                    </a:cubicBezTo>
                    <a:cubicBezTo>
                      <a:pt x="46" y="40"/>
                      <a:pt x="46" y="38"/>
                      <a:pt x="46" y="38"/>
                    </a:cubicBezTo>
                    <a:cubicBezTo>
                      <a:pt x="46" y="37"/>
                      <a:pt x="46" y="31"/>
                      <a:pt x="46" y="31"/>
                    </a:cubicBezTo>
                    <a:cubicBezTo>
                      <a:pt x="46" y="30"/>
                      <a:pt x="47" y="26"/>
                      <a:pt x="47" y="24"/>
                    </a:cubicBezTo>
                    <a:cubicBezTo>
                      <a:pt x="47" y="22"/>
                      <a:pt x="47" y="21"/>
                      <a:pt x="47" y="21"/>
                    </a:cubicBezTo>
                    <a:cubicBezTo>
                      <a:pt x="47" y="21"/>
                      <a:pt x="46" y="14"/>
                      <a:pt x="46" y="13"/>
                    </a:cubicBezTo>
                    <a:cubicBezTo>
                      <a:pt x="47" y="12"/>
                      <a:pt x="46" y="9"/>
                      <a:pt x="50" y="9"/>
                    </a:cubicBezTo>
                    <a:cubicBezTo>
                      <a:pt x="53" y="10"/>
                      <a:pt x="54" y="15"/>
                      <a:pt x="54" y="17"/>
                    </a:cubicBezTo>
                    <a:cubicBezTo>
                      <a:pt x="55" y="19"/>
                      <a:pt x="55" y="24"/>
                      <a:pt x="55" y="24"/>
                    </a:cubicBezTo>
                    <a:cubicBezTo>
                      <a:pt x="55" y="24"/>
                      <a:pt x="56" y="30"/>
                      <a:pt x="56" y="32"/>
                    </a:cubicBezTo>
                    <a:cubicBezTo>
                      <a:pt x="56" y="33"/>
                      <a:pt x="56" y="42"/>
                      <a:pt x="56" y="43"/>
                    </a:cubicBezTo>
                    <a:cubicBezTo>
                      <a:pt x="56" y="44"/>
                      <a:pt x="57" y="48"/>
                      <a:pt x="57" y="49"/>
                    </a:cubicBezTo>
                    <a:cubicBezTo>
                      <a:pt x="57" y="51"/>
                      <a:pt x="57" y="53"/>
                      <a:pt x="57" y="53"/>
                    </a:cubicBezTo>
                    <a:cubicBezTo>
                      <a:pt x="57" y="53"/>
                      <a:pt x="60" y="57"/>
                      <a:pt x="61" y="59"/>
                    </a:cubicBezTo>
                    <a:cubicBezTo>
                      <a:pt x="63" y="60"/>
                      <a:pt x="68" y="65"/>
                      <a:pt x="68" y="65"/>
                    </a:cubicBezTo>
                    <a:cubicBezTo>
                      <a:pt x="69" y="65"/>
                      <a:pt x="72" y="66"/>
                      <a:pt x="73" y="65"/>
                    </a:cubicBezTo>
                    <a:cubicBezTo>
                      <a:pt x="74" y="65"/>
                      <a:pt x="77" y="62"/>
                      <a:pt x="78" y="61"/>
                    </a:cubicBezTo>
                    <a:cubicBezTo>
                      <a:pt x="78" y="60"/>
                      <a:pt x="80" y="60"/>
                      <a:pt x="80" y="60"/>
                    </a:cubicBezTo>
                    <a:cubicBezTo>
                      <a:pt x="80" y="60"/>
                      <a:pt x="84" y="55"/>
                      <a:pt x="86" y="54"/>
                    </a:cubicBezTo>
                    <a:cubicBezTo>
                      <a:pt x="89" y="53"/>
                      <a:pt x="95" y="52"/>
                      <a:pt x="97" y="55"/>
                    </a:cubicBezTo>
                    <a:cubicBezTo>
                      <a:pt x="99" y="57"/>
                      <a:pt x="97" y="58"/>
                      <a:pt x="95" y="60"/>
                    </a:cubicBezTo>
                    <a:cubicBezTo>
                      <a:pt x="93" y="61"/>
                      <a:pt x="89" y="64"/>
                      <a:pt x="88" y="64"/>
                    </a:cubicBezTo>
                    <a:cubicBezTo>
                      <a:pt x="87" y="65"/>
                      <a:pt x="84" y="68"/>
                      <a:pt x="83" y="69"/>
                    </a:cubicBezTo>
                    <a:cubicBezTo>
                      <a:pt x="83" y="69"/>
                      <a:pt x="80" y="77"/>
                      <a:pt x="78" y="78"/>
                    </a:cubicBezTo>
                    <a:cubicBezTo>
                      <a:pt x="77" y="78"/>
                      <a:pt x="68" y="86"/>
                      <a:pt x="68" y="87"/>
                    </a:cubicBezTo>
                    <a:cubicBezTo>
                      <a:pt x="67" y="87"/>
                      <a:pt x="64" y="91"/>
                      <a:pt x="63" y="91"/>
                    </a:cubicBezTo>
                    <a:cubicBezTo>
                      <a:pt x="63" y="92"/>
                      <a:pt x="62" y="92"/>
                      <a:pt x="62" y="93"/>
                    </a:cubicBezTo>
                    <a:cubicBezTo>
                      <a:pt x="61" y="95"/>
                      <a:pt x="63" y="103"/>
                      <a:pt x="63" y="106"/>
                    </a:cubicBezTo>
                    <a:cubicBezTo>
                      <a:pt x="64" y="108"/>
                      <a:pt x="78" y="173"/>
                      <a:pt x="80" y="181"/>
                    </a:cubicBezTo>
                    <a:cubicBezTo>
                      <a:pt x="84" y="203"/>
                      <a:pt x="85" y="220"/>
                      <a:pt x="85" y="220"/>
                    </a:cubicBezTo>
                    <a:cubicBezTo>
                      <a:pt x="74" y="225"/>
                      <a:pt x="63" y="230"/>
                      <a:pt x="52" y="235"/>
                    </a:cubicBezTo>
                    <a:cubicBezTo>
                      <a:pt x="52" y="235"/>
                      <a:pt x="43" y="215"/>
                      <a:pt x="41" y="199"/>
                    </a:cubicBezTo>
                    <a:cubicBezTo>
                      <a:pt x="41" y="191"/>
                      <a:pt x="38" y="166"/>
                      <a:pt x="37" y="143"/>
                    </a:cubicBezTo>
                    <a:cubicBezTo>
                      <a:pt x="35" y="119"/>
                      <a:pt x="33" y="99"/>
                      <a:pt x="3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6927851" y="2903538"/>
                <a:ext cx="481013" cy="1149350"/>
              </a:xfrm>
              <a:custGeom>
                <a:avLst/>
                <a:gdLst>
                  <a:gd name="T0" fmla="*/ 38 w 128"/>
                  <a:gd name="T1" fmla="*/ 120 h 304"/>
                  <a:gd name="T2" fmla="*/ 25 w 128"/>
                  <a:gd name="T3" fmla="*/ 88 h 304"/>
                  <a:gd name="T4" fmla="*/ 17 w 128"/>
                  <a:gd name="T5" fmla="*/ 62 h 304"/>
                  <a:gd name="T6" fmla="*/ 10 w 128"/>
                  <a:gd name="T7" fmla="*/ 49 h 304"/>
                  <a:gd name="T8" fmla="*/ 5 w 128"/>
                  <a:gd name="T9" fmla="*/ 37 h 304"/>
                  <a:gd name="T10" fmla="*/ 13 w 128"/>
                  <a:gd name="T11" fmla="*/ 34 h 304"/>
                  <a:gd name="T12" fmla="*/ 19 w 128"/>
                  <a:gd name="T13" fmla="*/ 45 h 304"/>
                  <a:gd name="T14" fmla="*/ 24 w 128"/>
                  <a:gd name="T15" fmla="*/ 55 h 304"/>
                  <a:gd name="T16" fmla="*/ 30 w 128"/>
                  <a:gd name="T17" fmla="*/ 60 h 304"/>
                  <a:gd name="T18" fmla="*/ 29 w 128"/>
                  <a:gd name="T19" fmla="*/ 46 h 304"/>
                  <a:gd name="T20" fmla="*/ 24 w 128"/>
                  <a:gd name="T21" fmla="*/ 29 h 304"/>
                  <a:gd name="T22" fmla="*/ 20 w 128"/>
                  <a:gd name="T23" fmla="*/ 16 h 304"/>
                  <a:gd name="T24" fmla="*/ 30 w 128"/>
                  <a:gd name="T25" fmla="*/ 17 h 304"/>
                  <a:gd name="T26" fmla="*/ 37 w 128"/>
                  <a:gd name="T27" fmla="*/ 38 h 304"/>
                  <a:gd name="T28" fmla="*/ 42 w 128"/>
                  <a:gd name="T29" fmla="*/ 52 h 304"/>
                  <a:gd name="T30" fmla="*/ 43 w 128"/>
                  <a:gd name="T31" fmla="*/ 36 h 304"/>
                  <a:gd name="T32" fmla="*/ 41 w 128"/>
                  <a:gd name="T33" fmla="*/ 11 h 304"/>
                  <a:gd name="T34" fmla="*/ 45 w 128"/>
                  <a:gd name="T35" fmla="*/ 1 h 304"/>
                  <a:gd name="T36" fmla="*/ 56 w 128"/>
                  <a:gd name="T37" fmla="*/ 37 h 304"/>
                  <a:gd name="T38" fmla="*/ 58 w 128"/>
                  <a:gd name="T39" fmla="*/ 51 h 304"/>
                  <a:gd name="T40" fmla="*/ 60 w 128"/>
                  <a:gd name="T41" fmla="*/ 40 h 304"/>
                  <a:gd name="T42" fmla="*/ 60 w 128"/>
                  <a:gd name="T43" fmla="*/ 27 h 304"/>
                  <a:gd name="T44" fmla="*/ 64 w 128"/>
                  <a:gd name="T45" fmla="*/ 12 h 304"/>
                  <a:gd name="T46" fmla="*/ 71 w 128"/>
                  <a:gd name="T47" fmla="*/ 31 h 304"/>
                  <a:gd name="T48" fmla="*/ 73 w 128"/>
                  <a:gd name="T49" fmla="*/ 55 h 304"/>
                  <a:gd name="T50" fmla="*/ 74 w 128"/>
                  <a:gd name="T51" fmla="*/ 68 h 304"/>
                  <a:gd name="T52" fmla="*/ 88 w 128"/>
                  <a:gd name="T53" fmla="*/ 84 h 304"/>
                  <a:gd name="T54" fmla="*/ 101 w 128"/>
                  <a:gd name="T55" fmla="*/ 79 h 304"/>
                  <a:gd name="T56" fmla="*/ 112 w 128"/>
                  <a:gd name="T57" fmla="*/ 69 h 304"/>
                  <a:gd name="T58" fmla="*/ 123 w 128"/>
                  <a:gd name="T59" fmla="*/ 77 h 304"/>
                  <a:gd name="T60" fmla="*/ 108 w 128"/>
                  <a:gd name="T61" fmla="*/ 88 h 304"/>
                  <a:gd name="T62" fmla="*/ 80 w 128"/>
                  <a:gd name="T63" fmla="*/ 121 h 304"/>
                  <a:gd name="T64" fmla="*/ 109 w 128"/>
                  <a:gd name="T65" fmla="*/ 284 h 304"/>
                  <a:gd name="T66" fmla="*/ 54 w 128"/>
                  <a:gd name="T67" fmla="*/ 257 h 304"/>
                  <a:gd name="T68" fmla="*/ 43 w 128"/>
                  <a:gd name="T69" fmla="*/ 12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304">
                    <a:moveTo>
                      <a:pt x="43" y="127"/>
                    </a:moveTo>
                    <a:cubicBezTo>
                      <a:pt x="43" y="127"/>
                      <a:pt x="39" y="121"/>
                      <a:pt x="38" y="120"/>
                    </a:cubicBezTo>
                    <a:cubicBezTo>
                      <a:pt x="38" y="118"/>
                      <a:pt x="33" y="109"/>
                      <a:pt x="32" y="106"/>
                    </a:cubicBezTo>
                    <a:cubicBezTo>
                      <a:pt x="31" y="104"/>
                      <a:pt x="26" y="90"/>
                      <a:pt x="25" y="88"/>
                    </a:cubicBezTo>
                    <a:cubicBezTo>
                      <a:pt x="25" y="85"/>
                      <a:pt x="22" y="77"/>
                      <a:pt x="21" y="75"/>
                    </a:cubicBezTo>
                    <a:cubicBezTo>
                      <a:pt x="20" y="72"/>
                      <a:pt x="17" y="63"/>
                      <a:pt x="17" y="62"/>
                    </a:cubicBezTo>
                    <a:cubicBezTo>
                      <a:pt x="16" y="61"/>
                      <a:pt x="13" y="54"/>
                      <a:pt x="13" y="54"/>
                    </a:cubicBezTo>
                    <a:cubicBezTo>
                      <a:pt x="13" y="54"/>
                      <a:pt x="11" y="51"/>
                      <a:pt x="10" y="49"/>
                    </a:cubicBezTo>
                    <a:cubicBezTo>
                      <a:pt x="9" y="47"/>
                      <a:pt x="8" y="43"/>
                      <a:pt x="8" y="43"/>
                    </a:cubicBezTo>
                    <a:cubicBezTo>
                      <a:pt x="8" y="43"/>
                      <a:pt x="5" y="39"/>
                      <a:pt x="5" y="37"/>
                    </a:cubicBezTo>
                    <a:cubicBezTo>
                      <a:pt x="4" y="35"/>
                      <a:pt x="0" y="27"/>
                      <a:pt x="5" y="26"/>
                    </a:cubicBezTo>
                    <a:cubicBezTo>
                      <a:pt x="10" y="26"/>
                      <a:pt x="13" y="34"/>
                      <a:pt x="13" y="34"/>
                    </a:cubicBezTo>
                    <a:cubicBezTo>
                      <a:pt x="14" y="36"/>
                      <a:pt x="15" y="38"/>
                      <a:pt x="16" y="40"/>
                    </a:cubicBezTo>
                    <a:cubicBezTo>
                      <a:pt x="16" y="40"/>
                      <a:pt x="18" y="44"/>
                      <a:pt x="19" y="45"/>
                    </a:cubicBezTo>
                    <a:cubicBezTo>
                      <a:pt x="19" y="47"/>
                      <a:pt x="21" y="50"/>
                      <a:pt x="21" y="50"/>
                    </a:cubicBezTo>
                    <a:cubicBezTo>
                      <a:pt x="21" y="50"/>
                      <a:pt x="23" y="53"/>
                      <a:pt x="24" y="55"/>
                    </a:cubicBezTo>
                    <a:cubicBezTo>
                      <a:pt x="25" y="57"/>
                      <a:pt x="27" y="60"/>
                      <a:pt x="28" y="60"/>
                    </a:cubicBezTo>
                    <a:cubicBezTo>
                      <a:pt x="29" y="61"/>
                      <a:pt x="29" y="61"/>
                      <a:pt x="30" y="60"/>
                    </a:cubicBezTo>
                    <a:cubicBezTo>
                      <a:pt x="31" y="60"/>
                      <a:pt x="33" y="58"/>
                      <a:pt x="33" y="56"/>
                    </a:cubicBezTo>
                    <a:cubicBezTo>
                      <a:pt x="32" y="55"/>
                      <a:pt x="29" y="47"/>
                      <a:pt x="29" y="46"/>
                    </a:cubicBezTo>
                    <a:cubicBezTo>
                      <a:pt x="28" y="45"/>
                      <a:pt x="27" y="39"/>
                      <a:pt x="26" y="38"/>
                    </a:cubicBezTo>
                    <a:cubicBezTo>
                      <a:pt x="26" y="37"/>
                      <a:pt x="25" y="31"/>
                      <a:pt x="24" y="29"/>
                    </a:cubicBezTo>
                    <a:cubicBezTo>
                      <a:pt x="23" y="26"/>
                      <a:pt x="23" y="24"/>
                      <a:pt x="23" y="24"/>
                    </a:cubicBezTo>
                    <a:cubicBezTo>
                      <a:pt x="23" y="24"/>
                      <a:pt x="21" y="18"/>
                      <a:pt x="20" y="16"/>
                    </a:cubicBezTo>
                    <a:cubicBezTo>
                      <a:pt x="20" y="15"/>
                      <a:pt x="17" y="7"/>
                      <a:pt x="22" y="7"/>
                    </a:cubicBezTo>
                    <a:cubicBezTo>
                      <a:pt x="28" y="7"/>
                      <a:pt x="30" y="14"/>
                      <a:pt x="30" y="17"/>
                    </a:cubicBezTo>
                    <a:cubicBezTo>
                      <a:pt x="31" y="19"/>
                      <a:pt x="33" y="25"/>
                      <a:pt x="33" y="25"/>
                    </a:cubicBezTo>
                    <a:cubicBezTo>
                      <a:pt x="33" y="25"/>
                      <a:pt x="36" y="36"/>
                      <a:pt x="37" y="38"/>
                    </a:cubicBezTo>
                    <a:cubicBezTo>
                      <a:pt x="37" y="39"/>
                      <a:pt x="39" y="43"/>
                      <a:pt x="40" y="45"/>
                    </a:cubicBezTo>
                    <a:cubicBezTo>
                      <a:pt x="41" y="47"/>
                      <a:pt x="41" y="50"/>
                      <a:pt x="42" y="52"/>
                    </a:cubicBezTo>
                    <a:cubicBezTo>
                      <a:pt x="42" y="52"/>
                      <a:pt x="43" y="53"/>
                      <a:pt x="44" y="53"/>
                    </a:cubicBezTo>
                    <a:cubicBezTo>
                      <a:pt x="45" y="52"/>
                      <a:pt x="43" y="37"/>
                      <a:pt x="43" y="36"/>
                    </a:cubicBezTo>
                    <a:cubicBezTo>
                      <a:pt x="43" y="35"/>
                      <a:pt x="42" y="23"/>
                      <a:pt x="42" y="22"/>
                    </a:cubicBezTo>
                    <a:cubicBezTo>
                      <a:pt x="42" y="20"/>
                      <a:pt x="41" y="12"/>
                      <a:pt x="41" y="11"/>
                    </a:cubicBezTo>
                    <a:cubicBezTo>
                      <a:pt x="41" y="10"/>
                      <a:pt x="40" y="5"/>
                      <a:pt x="40" y="5"/>
                    </a:cubicBezTo>
                    <a:cubicBezTo>
                      <a:pt x="40" y="5"/>
                      <a:pt x="40" y="0"/>
                      <a:pt x="45" y="1"/>
                    </a:cubicBezTo>
                    <a:cubicBezTo>
                      <a:pt x="51" y="2"/>
                      <a:pt x="52" y="7"/>
                      <a:pt x="52" y="9"/>
                    </a:cubicBezTo>
                    <a:cubicBezTo>
                      <a:pt x="52" y="10"/>
                      <a:pt x="56" y="36"/>
                      <a:pt x="56" y="37"/>
                    </a:cubicBezTo>
                    <a:cubicBezTo>
                      <a:pt x="56" y="37"/>
                      <a:pt x="56" y="45"/>
                      <a:pt x="56" y="46"/>
                    </a:cubicBezTo>
                    <a:cubicBezTo>
                      <a:pt x="56" y="48"/>
                      <a:pt x="57" y="51"/>
                      <a:pt x="58" y="51"/>
                    </a:cubicBezTo>
                    <a:cubicBezTo>
                      <a:pt x="59" y="52"/>
                      <a:pt x="59" y="49"/>
                      <a:pt x="59" y="49"/>
                    </a:cubicBezTo>
                    <a:cubicBezTo>
                      <a:pt x="60" y="48"/>
                      <a:pt x="60" y="41"/>
                      <a:pt x="60" y="40"/>
                    </a:cubicBezTo>
                    <a:cubicBezTo>
                      <a:pt x="60" y="39"/>
                      <a:pt x="61" y="33"/>
                      <a:pt x="60" y="31"/>
                    </a:cubicBezTo>
                    <a:cubicBezTo>
                      <a:pt x="60" y="29"/>
                      <a:pt x="60" y="27"/>
                      <a:pt x="60" y="27"/>
                    </a:cubicBezTo>
                    <a:cubicBezTo>
                      <a:pt x="60" y="27"/>
                      <a:pt x="60" y="18"/>
                      <a:pt x="60" y="17"/>
                    </a:cubicBezTo>
                    <a:cubicBezTo>
                      <a:pt x="61" y="16"/>
                      <a:pt x="60" y="11"/>
                      <a:pt x="64" y="12"/>
                    </a:cubicBezTo>
                    <a:cubicBezTo>
                      <a:pt x="68" y="13"/>
                      <a:pt x="70" y="19"/>
                      <a:pt x="71" y="22"/>
                    </a:cubicBezTo>
                    <a:cubicBezTo>
                      <a:pt x="71" y="25"/>
                      <a:pt x="71" y="31"/>
                      <a:pt x="71" y="31"/>
                    </a:cubicBezTo>
                    <a:cubicBezTo>
                      <a:pt x="71" y="31"/>
                      <a:pt x="73" y="39"/>
                      <a:pt x="72" y="41"/>
                    </a:cubicBezTo>
                    <a:cubicBezTo>
                      <a:pt x="72" y="43"/>
                      <a:pt x="73" y="54"/>
                      <a:pt x="73" y="55"/>
                    </a:cubicBezTo>
                    <a:cubicBezTo>
                      <a:pt x="73" y="57"/>
                      <a:pt x="74" y="62"/>
                      <a:pt x="74" y="64"/>
                    </a:cubicBezTo>
                    <a:cubicBezTo>
                      <a:pt x="74" y="65"/>
                      <a:pt x="74" y="68"/>
                      <a:pt x="74" y="68"/>
                    </a:cubicBezTo>
                    <a:cubicBezTo>
                      <a:pt x="74" y="68"/>
                      <a:pt x="77" y="74"/>
                      <a:pt x="79" y="76"/>
                    </a:cubicBezTo>
                    <a:cubicBezTo>
                      <a:pt x="81" y="78"/>
                      <a:pt x="88" y="83"/>
                      <a:pt x="88" y="84"/>
                    </a:cubicBezTo>
                    <a:cubicBezTo>
                      <a:pt x="89" y="84"/>
                      <a:pt x="93" y="85"/>
                      <a:pt x="94" y="84"/>
                    </a:cubicBezTo>
                    <a:cubicBezTo>
                      <a:pt x="95" y="83"/>
                      <a:pt x="100" y="80"/>
                      <a:pt x="101" y="79"/>
                    </a:cubicBezTo>
                    <a:cubicBezTo>
                      <a:pt x="102" y="78"/>
                      <a:pt x="104" y="77"/>
                      <a:pt x="104" y="77"/>
                    </a:cubicBezTo>
                    <a:cubicBezTo>
                      <a:pt x="104" y="77"/>
                      <a:pt x="109" y="70"/>
                      <a:pt x="112" y="69"/>
                    </a:cubicBezTo>
                    <a:cubicBezTo>
                      <a:pt x="115" y="68"/>
                      <a:pt x="122" y="67"/>
                      <a:pt x="125" y="70"/>
                    </a:cubicBezTo>
                    <a:cubicBezTo>
                      <a:pt x="128" y="74"/>
                      <a:pt x="125" y="74"/>
                      <a:pt x="123" y="77"/>
                    </a:cubicBezTo>
                    <a:cubicBezTo>
                      <a:pt x="120" y="79"/>
                      <a:pt x="115" y="82"/>
                      <a:pt x="114" y="83"/>
                    </a:cubicBezTo>
                    <a:cubicBezTo>
                      <a:pt x="113" y="84"/>
                      <a:pt x="109" y="87"/>
                      <a:pt x="108" y="88"/>
                    </a:cubicBezTo>
                    <a:cubicBezTo>
                      <a:pt x="107" y="89"/>
                      <a:pt x="103" y="98"/>
                      <a:pt x="101" y="100"/>
                    </a:cubicBezTo>
                    <a:cubicBezTo>
                      <a:pt x="99" y="102"/>
                      <a:pt x="80" y="116"/>
                      <a:pt x="80" y="121"/>
                    </a:cubicBezTo>
                    <a:cubicBezTo>
                      <a:pt x="79" y="133"/>
                      <a:pt x="101" y="224"/>
                      <a:pt x="104" y="234"/>
                    </a:cubicBezTo>
                    <a:cubicBezTo>
                      <a:pt x="109" y="262"/>
                      <a:pt x="109" y="283"/>
                      <a:pt x="109" y="284"/>
                    </a:cubicBezTo>
                    <a:cubicBezTo>
                      <a:pt x="96" y="290"/>
                      <a:pt x="82" y="297"/>
                      <a:pt x="68" y="304"/>
                    </a:cubicBezTo>
                    <a:cubicBezTo>
                      <a:pt x="68" y="304"/>
                      <a:pt x="56" y="277"/>
                      <a:pt x="54" y="257"/>
                    </a:cubicBezTo>
                    <a:cubicBezTo>
                      <a:pt x="53" y="246"/>
                      <a:pt x="50" y="214"/>
                      <a:pt x="47" y="184"/>
                    </a:cubicBezTo>
                    <a:cubicBezTo>
                      <a:pt x="45" y="154"/>
                      <a:pt x="43" y="127"/>
                      <a:pt x="4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1"/>
              <p:cNvSpPr>
                <a:spLocks/>
              </p:cNvSpPr>
              <p:nvPr/>
            </p:nvSpPr>
            <p:spPr bwMode="auto">
              <a:xfrm>
                <a:off x="6616701" y="2817813"/>
                <a:ext cx="319088" cy="1046163"/>
              </a:xfrm>
              <a:custGeom>
                <a:avLst/>
                <a:gdLst>
                  <a:gd name="T0" fmla="*/ 68 w 85"/>
                  <a:gd name="T1" fmla="*/ 97 h 277"/>
                  <a:gd name="T2" fmla="*/ 73 w 85"/>
                  <a:gd name="T3" fmla="*/ 71 h 277"/>
                  <a:gd name="T4" fmla="*/ 75 w 85"/>
                  <a:gd name="T5" fmla="*/ 56 h 277"/>
                  <a:gd name="T6" fmla="*/ 79 w 85"/>
                  <a:gd name="T7" fmla="*/ 44 h 277"/>
                  <a:gd name="T8" fmla="*/ 81 w 85"/>
                  <a:gd name="T9" fmla="*/ 35 h 277"/>
                  <a:gd name="T10" fmla="*/ 81 w 85"/>
                  <a:gd name="T11" fmla="*/ 23 h 277"/>
                  <a:gd name="T12" fmla="*/ 75 w 85"/>
                  <a:gd name="T13" fmla="*/ 33 h 277"/>
                  <a:gd name="T14" fmla="*/ 73 w 85"/>
                  <a:gd name="T15" fmla="*/ 41 h 277"/>
                  <a:gd name="T16" fmla="*/ 69 w 85"/>
                  <a:gd name="T17" fmla="*/ 49 h 277"/>
                  <a:gd name="T18" fmla="*/ 65 w 85"/>
                  <a:gd name="T19" fmla="*/ 46 h 277"/>
                  <a:gd name="T20" fmla="*/ 67 w 85"/>
                  <a:gd name="T21" fmla="*/ 31 h 277"/>
                  <a:gd name="T22" fmla="*/ 68 w 85"/>
                  <a:gd name="T23" fmla="*/ 20 h 277"/>
                  <a:gd name="T24" fmla="*/ 67 w 85"/>
                  <a:gd name="T25" fmla="*/ 7 h 277"/>
                  <a:gd name="T26" fmla="*/ 61 w 85"/>
                  <a:gd name="T27" fmla="*/ 21 h 277"/>
                  <a:gd name="T28" fmla="*/ 59 w 85"/>
                  <a:gd name="T29" fmla="*/ 37 h 277"/>
                  <a:gd name="T30" fmla="*/ 57 w 85"/>
                  <a:gd name="T31" fmla="*/ 43 h 277"/>
                  <a:gd name="T32" fmla="*/ 55 w 85"/>
                  <a:gd name="T33" fmla="*/ 30 h 277"/>
                  <a:gd name="T34" fmla="*/ 54 w 85"/>
                  <a:gd name="T35" fmla="*/ 9 h 277"/>
                  <a:gd name="T36" fmla="*/ 50 w 85"/>
                  <a:gd name="T37" fmla="*/ 0 h 277"/>
                  <a:gd name="T38" fmla="*/ 47 w 85"/>
                  <a:gd name="T39" fmla="*/ 20 h 277"/>
                  <a:gd name="T40" fmla="*/ 46 w 85"/>
                  <a:gd name="T41" fmla="*/ 30 h 277"/>
                  <a:gd name="T42" fmla="*/ 47 w 85"/>
                  <a:gd name="T43" fmla="*/ 44 h 277"/>
                  <a:gd name="T44" fmla="*/ 45 w 85"/>
                  <a:gd name="T45" fmla="*/ 40 h 277"/>
                  <a:gd name="T46" fmla="*/ 43 w 85"/>
                  <a:gd name="T47" fmla="*/ 25 h 277"/>
                  <a:gd name="T48" fmla="*/ 41 w 85"/>
                  <a:gd name="T49" fmla="*/ 13 h 277"/>
                  <a:gd name="T50" fmla="*/ 35 w 85"/>
                  <a:gd name="T51" fmla="*/ 17 h 277"/>
                  <a:gd name="T52" fmla="*/ 35 w 85"/>
                  <a:gd name="T53" fmla="*/ 34 h 277"/>
                  <a:gd name="T54" fmla="*/ 37 w 85"/>
                  <a:gd name="T55" fmla="*/ 54 h 277"/>
                  <a:gd name="T56" fmla="*/ 34 w 85"/>
                  <a:gd name="T57" fmla="*/ 64 h 277"/>
                  <a:gd name="T58" fmla="*/ 24 w 85"/>
                  <a:gd name="T59" fmla="*/ 73 h 277"/>
                  <a:gd name="T60" fmla="*/ 17 w 85"/>
                  <a:gd name="T61" fmla="*/ 67 h 277"/>
                  <a:gd name="T62" fmla="*/ 1 w 85"/>
                  <a:gd name="T63" fmla="*/ 62 h 277"/>
                  <a:gd name="T64" fmla="*/ 9 w 85"/>
                  <a:gd name="T65" fmla="*/ 75 h 277"/>
                  <a:gd name="T66" fmla="*/ 21 w 85"/>
                  <a:gd name="T67" fmla="*/ 88 h 277"/>
                  <a:gd name="T68" fmla="*/ 36 w 85"/>
                  <a:gd name="T69" fmla="*/ 101 h 277"/>
                  <a:gd name="T70" fmla="*/ 38 w 85"/>
                  <a:gd name="T71" fmla="*/ 117 h 277"/>
                  <a:gd name="T72" fmla="*/ 35 w 85"/>
                  <a:gd name="T73" fmla="*/ 277 h 277"/>
                  <a:gd name="T74" fmla="*/ 72 w 85"/>
                  <a:gd name="T75" fmla="*/ 20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277">
                    <a:moveTo>
                      <a:pt x="65" y="104"/>
                    </a:moveTo>
                    <a:cubicBezTo>
                      <a:pt x="65" y="104"/>
                      <a:pt x="68" y="98"/>
                      <a:pt x="68" y="97"/>
                    </a:cubicBezTo>
                    <a:cubicBezTo>
                      <a:pt x="68" y="96"/>
                      <a:pt x="71" y="88"/>
                      <a:pt x="71" y="86"/>
                    </a:cubicBezTo>
                    <a:cubicBezTo>
                      <a:pt x="71" y="84"/>
                      <a:pt x="73" y="73"/>
                      <a:pt x="73" y="71"/>
                    </a:cubicBezTo>
                    <a:cubicBezTo>
                      <a:pt x="74" y="69"/>
                      <a:pt x="75" y="62"/>
                      <a:pt x="75" y="60"/>
                    </a:cubicBezTo>
                    <a:cubicBezTo>
                      <a:pt x="75" y="59"/>
                      <a:pt x="75" y="56"/>
                      <a:pt x="75" y="56"/>
                    </a:cubicBezTo>
                    <a:cubicBezTo>
                      <a:pt x="75" y="56"/>
                      <a:pt x="77" y="52"/>
                      <a:pt x="77" y="51"/>
                    </a:cubicBezTo>
                    <a:cubicBezTo>
                      <a:pt x="77" y="50"/>
                      <a:pt x="79" y="44"/>
                      <a:pt x="79" y="44"/>
                    </a:cubicBezTo>
                    <a:cubicBezTo>
                      <a:pt x="79" y="44"/>
                      <a:pt x="80" y="42"/>
                      <a:pt x="80" y="40"/>
                    </a:cubicBezTo>
                    <a:cubicBezTo>
                      <a:pt x="80" y="39"/>
                      <a:pt x="81" y="35"/>
                      <a:pt x="81" y="35"/>
                    </a:cubicBezTo>
                    <a:cubicBezTo>
                      <a:pt x="81" y="35"/>
                      <a:pt x="82" y="32"/>
                      <a:pt x="82" y="31"/>
                    </a:cubicBezTo>
                    <a:cubicBezTo>
                      <a:pt x="83" y="29"/>
                      <a:pt x="85" y="23"/>
                      <a:pt x="81" y="23"/>
                    </a:cubicBezTo>
                    <a:cubicBezTo>
                      <a:pt x="77" y="22"/>
                      <a:pt x="76" y="29"/>
                      <a:pt x="76" y="29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4" y="37"/>
                      <a:pt x="73" y="38"/>
                    </a:cubicBezTo>
                    <a:cubicBezTo>
                      <a:pt x="73" y="38"/>
                      <a:pt x="73" y="41"/>
                      <a:pt x="73" y="41"/>
                    </a:cubicBezTo>
                    <a:cubicBezTo>
                      <a:pt x="73" y="41"/>
                      <a:pt x="71" y="44"/>
                      <a:pt x="71" y="45"/>
                    </a:cubicBezTo>
                    <a:cubicBezTo>
                      <a:pt x="70" y="46"/>
                      <a:pt x="69" y="49"/>
                      <a:pt x="69" y="49"/>
                    </a:cubicBezTo>
                    <a:cubicBezTo>
                      <a:pt x="68" y="50"/>
                      <a:pt x="68" y="50"/>
                      <a:pt x="67" y="50"/>
                    </a:cubicBezTo>
                    <a:cubicBezTo>
                      <a:pt x="67" y="49"/>
                      <a:pt x="65" y="48"/>
                      <a:pt x="65" y="46"/>
                    </a:cubicBezTo>
                    <a:cubicBezTo>
                      <a:pt x="65" y="46"/>
                      <a:pt x="66" y="39"/>
                      <a:pt x="67" y="38"/>
                    </a:cubicBezTo>
                    <a:cubicBezTo>
                      <a:pt x="67" y="37"/>
                      <a:pt x="67" y="32"/>
                      <a:pt x="67" y="31"/>
                    </a:cubicBezTo>
                    <a:cubicBezTo>
                      <a:pt x="68" y="31"/>
                      <a:pt x="68" y="26"/>
                      <a:pt x="68" y="24"/>
                    </a:cubicBezTo>
                    <a:cubicBezTo>
                      <a:pt x="68" y="22"/>
                      <a:pt x="68" y="20"/>
                      <a:pt x="68" y="20"/>
                    </a:cubicBezTo>
                    <a:cubicBezTo>
                      <a:pt x="68" y="20"/>
                      <a:pt x="69" y="15"/>
                      <a:pt x="69" y="14"/>
                    </a:cubicBezTo>
                    <a:cubicBezTo>
                      <a:pt x="69" y="13"/>
                      <a:pt x="71" y="7"/>
                      <a:pt x="67" y="7"/>
                    </a:cubicBezTo>
                    <a:cubicBezTo>
                      <a:pt x="63" y="6"/>
                      <a:pt x="62" y="12"/>
                      <a:pt x="62" y="14"/>
                    </a:cubicBezTo>
                    <a:cubicBezTo>
                      <a:pt x="62" y="16"/>
                      <a:pt x="61" y="21"/>
                      <a:pt x="61" y="21"/>
                    </a:cubicBezTo>
                    <a:cubicBezTo>
                      <a:pt x="61" y="21"/>
                      <a:pt x="60" y="30"/>
                      <a:pt x="60" y="31"/>
                    </a:cubicBezTo>
                    <a:cubicBezTo>
                      <a:pt x="60" y="33"/>
                      <a:pt x="59" y="36"/>
                      <a:pt x="59" y="37"/>
                    </a:cubicBezTo>
                    <a:cubicBezTo>
                      <a:pt x="58" y="39"/>
                      <a:pt x="58" y="43"/>
                      <a:pt x="58" y="43"/>
                    </a:cubicBezTo>
                    <a:cubicBezTo>
                      <a:pt x="58" y="43"/>
                      <a:pt x="57" y="44"/>
                      <a:pt x="57" y="43"/>
                    </a:cubicBezTo>
                    <a:cubicBezTo>
                      <a:pt x="56" y="43"/>
                      <a:pt x="55" y="41"/>
                      <a:pt x="55" y="41"/>
                    </a:cubicBezTo>
                    <a:cubicBezTo>
                      <a:pt x="56" y="40"/>
                      <a:pt x="55" y="31"/>
                      <a:pt x="55" y="30"/>
                    </a:cubicBezTo>
                    <a:cubicBezTo>
                      <a:pt x="55" y="29"/>
                      <a:pt x="55" y="19"/>
                      <a:pt x="54" y="18"/>
                    </a:cubicBezTo>
                    <a:cubicBezTo>
                      <a:pt x="54" y="16"/>
                      <a:pt x="54" y="9"/>
                      <a:pt x="54" y="9"/>
                    </a:cubicBezTo>
                    <a:cubicBezTo>
                      <a:pt x="54" y="8"/>
                      <a:pt x="54" y="4"/>
                      <a:pt x="54" y="4"/>
                    </a:cubicBezTo>
                    <a:cubicBezTo>
                      <a:pt x="54" y="4"/>
                      <a:pt x="54" y="0"/>
                      <a:pt x="50" y="0"/>
                    </a:cubicBezTo>
                    <a:cubicBezTo>
                      <a:pt x="46" y="1"/>
                      <a:pt x="46" y="5"/>
                      <a:pt x="46" y="6"/>
                    </a:cubicBezTo>
                    <a:cubicBezTo>
                      <a:pt x="46" y="8"/>
                      <a:pt x="47" y="20"/>
                      <a:pt x="47" y="20"/>
                    </a:cubicBezTo>
                    <a:cubicBezTo>
                      <a:pt x="47" y="20"/>
                      <a:pt x="47" y="24"/>
                      <a:pt x="47" y="25"/>
                    </a:cubicBezTo>
                    <a:cubicBezTo>
                      <a:pt x="46" y="25"/>
                      <a:pt x="47" y="30"/>
                      <a:pt x="46" y="30"/>
                    </a:cubicBezTo>
                    <a:cubicBezTo>
                      <a:pt x="46" y="31"/>
                      <a:pt x="47" y="37"/>
                      <a:pt x="47" y="38"/>
                    </a:cubicBezTo>
                    <a:cubicBezTo>
                      <a:pt x="47" y="40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7" y="44"/>
                    </a:cubicBezTo>
                    <a:cubicBezTo>
                      <a:pt x="46" y="44"/>
                      <a:pt x="45" y="41"/>
                      <a:pt x="45" y="40"/>
                    </a:cubicBezTo>
                    <a:cubicBezTo>
                      <a:pt x="45" y="40"/>
                      <a:pt x="44" y="33"/>
                      <a:pt x="44" y="33"/>
                    </a:cubicBezTo>
                    <a:cubicBezTo>
                      <a:pt x="44" y="32"/>
                      <a:pt x="43" y="27"/>
                      <a:pt x="43" y="25"/>
                    </a:cubicBezTo>
                    <a:cubicBezTo>
                      <a:pt x="42" y="23"/>
                      <a:pt x="42" y="21"/>
                      <a:pt x="42" y="21"/>
                    </a:cubicBezTo>
                    <a:cubicBezTo>
                      <a:pt x="42" y="21"/>
                      <a:pt x="42" y="14"/>
                      <a:pt x="41" y="13"/>
                    </a:cubicBezTo>
                    <a:cubicBezTo>
                      <a:pt x="41" y="12"/>
                      <a:pt x="41" y="8"/>
                      <a:pt x="38" y="8"/>
                    </a:cubicBezTo>
                    <a:cubicBezTo>
                      <a:pt x="35" y="9"/>
                      <a:pt x="35" y="15"/>
                      <a:pt x="35" y="17"/>
                    </a:cubicBezTo>
                    <a:cubicBezTo>
                      <a:pt x="34" y="19"/>
                      <a:pt x="35" y="25"/>
                      <a:pt x="35" y="25"/>
                    </a:cubicBezTo>
                    <a:cubicBezTo>
                      <a:pt x="35" y="25"/>
                      <a:pt x="35" y="32"/>
                      <a:pt x="35" y="34"/>
                    </a:cubicBezTo>
                    <a:cubicBezTo>
                      <a:pt x="36" y="35"/>
                      <a:pt x="36" y="45"/>
                      <a:pt x="36" y="46"/>
                    </a:cubicBezTo>
                    <a:cubicBezTo>
                      <a:pt x="37" y="48"/>
                      <a:pt x="36" y="52"/>
                      <a:pt x="37" y="54"/>
                    </a:cubicBezTo>
                    <a:cubicBezTo>
                      <a:pt x="37" y="55"/>
                      <a:pt x="37" y="58"/>
                      <a:pt x="37" y="58"/>
                    </a:cubicBezTo>
                    <a:cubicBezTo>
                      <a:pt x="37" y="58"/>
                      <a:pt x="35" y="63"/>
                      <a:pt x="34" y="64"/>
                    </a:cubicBezTo>
                    <a:cubicBezTo>
                      <a:pt x="33" y="66"/>
                      <a:pt x="29" y="72"/>
                      <a:pt x="28" y="72"/>
                    </a:cubicBezTo>
                    <a:cubicBezTo>
                      <a:pt x="28" y="72"/>
                      <a:pt x="25" y="73"/>
                      <a:pt x="24" y="73"/>
                    </a:cubicBezTo>
                    <a:cubicBezTo>
                      <a:pt x="24" y="72"/>
                      <a:pt x="20" y="69"/>
                      <a:pt x="19" y="68"/>
                    </a:cubicBezTo>
                    <a:cubicBezTo>
                      <a:pt x="19" y="68"/>
                      <a:pt x="17" y="67"/>
                      <a:pt x="17" y="67"/>
                    </a:cubicBezTo>
                    <a:cubicBezTo>
                      <a:pt x="17" y="67"/>
                      <a:pt x="14" y="63"/>
                      <a:pt x="11" y="62"/>
                    </a:cubicBezTo>
                    <a:cubicBezTo>
                      <a:pt x="9" y="61"/>
                      <a:pt x="3" y="58"/>
                      <a:pt x="1" y="62"/>
                    </a:cubicBezTo>
                    <a:cubicBezTo>
                      <a:pt x="0" y="65"/>
                      <a:pt x="1" y="66"/>
                      <a:pt x="4" y="68"/>
                    </a:cubicBezTo>
                    <a:cubicBezTo>
                      <a:pt x="6" y="70"/>
                      <a:pt x="8" y="74"/>
                      <a:pt x="9" y="75"/>
                    </a:cubicBezTo>
                    <a:cubicBezTo>
                      <a:pt x="10" y="75"/>
                      <a:pt x="14" y="78"/>
                      <a:pt x="14" y="79"/>
                    </a:cubicBezTo>
                    <a:cubicBezTo>
                      <a:pt x="15" y="79"/>
                      <a:pt x="20" y="87"/>
                      <a:pt x="21" y="88"/>
                    </a:cubicBezTo>
                    <a:cubicBezTo>
                      <a:pt x="23" y="89"/>
                      <a:pt x="31" y="95"/>
                      <a:pt x="32" y="96"/>
                    </a:cubicBezTo>
                    <a:cubicBezTo>
                      <a:pt x="33" y="97"/>
                      <a:pt x="36" y="101"/>
                      <a:pt x="36" y="101"/>
                    </a:cubicBezTo>
                    <a:cubicBezTo>
                      <a:pt x="37" y="101"/>
                      <a:pt x="38" y="102"/>
                      <a:pt x="38" y="103"/>
                    </a:cubicBezTo>
                    <a:cubicBezTo>
                      <a:pt x="39" y="104"/>
                      <a:pt x="39" y="114"/>
                      <a:pt x="38" y="117"/>
                    </a:cubicBezTo>
                    <a:cubicBezTo>
                      <a:pt x="38" y="120"/>
                      <a:pt x="34" y="194"/>
                      <a:pt x="34" y="204"/>
                    </a:cubicBezTo>
                    <a:cubicBezTo>
                      <a:pt x="33" y="229"/>
                      <a:pt x="35" y="277"/>
                      <a:pt x="35" y="277"/>
                    </a:cubicBezTo>
                    <a:cubicBezTo>
                      <a:pt x="67" y="275"/>
                      <a:pt x="67" y="275"/>
                      <a:pt x="67" y="275"/>
                    </a:cubicBezTo>
                    <a:cubicBezTo>
                      <a:pt x="67" y="275"/>
                      <a:pt x="73" y="220"/>
                      <a:pt x="72" y="205"/>
                    </a:cubicBezTo>
                    <a:cubicBezTo>
                      <a:pt x="71" y="189"/>
                      <a:pt x="65" y="104"/>
                      <a:pt x="6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2"/>
              <p:cNvSpPr>
                <a:spLocks/>
              </p:cNvSpPr>
              <p:nvPr/>
            </p:nvSpPr>
            <p:spPr bwMode="auto">
              <a:xfrm>
                <a:off x="7312026" y="2741613"/>
                <a:ext cx="390525" cy="1311275"/>
              </a:xfrm>
              <a:custGeom>
                <a:avLst/>
                <a:gdLst>
                  <a:gd name="T0" fmla="*/ 36 w 104"/>
                  <a:gd name="T1" fmla="*/ 85 h 347"/>
                  <a:gd name="T2" fmla="*/ 30 w 104"/>
                  <a:gd name="T3" fmla="*/ 77 h 347"/>
                  <a:gd name="T4" fmla="*/ 17 w 104"/>
                  <a:gd name="T5" fmla="*/ 61 h 347"/>
                  <a:gd name="T6" fmla="*/ 7 w 104"/>
                  <a:gd name="T7" fmla="*/ 72 h 347"/>
                  <a:gd name="T8" fmla="*/ 25 w 104"/>
                  <a:gd name="T9" fmla="*/ 103 h 347"/>
                  <a:gd name="T10" fmla="*/ 42 w 104"/>
                  <a:gd name="T11" fmla="*/ 129 h 347"/>
                  <a:gd name="T12" fmla="*/ 34 w 104"/>
                  <a:gd name="T13" fmla="*/ 317 h 347"/>
                  <a:gd name="T14" fmla="*/ 89 w 104"/>
                  <a:gd name="T15" fmla="*/ 347 h 347"/>
                  <a:gd name="T16" fmla="*/ 88 w 104"/>
                  <a:gd name="T17" fmla="*/ 143 h 347"/>
                  <a:gd name="T18" fmla="*/ 94 w 104"/>
                  <a:gd name="T19" fmla="*/ 126 h 347"/>
                  <a:gd name="T20" fmla="*/ 101 w 104"/>
                  <a:gd name="T21" fmla="*/ 96 h 347"/>
                  <a:gd name="T22" fmla="*/ 102 w 104"/>
                  <a:gd name="T23" fmla="*/ 80 h 347"/>
                  <a:gd name="T24" fmla="*/ 104 w 104"/>
                  <a:gd name="T25" fmla="*/ 43 h 347"/>
                  <a:gd name="T26" fmla="*/ 94 w 104"/>
                  <a:gd name="T27" fmla="*/ 41 h 347"/>
                  <a:gd name="T28" fmla="*/ 90 w 104"/>
                  <a:gd name="T29" fmla="*/ 67 h 347"/>
                  <a:gd name="T30" fmla="*/ 88 w 104"/>
                  <a:gd name="T31" fmla="*/ 70 h 347"/>
                  <a:gd name="T32" fmla="*/ 88 w 104"/>
                  <a:gd name="T33" fmla="*/ 54 h 347"/>
                  <a:gd name="T34" fmla="*/ 87 w 104"/>
                  <a:gd name="T35" fmla="*/ 23 h 347"/>
                  <a:gd name="T36" fmla="*/ 76 w 104"/>
                  <a:gd name="T37" fmla="*/ 19 h 347"/>
                  <a:gd name="T38" fmla="*/ 76 w 104"/>
                  <a:gd name="T39" fmla="*/ 35 h 347"/>
                  <a:gd name="T40" fmla="*/ 75 w 104"/>
                  <a:gd name="T41" fmla="*/ 49 h 347"/>
                  <a:gd name="T42" fmla="*/ 73 w 104"/>
                  <a:gd name="T43" fmla="*/ 27 h 347"/>
                  <a:gd name="T44" fmla="*/ 66 w 104"/>
                  <a:gd name="T45" fmla="*/ 0 h 347"/>
                  <a:gd name="T46" fmla="*/ 61 w 104"/>
                  <a:gd name="T47" fmla="*/ 23 h 347"/>
                  <a:gd name="T48" fmla="*/ 61 w 104"/>
                  <a:gd name="T49" fmla="*/ 42 h 347"/>
                  <a:gd name="T50" fmla="*/ 61 w 104"/>
                  <a:gd name="T51" fmla="*/ 59 h 347"/>
                  <a:gd name="T52" fmla="*/ 56 w 104"/>
                  <a:gd name="T53" fmla="*/ 42 h 347"/>
                  <a:gd name="T54" fmla="*/ 52 w 104"/>
                  <a:gd name="T55" fmla="*/ 14 h 347"/>
                  <a:gd name="T56" fmla="*/ 41 w 104"/>
                  <a:gd name="T57" fmla="*/ 16 h 347"/>
                  <a:gd name="T58" fmla="*/ 43 w 104"/>
                  <a:gd name="T59" fmla="*/ 40 h 347"/>
                  <a:gd name="T60" fmla="*/ 45 w 104"/>
                  <a:gd name="T61" fmla="*/ 61 h 347"/>
                  <a:gd name="T62" fmla="*/ 44 w 104"/>
                  <a:gd name="T63" fmla="*/ 76 h 347"/>
                  <a:gd name="T64" fmla="*/ 41 w 104"/>
                  <a:gd name="T65" fmla="*/ 8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347">
                    <a:moveTo>
                      <a:pt x="39" y="88"/>
                    </a:moveTo>
                    <a:cubicBezTo>
                      <a:pt x="39" y="88"/>
                      <a:pt x="36" y="86"/>
                      <a:pt x="36" y="85"/>
                    </a:cubicBezTo>
                    <a:cubicBezTo>
                      <a:pt x="35" y="85"/>
                      <a:pt x="34" y="84"/>
                      <a:pt x="34" y="84"/>
                    </a:cubicBezTo>
                    <a:cubicBezTo>
                      <a:pt x="34" y="84"/>
                      <a:pt x="31" y="78"/>
                      <a:pt x="30" y="77"/>
                    </a:cubicBezTo>
                    <a:cubicBezTo>
                      <a:pt x="29" y="75"/>
                      <a:pt x="26" y="72"/>
                      <a:pt x="26" y="72"/>
                    </a:cubicBezTo>
                    <a:cubicBezTo>
                      <a:pt x="26" y="72"/>
                      <a:pt x="20" y="63"/>
                      <a:pt x="17" y="61"/>
                    </a:cubicBezTo>
                    <a:cubicBezTo>
                      <a:pt x="14" y="59"/>
                      <a:pt x="4" y="54"/>
                      <a:pt x="2" y="58"/>
                    </a:cubicBezTo>
                    <a:cubicBezTo>
                      <a:pt x="0" y="62"/>
                      <a:pt x="1" y="64"/>
                      <a:pt x="7" y="72"/>
                    </a:cubicBezTo>
                    <a:cubicBezTo>
                      <a:pt x="13" y="80"/>
                      <a:pt x="19" y="89"/>
                      <a:pt x="20" y="91"/>
                    </a:cubicBezTo>
                    <a:cubicBezTo>
                      <a:pt x="21" y="93"/>
                      <a:pt x="23" y="100"/>
                      <a:pt x="25" y="103"/>
                    </a:cubicBezTo>
                    <a:cubicBezTo>
                      <a:pt x="28" y="105"/>
                      <a:pt x="32" y="112"/>
                      <a:pt x="34" y="116"/>
                    </a:cubicBezTo>
                    <a:cubicBezTo>
                      <a:pt x="37" y="120"/>
                      <a:pt x="39" y="126"/>
                      <a:pt x="42" y="129"/>
                    </a:cubicBezTo>
                    <a:cubicBezTo>
                      <a:pt x="45" y="131"/>
                      <a:pt x="46" y="134"/>
                      <a:pt x="47" y="136"/>
                    </a:cubicBezTo>
                    <a:cubicBezTo>
                      <a:pt x="55" y="160"/>
                      <a:pt x="33" y="291"/>
                      <a:pt x="34" y="317"/>
                    </a:cubicBezTo>
                    <a:cubicBezTo>
                      <a:pt x="34" y="329"/>
                      <a:pt x="49" y="346"/>
                      <a:pt x="49" y="346"/>
                    </a:cubicBezTo>
                    <a:cubicBezTo>
                      <a:pt x="89" y="347"/>
                      <a:pt x="89" y="347"/>
                      <a:pt x="89" y="347"/>
                    </a:cubicBezTo>
                    <a:cubicBezTo>
                      <a:pt x="89" y="347"/>
                      <a:pt x="86" y="341"/>
                      <a:pt x="86" y="308"/>
                    </a:cubicBezTo>
                    <a:cubicBezTo>
                      <a:pt x="86" y="291"/>
                      <a:pt x="78" y="217"/>
                      <a:pt x="88" y="143"/>
                    </a:cubicBezTo>
                    <a:cubicBezTo>
                      <a:pt x="88" y="139"/>
                      <a:pt x="89" y="137"/>
                      <a:pt x="90" y="135"/>
                    </a:cubicBezTo>
                    <a:cubicBezTo>
                      <a:pt x="91" y="134"/>
                      <a:pt x="93" y="130"/>
                      <a:pt x="94" y="126"/>
                    </a:cubicBezTo>
                    <a:cubicBezTo>
                      <a:pt x="96" y="122"/>
                      <a:pt x="100" y="110"/>
                      <a:pt x="100" y="106"/>
                    </a:cubicBezTo>
                    <a:cubicBezTo>
                      <a:pt x="101" y="102"/>
                      <a:pt x="101" y="96"/>
                      <a:pt x="101" y="96"/>
                    </a:cubicBezTo>
                    <a:cubicBezTo>
                      <a:pt x="101" y="96"/>
                      <a:pt x="103" y="90"/>
                      <a:pt x="103" y="87"/>
                    </a:cubicBezTo>
                    <a:cubicBezTo>
                      <a:pt x="102" y="84"/>
                      <a:pt x="102" y="80"/>
                      <a:pt x="102" y="80"/>
                    </a:cubicBezTo>
                    <a:cubicBezTo>
                      <a:pt x="102" y="80"/>
                      <a:pt x="103" y="70"/>
                      <a:pt x="103" y="63"/>
                    </a:cubicBezTo>
                    <a:cubicBezTo>
                      <a:pt x="104" y="56"/>
                      <a:pt x="104" y="45"/>
                      <a:pt x="104" y="43"/>
                    </a:cubicBezTo>
                    <a:cubicBezTo>
                      <a:pt x="104" y="42"/>
                      <a:pt x="103" y="35"/>
                      <a:pt x="99" y="35"/>
                    </a:cubicBezTo>
                    <a:cubicBezTo>
                      <a:pt x="96" y="35"/>
                      <a:pt x="95" y="38"/>
                      <a:pt x="94" y="41"/>
                    </a:cubicBezTo>
                    <a:cubicBezTo>
                      <a:pt x="94" y="43"/>
                      <a:pt x="94" y="51"/>
                      <a:pt x="94" y="51"/>
                    </a:cubicBezTo>
                    <a:cubicBezTo>
                      <a:pt x="94" y="51"/>
                      <a:pt x="91" y="66"/>
                      <a:pt x="90" y="67"/>
                    </a:cubicBezTo>
                    <a:cubicBezTo>
                      <a:pt x="90" y="68"/>
                      <a:pt x="90" y="71"/>
                      <a:pt x="90" y="71"/>
                    </a:cubicBezTo>
                    <a:cubicBezTo>
                      <a:pt x="90" y="71"/>
                      <a:pt x="88" y="70"/>
                      <a:pt x="88" y="70"/>
                    </a:cubicBezTo>
                    <a:cubicBezTo>
                      <a:pt x="87" y="69"/>
                      <a:pt x="87" y="68"/>
                      <a:pt x="87" y="67"/>
                    </a:cubicBezTo>
                    <a:cubicBezTo>
                      <a:pt x="87" y="67"/>
                      <a:pt x="88" y="56"/>
                      <a:pt x="88" y="54"/>
                    </a:cubicBezTo>
                    <a:cubicBezTo>
                      <a:pt x="88" y="53"/>
                      <a:pt x="88" y="43"/>
                      <a:pt x="88" y="41"/>
                    </a:cubicBezTo>
                    <a:cubicBezTo>
                      <a:pt x="88" y="38"/>
                      <a:pt x="87" y="25"/>
                      <a:pt x="87" y="23"/>
                    </a:cubicBezTo>
                    <a:cubicBezTo>
                      <a:pt x="87" y="21"/>
                      <a:pt x="88" y="13"/>
                      <a:pt x="82" y="12"/>
                    </a:cubicBezTo>
                    <a:cubicBezTo>
                      <a:pt x="76" y="11"/>
                      <a:pt x="76" y="18"/>
                      <a:pt x="76" y="19"/>
                    </a:cubicBezTo>
                    <a:cubicBezTo>
                      <a:pt x="76" y="20"/>
                      <a:pt x="76" y="26"/>
                      <a:pt x="76" y="28"/>
                    </a:cubicBezTo>
                    <a:cubicBezTo>
                      <a:pt x="76" y="30"/>
                      <a:pt x="76" y="34"/>
                      <a:pt x="76" y="35"/>
                    </a:cubicBezTo>
                    <a:cubicBezTo>
                      <a:pt x="76" y="36"/>
                      <a:pt x="76" y="42"/>
                      <a:pt x="76" y="42"/>
                    </a:cubicBezTo>
                    <a:cubicBezTo>
                      <a:pt x="76" y="43"/>
                      <a:pt x="75" y="49"/>
                      <a:pt x="75" y="49"/>
                    </a:cubicBezTo>
                    <a:cubicBezTo>
                      <a:pt x="75" y="49"/>
                      <a:pt x="74" y="39"/>
                      <a:pt x="74" y="39"/>
                    </a:cubicBezTo>
                    <a:cubicBezTo>
                      <a:pt x="74" y="38"/>
                      <a:pt x="73" y="29"/>
                      <a:pt x="73" y="27"/>
                    </a:cubicBezTo>
                    <a:cubicBezTo>
                      <a:pt x="73" y="25"/>
                      <a:pt x="72" y="11"/>
                      <a:pt x="72" y="10"/>
                    </a:cubicBezTo>
                    <a:cubicBezTo>
                      <a:pt x="72" y="9"/>
                      <a:pt x="72" y="0"/>
                      <a:pt x="66" y="0"/>
                    </a:cubicBezTo>
                    <a:cubicBezTo>
                      <a:pt x="61" y="0"/>
                      <a:pt x="60" y="8"/>
                      <a:pt x="60" y="8"/>
                    </a:cubicBezTo>
                    <a:cubicBezTo>
                      <a:pt x="60" y="8"/>
                      <a:pt x="61" y="21"/>
                      <a:pt x="61" y="23"/>
                    </a:cubicBezTo>
                    <a:cubicBezTo>
                      <a:pt x="61" y="24"/>
                      <a:pt x="61" y="33"/>
                      <a:pt x="61" y="35"/>
                    </a:cubicBezTo>
                    <a:cubicBezTo>
                      <a:pt x="61" y="37"/>
                      <a:pt x="61" y="40"/>
                      <a:pt x="61" y="42"/>
                    </a:cubicBezTo>
                    <a:cubicBezTo>
                      <a:pt x="61" y="44"/>
                      <a:pt x="62" y="58"/>
                      <a:pt x="62" y="58"/>
                    </a:cubicBezTo>
                    <a:cubicBezTo>
                      <a:pt x="62" y="58"/>
                      <a:pt x="62" y="59"/>
                      <a:pt x="61" y="59"/>
                    </a:cubicBezTo>
                    <a:cubicBezTo>
                      <a:pt x="60" y="60"/>
                      <a:pt x="59" y="57"/>
                      <a:pt x="59" y="57"/>
                    </a:cubicBezTo>
                    <a:cubicBezTo>
                      <a:pt x="59" y="57"/>
                      <a:pt x="57" y="44"/>
                      <a:pt x="56" y="42"/>
                    </a:cubicBezTo>
                    <a:cubicBezTo>
                      <a:pt x="56" y="40"/>
                      <a:pt x="54" y="32"/>
                      <a:pt x="54" y="30"/>
                    </a:cubicBezTo>
                    <a:cubicBezTo>
                      <a:pt x="54" y="28"/>
                      <a:pt x="52" y="16"/>
                      <a:pt x="52" y="14"/>
                    </a:cubicBezTo>
                    <a:cubicBezTo>
                      <a:pt x="52" y="12"/>
                      <a:pt x="51" y="7"/>
                      <a:pt x="46" y="7"/>
                    </a:cubicBezTo>
                    <a:cubicBezTo>
                      <a:pt x="42" y="7"/>
                      <a:pt x="41" y="13"/>
                      <a:pt x="41" y="16"/>
                    </a:cubicBezTo>
                    <a:cubicBezTo>
                      <a:pt x="41" y="19"/>
                      <a:pt x="42" y="26"/>
                      <a:pt x="42" y="28"/>
                    </a:cubicBezTo>
                    <a:cubicBezTo>
                      <a:pt x="42" y="30"/>
                      <a:pt x="42" y="37"/>
                      <a:pt x="43" y="40"/>
                    </a:cubicBezTo>
                    <a:cubicBezTo>
                      <a:pt x="43" y="43"/>
                      <a:pt x="44" y="52"/>
                      <a:pt x="44" y="55"/>
                    </a:cubicBezTo>
                    <a:cubicBezTo>
                      <a:pt x="44" y="57"/>
                      <a:pt x="45" y="61"/>
                      <a:pt x="45" y="61"/>
                    </a:cubicBezTo>
                    <a:cubicBezTo>
                      <a:pt x="45" y="61"/>
                      <a:pt x="45" y="69"/>
                      <a:pt x="45" y="71"/>
                    </a:cubicBezTo>
                    <a:cubicBezTo>
                      <a:pt x="45" y="72"/>
                      <a:pt x="44" y="75"/>
                      <a:pt x="44" y="76"/>
                    </a:cubicBezTo>
                    <a:cubicBezTo>
                      <a:pt x="44" y="77"/>
                      <a:pt x="44" y="79"/>
                      <a:pt x="43" y="79"/>
                    </a:cubicBezTo>
                    <a:cubicBezTo>
                      <a:pt x="43" y="80"/>
                      <a:pt x="42" y="81"/>
                      <a:pt x="41" y="83"/>
                    </a:cubicBezTo>
                    <a:cubicBezTo>
                      <a:pt x="40" y="84"/>
                      <a:pt x="39" y="88"/>
                      <a:pt x="39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7686676" y="2609850"/>
                <a:ext cx="609600" cy="1498600"/>
              </a:xfrm>
              <a:custGeom>
                <a:avLst/>
                <a:gdLst>
                  <a:gd name="T0" fmla="*/ 31 w 162"/>
                  <a:gd name="T1" fmla="*/ 158 h 397"/>
                  <a:gd name="T2" fmla="*/ 21 w 162"/>
                  <a:gd name="T3" fmla="*/ 117 h 397"/>
                  <a:gd name="T4" fmla="*/ 17 w 162"/>
                  <a:gd name="T5" fmla="*/ 92 h 397"/>
                  <a:gd name="T6" fmla="*/ 11 w 162"/>
                  <a:gd name="T7" fmla="*/ 74 h 397"/>
                  <a:gd name="T8" fmla="*/ 7 w 162"/>
                  <a:gd name="T9" fmla="*/ 60 h 397"/>
                  <a:gd name="T10" fmla="*/ 7 w 162"/>
                  <a:gd name="T11" fmla="*/ 39 h 397"/>
                  <a:gd name="T12" fmla="*/ 18 w 162"/>
                  <a:gd name="T13" fmla="*/ 56 h 397"/>
                  <a:gd name="T14" fmla="*/ 23 w 162"/>
                  <a:gd name="T15" fmla="*/ 68 h 397"/>
                  <a:gd name="T16" fmla="*/ 30 w 162"/>
                  <a:gd name="T17" fmla="*/ 81 h 397"/>
                  <a:gd name="T18" fmla="*/ 37 w 162"/>
                  <a:gd name="T19" fmla="*/ 76 h 397"/>
                  <a:gd name="T20" fmla="*/ 33 w 162"/>
                  <a:gd name="T21" fmla="*/ 52 h 397"/>
                  <a:gd name="T22" fmla="*/ 31 w 162"/>
                  <a:gd name="T23" fmla="*/ 34 h 397"/>
                  <a:gd name="T24" fmla="*/ 34 w 162"/>
                  <a:gd name="T25" fmla="*/ 12 h 397"/>
                  <a:gd name="T26" fmla="*/ 45 w 162"/>
                  <a:gd name="T27" fmla="*/ 35 h 397"/>
                  <a:gd name="T28" fmla="*/ 50 w 162"/>
                  <a:gd name="T29" fmla="*/ 61 h 397"/>
                  <a:gd name="T30" fmla="*/ 53 w 162"/>
                  <a:gd name="T31" fmla="*/ 71 h 397"/>
                  <a:gd name="T32" fmla="*/ 56 w 162"/>
                  <a:gd name="T33" fmla="*/ 49 h 397"/>
                  <a:gd name="T34" fmla="*/ 59 w 162"/>
                  <a:gd name="T35" fmla="*/ 14 h 397"/>
                  <a:gd name="T36" fmla="*/ 66 w 162"/>
                  <a:gd name="T37" fmla="*/ 0 h 397"/>
                  <a:gd name="T38" fmla="*/ 72 w 162"/>
                  <a:gd name="T39" fmla="*/ 31 h 397"/>
                  <a:gd name="T40" fmla="*/ 73 w 162"/>
                  <a:gd name="T41" fmla="*/ 48 h 397"/>
                  <a:gd name="T42" fmla="*/ 71 w 162"/>
                  <a:gd name="T43" fmla="*/ 71 h 397"/>
                  <a:gd name="T44" fmla="*/ 75 w 162"/>
                  <a:gd name="T45" fmla="*/ 65 h 397"/>
                  <a:gd name="T46" fmla="*/ 80 w 162"/>
                  <a:gd name="T47" fmla="*/ 40 h 397"/>
                  <a:gd name="T48" fmla="*/ 83 w 162"/>
                  <a:gd name="T49" fmla="*/ 20 h 397"/>
                  <a:gd name="T50" fmla="*/ 96 w 162"/>
                  <a:gd name="T51" fmla="*/ 26 h 397"/>
                  <a:gd name="T52" fmla="*/ 94 w 162"/>
                  <a:gd name="T53" fmla="*/ 53 h 397"/>
                  <a:gd name="T54" fmla="*/ 91 w 162"/>
                  <a:gd name="T55" fmla="*/ 85 h 397"/>
                  <a:gd name="T56" fmla="*/ 96 w 162"/>
                  <a:gd name="T57" fmla="*/ 103 h 397"/>
                  <a:gd name="T58" fmla="*/ 114 w 162"/>
                  <a:gd name="T59" fmla="*/ 115 h 397"/>
                  <a:gd name="T60" fmla="*/ 129 w 162"/>
                  <a:gd name="T61" fmla="*/ 105 h 397"/>
                  <a:gd name="T62" fmla="*/ 159 w 162"/>
                  <a:gd name="T63" fmla="*/ 95 h 397"/>
                  <a:gd name="T64" fmla="*/ 143 w 162"/>
                  <a:gd name="T65" fmla="*/ 117 h 397"/>
                  <a:gd name="T66" fmla="*/ 120 w 162"/>
                  <a:gd name="T67" fmla="*/ 139 h 397"/>
                  <a:gd name="T68" fmla="*/ 87 w 162"/>
                  <a:gd name="T69" fmla="*/ 166 h 397"/>
                  <a:gd name="T70" fmla="*/ 92 w 162"/>
                  <a:gd name="T71" fmla="*/ 397 h 397"/>
                  <a:gd name="T72" fmla="*/ 29 w 162"/>
                  <a:gd name="T73" fmla="*/ 33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2" h="397">
                    <a:moveTo>
                      <a:pt x="35" y="169"/>
                    </a:moveTo>
                    <a:cubicBezTo>
                      <a:pt x="35" y="169"/>
                      <a:pt x="31" y="160"/>
                      <a:pt x="31" y="158"/>
                    </a:cubicBezTo>
                    <a:cubicBezTo>
                      <a:pt x="30" y="157"/>
                      <a:pt x="26" y="144"/>
                      <a:pt x="25" y="141"/>
                    </a:cubicBezTo>
                    <a:cubicBezTo>
                      <a:pt x="24" y="137"/>
                      <a:pt x="21" y="120"/>
                      <a:pt x="21" y="117"/>
                    </a:cubicBezTo>
                    <a:cubicBezTo>
                      <a:pt x="20" y="113"/>
                      <a:pt x="18" y="103"/>
                      <a:pt x="18" y="100"/>
                    </a:cubicBezTo>
                    <a:cubicBezTo>
                      <a:pt x="17" y="97"/>
                      <a:pt x="17" y="93"/>
                      <a:pt x="17" y="92"/>
                    </a:cubicBezTo>
                    <a:cubicBezTo>
                      <a:pt x="17" y="92"/>
                      <a:pt x="15" y="86"/>
                      <a:pt x="14" y="84"/>
                    </a:cubicBezTo>
                    <a:cubicBezTo>
                      <a:pt x="14" y="83"/>
                      <a:pt x="11" y="74"/>
                      <a:pt x="11" y="74"/>
                    </a:cubicBezTo>
                    <a:cubicBezTo>
                      <a:pt x="11" y="74"/>
                      <a:pt x="9" y="70"/>
                      <a:pt x="8" y="67"/>
                    </a:cubicBezTo>
                    <a:cubicBezTo>
                      <a:pt x="8" y="65"/>
                      <a:pt x="7" y="60"/>
                      <a:pt x="7" y="60"/>
                    </a:cubicBezTo>
                    <a:cubicBezTo>
                      <a:pt x="7" y="60"/>
                      <a:pt x="4" y="55"/>
                      <a:pt x="4" y="53"/>
                    </a:cubicBezTo>
                    <a:cubicBezTo>
                      <a:pt x="4" y="50"/>
                      <a:pt x="0" y="41"/>
                      <a:pt x="7" y="39"/>
                    </a:cubicBezTo>
                    <a:cubicBezTo>
                      <a:pt x="14" y="38"/>
                      <a:pt x="16" y="49"/>
                      <a:pt x="16" y="4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21" y="61"/>
                      <a:pt x="21" y="63"/>
                    </a:cubicBezTo>
                    <a:cubicBezTo>
                      <a:pt x="21" y="64"/>
                      <a:pt x="23" y="68"/>
                      <a:pt x="23" y="68"/>
                    </a:cubicBezTo>
                    <a:cubicBezTo>
                      <a:pt x="23" y="68"/>
                      <a:pt x="25" y="72"/>
                      <a:pt x="26" y="75"/>
                    </a:cubicBezTo>
                    <a:cubicBezTo>
                      <a:pt x="27" y="77"/>
                      <a:pt x="29" y="81"/>
                      <a:pt x="30" y="81"/>
                    </a:cubicBezTo>
                    <a:cubicBezTo>
                      <a:pt x="31" y="82"/>
                      <a:pt x="32" y="82"/>
                      <a:pt x="33" y="82"/>
                    </a:cubicBezTo>
                    <a:cubicBezTo>
                      <a:pt x="34" y="81"/>
                      <a:pt x="37" y="79"/>
                      <a:pt x="37" y="76"/>
                    </a:cubicBezTo>
                    <a:cubicBezTo>
                      <a:pt x="37" y="75"/>
                      <a:pt x="35" y="64"/>
                      <a:pt x="34" y="63"/>
                    </a:cubicBezTo>
                    <a:cubicBezTo>
                      <a:pt x="34" y="61"/>
                      <a:pt x="33" y="53"/>
                      <a:pt x="33" y="52"/>
                    </a:cubicBezTo>
                    <a:cubicBezTo>
                      <a:pt x="32" y="51"/>
                      <a:pt x="32" y="44"/>
                      <a:pt x="32" y="40"/>
                    </a:cubicBezTo>
                    <a:cubicBezTo>
                      <a:pt x="31" y="37"/>
                      <a:pt x="31" y="34"/>
                      <a:pt x="31" y="34"/>
                    </a:cubicBezTo>
                    <a:cubicBezTo>
                      <a:pt x="31" y="34"/>
                      <a:pt x="30" y="27"/>
                      <a:pt x="30" y="25"/>
                    </a:cubicBezTo>
                    <a:cubicBezTo>
                      <a:pt x="29" y="23"/>
                      <a:pt x="27" y="13"/>
                      <a:pt x="34" y="12"/>
                    </a:cubicBezTo>
                    <a:cubicBezTo>
                      <a:pt x="41" y="11"/>
                      <a:pt x="43" y="21"/>
                      <a:pt x="43" y="24"/>
                    </a:cubicBezTo>
                    <a:cubicBezTo>
                      <a:pt x="44" y="27"/>
                      <a:pt x="45" y="34"/>
                      <a:pt x="45" y="35"/>
                    </a:cubicBezTo>
                    <a:cubicBezTo>
                      <a:pt x="45" y="35"/>
                      <a:pt x="47" y="50"/>
                      <a:pt x="47" y="51"/>
                    </a:cubicBezTo>
                    <a:cubicBezTo>
                      <a:pt x="47" y="53"/>
                      <a:pt x="49" y="58"/>
                      <a:pt x="50" y="61"/>
                    </a:cubicBezTo>
                    <a:cubicBezTo>
                      <a:pt x="50" y="63"/>
                      <a:pt x="51" y="70"/>
                      <a:pt x="51" y="70"/>
                    </a:cubicBezTo>
                    <a:cubicBezTo>
                      <a:pt x="51" y="70"/>
                      <a:pt x="52" y="72"/>
                      <a:pt x="53" y="71"/>
                    </a:cubicBezTo>
                    <a:cubicBezTo>
                      <a:pt x="55" y="70"/>
                      <a:pt x="56" y="67"/>
                      <a:pt x="56" y="66"/>
                    </a:cubicBezTo>
                    <a:cubicBezTo>
                      <a:pt x="55" y="65"/>
                      <a:pt x="56" y="50"/>
                      <a:pt x="56" y="49"/>
                    </a:cubicBezTo>
                    <a:cubicBezTo>
                      <a:pt x="56" y="47"/>
                      <a:pt x="57" y="31"/>
                      <a:pt x="58" y="29"/>
                    </a:cubicBezTo>
                    <a:cubicBezTo>
                      <a:pt x="58" y="27"/>
                      <a:pt x="59" y="15"/>
                      <a:pt x="59" y="14"/>
                    </a:cubicBezTo>
                    <a:cubicBezTo>
                      <a:pt x="59" y="13"/>
                      <a:pt x="59" y="6"/>
                      <a:pt x="59" y="6"/>
                    </a:cubicBezTo>
                    <a:cubicBezTo>
                      <a:pt x="59" y="6"/>
                      <a:pt x="59" y="0"/>
                      <a:pt x="66" y="0"/>
                    </a:cubicBezTo>
                    <a:cubicBezTo>
                      <a:pt x="74" y="0"/>
                      <a:pt x="74" y="8"/>
                      <a:pt x="74" y="10"/>
                    </a:cubicBezTo>
                    <a:cubicBezTo>
                      <a:pt x="74" y="12"/>
                      <a:pt x="72" y="31"/>
                      <a:pt x="72" y="31"/>
                    </a:cubicBezTo>
                    <a:cubicBezTo>
                      <a:pt x="72" y="31"/>
                      <a:pt x="72" y="39"/>
                      <a:pt x="73" y="40"/>
                    </a:cubicBezTo>
                    <a:cubicBezTo>
                      <a:pt x="73" y="41"/>
                      <a:pt x="73" y="47"/>
                      <a:pt x="73" y="48"/>
                    </a:cubicBezTo>
                    <a:cubicBezTo>
                      <a:pt x="73" y="49"/>
                      <a:pt x="72" y="60"/>
                      <a:pt x="71" y="62"/>
                    </a:cubicBezTo>
                    <a:cubicBezTo>
                      <a:pt x="71" y="63"/>
                      <a:pt x="71" y="71"/>
                      <a:pt x="71" y="71"/>
                    </a:cubicBezTo>
                    <a:cubicBezTo>
                      <a:pt x="71" y="71"/>
                      <a:pt x="70" y="71"/>
                      <a:pt x="72" y="71"/>
                    </a:cubicBezTo>
                    <a:cubicBezTo>
                      <a:pt x="74" y="71"/>
                      <a:pt x="75" y="66"/>
                      <a:pt x="75" y="65"/>
                    </a:cubicBezTo>
                    <a:cubicBezTo>
                      <a:pt x="76" y="63"/>
                      <a:pt x="78" y="53"/>
                      <a:pt x="78" y="52"/>
                    </a:cubicBezTo>
                    <a:cubicBezTo>
                      <a:pt x="78" y="51"/>
                      <a:pt x="80" y="43"/>
                      <a:pt x="80" y="40"/>
                    </a:cubicBezTo>
                    <a:cubicBezTo>
                      <a:pt x="81" y="37"/>
                      <a:pt x="81" y="34"/>
                      <a:pt x="81" y="34"/>
                    </a:cubicBezTo>
                    <a:cubicBezTo>
                      <a:pt x="81" y="34"/>
                      <a:pt x="82" y="22"/>
                      <a:pt x="83" y="20"/>
                    </a:cubicBezTo>
                    <a:cubicBezTo>
                      <a:pt x="84" y="18"/>
                      <a:pt x="84" y="12"/>
                      <a:pt x="90" y="12"/>
                    </a:cubicBezTo>
                    <a:cubicBezTo>
                      <a:pt x="95" y="13"/>
                      <a:pt x="96" y="22"/>
                      <a:pt x="96" y="26"/>
                    </a:cubicBezTo>
                    <a:cubicBezTo>
                      <a:pt x="96" y="30"/>
                      <a:pt x="95" y="38"/>
                      <a:pt x="95" y="38"/>
                    </a:cubicBezTo>
                    <a:cubicBezTo>
                      <a:pt x="95" y="38"/>
                      <a:pt x="95" y="50"/>
                      <a:pt x="94" y="53"/>
                    </a:cubicBezTo>
                    <a:cubicBezTo>
                      <a:pt x="94" y="55"/>
                      <a:pt x="92" y="71"/>
                      <a:pt x="92" y="73"/>
                    </a:cubicBezTo>
                    <a:cubicBezTo>
                      <a:pt x="91" y="76"/>
                      <a:pt x="92" y="83"/>
                      <a:pt x="91" y="85"/>
                    </a:cubicBezTo>
                    <a:cubicBezTo>
                      <a:pt x="91" y="88"/>
                      <a:pt x="91" y="92"/>
                      <a:pt x="91" y="92"/>
                    </a:cubicBezTo>
                    <a:cubicBezTo>
                      <a:pt x="91" y="92"/>
                      <a:pt x="94" y="100"/>
                      <a:pt x="96" y="103"/>
                    </a:cubicBezTo>
                    <a:cubicBezTo>
                      <a:pt x="98" y="106"/>
                      <a:pt x="106" y="114"/>
                      <a:pt x="107" y="114"/>
                    </a:cubicBezTo>
                    <a:cubicBezTo>
                      <a:pt x="107" y="114"/>
                      <a:pt x="112" y="116"/>
                      <a:pt x="114" y="115"/>
                    </a:cubicBezTo>
                    <a:cubicBezTo>
                      <a:pt x="116" y="114"/>
                      <a:pt x="123" y="108"/>
                      <a:pt x="124" y="107"/>
                    </a:cubicBezTo>
                    <a:cubicBezTo>
                      <a:pt x="126" y="106"/>
                      <a:pt x="129" y="105"/>
                      <a:pt x="129" y="105"/>
                    </a:cubicBezTo>
                    <a:cubicBezTo>
                      <a:pt x="129" y="105"/>
                      <a:pt x="135" y="98"/>
                      <a:pt x="140" y="96"/>
                    </a:cubicBezTo>
                    <a:cubicBezTo>
                      <a:pt x="144" y="94"/>
                      <a:pt x="156" y="90"/>
                      <a:pt x="159" y="95"/>
                    </a:cubicBezTo>
                    <a:cubicBezTo>
                      <a:pt x="162" y="100"/>
                      <a:pt x="159" y="102"/>
                      <a:pt x="154" y="105"/>
                    </a:cubicBezTo>
                    <a:cubicBezTo>
                      <a:pt x="150" y="109"/>
                      <a:pt x="145" y="116"/>
                      <a:pt x="143" y="117"/>
                    </a:cubicBezTo>
                    <a:cubicBezTo>
                      <a:pt x="141" y="118"/>
                      <a:pt x="135" y="122"/>
                      <a:pt x="134" y="123"/>
                    </a:cubicBezTo>
                    <a:cubicBezTo>
                      <a:pt x="132" y="125"/>
                      <a:pt x="123" y="137"/>
                      <a:pt x="120" y="139"/>
                    </a:cubicBezTo>
                    <a:cubicBezTo>
                      <a:pt x="117" y="140"/>
                      <a:pt x="101" y="152"/>
                      <a:pt x="100" y="154"/>
                    </a:cubicBezTo>
                    <a:cubicBezTo>
                      <a:pt x="98" y="156"/>
                      <a:pt x="88" y="164"/>
                      <a:pt x="87" y="166"/>
                    </a:cubicBezTo>
                    <a:cubicBezTo>
                      <a:pt x="79" y="179"/>
                      <a:pt x="100" y="305"/>
                      <a:pt x="100" y="320"/>
                    </a:cubicBezTo>
                    <a:cubicBezTo>
                      <a:pt x="102" y="360"/>
                      <a:pt x="92" y="397"/>
                      <a:pt x="92" y="397"/>
                    </a:cubicBezTo>
                    <a:cubicBezTo>
                      <a:pt x="30" y="397"/>
                      <a:pt x="30" y="397"/>
                      <a:pt x="30" y="397"/>
                    </a:cubicBezTo>
                    <a:cubicBezTo>
                      <a:pt x="30" y="397"/>
                      <a:pt x="27" y="361"/>
                      <a:pt x="29" y="335"/>
                    </a:cubicBezTo>
                    <a:cubicBezTo>
                      <a:pt x="30" y="309"/>
                      <a:pt x="35" y="169"/>
                      <a:pt x="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94" b="89885" l="0" r="95961">
                        <a14:foregroundMark x1="59249" y1="30406" x2="62641" y2="27862"/>
                        <a14:foregroundMark x1="57027" y1="28044" x2="60662" y2="27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50" t="24510" r="7951" b="24314"/>
          <a:stretch/>
        </p:blipFill>
        <p:spPr>
          <a:xfrm>
            <a:off x="1805014" y="4006515"/>
            <a:ext cx="1327471" cy="5322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4" b="89980" l="0" r="99683">
                        <a14:backgroundMark x1="46872" y1="65440" x2="55802" y2="66326"/>
                        <a14:backgroundMark x1="10517" y1="63667" x2="13418" y2="64145"/>
                        <a14:backgroundMark x1="70172" y1="62372" x2="70490" y2="63872"/>
                        <a14:backgroundMark x1="62421" y1="68507" x2="65775" y2="68780"/>
                        <a14:backgroundMark x1="30281" y1="62577" x2="33545" y2="63463"/>
                        <a14:backgroundMark x1="89982" y1="63258" x2="93200" y2="62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0" t="28824" r="3115" b="29486"/>
          <a:stretch/>
        </p:blipFill>
        <p:spPr>
          <a:xfrm>
            <a:off x="3392768" y="2522920"/>
            <a:ext cx="1146082" cy="3460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5" b="98848" l="0" r="99161">
                        <a14:foregroundMark x1="18888" y1="51364" x2="33316" y2="77259"/>
                        <a14:foregroundMark x1="9916" y1="61795" x2="36884" y2="35901"/>
                        <a14:foregroundMark x1="34523" y1="48817" x2="38248" y2="36264"/>
                        <a14:foregroundMark x1="39612" y1="40813" x2="39612" y2="40813"/>
                        <a14:foregroundMark x1="39612" y1="40813" x2="39612" y2="40813"/>
                        <a14:foregroundMark x1="36726" y1="33899" x2="41133" y2="41783"/>
                        <a14:foregroundMark x1="37723" y1="34142" x2="38562" y2="35112"/>
                        <a14:foregroundMark x1="40451" y1="36446" x2="42130" y2="38205"/>
                        <a14:foregroundMark x1="41448" y1="41540" x2="43652" y2="36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0" t="15883" r="1540" b="4706"/>
          <a:stretch/>
        </p:blipFill>
        <p:spPr>
          <a:xfrm>
            <a:off x="9670775" y="2428350"/>
            <a:ext cx="733371" cy="5351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8" b="89972" l="9995" r="967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2" t="15051" r="3931" b="18228"/>
          <a:stretch/>
        </p:blipFill>
        <p:spPr>
          <a:xfrm>
            <a:off x="6387310" y="2375526"/>
            <a:ext cx="1033143" cy="6408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4" b="89980" l="0" r="99683">
                        <a14:backgroundMark x1="46872" y1="65440" x2="55802" y2="66326"/>
                        <a14:backgroundMark x1="10517" y1="63667" x2="13418" y2="64145"/>
                        <a14:backgroundMark x1="70172" y1="62372" x2="70490" y2="63872"/>
                        <a14:backgroundMark x1="62421" y1="68507" x2="65775" y2="68780"/>
                        <a14:backgroundMark x1="30281" y1="62577" x2="33545" y2="63463"/>
                        <a14:backgroundMark x1="89982" y1="63258" x2="93200" y2="62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0" t="28824" r="3115" b="29486"/>
          <a:stretch/>
        </p:blipFill>
        <p:spPr>
          <a:xfrm>
            <a:off x="8021209" y="4020759"/>
            <a:ext cx="1146082" cy="3460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9394" l="0" r="100000">
                        <a14:foregroundMark x1="43301" y1="66667" x2="45825" y2="66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8" t="49804" r="2416" b="3333"/>
          <a:stretch/>
        </p:blipFill>
        <p:spPr>
          <a:xfrm>
            <a:off x="4830950" y="4049193"/>
            <a:ext cx="1322015" cy="4162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4295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750"/>
                            </p:stCondLst>
                            <p:childTnLst>
                              <p:par>
                                <p:cTn id="124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/>
      <p:bldP spid="10" grpId="0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7903556">
            <a:off x="3066725" y="435731"/>
            <a:ext cx="1139843" cy="6002865"/>
          </a:xfrm>
          <a:custGeom>
            <a:avLst/>
            <a:gdLst>
              <a:gd name="connsiteX0" fmla="*/ 0 w 1909482"/>
              <a:gd name="connsiteY0" fmla="*/ 3307977 h 3307977"/>
              <a:gd name="connsiteX1" fmla="*/ 954741 w 1909482"/>
              <a:gd name="connsiteY1" fmla="*/ 0 h 3307977"/>
              <a:gd name="connsiteX2" fmla="*/ 1909482 w 1909482"/>
              <a:gd name="connsiteY2" fmla="*/ 3307977 h 3307977"/>
              <a:gd name="connsiteX3" fmla="*/ 0 w 1909482"/>
              <a:gd name="connsiteY3" fmla="*/ 3307977 h 3307977"/>
              <a:gd name="connsiteX0" fmla="*/ 0 w 1321524"/>
              <a:gd name="connsiteY0" fmla="*/ 3066595 h 3307977"/>
              <a:gd name="connsiteX1" fmla="*/ 366783 w 1321524"/>
              <a:gd name="connsiteY1" fmla="*/ 0 h 3307977"/>
              <a:gd name="connsiteX2" fmla="*/ 1321524 w 1321524"/>
              <a:gd name="connsiteY2" fmla="*/ 3307977 h 3307977"/>
              <a:gd name="connsiteX3" fmla="*/ 0 w 1321524"/>
              <a:gd name="connsiteY3" fmla="*/ 3066595 h 3307977"/>
              <a:gd name="connsiteX0" fmla="*/ 11112 w 954741"/>
              <a:gd name="connsiteY0" fmla="*/ 4161623 h 4161623"/>
              <a:gd name="connsiteX1" fmla="*/ 0 w 954741"/>
              <a:gd name="connsiteY1" fmla="*/ 0 h 4161623"/>
              <a:gd name="connsiteX2" fmla="*/ 954741 w 954741"/>
              <a:gd name="connsiteY2" fmla="*/ 3307977 h 4161623"/>
              <a:gd name="connsiteX3" fmla="*/ 11112 w 954741"/>
              <a:gd name="connsiteY3" fmla="*/ 4161623 h 4161623"/>
              <a:gd name="connsiteX0" fmla="*/ 196214 w 1139843"/>
              <a:gd name="connsiteY0" fmla="*/ 6002865 h 6002865"/>
              <a:gd name="connsiteX1" fmla="*/ 0 w 1139843"/>
              <a:gd name="connsiteY1" fmla="*/ 0 h 6002865"/>
              <a:gd name="connsiteX2" fmla="*/ 1139843 w 1139843"/>
              <a:gd name="connsiteY2" fmla="*/ 5149219 h 6002865"/>
              <a:gd name="connsiteX3" fmla="*/ 196214 w 1139843"/>
              <a:gd name="connsiteY3" fmla="*/ 6002865 h 60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9843" h="6002865">
                <a:moveTo>
                  <a:pt x="196214" y="6002865"/>
                </a:moveTo>
                <a:lnTo>
                  <a:pt x="0" y="0"/>
                </a:lnTo>
                <a:lnTo>
                  <a:pt x="1139843" y="5149219"/>
                </a:lnTo>
                <a:lnTo>
                  <a:pt x="196214" y="6002865"/>
                </a:lnTo>
                <a:close/>
              </a:path>
            </a:pathLst>
          </a:custGeom>
          <a:solidFill>
            <a:schemeClr val="accent5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2754053">
            <a:off x="5907322" y="3036482"/>
            <a:ext cx="1111793" cy="2082491"/>
          </a:xfrm>
          <a:custGeom>
            <a:avLst/>
            <a:gdLst>
              <a:gd name="connsiteX0" fmla="*/ 0 w 1172433"/>
              <a:gd name="connsiteY0" fmla="*/ 1928579 h 1928579"/>
              <a:gd name="connsiteX1" fmla="*/ 586217 w 1172433"/>
              <a:gd name="connsiteY1" fmla="*/ 0 h 1928579"/>
              <a:gd name="connsiteX2" fmla="*/ 1172433 w 1172433"/>
              <a:gd name="connsiteY2" fmla="*/ 1928579 h 1928579"/>
              <a:gd name="connsiteX3" fmla="*/ 0 w 1172433"/>
              <a:gd name="connsiteY3" fmla="*/ 1928579 h 1928579"/>
              <a:gd name="connsiteX0" fmla="*/ 0 w 1068810"/>
              <a:gd name="connsiteY0" fmla="*/ 1928579 h 2595887"/>
              <a:gd name="connsiteX1" fmla="*/ 586217 w 1068810"/>
              <a:gd name="connsiteY1" fmla="*/ 0 h 2595887"/>
              <a:gd name="connsiteX2" fmla="*/ 1068810 w 1068810"/>
              <a:gd name="connsiteY2" fmla="*/ 2595887 h 2595887"/>
              <a:gd name="connsiteX3" fmla="*/ 0 w 1068810"/>
              <a:gd name="connsiteY3" fmla="*/ 1928579 h 2595887"/>
              <a:gd name="connsiteX0" fmla="*/ 0 w 1087526"/>
              <a:gd name="connsiteY0" fmla="*/ 1947893 h 2595887"/>
              <a:gd name="connsiteX1" fmla="*/ 604933 w 1087526"/>
              <a:gd name="connsiteY1" fmla="*/ 0 h 2595887"/>
              <a:gd name="connsiteX2" fmla="*/ 1087526 w 1087526"/>
              <a:gd name="connsiteY2" fmla="*/ 2595887 h 2595887"/>
              <a:gd name="connsiteX3" fmla="*/ 0 w 1087526"/>
              <a:gd name="connsiteY3" fmla="*/ 1947893 h 2595887"/>
              <a:gd name="connsiteX0" fmla="*/ 0 w 1087526"/>
              <a:gd name="connsiteY0" fmla="*/ 1434497 h 2082491"/>
              <a:gd name="connsiteX1" fmla="*/ 613007 w 1087526"/>
              <a:gd name="connsiteY1" fmla="*/ 0 h 2082491"/>
              <a:gd name="connsiteX2" fmla="*/ 1087526 w 1087526"/>
              <a:gd name="connsiteY2" fmla="*/ 2082491 h 2082491"/>
              <a:gd name="connsiteX3" fmla="*/ 0 w 1087526"/>
              <a:gd name="connsiteY3" fmla="*/ 1434497 h 2082491"/>
              <a:gd name="connsiteX0" fmla="*/ 0 w 1106822"/>
              <a:gd name="connsiteY0" fmla="*/ 1437564 h 2082491"/>
              <a:gd name="connsiteX1" fmla="*/ 632303 w 1106822"/>
              <a:gd name="connsiteY1" fmla="*/ 0 h 2082491"/>
              <a:gd name="connsiteX2" fmla="*/ 1106822 w 1106822"/>
              <a:gd name="connsiteY2" fmla="*/ 2082491 h 2082491"/>
              <a:gd name="connsiteX3" fmla="*/ 0 w 1106822"/>
              <a:gd name="connsiteY3" fmla="*/ 1437564 h 2082491"/>
              <a:gd name="connsiteX0" fmla="*/ 0 w 1111793"/>
              <a:gd name="connsiteY0" fmla="*/ 1442694 h 2082491"/>
              <a:gd name="connsiteX1" fmla="*/ 637274 w 1111793"/>
              <a:gd name="connsiteY1" fmla="*/ 0 h 2082491"/>
              <a:gd name="connsiteX2" fmla="*/ 1111793 w 1111793"/>
              <a:gd name="connsiteY2" fmla="*/ 2082491 h 2082491"/>
              <a:gd name="connsiteX3" fmla="*/ 0 w 1111793"/>
              <a:gd name="connsiteY3" fmla="*/ 1442694 h 208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1793" h="2082491">
                <a:moveTo>
                  <a:pt x="0" y="1442694"/>
                </a:moveTo>
                <a:lnTo>
                  <a:pt x="637274" y="0"/>
                </a:lnTo>
                <a:lnTo>
                  <a:pt x="1111793" y="2082491"/>
                </a:lnTo>
                <a:lnTo>
                  <a:pt x="0" y="144269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659239" y="1508584"/>
            <a:ext cx="2328654" cy="1215855"/>
            <a:chOff x="8299848" y="2055738"/>
            <a:chExt cx="2934518" cy="1532193"/>
          </a:xfrm>
        </p:grpSpPr>
        <p:sp>
          <p:nvSpPr>
            <p:cNvPr id="5" name="等腰三角形 4"/>
            <p:cNvSpPr/>
            <p:nvPr/>
          </p:nvSpPr>
          <p:spPr>
            <a:xfrm rot="14763508">
              <a:off x="9436805" y="2065925"/>
              <a:ext cx="755492" cy="2288520"/>
            </a:xfrm>
            <a:custGeom>
              <a:avLst/>
              <a:gdLst>
                <a:gd name="connsiteX0" fmla="*/ 0 w 1195753"/>
                <a:gd name="connsiteY0" fmla="*/ 1645920 h 1645920"/>
                <a:gd name="connsiteX1" fmla="*/ 597877 w 1195753"/>
                <a:gd name="connsiteY1" fmla="*/ 0 h 1645920"/>
                <a:gd name="connsiteX2" fmla="*/ 1195753 w 1195753"/>
                <a:gd name="connsiteY2" fmla="*/ 1645920 h 1645920"/>
                <a:gd name="connsiteX3" fmla="*/ 0 w 1195753"/>
                <a:gd name="connsiteY3" fmla="*/ 1645920 h 1645920"/>
                <a:gd name="connsiteX0" fmla="*/ 0 w 788759"/>
                <a:gd name="connsiteY0" fmla="*/ 2411155 h 2411155"/>
                <a:gd name="connsiteX1" fmla="*/ 190883 w 788759"/>
                <a:gd name="connsiteY1" fmla="*/ 0 h 2411155"/>
                <a:gd name="connsiteX2" fmla="*/ 788759 w 788759"/>
                <a:gd name="connsiteY2" fmla="*/ 1645920 h 2411155"/>
                <a:gd name="connsiteX3" fmla="*/ 0 w 788759"/>
                <a:gd name="connsiteY3" fmla="*/ 2411155 h 2411155"/>
                <a:gd name="connsiteX0" fmla="*/ 0 w 788759"/>
                <a:gd name="connsiteY0" fmla="*/ 2447944 h 2447944"/>
                <a:gd name="connsiteX1" fmla="*/ 189289 w 788759"/>
                <a:gd name="connsiteY1" fmla="*/ 0 h 2447944"/>
                <a:gd name="connsiteX2" fmla="*/ 788759 w 788759"/>
                <a:gd name="connsiteY2" fmla="*/ 1682709 h 2447944"/>
                <a:gd name="connsiteX3" fmla="*/ 0 w 788759"/>
                <a:gd name="connsiteY3" fmla="*/ 2447944 h 2447944"/>
                <a:gd name="connsiteX0" fmla="*/ 0 w 808122"/>
                <a:gd name="connsiteY0" fmla="*/ 2447944 h 2447944"/>
                <a:gd name="connsiteX1" fmla="*/ 189289 w 808122"/>
                <a:gd name="connsiteY1" fmla="*/ 0 h 2447944"/>
                <a:gd name="connsiteX2" fmla="*/ 808122 w 808122"/>
                <a:gd name="connsiteY2" fmla="*/ 1670128 h 2447944"/>
                <a:gd name="connsiteX3" fmla="*/ 0 w 808122"/>
                <a:gd name="connsiteY3" fmla="*/ 2447944 h 244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122" h="2447944">
                  <a:moveTo>
                    <a:pt x="0" y="2447944"/>
                  </a:moveTo>
                  <a:lnTo>
                    <a:pt x="189289" y="0"/>
                  </a:lnTo>
                  <a:lnTo>
                    <a:pt x="808122" y="1670128"/>
                  </a:lnTo>
                  <a:lnTo>
                    <a:pt x="0" y="2447944"/>
                  </a:lnTo>
                  <a:close/>
                </a:path>
              </a:pathLst>
            </a:custGeom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3917506">
              <a:off x="8757069" y="1781661"/>
              <a:ext cx="1108616" cy="2023057"/>
            </a:xfrm>
            <a:custGeom>
              <a:avLst/>
              <a:gdLst>
                <a:gd name="connsiteX0" fmla="*/ 0 w 1012874"/>
                <a:gd name="connsiteY0" fmla="*/ 1519311 h 1519311"/>
                <a:gd name="connsiteX1" fmla="*/ 506437 w 1012874"/>
                <a:gd name="connsiteY1" fmla="*/ 0 h 1519311"/>
                <a:gd name="connsiteX2" fmla="*/ 1012874 w 1012874"/>
                <a:gd name="connsiteY2" fmla="*/ 1519311 h 1519311"/>
                <a:gd name="connsiteX3" fmla="*/ 0 w 1012874"/>
                <a:gd name="connsiteY3" fmla="*/ 1519311 h 1519311"/>
                <a:gd name="connsiteX0" fmla="*/ 0 w 997342"/>
                <a:gd name="connsiteY0" fmla="*/ 1519311 h 1922094"/>
                <a:gd name="connsiteX1" fmla="*/ 506437 w 997342"/>
                <a:gd name="connsiteY1" fmla="*/ 0 h 1922094"/>
                <a:gd name="connsiteX2" fmla="*/ 997342 w 997342"/>
                <a:gd name="connsiteY2" fmla="*/ 1922094 h 1922094"/>
                <a:gd name="connsiteX3" fmla="*/ 0 w 997342"/>
                <a:gd name="connsiteY3" fmla="*/ 1519311 h 1922094"/>
                <a:gd name="connsiteX0" fmla="*/ 206592 w 1203934"/>
                <a:gd name="connsiteY0" fmla="*/ 1771344 h 2174127"/>
                <a:gd name="connsiteX1" fmla="*/ 0 w 1203934"/>
                <a:gd name="connsiteY1" fmla="*/ 0 h 2174127"/>
                <a:gd name="connsiteX2" fmla="*/ 1203934 w 1203934"/>
                <a:gd name="connsiteY2" fmla="*/ 2174127 h 2174127"/>
                <a:gd name="connsiteX3" fmla="*/ 206592 w 1203934"/>
                <a:gd name="connsiteY3" fmla="*/ 1771344 h 2174127"/>
                <a:gd name="connsiteX0" fmla="*/ 188503 w 1185845"/>
                <a:gd name="connsiteY0" fmla="*/ 1761206 h 2163989"/>
                <a:gd name="connsiteX1" fmla="*/ 0 w 1185845"/>
                <a:gd name="connsiteY1" fmla="*/ 0 h 2163989"/>
                <a:gd name="connsiteX2" fmla="*/ 1185845 w 1185845"/>
                <a:gd name="connsiteY2" fmla="*/ 2163989 h 2163989"/>
                <a:gd name="connsiteX3" fmla="*/ 188503 w 1185845"/>
                <a:gd name="connsiteY3" fmla="*/ 1761206 h 216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5845" h="2163989">
                  <a:moveTo>
                    <a:pt x="188503" y="1761206"/>
                  </a:moveTo>
                  <a:lnTo>
                    <a:pt x="0" y="0"/>
                  </a:lnTo>
                  <a:lnTo>
                    <a:pt x="1185845" y="2163989"/>
                  </a:lnTo>
                  <a:lnTo>
                    <a:pt x="188503" y="1761206"/>
                  </a:lnTo>
                  <a:close/>
                </a:path>
              </a:pathLst>
            </a:cu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495074">
              <a:off x="9525623" y="2055738"/>
              <a:ext cx="1708743" cy="771162"/>
            </a:xfrm>
            <a:custGeom>
              <a:avLst/>
              <a:gdLst>
                <a:gd name="connsiteX0" fmla="*/ 0 w 401682"/>
                <a:gd name="connsiteY0" fmla="*/ 365574 h 365574"/>
                <a:gd name="connsiteX1" fmla="*/ 200841 w 401682"/>
                <a:gd name="connsiteY1" fmla="*/ 0 h 365574"/>
                <a:gd name="connsiteX2" fmla="*/ 401682 w 401682"/>
                <a:gd name="connsiteY2" fmla="*/ 365574 h 365574"/>
                <a:gd name="connsiteX3" fmla="*/ 0 w 401682"/>
                <a:gd name="connsiteY3" fmla="*/ 365574 h 365574"/>
                <a:gd name="connsiteX0" fmla="*/ 720090 w 1121772"/>
                <a:gd name="connsiteY0" fmla="*/ 352511 h 352511"/>
                <a:gd name="connsiteX1" fmla="*/ 0 w 1121772"/>
                <a:gd name="connsiteY1" fmla="*/ 0 h 352511"/>
                <a:gd name="connsiteX2" fmla="*/ 1121772 w 1121772"/>
                <a:gd name="connsiteY2" fmla="*/ 352511 h 352511"/>
                <a:gd name="connsiteX3" fmla="*/ 720090 w 1121772"/>
                <a:gd name="connsiteY3" fmla="*/ 352511 h 352511"/>
                <a:gd name="connsiteX0" fmla="*/ 690699 w 1121772"/>
                <a:gd name="connsiteY0" fmla="*/ 809711 h 809711"/>
                <a:gd name="connsiteX1" fmla="*/ 0 w 1121772"/>
                <a:gd name="connsiteY1" fmla="*/ 0 h 809711"/>
                <a:gd name="connsiteX2" fmla="*/ 1121772 w 1121772"/>
                <a:gd name="connsiteY2" fmla="*/ 352511 h 809711"/>
                <a:gd name="connsiteX3" fmla="*/ 690699 w 1121772"/>
                <a:gd name="connsiteY3" fmla="*/ 809711 h 809711"/>
                <a:gd name="connsiteX0" fmla="*/ 690699 w 1810838"/>
                <a:gd name="connsiteY0" fmla="*/ 809711 h 809711"/>
                <a:gd name="connsiteX1" fmla="*/ 0 w 1810838"/>
                <a:gd name="connsiteY1" fmla="*/ 0 h 809711"/>
                <a:gd name="connsiteX2" fmla="*/ 1810838 w 1810838"/>
                <a:gd name="connsiteY2" fmla="*/ 744397 h 809711"/>
                <a:gd name="connsiteX3" fmla="*/ 690699 w 1810838"/>
                <a:gd name="connsiteY3" fmla="*/ 809711 h 809711"/>
                <a:gd name="connsiteX0" fmla="*/ 700496 w 1820635"/>
                <a:gd name="connsiteY0" fmla="*/ 812977 h 812977"/>
                <a:gd name="connsiteX1" fmla="*/ 0 w 1820635"/>
                <a:gd name="connsiteY1" fmla="*/ 0 h 812977"/>
                <a:gd name="connsiteX2" fmla="*/ 1820635 w 1820635"/>
                <a:gd name="connsiteY2" fmla="*/ 747663 h 812977"/>
                <a:gd name="connsiteX3" fmla="*/ 700496 w 1820635"/>
                <a:gd name="connsiteY3" fmla="*/ 812977 h 812977"/>
                <a:gd name="connsiteX0" fmla="*/ 713559 w 1833698"/>
                <a:gd name="connsiteY0" fmla="*/ 812977 h 812977"/>
                <a:gd name="connsiteX1" fmla="*/ 0 w 1833698"/>
                <a:gd name="connsiteY1" fmla="*/ 0 h 812977"/>
                <a:gd name="connsiteX2" fmla="*/ 1833698 w 1833698"/>
                <a:gd name="connsiteY2" fmla="*/ 747663 h 812977"/>
                <a:gd name="connsiteX3" fmla="*/ 713559 w 1833698"/>
                <a:gd name="connsiteY3" fmla="*/ 812977 h 812977"/>
                <a:gd name="connsiteX0" fmla="*/ 700496 w 1820635"/>
                <a:gd name="connsiteY0" fmla="*/ 812977 h 812977"/>
                <a:gd name="connsiteX1" fmla="*/ 0 w 1820635"/>
                <a:gd name="connsiteY1" fmla="*/ 0 h 812977"/>
                <a:gd name="connsiteX2" fmla="*/ 1820635 w 1820635"/>
                <a:gd name="connsiteY2" fmla="*/ 747663 h 812977"/>
                <a:gd name="connsiteX3" fmla="*/ 700496 w 1820635"/>
                <a:gd name="connsiteY3" fmla="*/ 812977 h 812977"/>
                <a:gd name="connsiteX0" fmla="*/ 707640 w 1827779"/>
                <a:gd name="connsiteY0" fmla="*/ 824883 h 824883"/>
                <a:gd name="connsiteX1" fmla="*/ 0 w 1827779"/>
                <a:gd name="connsiteY1" fmla="*/ 0 h 824883"/>
                <a:gd name="connsiteX2" fmla="*/ 1827779 w 1827779"/>
                <a:gd name="connsiteY2" fmla="*/ 759569 h 824883"/>
                <a:gd name="connsiteX3" fmla="*/ 707640 w 1827779"/>
                <a:gd name="connsiteY3" fmla="*/ 824883 h 82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7779" h="824883">
                  <a:moveTo>
                    <a:pt x="707640" y="824883"/>
                  </a:moveTo>
                  <a:lnTo>
                    <a:pt x="0" y="0"/>
                  </a:lnTo>
                  <a:lnTo>
                    <a:pt x="1827779" y="759569"/>
                  </a:lnTo>
                  <a:lnTo>
                    <a:pt x="707640" y="824883"/>
                  </a:lnTo>
                  <a:close/>
                </a:path>
              </a:pathLst>
            </a:custGeom>
            <a:solidFill>
              <a:schemeClr val="accent5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00777" y="2081727"/>
            <a:ext cx="33522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Algerian" panose="04020705040A02060702" pitchFamily="82" charset="0"/>
              </a:rPr>
              <a:t>Thanks!</a:t>
            </a:r>
            <a:endParaRPr lang="zh-CN" altLang="en-US" sz="6000" dirty="0">
              <a:solidFill>
                <a:schemeClr val="accent2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785311" y="2528048"/>
            <a:ext cx="6477194" cy="1429618"/>
          </a:xfrm>
          <a:custGeom>
            <a:avLst/>
            <a:gdLst>
              <a:gd name="connsiteX0" fmla="*/ 0 w 515299"/>
              <a:gd name="connsiteY0" fmla="*/ 467835 h 467835"/>
              <a:gd name="connsiteX1" fmla="*/ 257650 w 515299"/>
              <a:gd name="connsiteY1" fmla="*/ 0 h 467835"/>
              <a:gd name="connsiteX2" fmla="*/ 515299 w 515299"/>
              <a:gd name="connsiteY2" fmla="*/ 467835 h 467835"/>
              <a:gd name="connsiteX3" fmla="*/ 0 w 515299"/>
              <a:gd name="connsiteY3" fmla="*/ 467835 h 467835"/>
              <a:gd name="connsiteX0" fmla="*/ 0 w 3215468"/>
              <a:gd name="connsiteY0" fmla="*/ 446320 h 467835"/>
              <a:gd name="connsiteX1" fmla="*/ 2957819 w 3215468"/>
              <a:gd name="connsiteY1" fmla="*/ 0 h 467835"/>
              <a:gd name="connsiteX2" fmla="*/ 3215468 w 3215468"/>
              <a:gd name="connsiteY2" fmla="*/ 467835 h 467835"/>
              <a:gd name="connsiteX3" fmla="*/ 0 w 3215468"/>
              <a:gd name="connsiteY3" fmla="*/ 446320 h 467835"/>
              <a:gd name="connsiteX0" fmla="*/ 0 w 5011995"/>
              <a:gd name="connsiteY0" fmla="*/ 446320 h 1887844"/>
              <a:gd name="connsiteX1" fmla="*/ 2957819 w 5011995"/>
              <a:gd name="connsiteY1" fmla="*/ 0 h 1887844"/>
              <a:gd name="connsiteX2" fmla="*/ 5011995 w 5011995"/>
              <a:gd name="connsiteY2" fmla="*/ 1887844 h 1887844"/>
              <a:gd name="connsiteX3" fmla="*/ 0 w 5011995"/>
              <a:gd name="connsiteY3" fmla="*/ 446320 h 1887844"/>
              <a:gd name="connsiteX0" fmla="*/ 0 w 6464812"/>
              <a:gd name="connsiteY0" fmla="*/ 0 h 1441524"/>
              <a:gd name="connsiteX1" fmla="*/ 6464812 w 6464812"/>
              <a:gd name="connsiteY1" fmla="*/ 876871 h 1441524"/>
              <a:gd name="connsiteX2" fmla="*/ 5011995 w 6464812"/>
              <a:gd name="connsiteY2" fmla="*/ 1441524 h 1441524"/>
              <a:gd name="connsiteX3" fmla="*/ 0 w 6464812"/>
              <a:gd name="connsiteY3" fmla="*/ 0 h 1441524"/>
              <a:gd name="connsiteX0" fmla="*/ 0 w 6480052"/>
              <a:gd name="connsiteY0" fmla="*/ 0 h 1441524"/>
              <a:gd name="connsiteX1" fmla="*/ 6480052 w 6480052"/>
              <a:gd name="connsiteY1" fmla="*/ 892111 h 1441524"/>
              <a:gd name="connsiteX2" fmla="*/ 5011995 w 6480052"/>
              <a:gd name="connsiteY2" fmla="*/ 1441524 h 1441524"/>
              <a:gd name="connsiteX3" fmla="*/ 0 w 6480052"/>
              <a:gd name="connsiteY3" fmla="*/ 0 h 1441524"/>
              <a:gd name="connsiteX0" fmla="*/ 0 w 6480052"/>
              <a:gd name="connsiteY0" fmla="*/ 0 h 1441524"/>
              <a:gd name="connsiteX1" fmla="*/ 6480052 w 6480052"/>
              <a:gd name="connsiteY1" fmla="*/ 888301 h 1441524"/>
              <a:gd name="connsiteX2" fmla="*/ 5011995 w 6480052"/>
              <a:gd name="connsiteY2" fmla="*/ 1441524 h 1441524"/>
              <a:gd name="connsiteX3" fmla="*/ 0 w 6480052"/>
              <a:gd name="connsiteY3" fmla="*/ 0 h 1441524"/>
              <a:gd name="connsiteX0" fmla="*/ 0 w 6491482"/>
              <a:gd name="connsiteY0" fmla="*/ 0 h 1441524"/>
              <a:gd name="connsiteX1" fmla="*/ 6491482 w 6491482"/>
              <a:gd name="connsiteY1" fmla="*/ 884491 h 1441524"/>
              <a:gd name="connsiteX2" fmla="*/ 5011995 w 6491482"/>
              <a:gd name="connsiteY2" fmla="*/ 1441524 h 1441524"/>
              <a:gd name="connsiteX3" fmla="*/ 0 w 6491482"/>
              <a:gd name="connsiteY3" fmla="*/ 0 h 1441524"/>
              <a:gd name="connsiteX0" fmla="*/ 0 w 6491482"/>
              <a:gd name="connsiteY0" fmla="*/ 0 h 1436762"/>
              <a:gd name="connsiteX1" fmla="*/ 6491482 w 6491482"/>
              <a:gd name="connsiteY1" fmla="*/ 884491 h 1436762"/>
              <a:gd name="connsiteX2" fmla="*/ 5009613 w 6491482"/>
              <a:gd name="connsiteY2" fmla="*/ 1436762 h 1436762"/>
              <a:gd name="connsiteX3" fmla="*/ 0 w 6491482"/>
              <a:gd name="connsiteY3" fmla="*/ 0 h 1436762"/>
              <a:gd name="connsiteX0" fmla="*/ 0 w 6491482"/>
              <a:gd name="connsiteY0" fmla="*/ 0 h 1434380"/>
              <a:gd name="connsiteX1" fmla="*/ 6491482 w 6491482"/>
              <a:gd name="connsiteY1" fmla="*/ 884491 h 1434380"/>
              <a:gd name="connsiteX2" fmla="*/ 4992945 w 6491482"/>
              <a:gd name="connsiteY2" fmla="*/ 1434380 h 1434380"/>
              <a:gd name="connsiteX3" fmla="*/ 0 w 6491482"/>
              <a:gd name="connsiteY3" fmla="*/ 0 h 1434380"/>
              <a:gd name="connsiteX0" fmla="*/ 0 w 6491482"/>
              <a:gd name="connsiteY0" fmla="*/ 0 h 1429618"/>
              <a:gd name="connsiteX1" fmla="*/ 6491482 w 6491482"/>
              <a:gd name="connsiteY1" fmla="*/ 884491 h 1429618"/>
              <a:gd name="connsiteX2" fmla="*/ 5004851 w 6491482"/>
              <a:gd name="connsiteY2" fmla="*/ 1429618 h 1429618"/>
              <a:gd name="connsiteX3" fmla="*/ 0 w 6491482"/>
              <a:gd name="connsiteY3" fmla="*/ 0 h 1429618"/>
              <a:gd name="connsiteX0" fmla="*/ 0 w 6472432"/>
              <a:gd name="connsiteY0" fmla="*/ 0 h 1429618"/>
              <a:gd name="connsiteX1" fmla="*/ 6472432 w 6472432"/>
              <a:gd name="connsiteY1" fmla="*/ 884491 h 1429618"/>
              <a:gd name="connsiteX2" fmla="*/ 5004851 w 6472432"/>
              <a:gd name="connsiteY2" fmla="*/ 1429618 h 1429618"/>
              <a:gd name="connsiteX3" fmla="*/ 0 w 6472432"/>
              <a:gd name="connsiteY3" fmla="*/ 0 h 1429618"/>
              <a:gd name="connsiteX0" fmla="*/ 0 w 6474813"/>
              <a:gd name="connsiteY0" fmla="*/ 0 h 1429618"/>
              <a:gd name="connsiteX1" fmla="*/ 6474813 w 6474813"/>
              <a:gd name="connsiteY1" fmla="*/ 882110 h 1429618"/>
              <a:gd name="connsiteX2" fmla="*/ 5004851 w 6474813"/>
              <a:gd name="connsiteY2" fmla="*/ 1429618 h 1429618"/>
              <a:gd name="connsiteX3" fmla="*/ 0 w 6474813"/>
              <a:gd name="connsiteY3" fmla="*/ 0 h 1429618"/>
              <a:gd name="connsiteX0" fmla="*/ 0 w 6477194"/>
              <a:gd name="connsiteY0" fmla="*/ 0 h 1429618"/>
              <a:gd name="connsiteX1" fmla="*/ 6477194 w 6477194"/>
              <a:gd name="connsiteY1" fmla="*/ 884491 h 1429618"/>
              <a:gd name="connsiteX2" fmla="*/ 5004851 w 6477194"/>
              <a:gd name="connsiteY2" fmla="*/ 1429618 h 1429618"/>
              <a:gd name="connsiteX3" fmla="*/ 0 w 6477194"/>
              <a:gd name="connsiteY3" fmla="*/ 0 h 14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194" h="1429618">
                <a:moveTo>
                  <a:pt x="0" y="0"/>
                </a:moveTo>
                <a:lnTo>
                  <a:pt x="6477194" y="884491"/>
                </a:lnTo>
                <a:lnTo>
                  <a:pt x="5004851" y="14296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7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9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9" grpId="0"/>
          <p:bldP spid="1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01982" y="5309052"/>
            <a:ext cx="5788037" cy="390377"/>
          </a:xfrm>
          <a:custGeom>
            <a:avLst/>
            <a:gdLst/>
            <a:ahLst/>
            <a:cxnLst/>
            <a:rect l="l" t="t" r="r" b="b"/>
            <a:pathLst>
              <a:path w="5788037" h="390377">
                <a:moveTo>
                  <a:pt x="1721495" y="287983"/>
                </a:moveTo>
                <a:cubicBezTo>
                  <a:pt x="1735361" y="289049"/>
                  <a:pt x="1742827" y="295449"/>
                  <a:pt x="1743894" y="307182"/>
                </a:cubicBezTo>
                <a:cubicBezTo>
                  <a:pt x="1742827" y="321047"/>
                  <a:pt x="1735361" y="328514"/>
                  <a:pt x="1721495" y="329580"/>
                </a:cubicBezTo>
                <a:cubicBezTo>
                  <a:pt x="1708696" y="327447"/>
                  <a:pt x="1701230" y="319981"/>
                  <a:pt x="1699096" y="307182"/>
                </a:cubicBezTo>
                <a:cubicBezTo>
                  <a:pt x="1700163" y="295449"/>
                  <a:pt x="1707629" y="289049"/>
                  <a:pt x="1721495" y="287983"/>
                </a:cubicBezTo>
                <a:close/>
                <a:moveTo>
                  <a:pt x="5302597" y="246385"/>
                </a:moveTo>
                <a:cubicBezTo>
                  <a:pt x="5322863" y="247452"/>
                  <a:pt x="5334062" y="256518"/>
                  <a:pt x="5336195" y="273584"/>
                </a:cubicBezTo>
                <a:cubicBezTo>
                  <a:pt x="5335128" y="289583"/>
                  <a:pt x="5323929" y="298116"/>
                  <a:pt x="5302597" y="299182"/>
                </a:cubicBezTo>
                <a:cubicBezTo>
                  <a:pt x="5281265" y="298116"/>
                  <a:pt x="5270066" y="289583"/>
                  <a:pt x="5268999" y="273584"/>
                </a:cubicBezTo>
                <a:cubicBezTo>
                  <a:pt x="5271133" y="257585"/>
                  <a:pt x="5282332" y="248519"/>
                  <a:pt x="5302597" y="246385"/>
                </a:cubicBezTo>
                <a:close/>
                <a:moveTo>
                  <a:pt x="4426297" y="246385"/>
                </a:moveTo>
                <a:cubicBezTo>
                  <a:pt x="4446563" y="247452"/>
                  <a:pt x="4457762" y="256518"/>
                  <a:pt x="4459895" y="273584"/>
                </a:cubicBezTo>
                <a:cubicBezTo>
                  <a:pt x="4458829" y="289583"/>
                  <a:pt x="4447629" y="298116"/>
                  <a:pt x="4426297" y="299182"/>
                </a:cubicBezTo>
                <a:cubicBezTo>
                  <a:pt x="4404965" y="298116"/>
                  <a:pt x="4393766" y="289583"/>
                  <a:pt x="4392699" y="273584"/>
                </a:cubicBezTo>
                <a:cubicBezTo>
                  <a:pt x="4394832" y="257585"/>
                  <a:pt x="4406032" y="248519"/>
                  <a:pt x="4426297" y="246385"/>
                </a:cubicBezTo>
                <a:close/>
                <a:moveTo>
                  <a:pt x="2845147" y="246385"/>
                </a:moveTo>
                <a:cubicBezTo>
                  <a:pt x="2865413" y="247452"/>
                  <a:pt x="2876612" y="256518"/>
                  <a:pt x="2878745" y="273584"/>
                </a:cubicBezTo>
                <a:cubicBezTo>
                  <a:pt x="2877679" y="289583"/>
                  <a:pt x="2866479" y="298116"/>
                  <a:pt x="2845147" y="299182"/>
                </a:cubicBezTo>
                <a:cubicBezTo>
                  <a:pt x="2823815" y="298116"/>
                  <a:pt x="2812616" y="289583"/>
                  <a:pt x="2811549" y="273584"/>
                </a:cubicBezTo>
                <a:cubicBezTo>
                  <a:pt x="2813683" y="257585"/>
                  <a:pt x="2824882" y="248519"/>
                  <a:pt x="2845147" y="246385"/>
                </a:cubicBezTo>
                <a:close/>
                <a:moveTo>
                  <a:pt x="4807669" y="203188"/>
                </a:moveTo>
                <a:cubicBezTo>
                  <a:pt x="4803403" y="207454"/>
                  <a:pt x="4796470" y="211721"/>
                  <a:pt x="4786870" y="215987"/>
                </a:cubicBezTo>
                <a:cubicBezTo>
                  <a:pt x="4767672" y="223453"/>
                  <a:pt x="4758606" y="235186"/>
                  <a:pt x="4759672" y="251185"/>
                </a:cubicBezTo>
                <a:cubicBezTo>
                  <a:pt x="4760739" y="268251"/>
                  <a:pt x="4767672" y="277317"/>
                  <a:pt x="4780471" y="278383"/>
                </a:cubicBezTo>
                <a:cubicBezTo>
                  <a:pt x="4787937" y="278383"/>
                  <a:pt x="4797004" y="273050"/>
                  <a:pt x="4807669" y="262384"/>
                </a:cubicBezTo>
                <a:close/>
                <a:moveTo>
                  <a:pt x="1721495" y="183989"/>
                </a:moveTo>
                <a:cubicBezTo>
                  <a:pt x="1735361" y="185056"/>
                  <a:pt x="1742827" y="192522"/>
                  <a:pt x="1743894" y="206388"/>
                </a:cubicBezTo>
                <a:cubicBezTo>
                  <a:pt x="1742827" y="219187"/>
                  <a:pt x="1735361" y="226120"/>
                  <a:pt x="1721495" y="227187"/>
                </a:cubicBezTo>
                <a:cubicBezTo>
                  <a:pt x="1707629" y="225053"/>
                  <a:pt x="1700163" y="217587"/>
                  <a:pt x="1699096" y="204788"/>
                </a:cubicBezTo>
                <a:cubicBezTo>
                  <a:pt x="1700163" y="191989"/>
                  <a:pt x="1707629" y="185056"/>
                  <a:pt x="1721495" y="183989"/>
                </a:cubicBezTo>
                <a:close/>
                <a:moveTo>
                  <a:pt x="169590" y="161591"/>
                </a:moveTo>
                <a:lnTo>
                  <a:pt x="169590" y="276783"/>
                </a:lnTo>
                <a:lnTo>
                  <a:pt x="278383" y="276783"/>
                </a:lnTo>
                <a:cubicBezTo>
                  <a:pt x="290116" y="278917"/>
                  <a:pt x="294915" y="273584"/>
                  <a:pt x="292782" y="260784"/>
                </a:cubicBezTo>
                <a:lnTo>
                  <a:pt x="292782" y="161591"/>
                </a:lnTo>
                <a:close/>
                <a:moveTo>
                  <a:pt x="4114019" y="156791"/>
                </a:moveTo>
                <a:cubicBezTo>
                  <a:pt x="4102286" y="156791"/>
                  <a:pt x="4088420" y="163724"/>
                  <a:pt x="4072421" y="177590"/>
                </a:cubicBezTo>
                <a:lnTo>
                  <a:pt x="4072421" y="267184"/>
                </a:lnTo>
                <a:cubicBezTo>
                  <a:pt x="4087354" y="279983"/>
                  <a:pt x="4101753" y="286383"/>
                  <a:pt x="4115619" y="286383"/>
                </a:cubicBezTo>
                <a:cubicBezTo>
                  <a:pt x="4141217" y="284250"/>
                  <a:pt x="4155083" y="264518"/>
                  <a:pt x="4157216" y="227187"/>
                </a:cubicBezTo>
                <a:cubicBezTo>
                  <a:pt x="4155083" y="182389"/>
                  <a:pt x="4140684" y="158924"/>
                  <a:pt x="4114019" y="156791"/>
                </a:cubicBezTo>
                <a:close/>
                <a:moveTo>
                  <a:pt x="3885419" y="156791"/>
                </a:moveTo>
                <a:cubicBezTo>
                  <a:pt x="3873686" y="156791"/>
                  <a:pt x="3859820" y="163724"/>
                  <a:pt x="3843821" y="177590"/>
                </a:cubicBezTo>
                <a:lnTo>
                  <a:pt x="3843821" y="267184"/>
                </a:lnTo>
                <a:cubicBezTo>
                  <a:pt x="3858753" y="279983"/>
                  <a:pt x="3873153" y="286383"/>
                  <a:pt x="3887019" y="286383"/>
                </a:cubicBezTo>
                <a:cubicBezTo>
                  <a:pt x="3912617" y="284250"/>
                  <a:pt x="3926483" y="264518"/>
                  <a:pt x="3928616" y="227187"/>
                </a:cubicBezTo>
                <a:cubicBezTo>
                  <a:pt x="3926483" y="182389"/>
                  <a:pt x="3912084" y="158924"/>
                  <a:pt x="3885419" y="156791"/>
                </a:cubicBezTo>
                <a:close/>
                <a:moveTo>
                  <a:pt x="2675744" y="156791"/>
                </a:moveTo>
                <a:cubicBezTo>
                  <a:pt x="2664011" y="156791"/>
                  <a:pt x="2650145" y="163724"/>
                  <a:pt x="2634146" y="177590"/>
                </a:cubicBezTo>
                <a:lnTo>
                  <a:pt x="2634146" y="267184"/>
                </a:lnTo>
                <a:cubicBezTo>
                  <a:pt x="2649079" y="279983"/>
                  <a:pt x="2663478" y="286383"/>
                  <a:pt x="2677344" y="286383"/>
                </a:cubicBezTo>
                <a:cubicBezTo>
                  <a:pt x="2702942" y="284250"/>
                  <a:pt x="2716808" y="264518"/>
                  <a:pt x="2718941" y="227187"/>
                </a:cubicBezTo>
                <a:cubicBezTo>
                  <a:pt x="2716808" y="182389"/>
                  <a:pt x="2702409" y="158924"/>
                  <a:pt x="2675744" y="156791"/>
                </a:cubicBezTo>
                <a:close/>
                <a:moveTo>
                  <a:pt x="695957" y="153591"/>
                </a:moveTo>
                <a:lnTo>
                  <a:pt x="695957" y="199988"/>
                </a:lnTo>
                <a:lnTo>
                  <a:pt x="719956" y="199988"/>
                </a:lnTo>
                <a:lnTo>
                  <a:pt x="719956" y="153591"/>
                </a:lnTo>
                <a:close/>
                <a:moveTo>
                  <a:pt x="603163" y="153591"/>
                </a:moveTo>
                <a:lnTo>
                  <a:pt x="603163" y="199988"/>
                </a:lnTo>
                <a:lnTo>
                  <a:pt x="625562" y="199988"/>
                </a:lnTo>
                <a:lnTo>
                  <a:pt x="625562" y="153591"/>
                </a:lnTo>
                <a:close/>
                <a:moveTo>
                  <a:pt x="4486126" y="131192"/>
                </a:moveTo>
                <a:lnTo>
                  <a:pt x="4591720" y="131192"/>
                </a:lnTo>
                <a:lnTo>
                  <a:pt x="4591720" y="143992"/>
                </a:lnTo>
                <a:cubicBezTo>
                  <a:pt x="4581054" y="143992"/>
                  <a:pt x="4574654" y="146125"/>
                  <a:pt x="4572521" y="150391"/>
                </a:cubicBezTo>
                <a:cubicBezTo>
                  <a:pt x="4569321" y="153591"/>
                  <a:pt x="4569855" y="159457"/>
                  <a:pt x="4574121" y="167990"/>
                </a:cubicBezTo>
                <a:lnTo>
                  <a:pt x="4607719" y="238386"/>
                </a:lnTo>
                <a:lnTo>
                  <a:pt x="4639717" y="175990"/>
                </a:lnTo>
                <a:cubicBezTo>
                  <a:pt x="4648250" y="155724"/>
                  <a:pt x="4640783" y="145058"/>
                  <a:pt x="4617318" y="143992"/>
                </a:cubicBezTo>
                <a:lnTo>
                  <a:pt x="4617318" y="131192"/>
                </a:lnTo>
                <a:lnTo>
                  <a:pt x="4694114" y="131192"/>
                </a:lnTo>
                <a:lnTo>
                  <a:pt x="4694114" y="143992"/>
                </a:lnTo>
                <a:cubicBezTo>
                  <a:pt x="4679181" y="145058"/>
                  <a:pt x="4667449" y="155724"/>
                  <a:pt x="4658916" y="175990"/>
                </a:cubicBezTo>
                <a:lnTo>
                  <a:pt x="4567721" y="359978"/>
                </a:lnTo>
                <a:cubicBezTo>
                  <a:pt x="4557055" y="380244"/>
                  <a:pt x="4544256" y="390377"/>
                  <a:pt x="4529324" y="390377"/>
                </a:cubicBezTo>
                <a:cubicBezTo>
                  <a:pt x="4513325" y="389310"/>
                  <a:pt x="4504792" y="381310"/>
                  <a:pt x="4503725" y="366378"/>
                </a:cubicBezTo>
                <a:cubicBezTo>
                  <a:pt x="4504792" y="359978"/>
                  <a:pt x="4506925" y="354112"/>
                  <a:pt x="4510125" y="348779"/>
                </a:cubicBezTo>
                <a:cubicBezTo>
                  <a:pt x="4514391" y="344513"/>
                  <a:pt x="4521858" y="341846"/>
                  <a:pt x="4532523" y="340780"/>
                </a:cubicBezTo>
                <a:cubicBezTo>
                  <a:pt x="4549589" y="338646"/>
                  <a:pt x="4562922" y="327980"/>
                  <a:pt x="4572521" y="308782"/>
                </a:cubicBezTo>
                <a:lnTo>
                  <a:pt x="4580521" y="292783"/>
                </a:lnTo>
                <a:lnTo>
                  <a:pt x="4526124" y="180789"/>
                </a:lnTo>
                <a:cubicBezTo>
                  <a:pt x="4514391" y="154124"/>
                  <a:pt x="4501059" y="141858"/>
                  <a:pt x="4486126" y="143992"/>
                </a:cubicBezTo>
                <a:close/>
                <a:moveTo>
                  <a:pt x="3552676" y="131192"/>
                </a:moveTo>
                <a:lnTo>
                  <a:pt x="3658270" y="131192"/>
                </a:lnTo>
                <a:lnTo>
                  <a:pt x="3658270" y="143992"/>
                </a:lnTo>
                <a:cubicBezTo>
                  <a:pt x="3647604" y="143992"/>
                  <a:pt x="3641204" y="146125"/>
                  <a:pt x="3639071" y="150391"/>
                </a:cubicBezTo>
                <a:cubicBezTo>
                  <a:pt x="3635871" y="153591"/>
                  <a:pt x="3636405" y="159457"/>
                  <a:pt x="3640671" y="167990"/>
                </a:cubicBezTo>
                <a:lnTo>
                  <a:pt x="3674269" y="238386"/>
                </a:lnTo>
                <a:lnTo>
                  <a:pt x="3706267" y="175990"/>
                </a:lnTo>
                <a:cubicBezTo>
                  <a:pt x="3714799" y="155724"/>
                  <a:pt x="3707333" y="145058"/>
                  <a:pt x="3683868" y="143992"/>
                </a:cubicBezTo>
                <a:lnTo>
                  <a:pt x="3683868" y="131192"/>
                </a:lnTo>
                <a:lnTo>
                  <a:pt x="3760663" y="131192"/>
                </a:lnTo>
                <a:lnTo>
                  <a:pt x="3760663" y="143992"/>
                </a:lnTo>
                <a:cubicBezTo>
                  <a:pt x="3745731" y="145058"/>
                  <a:pt x="3733998" y="155724"/>
                  <a:pt x="3725466" y="175990"/>
                </a:cubicBezTo>
                <a:lnTo>
                  <a:pt x="3634271" y="359978"/>
                </a:lnTo>
                <a:cubicBezTo>
                  <a:pt x="3623605" y="380244"/>
                  <a:pt x="3610806" y="390377"/>
                  <a:pt x="3595874" y="390377"/>
                </a:cubicBezTo>
                <a:cubicBezTo>
                  <a:pt x="3579875" y="389310"/>
                  <a:pt x="3571342" y="381310"/>
                  <a:pt x="3570275" y="366378"/>
                </a:cubicBezTo>
                <a:cubicBezTo>
                  <a:pt x="3571342" y="359978"/>
                  <a:pt x="3573475" y="354112"/>
                  <a:pt x="3576675" y="348779"/>
                </a:cubicBezTo>
                <a:cubicBezTo>
                  <a:pt x="3580941" y="344513"/>
                  <a:pt x="3588407" y="341846"/>
                  <a:pt x="3599073" y="340780"/>
                </a:cubicBezTo>
                <a:cubicBezTo>
                  <a:pt x="3616139" y="338646"/>
                  <a:pt x="3629471" y="327980"/>
                  <a:pt x="3639071" y="308782"/>
                </a:cubicBezTo>
                <a:lnTo>
                  <a:pt x="3647070" y="292783"/>
                </a:lnTo>
                <a:lnTo>
                  <a:pt x="3592674" y="180789"/>
                </a:lnTo>
                <a:cubicBezTo>
                  <a:pt x="3580941" y="154124"/>
                  <a:pt x="3567609" y="141858"/>
                  <a:pt x="3552676" y="143992"/>
                </a:cubicBezTo>
                <a:close/>
                <a:moveTo>
                  <a:pt x="3336801" y="131192"/>
                </a:moveTo>
                <a:lnTo>
                  <a:pt x="3437595" y="131192"/>
                </a:lnTo>
                <a:lnTo>
                  <a:pt x="3437595" y="143992"/>
                </a:lnTo>
                <a:cubicBezTo>
                  <a:pt x="3431195" y="143992"/>
                  <a:pt x="3426929" y="145058"/>
                  <a:pt x="3424796" y="147191"/>
                </a:cubicBezTo>
                <a:cubicBezTo>
                  <a:pt x="3422662" y="149325"/>
                  <a:pt x="3423196" y="152524"/>
                  <a:pt x="3426396" y="156791"/>
                </a:cubicBezTo>
                <a:lnTo>
                  <a:pt x="3451994" y="187189"/>
                </a:lnTo>
                <a:lnTo>
                  <a:pt x="3474393" y="163190"/>
                </a:lnTo>
                <a:cubicBezTo>
                  <a:pt x="3479725" y="157857"/>
                  <a:pt x="3481325" y="153058"/>
                  <a:pt x="3479192" y="148791"/>
                </a:cubicBezTo>
                <a:cubicBezTo>
                  <a:pt x="3475992" y="145592"/>
                  <a:pt x="3470126" y="143992"/>
                  <a:pt x="3461593" y="143992"/>
                </a:cubicBezTo>
                <a:lnTo>
                  <a:pt x="3461593" y="131192"/>
                </a:lnTo>
                <a:lnTo>
                  <a:pt x="3538389" y="131192"/>
                </a:lnTo>
                <a:lnTo>
                  <a:pt x="3538389" y="143992"/>
                </a:lnTo>
                <a:cubicBezTo>
                  <a:pt x="3522390" y="145058"/>
                  <a:pt x="3506391" y="154658"/>
                  <a:pt x="3490392" y="172790"/>
                </a:cubicBezTo>
                <a:lnTo>
                  <a:pt x="3461593" y="201588"/>
                </a:lnTo>
                <a:lnTo>
                  <a:pt x="3514390" y="265584"/>
                </a:lnTo>
                <a:cubicBezTo>
                  <a:pt x="3525056" y="278383"/>
                  <a:pt x="3535189" y="284783"/>
                  <a:pt x="3544788" y="284783"/>
                </a:cubicBezTo>
                <a:lnTo>
                  <a:pt x="3547988" y="284783"/>
                </a:lnTo>
                <a:lnTo>
                  <a:pt x="3547988" y="297582"/>
                </a:lnTo>
                <a:lnTo>
                  <a:pt x="3442395" y="297582"/>
                </a:lnTo>
                <a:lnTo>
                  <a:pt x="3442395" y="284783"/>
                </a:lnTo>
                <a:lnTo>
                  <a:pt x="3445594" y="284783"/>
                </a:lnTo>
                <a:cubicBezTo>
                  <a:pt x="3451994" y="284783"/>
                  <a:pt x="3456260" y="283183"/>
                  <a:pt x="3458394" y="279983"/>
                </a:cubicBezTo>
                <a:cubicBezTo>
                  <a:pt x="3459460" y="276783"/>
                  <a:pt x="3457860" y="272517"/>
                  <a:pt x="3453594" y="267184"/>
                </a:cubicBezTo>
                <a:lnTo>
                  <a:pt x="3427995" y="235186"/>
                </a:lnTo>
                <a:lnTo>
                  <a:pt x="3407197" y="259185"/>
                </a:lnTo>
                <a:cubicBezTo>
                  <a:pt x="3399730" y="267717"/>
                  <a:pt x="3396530" y="274117"/>
                  <a:pt x="3397597" y="278383"/>
                </a:cubicBezTo>
                <a:cubicBezTo>
                  <a:pt x="3398664" y="282650"/>
                  <a:pt x="3403997" y="284783"/>
                  <a:pt x="3413596" y="284783"/>
                </a:cubicBezTo>
                <a:lnTo>
                  <a:pt x="3413596" y="297582"/>
                </a:lnTo>
                <a:lnTo>
                  <a:pt x="3340001" y="297582"/>
                </a:lnTo>
                <a:lnTo>
                  <a:pt x="3340001" y="284783"/>
                </a:lnTo>
                <a:cubicBezTo>
                  <a:pt x="3350667" y="284783"/>
                  <a:pt x="3362399" y="278383"/>
                  <a:pt x="3375199" y="265584"/>
                </a:cubicBezTo>
                <a:lnTo>
                  <a:pt x="3416796" y="222387"/>
                </a:lnTo>
                <a:lnTo>
                  <a:pt x="3370399" y="166390"/>
                </a:lnTo>
                <a:cubicBezTo>
                  <a:pt x="3360800" y="151458"/>
                  <a:pt x="3349600" y="143992"/>
                  <a:pt x="3336801" y="143992"/>
                </a:cubicBezTo>
                <a:close/>
                <a:moveTo>
                  <a:pt x="5487218" y="126393"/>
                </a:moveTo>
                <a:cubicBezTo>
                  <a:pt x="5524549" y="127459"/>
                  <a:pt x="5544815" y="138659"/>
                  <a:pt x="5548015" y="159991"/>
                </a:cubicBezTo>
                <a:cubicBezTo>
                  <a:pt x="5548015" y="172790"/>
                  <a:pt x="5541081" y="179723"/>
                  <a:pt x="5527215" y="180789"/>
                </a:cubicBezTo>
                <a:cubicBezTo>
                  <a:pt x="5516550" y="180789"/>
                  <a:pt x="5505884" y="174390"/>
                  <a:pt x="5495217" y="161591"/>
                </a:cubicBezTo>
                <a:cubicBezTo>
                  <a:pt x="5485618" y="150925"/>
                  <a:pt x="5477085" y="145592"/>
                  <a:pt x="5469619" y="145592"/>
                </a:cubicBezTo>
                <a:cubicBezTo>
                  <a:pt x="5447221" y="147725"/>
                  <a:pt x="5435488" y="167990"/>
                  <a:pt x="5434422" y="206388"/>
                </a:cubicBezTo>
                <a:cubicBezTo>
                  <a:pt x="5436555" y="253318"/>
                  <a:pt x="5453620" y="278383"/>
                  <a:pt x="5485618" y="281583"/>
                </a:cubicBezTo>
                <a:cubicBezTo>
                  <a:pt x="5503751" y="281583"/>
                  <a:pt x="5521350" y="271451"/>
                  <a:pt x="5538415" y="251185"/>
                </a:cubicBezTo>
                <a:lnTo>
                  <a:pt x="5549615" y="257585"/>
                </a:lnTo>
                <a:cubicBezTo>
                  <a:pt x="5530415" y="285316"/>
                  <a:pt x="5502684" y="299182"/>
                  <a:pt x="5466419" y="299182"/>
                </a:cubicBezTo>
                <a:cubicBezTo>
                  <a:pt x="5412023" y="297049"/>
                  <a:pt x="5383225" y="270917"/>
                  <a:pt x="5380025" y="220787"/>
                </a:cubicBezTo>
                <a:cubicBezTo>
                  <a:pt x="5385358" y="163190"/>
                  <a:pt x="5421089" y="131726"/>
                  <a:pt x="5487218" y="126393"/>
                </a:cubicBezTo>
                <a:close/>
                <a:moveTo>
                  <a:pt x="4791670" y="126393"/>
                </a:moveTo>
                <a:cubicBezTo>
                  <a:pt x="4834334" y="130659"/>
                  <a:pt x="4856733" y="147191"/>
                  <a:pt x="4858866" y="175990"/>
                </a:cubicBezTo>
                <a:lnTo>
                  <a:pt x="4858866" y="252785"/>
                </a:lnTo>
                <a:cubicBezTo>
                  <a:pt x="4858866" y="266651"/>
                  <a:pt x="4861533" y="273050"/>
                  <a:pt x="4866866" y="271984"/>
                </a:cubicBezTo>
                <a:cubicBezTo>
                  <a:pt x="4871132" y="271984"/>
                  <a:pt x="4874865" y="270384"/>
                  <a:pt x="4878065" y="267184"/>
                </a:cubicBezTo>
                <a:lnTo>
                  <a:pt x="4884464" y="276783"/>
                </a:lnTo>
                <a:cubicBezTo>
                  <a:pt x="4870599" y="290649"/>
                  <a:pt x="4855133" y="298116"/>
                  <a:pt x="4838067" y="299182"/>
                </a:cubicBezTo>
                <a:cubicBezTo>
                  <a:pt x="4821002" y="298116"/>
                  <a:pt x="4811403" y="290649"/>
                  <a:pt x="4809269" y="276783"/>
                </a:cubicBezTo>
                <a:cubicBezTo>
                  <a:pt x="4794337" y="292783"/>
                  <a:pt x="4777271" y="300249"/>
                  <a:pt x="4758072" y="299182"/>
                </a:cubicBezTo>
                <a:cubicBezTo>
                  <a:pt x="4728208" y="298116"/>
                  <a:pt x="4712742" y="284783"/>
                  <a:pt x="4711675" y="259185"/>
                </a:cubicBezTo>
                <a:cubicBezTo>
                  <a:pt x="4711675" y="245319"/>
                  <a:pt x="4715942" y="234119"/>
                  <a:pt x="4724475" y="225587"/>
                </a:cubicBezTo>
                <a:cubicBezTo>
                  <a:pt x="4730874" y="219187"/>
                  <a:pt x="4742607" y="213321"/>
                  <a:pt x="4759672" y="207988"/>
                </a:cubicBezTo>
                <a:cubicBezTo>
                  <a:pt x="4781005" y="201588"/>
                  <a:pt x="4797004" y="194122"/>
                  <a:pt x="4807669" y="185589"/>
                </a:cubicBezTo>
                <a:lnTo>
                  <a:pt x="4807669" y="169590"/>
                </a:lnTo>
                <a:cubicBezTo>
                  <a:pt x="4806603" y="152524"/>
                  <a:pt x="4798070" y="143458"/>
                  <a:pt x="4782071" y="142392"/>
                </a:cubicBezTo>
                <a:cubicBezTo>
                  <a:pt x="4766072" y="143458"/>
                  <a:pt x="4759139" y="154124"/>
                  <a:pt x="4761272" y="174390"/>
                </a:cubicBezTo>
                <a:lnTo>
                  <a:pt x="4714875" y="190389"/>
                </a:lnTo>
                <a:cubicBezTo>
                  <a:pt x="4710609" y="173323"/>
                  <a:pt x="4713809" y="159991"/>
                  <a:pt x="4724475" y="150391"/>
                </a:cubicBezTo>
                <a:cubicBezTo>
                  <a:pt x="4739407" y="136525"/>
                  <a:pt x="4761806" y="128526"/>
                  <a:pt x="4791670" y="126393"/>
                </a:cubicBezTo>
                <a:close/>
                <a:moveTo>
                  <a:pt x="2845147" y="126393"/>
                </a:moveTo>
                <a:cubicBezTo>
                  <a:pt x="2866479" y="127459"/>
                  <a:pt x="2877679" y="136525"/>
                  <a:pt x="2878745" y="153591"/>
                </a:cubicBezTo>
                <a:cubicBezTo>
                  <a:pt x="2876612" y="170657"/>
                  <a:pt x="2865413" y="179723"/>
                  <a:pt x="2845147" y="180789"/>
                </a:cubicBezTo>
                <a:cubicBezTo>
                  <a:pt x="2824882" y="179723"/>
                  <a:pt x="2813683" y="170657"/>
                  <a:pt x="2811549" y="153591"/>
                </a:cubicBezTo>
                <a:cubicBezTo>
                  <a:pt x="2813683" y="137592"/>
                  <a:pt x="2824882" y="128526"/>
                  <a:pt x="2845147" y="126393"/>
                </a:cubicBezTo>
                <a:close/>
                <a:moveTo>
                  <a:pt x="5639246" y="121593"/>
                </a:moveTo>
                <a:lnTo>
                  <a:pt x="5645645" y="121593"/>
                </a:lnTo>
                <a:lnTo>
                  <a:pt x="5645645" y="158391"/>
                </a:lnTo>
                <a:cubicBezTo>
                  <a:pt x="5676577" y="137059"/>
                  <a:pt x="5702176" y="126393"/>
                  <a:pt x="5722441" y="126393"/>
                </a:cubicBezTo>
                <a:cubicBezTo>
                  <a:pt x="5752306" y="125326"/>
                  <a:pt x="5766705" y="148791"/>
                  <a:pt x="5765639" y="196788"/>
                </a:cubicBezTo>
                <a:lnTo>
                  <a:pt x="5765639" y="260784"/>
                </a:lnTo>
                <a:cubicBezTo>
                  <a:pt x="5764572" y="277850"/>
                  <a:pt x="5772038" y="285850"/>
                  <a:pt x="5788037" y="284783"/>
                </a:cubicBezTo>
                <a:lnTo>
                  <a:pt x="5788037" y="297582"/>
                </a:lnTo>
                <a:lnTo>
                  <a:pt x="5692043" y="297582"/>
                </a:lnTo>
                <a:lnTo>
                  <a:pt x="5692043" y="284783"/>
                </a:lnTo>
                <a:cubicBezTo>
                  <a:pt x="5708042" y="284783"/>
                  <a:pt x="5715509" y="269317"/>
                  <a:pt x="5714441" y="238386"/>
                </a:cubicBezTo>
                <a:lnTo>
                  <a:pt x="5714441" y="203188"/>
                </a:lnTo>
                <a:cubicBezTo>
                  <a:pt x="5714441" y="171190"/>
                  <a:pt x="5706442" y="155724"/>
                  <a:pt x="5690443" y="156791"/>
                </a:cubicBezTo>
                <a:cubicBezTo>
                  <a:pt x="5677643" y="156791"/>
                  <a:pt x="5662711" y="162657"/>
                  <a:pt x="5645645" y="174390"/>
                </a:cubicBezTo>
                <a:lnTo>
                  <a:pt x="5645645" y="257585"/>
                </a:lnTo>
                <a:cubicBezTo>
                  <a:pt x="5645645" y="275717"/>
                  <a:pt x="5654179" y="284783"/>
                  <a:pt x="5671244" y="284783"/>
                </a:cubicBezTo>
                <a:lnTo>
                  <a:pt x="5674444" y="284783"/>
                </a:lnTo>
                <a:lnTo>
                  <a:pt x="5674444" y="297582"/>
                </a:lnTo>
                <a:lnTo>
                  <a:pt x="5570451" y="297582"/>
                </a:lnTo>
                <a:lnTo>
                  <a:pt x="5570451" y="284783"/>
                </a:lnTo>
                <a:lnTo>
                  <a:pt x="5573650" y="284783"/>
                </a:lnTo>
                <a:cubicBezTo>
                  <a:pt x="5589649" y="285850"/>
                  <a:pt x="5597115" y="276250"/>
                  <a:pt x="5596049" y="255985"/>
                </a:cubicBezTo>
                <a:lnTo>
                  <a:pt x="5596049" y="175990"/>
                </a:lnTo>
                <a:cubicBezTo>
                  <a:pt x="5597115" y="167457"/>
                  <a:pt x="5590716" y="161057"/>
                  <a:pt x="5576850" y="156791"/>
                </a:cubicBezTo>
                <a:lnTo>
                  <a:pt x="5568851" y="155191"/>
                </a:lnTo>
                <a:lnTo>
                  <a:pt x="5568851" y="145592"/>
                </a:lnTo>
                <a:close/>
                <a:moveTo>
                  <a:pt x="5199496" y="121593"/>
                </a:moveTo>
                <a:lnTo>
                  <a:pt x="5207496" y="121593"/>
                </a:lnTo>
                <a:lnTo>
                  <a:pt x="5207496" y="295982"/>
                </a:lnTo>
                <a:cubicBezTo>
                  <a:pt x="5203230" y="354645"/>
                  <a:pt x="5174965" y="385577"/>
                  <a:pt x="5122701" y="388777"/>
                </a:cubicBezTo>
                <a:cubicBezTo>
                  <a:pt x="5094970" y="387710"/>
                  <a:pt x="5080571" y="379711"/>
                  <a:pt x="5079504" y="364778"/>
                </a:cubicBezTo>
                <a:cubicBezTo>
                  <a:pt x="5081637" y="349846"/>
                  <a:pt x="5090170" y="341313"/>
                  <a:pt x="5105102" y="339180"/>
                </a:cubicBezTo>
                <a:cubicBezTo>
                  <a:pt x="5112569" y="339180"/>
                  <a:pt x="5120035" y="344513"/>
                  <a:pt x="5127501" y="355179"/>
                </a:cubicBezTo>
                <a:cubicBezTo>
                  <a:pt x="5132834" y="362645"/>
                  <a:pt x="5137634" y="366378"/>
                  <a:pt x="5141900" y="366378"/>
                </a:cubicBezTo>
                <a:cubicBezTo>
                  <a:pt x="5152566" y="366378"/>
                  <a:pt x="5157899" y="354112"/>
                  <a:pt x="5157899" y="329580"/>
                </a:cubicBezTo>
                <a:lnTo>
                  <a:pt x="5157899" y="177590"/>
                </a:lnTo>
                <a:cubicBezTo>
                  <a:pt x="5160033" y="167990"/>
                  <a:pt x="5155766" y="162124"/>
                  <a:pt x="5145100" y="159991"/>
                </a:cubicBezTo>
                <a:lnTo>
                  <a:pt x="5130701" y="155191"/>
                </a:lnTo>
                <a:lnTo>
                  <a:pt x="5130701" y="145592"/>
                </a:lnTo>
                <a:close/>
                <a:moveTo>
                  <a:pt x="4962971" y="121593"/>
                </a:moveTo>
                <a:lnTo>
                  <a:pt x="4969371" y="121593"/>
                </a:lnTo>
                <a:lnTo>
                  <a:pt x="4969371" y="158391"/>
                </a:lnTo>
                <a:cubicBezTo>
                  <a:pt x="5000303" y="137059"/>
                  <a:pt x="5025901" y="126393"/>
                  <a:pt x="5046166" y="126393"/>
                </a:cubicBezTo>
                <a:cubicBezTo>
                  <a:pt x="5076031" y="125326"/>
                  <a:pt x="5090430" y="148791"/>
                  <a:pt x="5089364" y="196788"/>
                </a:cubicBezTo>
                <a:lnTo>
                  <a:pt x="5089364" y="260784"/>
                </a:lnTo>
                <a:cubicBezTo>
                  <a:pt x="5088297" y="277850"/>
                  <a:pt x="5095763" y="285850"/>
                  <a:pt x="5111762" y="284783"/>
                </a:cubicBezTo>
                <a:lnTo>
                  <a:pt x="5111762" y="297582"/>
                </a:lnTo>
                <a:lnTo>
                  <a:pt x="5015768" y="297582"/>
                </a:lnTo>
                <a:lnTo>
                  <a:pt x="5015768" y="284783"/>
                </a:lnTo>
                <a:cubicBezTo>
                  <a:pt x="5031767" y="284783"/>
                  <a:pt x="5039234" y="269317"/>
                  <a:pt x="5038167" y="238386"/>
                </a:cubicBezTo>
                <a:lnTo>
                  <a:pt x="5038167" y="203188"/>
                </a:lnTo>
                <a:cubicBezTo>
                  <a:pt x="5038167" y="171190"/>
                  <a:pt x="5030167" y="155724"/>
                  <a:pt x="5014168" y="156791"/>
                </a:cubicBezTo>
                <a:cubicBezTo>
                  <a:pt x="5001369" y="156791"/>
                  <a:pt x="4986437" y="162657"/>
                  <a:pt x="4969371" y="174390"/>
                </a:cubicBezTo>
                <a:lnTo>
                  <a:pt x="4969371" y="257585"/>
                </a:lnTo>
                <a:cubicBezTo>
                  <a:pt x="4969371" y="275717"/>
                  <a:pt x="4977904" y="284783"/>
                  <a:pt x="4994969" y="284783"/>
                </a:cubicBezTo>
                <a:lnTo>
                  <a:pt x="4998169" y="284783"/>
                </a:lnTo>
                <a:lnTo>
                  <a:pt x="4998169" y="297582"/>
                </a:lnTo>
                <a:lnTo>
                  <a:pt x="4894176" y="297582"/>
                </a:lnTo>
                <a:lnTo>
                  <a:pt x="4894176" y="284783"/>
                </a:lnTo>
                <a:lnTo>
                  <a:pt x="4897375" y="284783"/>
                </a:lnTo>
                <a:cubicBezTo>
                  <a:pt x="4913374" y="285850"/>
                  <a:pt x="4920841" y="276250"/>
                  <a:pt x="4919774" y="255985"/>
                </a:cubicBezTo>
                <a:lnTo>
                  <a:pt x="4919774" y="175990"/>
                </a:lnTo>
                <a:cubicBezTo>
                  <a:pt x="4920841" y="167457"/>
                  <a:pt x="4914441" y="161057"/>
                  <a:pt x="4900575" y="156791"/>
                </a:cubicBezTo>
                <a:lnTo>
                  <a:pt x="4892576" y="155191"/>
                </a:lnTo>
                <a:lnTo>
                  <a:pt x="4892576" y="145592"/>
                </a:lnTo>
                <a:close/>
                <a:moveTo>
                  <a:pt x="4062822" y="121593"/>
                </a:moveTo>
                <a:lnTo>
                  <a:pt x="4072421" y="121593"/>
                </a:lnTo>
                <a:lnTo>
                  <a:pt x="4072421" y="159991"/>
                </a:lnTo>
                <a:cubicBezTo>
                  <a:pt x="4074554" y="158924"/>
                  <a:pt x="4077221" y="156791"/>
                  <a:pt x="4080421" y="153591"/>
                </a:cubicBezTo>
                <a:cubicBezTo>
                  <a:pt x="4103886" y="134392"/>
                  <a:pt x="4124151" y="125326"/>
                  <a:pt x="4141217" y="126393"/>
                </a:cubicBezTo>
                <a:cubicBezTo>
                  <a:pt x="4182815" y="130659"/>
                  <a:pt x="4205213" y="156258"/>
                  <a:pt x="4208413" y="203188"/>
                </a:cubicBezTo>
                <a:cubicBezTo>
                  <a:pt x="4203080" y="265051"/>
                  <a:pt x="4172148" y="297049"/>
                  <a:pt x="4115619" y="299182"/>
                </a:cubicBezTo>
                <a:cubicBezTo>
                  <a:pt x="4104952" y="299182"/>
                  <a:pt x="4090553" y="298116"/>
                  <a:pt x="4072421" y="295982"/>
                </a:cubicBezTo>
                <a:lnTo>
                  <a:pt x="4072421" y="337580"/>
                </a:lnTo>
                <a:cubicBezTo>
                  <a:pt x="4069221" y="363178"/>
                  <a:pt x="4083087" y="375444"/>
                  <a:pt x="4114019" y="374378"/>
                </a:cubicBezTo>
                <a:lnTo>
                  <a:pt x="4114019" y="387177"/>
                </a:lnTo>
                <a:lnTo>
                  <a:pt x="3995626" y="387177"/>
                </a:lnTo>
                <a:lnTo>
                  <a:pt x="3995626" y="374378"/>
                </a:lnTo>
                <a:lnTo>
                  <a:pt x="4000426" y="374378"/>
                </a:lnTo>
                <a:cubicBezTo>
                  <a:pt x="4016425" y="375444"/>
                  <a:pt x="4023891" y="366378"/>
                  <a:pt x="4022824" y="347179"/>
                </a:cubicBezTo>
                <a:lnTo>
                  <a:pt x="4022824" y="179189"/>
                </a:lnTo>
                <a:cubicBezTo>
                  <a:pt x="4022824" y="168523"/>
                  <a:pt x="4019091" y="161591"/>
                  <a:pt x="4011625" y="158391"/>
                </a:cubicBezTo>
                <a:lnTo>
                  <a:pt x="3997226" y="153591"/>
                </a:lnTo>
                <a:lnTo>
                  <a:pt x="3997226" y="143992"/>
                </a:lnTo>
                <a:close/>
                <a:moveTo>
                  <a:pt x="3834222" y="121593"/>
                </a:moveTo>
                <a:lnTo>
                  <a:pt x="3843821" y="121593"/>
                </a:lnTo>
                <a:lnTo>
                  <a:pt x="3843821" y="159991"/>
                </a:lnTo>
                <a:cubicBezTo>
                  <a:pt x="3845955" y="158924"/>
                  <a:pt x="3848621" y="156791"/>
                  <a:pt x="3851821" y="153591"/>
                </a:cubicBezTo>
                <a:cubicBezTo>
                  <a:pt x="3875286" y="134392"/>
                  <a:pt x="3895551" y="125326"/>
                  <a:pt x="3912617" y="126393"/>
                </a:cubicBezTo>
                <a:cubicBezTo>
                  <a:pt x="3954214" y="130659"/>
                  <a:pt x="3976613" y="156258"/>
                  <a:pt x="3979813" y="203188"/>
                </a:cubicBezTo>
                <a:cubicBezTo>
                  <a:pt x="3974480" y="265051"/>
                  <a:pt x="3943548" y="297049"/>
                  <a:pt x="3887019" y="299182"/>
                </a:cubicBezTo>
                <a:cubicBezTo>
                  <a:pt x="3876352" y="299182"/>
                  <a:pt x="3861953" y="298116"/>
                  <a:pt x="3843821" y="295982"/>
                </a:cubicBezTo>
                <a:lnTo>
                  <a:pt x="3843821" y="337580"/>
                </a:lnTo>
                <a:cubicBezTo>
                  <a:pt x="3840621" y="363178"/>
                  <a:pt x="3854487" y="375444"/>
                  <a:pt x="3885419" y="374378"/>
                </a:cubicBezTo>
                <a:lnTo>
                  <a:pt x="3885419" y="387177"/>
                </a:lnTo>
                <a:lnTo>
                  <a:pt x="3767026" y="387177"/>
                </a:lnTo>
                <a:lnTo>
                  <a:pt x="3767026" y="374378"/>
                </a:lnTo>
                <a:lnTo>
                  <a:pt x="3771826" y="374378"/>
                </a:lnTo>
                <a:cubicBezTo>
                  <a:pt x="3787825" y="375444"/>
                  <a:pt x="3795291" y="366378"/>
                  <a:pt x="3794224" y="347179"/>
                </a:cubicBezTo>
                <a:lnTo>
                  <a:pt x="3794224" y="179189"/>
                </a:lnTo>
                <a:cubicBezTo>
                  <a:pt x="3794224" y="168523"/>
                  <a:pt x="3790491" y="161591"/>
                  <a:pt x="3783025" y="158391"/>
                </a:cubicBezTo>
                <a:lnTo>
                  <a:pt x="3768626" y="153591"/>
                </a:lnTo>
                <a:lnTo>
                  <a:pt x="3768626" y="143992"/>
                </a:lnTo>
                <a:close/>
                <a:moveTo>
                  <a:pt x="2624547" y="121593"/>
                </a:moveTo>
                <a:lnTo>
                  <a:pt x="2634146" y="121593"/>
                </a:lnTo>
                <a:lnTo>
                  <a:pt x="2634146" y="159991"/>
                </a:lnTo>
                <a:cubicBezTo>
                  <a:pt x="2636280" y="158924"/>
                  <a:pt x="2638946" y="156791"/>
                  <a:pt x="2642146" y="153591"/>
                </a:cubicBezTo>
                <a:cubicBezTo>
                  <a:pt x="2665611" y="134392"/>
                  <a:pt x="2685876" y="125326"/>
                  <a:pt x="2702942" y="126393"/>
                </a:cubicBezTo>
                <a:cubicBezTo>
                  <a:pt x="2744539" y="130659"/>
                  <a:pt x="2766938" y="156258"/>
                  <a:pt x="2770138" y="203188"/>
                </a:cubicBezTo>
                <a:cubicBezTo>
                  <a:pt x="2764805" y="265051"/>
                  <a:pt x="2733874" y="297049"/>
                  <a:pt x="2677344" y="299182"/>
                </a:cubicBezTo>
                <a:cubicBezTo>
                  <a:pt x="2666678" y="299182"/>
                  <a:pt x="2652279" y="298116"/>
                  <a:pt x="2634146" y="295982"/>
                </a:cubicBezTo>
                <a:lnTo>
                  <a:pt x="2634146" y="337580"/>
                </a:lnTo>
                <a:cubicBezTo>
                  <a:pt x="2630946" y="363178"/>
                  <a:pt x="2644812" y="375444"/>
                  <a:pt x="2675744" y="374378"/>
                </a:cubicBezTo>
                <a:lnTo>
                  <a:pt x="2675744" y="387177"/>
                </a:lnTo>
                <a:lnTo>
                  <a:pt x="2557351" y="387177"/>
                </a:lnTo>
                <a:lnTo>
                  <a:pt x="2557351" y="374378"/>
                </a:lnTo>
                <a:lnTo>
                  <a:pt x="2562151" y="374378"/>
                </a:lnTo>
                <a:cubicBezTo>
                  <a:pt x="2578150" y="375444"/>
                  <a:pt x="2585616" y="366378"/>
                  <a:pt x="2584549" y="347179"/>
                </a:cubicBezTo>
                <a:lnTo>
                  <a:pt x="2584549" y="179189"/>
                </a:lnTo>
                <a:cubicBezTo>
                  <a:pt x="2584549" y="168523"/>
                  <a:pt x="2580816" y="161591"/>
                  <a:pt x="2573350" y="158391"/>
                </a:cubicBezTo>
                <a:lnTo>
                  <a:pt x="2558951" y="153591"/>
                </a:lnTo>
                <a:lnTo>
                  <a:pt x="2558951" y="143992"/>
                </a:lnTo>
                <a:close/>
                <a:moveTo>
                  <a:pt x="695957" y="91195"/>
                </a:moveTo>
                <a:lnTo>
                  <a:pt x="695957" y="123193"/>
                </a:lnTo>
                <a:lnTo>
                  <a:pt x="719956" y="123193"/>
                </a:lnTo>
                <a:lnTo>
                  <a:pt x="719956" y="91195"/>
                </a:lnTo>
                <a:close/>
                <a:moveTo>
                  <a:pt x="603163" y="91195"/>
                </a:moveTo>
                <a:lnTo>
                  <a:pt x="603163" y="123193"/>
                </a:lnTo>
                <a:lnTo>
                  <a:pt x="625562" y="123193"/>
                </a:lnTo>
                <a:lnTo>
                  <a:pt x="625562" y="91195"/>
                </a:lnTo>
                <a:close/>
                <a:moveTo>
                  <a:pt x="4299347" y="79996"/>
                </a:moveTo>
                <a:lnTo>
                  <a:pt x="4310546" y="79996"/>
                </a:lnTo>
                <a:lnTo>
                  <a:pt x="4310546" y="131192"/>
                </a:lnTo>
                <a:lnTo>
                  <a:pt x="4363343" y="131192"/>
                </a:lnTo>
                <a:lnTo>
                  <a:pt x="4358543" y="153591"/>
                </a:lnTo>
                <a:lnTo>
                  <a:pt x="4310546" y="153591"/>
                </a:lnTo>
                <a:lnTo>
                  <a:pt x="4310546" y="252785"/>
                </a:lnTo>
                <a:cubicBezTo>
                  <a:pt x="4310546" y="266651"/>
                  <a:pt x="4316946" y="273584"/>
                  <a:pt x="4329745" y="273584"/>
                </a:cubicBezTo>
                <a:cubicBezTo>
                  <a:pt x="4339345" y="273584"/>
                  <a:pt x="4349477" y="266651"/>
                  <a:pt x="4360143" y="252785"/>
                </a:cubicBezTo>
                <a:lnTo>
                  <a:pt x="4366543" y="265584"/>
                </a:lnTo>
                <a:cubicBezTo>
                  <a:pt x="4351610" y="286916"/>
                  <a:pt x="4331878" y="298116"/>
                  <a:pt x="4307347" y="299182"/>
                </a:cubicBezTo>
                <a:cubicBezTo>
                  <a:pt x="4276415" y="299182"/>
                  <a:pt x="4260949" y="283183"/>
                  <a:pt x="4260949" y="251185"/>
                </a:cubicBezTo>
                <a:lnTo>
                  <a:pt x="4260949" y="153591"/>
                </a:lnTo>
                <a:lnTo>
                  <a:pt x="4238551" y="153591"/>
                </a:lnTo>
                <a:lnTo>
                  <a:pt x="4238551" y="142392"/>
                </a:lnTo>
                <a:cubicBezTo>
                  <a:pt x="4266282" y="129592"/>
                  <a:pt x="4286548" y="108794"/>
                  <a:pt x="4299347" y="79996"/>
                </a:cubicBezTo>
                <a:close/>
                <a:moveTo>
                  <a:pt x="2480072" y="79996"/>
                </a:moveTo>
                <a:lnTo>
                  <a:pt x="2491271" y="79996"/>
                </a:lnTo>
                <a:lnTo>
                  <a:pt x="2491271" y="131192"/>
                </a:lnTo>
                <a:lnTo>
                  <a:pt x="2544068" y="131192"/>
                </a:lnTo>
                <a:lnTo>
                  <a:pt x="2539268" y="153591"/>
                </a:lnTo>
                <a:lnTo>
                  <a:pt x="2491271" y="153591"/>
                </a:lnTo>
                <a:lnTo>
                  <a:pt x="2491271" y="252785"/>
                </a:lnTo>
                <a:cubicBezTo>
                  <a:pt x="2491271" y="266651"/>
                  <a:pt x="2497671" y="273584"/>
                  <a:pt x="2510470" y="273584"/>
                </a:cubicBezTo>
                <a:cubicBezTo>
                  <a:pt x="2520069" y="273584"/>
                  <a:pt x="2530202" y="266651"/>
                  <a:pt x="2540868" y="252785"/>
                </a:cubicBezTo>
                <a:lnTo>
                  <a:pt x="2547268" y="265584"/>
                </a:lnTo>
                <a:cubicBezTo>
                  <a:pt x="2532335" y="286916"/>
                  <a:pt x="2512603" y="298116"/>
                  <a:pt x="2488071" y="299182"/>
                </a:cubicBezTo>
                <a:cubicBezTo>
                  <a:pt x="2457140" y="299182"/>
                  <a:pt x="2441674" y="283183"/>
                  <a:pt x="2441674" y="251185"/>
                </a:cubicBezTo>
                <a:lnTo>
                  <a:pt x="2441674" y="153591"/>
                </a:lnTo>
                <a:lnTo>
                  <a:pt x="2419276" y="153591"/>
                </a:lnTo>
                <a:lnTo>
                  <a:pt x="2419276" y="142392"/>
                </a:lnTo>
                <a:cubicBezTo>
                  <a:pt x="2447007" y="129592"/>
                  <a:pt x="2467273" y="108794"/>
                  <a:pt x="2480072" y="79996"/>
                </a:cubicBezTo>
                <a:close/>
                <a:moveTo>
                  <a:pt x="2337197" y="79996"/>
                </a:moveTo>
                <a:lnTo>
                  <a:pt x="2348396" y="79996"/>
                </a:lnTo>
                <a:lnTo>
                  <a:pt x="2348396" y="131192"/>
                </a:lnTo>
                <a:lnTo>
                  <a:pt x="2401193" y="131192"/>
                </a:lnTo>
                <a:lnTo>
                  <a:pt x="2396393" y="153591"/>
                </a:lnTo>
                <a:lnTo>
                  <a:pt x="2348396" y="153591"/>
                </a:lnTo>
                <a:lnTo>
                  <a:pt x="2348396" y="252785"/>
                </a:lnTo>
                <a:cubicBezTo>
                  <a:pt x="2348396" y="266651"/>
                  <a:pt x="2354796" y="273584"/>
                  <a:pt x="2367595" y="273584"/>
                </a:cubicBezTo>
                <a:cubicBezTo>
                  <a:pt x="2377194" y="273584"/>
                  <a:pt x="2387327" y="266651"/>
                  <a:pt x="2397993" y="252785"/>
                </a:cubicBezTo>
                <a:lnTo>
                  <a:pt x="2404393" y="265584"/>
                </a:lnTo>
                <a:cubicBezTo>
                  <a:pt x="2389460" y="286916"/>
                  <a:pt x="2369728" y="298116"/>
                  <a:pt x="2345196" y="299182"/>
                </a:cubicBezTo>
                <a:cubicBezTo>
                  <a:pt x="2314265" y="299182"/>
                  <a:pt x="2298799" y="283183"/>
                  <a:pt x="2298799" y="251185"/>
                </a:cubicBezTo>
                <a:lnTo>
                  <a:pt x="2298799" y="153591"/>
                </a:lnTo>
                <a:lnTo>
                  <a:pt x="2276401" y="153591"/>
                </a:lnTo>
                <a:lnTo>
                  <a:pt x="2276401" y="142392"/>
                </a:lnTo>
                <a:cubicBezTo>
                  <a:pt x="2304132" y="129592"/>
                  <a:pt x="2324398" y="108794"/>
                  <a:pt x="2337197" y="79996"/>
                </a:cubicBezTo>
                <a:close/>
                <a:moveTo>
                  <a:pt x="411175" y="60797"/>
                </a:moveTo>
                <a:lnTo>
                  <a:pt x="534367" y="60797"/>
                </a:lnTo>
                <a:lnTo>
                  <a:pt x="534367" y="91195"/>
                </a:lnTo>
                <a:lnTo>
                  <a:pt x="502370" y="91195"/>
                </a:lnTo>
                <a:lnTo>
                  <a:pt x="502370" y="123193"/>
                </a:lnTo>
                <a:lnTo>
                  <a:pt x="534367" y="123193"/>
                </a:lnTo>
                <a:lnTo>
                  <a:pt x="534367" y="153591"/>
                </a:lnTo>
                <a:lnTo>
                  <a:pt x="502370" y="153591"/>
                </a:lnTo>
                <a:lnTo>
                  <a:pt x="502370" y="260784"/>
                </a:lnTo>
                <a:cubicBezTo>
                  <a:pt x="500236" y="273584"/>
                  <a:pt x="505569" y="278917"/>
                  <a:pt x="518368" y="276783"/>
                </a:cubicBezTo>
                <a:lnTo>
                  <a:pt x="534367" y="276783"/>
                </a:lnTo>
                <a:lnTo>
                  <a:pt x="534367" y="303982"/>
                </a:lnTo>
                <a:lnTo>
                  <a:pt x="455972" y="303982"/>
                </a:lnTo>
                <a:cubicBezTo>
                  <a:pt x="433574" y="306115"/>
                  <a:pt x="423441" y="297049"/>
                  <a:pt x="425574" y="276783"/>
                </a:cubicBezTo>
                <a:lnTo>
                  <a:pt x="425574" y="153591"/>
                </a:lnTo>
                <a:lnTo>
                  <a:pt x="411175" y="153591"/>
                </a:lnTo>
                <a:lnTo>
                  <a:pt x="411175" y="123193"/>
                </a:lnTo>
                <a:lnTo>
                  <a:pt x="425574" y="123193"/>
                </a:lnTo>
                <a:lnTo>
                  <a:pt x="425574" y="91195"/>
                </a:lnTo>
                <a:lnTo>
                  <a:pt x="411175" y="91195"/>
                </a:lnTo>
                <a:close/>
                <a:moveTo>
                  <a:pt x="151991" y="60797"/>
                </a:moveTo>
                <a:lnTo>
                  <a:pt x="235186" y="60797"/>
                </a:lnTo>
                <a:lnTo>
                  <a:pt x="235186" y="76796"/>
                </a:lnTo>
                <a:lnTo>
                  <a:pt x="369577" y="76796"/>
                </a:lnTo>
                <a:lnTo>
                  <a:pt x="369577" y="107194"/>
                </a:lnTo>
                <a:lnTo>
                  <a:pt x="235186" y="107194"/>
                </a:lnTo>
                <a:lnTo>
                  <a:pt x="235186" y="129592"/>
                </a:lnTo>
                <a:lnTo>
                  <a:pt x="369577" y="129592"/>
                </a:lnTo>
                <a:lnTo>
                  <a:pt x="369577" y="276783"/>
                </a:lnTo>
                <a:cubicBezTo>
                  <a:pt x="370644" y="295982"/>
                  <a:pt x="359978" y="305048"/>
                  <a:pt x="337579" y="303982"/>
                </a:cubicBezTo>
                <a:lnTo>
                  <a:pt x="92794" y="303982"/>
                </a:lnTo>
                <a:lnTo>
                  <a:pt x="92794" y="129592"/>
                </a:lnTo>
                <a:lnTo>
                  <a:pt x="151991" y="129592"/>
                </a:lnTo>
                <a:close/>
                <a:moveTo>
                  <a:pt x="3288841" y="35198"/>
                </a:moveTo>
                <a:lnTo>
                  <a:pt x="3322439" y="35198"/>
                </a:lnTo>
                <a:lnTo>
                  <a:pt x="3176848" y="302382"/>
                </a:lnTo>
                <a:lnTo>
                  <a:pt x="3143250" y="302382"/>
                </a:lnTo>
                <a:close/>
                <a:moveTo>
                  <a:pt x="3069766" y="35198"/>
                </a:moveTo>
                <a:lnTo>
                  <a:pt x="3103364" y="35198"/>
                </a:lnTo>
                <a:lnTo>
                  <a:pt x="2957773" y="302382"/>
                </a:lnTo>
                <a:lnTo>
                  <a:pt x="2924175" y="302382"/>
                </a:lnTo>
                <a:close/>
                <a:moveTo>
                  <a:pt x="5181898" y="28799"/>
                </a:moveTo>
                <a:cubicBezTo>
                  <a:pt x="5202163" y="29865"/>
                  <a:pt x="5212829" y="38931"/>
                  <a:pt x="5213896" y="55997"/>
                </a:cubicBezTo>
                <a:cubicBezTo>
                  <a:pt x="5211763" y="73063"/>
                  <a:pt x="5201096" y="82662"/>
                  <a:pt x="5181898" y="84795"/>
                </a:cubicBezTo>
                <a:cubicBezTo>
                  <a:pt x="5161632" y="83729"/>
                  <a:pt x="5150966" y="74129"/>
                  <a:pt x="5149899" y="55997"/>
                </a:cubicBezTo>
                <a:cubicBezTo>
                  <a:pt x="5152033" y="39998"/>
                  <a:pt x="5162699" y="30932"/>
                  <a:pt x="5181898" y="28799"/>
                </a:cubicBezTo>
                <a:close/>
                <a:moveTo>
                  <a:pt x="2110197" y="23999"/>
                </a:moveTo>
                <a:lnTo>
                  <a:pt x="2119796" y="23999"/>
                </a:lnTo>
                <a:lnTo>
                  <a:pt x="2119796" y="156791"/>
                </a:lnTo>
                <a:cubicBezTo>
                  <a:pt x="2149661" y="136525"/>
                  <a:pt x="2174193" y="126393"/>
                  <a:pt x="2193392" y="126393"/>
                </a:cubicBezTo>
                <a:cubicBezTo>
                  <a:pt x="2223257" y="126393"/>
                  <a:pt x="2238189" y="150391"/>
                  <a:pt x="2238189" y="198388"/>
                </a:cubicBezTo>
                <a:lnTo>
                  <a:pt x="2238189" y="252785"/>
                </a:lnTo>
                <a:cubicBezTo>
                  <a:pt x="2237122" y="276250"/>
                  <a:pt x="2243522" y="286916"/>
                  <a:pt x="2257388" y="284783"/>
                </a:cubicBezTo>
                <a:lnTo>
                  <a:pt x="2260588" y="284783"/>
                </a:lnTo>
                <a:lnTo>
                  <a:pt x="2260588" y="297582"/>
                </a:lnTo>
                <a:lnTo>
                  <a:pt x="2164593" y="297582"/>
                </a:lnTo>
                <a:lnTo>
                  <a:pt x="2164593" y="284783"/>
                </a:lnTo>
                <a:lnTo>
                  <a:pt x="2167793" y="284783"/>
                </a:lnTo>
                <a:cubicBezTo>
                  <a:pt x="2183792" y="286916"/>
                  <a:pt x="2190725" y="276783"/>
                  <a:pt x="2188592" y="254385"/>
                </a:cubicBezTo>
                <a:lnTo>
                  <a:pt x="2188592" y="191989"/>
                </a:lnTo>
                <a:cubicBezTo>
                  <a:pt x="2187525" y="169590"/>
                  <a:pt x="2178459" y="157857"/>
                  <a:pt x="2161394" y="156791"/>
                </a:cubicBezTo>
                <a:cubicBezTo>
                  <a:pt x="2149661" y="156791"/>
                  <a:pt x="2135795" y="162124"/>
                  <a:pt x="2119796" y="172790"/>
                </a:cubicBezTo>
                <a:lnTo>
                  <a:pt x="2119796" y="255985"/>
                </a:lnTo>
                <a:cubicBezTo>
                  <a:pt x="2118730" y="277317"/>
                  <a:pt x="2126196" y="286916"/>
                  <a:pt x="2142195" y="284783"/>
                </a:cubicBezTo>
                <a:lnTo>
                  <a:pt x="2145395" y="284783"/>
                </a:lnTo>
                <a:lnTo>
                  <a:pt x="2145395" y="297582"/>
                </a:lnTo>
                <a:lnTo>
                  <a:pt x="2041401" y="297582"/>
                </a:lnTo>
                <a:lnTo>
                  <a:pt x="2041401" y="284783"/>
                </a:lnTo>
                <a:lnTo>
                  <a:pt x="2047801" y="284783"/>
                </a:lnTo>
                <a:cubicBezTo>
                  <a:pt x="2064866" y="286916"/>
                  <a:pt x="2072332" y="276783"/>
                  <a:pt x="2070199" y="254385"/>
                </a:cubicBezTo>
                <a:lnTo>
                  <a:pt x="2070199" y="75196"/>
                </a:lnTo>
                <a:cubicBezTo>
                  <a:pt x="2071266" y="65596"/>
                  <a:pt x="2066999" y="59730"/>
                  <a:pt x="2057400" y="57597"/>
                </a:cubicBezTo>
                <a:lnTo>
                  <a:pt x="2044601" y="52797"/>
                </a:lnTo>
                <a:lnTo>
                  <a:pt x="2044601" y="43198"/>
                </a:lnTo>
                <a:close/>
                <a:moveTo>
                  <a:pt x="1463911" y="0"/>
                </a:moveTo>
                <a:lnTo>
                  <a:pt x="1548706" y="0"/>
                </a:lnTo>
                <a:lnTo>
                  <a:pt x="1548706" y="46398"/>
                </a:lnTo>
                <a:lnTo>
                  <a:pt x="1598303" y="46398"/>
                </a:lnTo>
                <a:lnTo>
                  <a:pt x="1598303" y="76796"/>
                </a:lnTo>
                <a:lnTo>
                  <a:pt x="1548706" y="76796"/>
                </a:lnTo>
                <a:lnTo>
                  <a:pt x="1548706" y="276783"/>
                </a:lnTo>
                <a:lnTo>
                  <a:pt x="1598303" y="276783"/>
                </a:lnTo>
                <a:lnTo>
                  <a:pt x="1598303" y="303982"/>
                </a:lnTo>
                <a:lnTo>
                  <a:pt x="1348718" y="303982"/>
                </a:lnTo>
                <a:lnTo>
                  <a:pt x="1348718" y="276783"/>
                </a:lnTo>
                <a:lnTo>
                  <a:pt x="1355117" y="276783"/>
                </a:lnTo>
                <a:lnTo>
                  <a:pt x="1355117" y="15999"/>
                </a:lnTo>
                <a:lnTo>
                  <a:pt x="1431913" y="15999"/>
                </a:lnTo>
                <a:lnTo>
                  <a:pt x="1431913" y="276783"/>
                </a:lnTo>
                <a:lnTo>
                  <a:pt x="1463911" y="276783"/>
                </a:lnTo>
                <a:close/>
                <a:moveTo>
                  <a:pt x="1254324" y="0"/>
                </a:moveTo>
                <a:lnTo>
                  <a:pt x="1321519" y="0"/>
                </a:lnTo>
                <a:lnTo>
                  <a:pt x="1321519" y="15999"/>
                </a:lnTo>
                <a:lnTo>
                  <a:pt x="1337518" y="15999"/>
                </a:lnTo>
                <a:lnTo>
                  <a:pt x="1337518" y="46398"/>
                </a:lnTo>
                <a:lnTo>
                  <a:pt x="1321519" y="46398"/>
                </a:lnTo>
                <a:lnTo>
                  <a:pt x="1321519" y="263984"/>
                </a:lnTo>
                <a:lnTo>
                  <a:pt x="1337518" y="260784"/>
                </a:lnTo>
                <a:lnTo>
                  <a:pt x="1337518" y="292783"/>
                </a:lnTo>
                <a:lnTo>
                  <a:pt x="1230325" y="303982"/>
                </a:lnTo>
                <a:lnTo>
                  <a:pt x="1230325" y="276783"/>
                </a:lnTo>
                <a:lnTo>
                  <a:pt x="1254324" y="273584"/>
                </a:lnTo>
                <a:lnTo>
                  <a:pt x="1254324" y="46398"/>
                </a:lnTo>
                <a:lnTo>
                  <a:pt x="1230325" y="46398"/>
                </a:lnTo>
                <a:lnTo>
                  <a:pt x="1230325" y="15999"/>
                </a:lnTo>
                <a:lnTo>
                  <a:pt x="1254324" y="15999"/>
                </a:lnTo>
                <a:close/>
                <a:moveTo>
                  <a:pt x="943943" y="0"/>
                </a:moveTo>
                <a:lnTo>
                  <a:pt x="1012738" y="0"/>
                </a:lnTo>
                <a:lnTo>
                  <a:pt x="1012738" y="14400"/>
                </a:lnTo>
                <a:lnTo>
                  <a:pt x="1039937" y="14400"/>
                </a:lnTo>
                <a:lnTo>
                  <a:pt x="1039937" y="0"/>
                </a:lnTo>
                <a:lnTo>
                  <a:pt x="1100733" y="0"/>
                </a:lnTo>
                <a:lnTo>
                  <a:pt x="1100733" y="14400"/>
                </a:lnTo>
                <a:lnTo>
                  <a:pt x="1188728" y="14400"/>
                </a:lnTo>
                <a:lnTo>
                  <a:pt x="1188728" y="228786"/>
                </a:lnTo>
                <a:cubicBezTo>
                  <a:pt x="1189794" y="251185"/>
                  <a:pt x="1178595" y="261851"/>
                  <a:pt x="1155130" y="260784"/>
                </a:cubicBezTo>
                <a:lnTo>
                  <a:pt x="1119932" y="260784"/>
                </a:lnTo>
                <a:lnTo>
                  <a:pt x="1119932" y="46398"/>
                </a:lnTo>
                <a:lnTo>
                  <a:pt x="1100733" y="46398"/>
                </a:lnTo>
                <a:lnTo>
                  <a:pt x="1100733" y="260784"/>
                </a:lnTo>
                <a:lnTo>
                  <a:pt x="1039937" y="260784"/>
                </a:lnTo>
                <a:lnTo>
                  <a:pt x="1039937" y="46398"/>
                </a:lnTo>
                <a:lnTo>
                  <a:pt x="1012738" y="46398"/>
                </a:lnTo>
                <a:lnTo>
                  <a:pt x="1012738" y="260784"/>
                </a:lnTo>
                <a:cubicBezTo>
                  <a:pt x="1010605" y="273584"/>
                  <a:pt x="1015938" y="278917"/>
                  <a:pt x="1028737" y="276783"/>
                </a:cubicBezTo>
                <a:lnTo>
                  <a:pt x="1188728" y="276783"/>
                </a:lnTo>
                <a:lnTo>
                  <a:pt x="1188728" y="303982"/>
                </a:lnTo>
                <a:lnTo>
                  <a:pt x="974341" y="303982"/>
                </a:lnTo>
                <a:cubicBezTo>
                  <a:pt x="953009" y="305048"/>
                  <a:pt x="942876" y="295982"/>
                  <a:pt x="943943" y="276783"/>
                </a:cubicBezTo>
                <a:lnTo>
                  <a:pt x="943943" y="46398"/>
                </a:lnTo>
                <a:lnTo>
                  <a:pt x="935943" y="46398"/>
                </a:lnTo>
                <a:lnTo>
                  <a:pt x="935943" y="14400"/>
                </a:lnTo>
                <a:lnTo>
                  <a:pt x="943943" y="14400"/>
                </a:lnTo>
                <a:close/>
                <a:moveTo>
                  <a:pt x="846348" y="0"/>
                </a:moveTo>
                <a:lnTo>
                  <a:pt x="915144" y="0"/>
                </a:lnTo>
                <a:lnTo>
                  <a:pt x="915144" y="15999"/>
                </a:lnTo>
                <a:lnTo>
                  <a:pt x="927943" y="15999"/>
                </a:lnTo>
                <a:lnTo>
                  <a:pt x="927943" y="46398"/>
                </a:lnTo>
                <a:lnTo>
                  <a:pt x="915144" y="46398"/>
                </a:lnTo>
                <a:lnTo>
                  <a:pt x="915144" y="262384"/>
                </a:lnTo>
                <a:lnTo>
                  <a:pt x="927943" y="260784"/>
                </a:lnTo>
                <a:lnTo>
                  <a:pt x="927943" y="291183"/>
                </a:lnTo>
                <a:lnTo>
                  <a:pt x="820750" y="303982"/>
                </a:lnTo>
                <a:lnTo>
                  <a:pt x="820750" y="276783"/>
                </a:lnTo>
                <a:lnTo>
                  <a:pt x="846348" y="271984"/>
                </a:lnTo>
                <a:lnTo>
                  <a:pt x="846348" y="46398"/>
                </a:lnTo>
                <a:lnTo>
                  <a:pt x="820750" y="46398"/>
                </a:lnTo>
                <a:lnTo>
                  <a:pt x="820750" y="15999"/>
                </a:lnTo>
                <a:lnTo>
                  <a:pt x="846348" y="15999"/>
                </a:lnTo>
                <a:close/>
                <a:moveTo>
                  <a:pt x="625562" y="0"/>
                </a:moveTo>
                <a:lnTo>
                  <a:pt x="695957" y="0"/>
                </a:lnTo>
                <a:lnTo>
                  <a:pt x="695957" y="15999"/>
                </a:lnTo>
                <a:lnTo>
                  <a:pt x="713556" y="15999"/>
                </a:lnTo>
                <a:cubicBezTo>
                  <a:pt x="723156" y="18133"/>
                  <a:pt x="727422" y="13333"/>
                  <a:pt x="726356" y="1600"/>
                </a:cubicBezTo>
                <a:lnTo>
                  <a:pt x="726356" y="0"/>
                </a:lnTo>
                <a:lnTo>
                  <a:pt x="779152" y="0"/>
                </a:lnTo>
                <a:lnTo>
                  <a:pt x="779152" y="17599"/>
                </a:lnTo>
                <a:cubicBezTo>
                  <a:pt x="780219" y="37865"/>
                  <a:pt x="770620" y="47464"/>
                  <a:pt x="750354" y="46398"/>
                </a:cubicBezTo>
                <a:lnTo>
                  <a:pt x="695957" y="46398"/>
                </a:lnTo>
                <a:lnTo>
                  <a:pt x="695957" y="60797"/>
                </a:lnTo>
                <a:lnTo>
                  <a:pt x="779152" y="60797"/>
                </a:lnTo>
                <a:lnTo>
                  <a:pt x="779152" y="276783"/>
                </a:lnTo>
                <a:cubicBezTo>
                  <a:pt x="781286" y="297049"/>
                  <a:pt x="770620" y="306115"/>
                  <a:pt x="747155" y="303982"/>
                </a:cubicBezTo>
                <a:lnTo>
                  <a:pt x="719956" y="303982"/>
                </a:lnTo>
                <a:lnTo>
                  <a:pt x="719956" y="230386"/>
                </a:lnTo>
                <a:lnTo>
                  <a:pt x="695957" y="230386"/>
                </a:lnTo>
                <a:lnTo>
                  <a:pt x="695957" y="303982"/>
                </a:lnTo>
                <a:lnTo>
                  <a:pt x="625562" y="303982"/>
                </a:lnTo>
                <a:lnTo>
                  <a:pt x="625562" y="230386"/>
                </a:lnTo>
                <a:lnTo>
                  <a:pt x="603163" y="230386"/>
                </a:lnTo>
                <a:lnTo>
                  <a:pt x="603163" y="303982"/>
                </a:lnTo>
                <a:lnTo>
                  <a:pt x="543967" y="303982"/>
                </a:lnTo>
                <a:lnTo>
                  <a:pt x="543967" y="60797"/>
                </a:lnTo>
                <a:lnTo>
                  <a:pt x="625562" y="60797"/>
                </a:lnTo>
                <a:lnTo>
                  <a:pt x="625562" y="46398"/>
                </a:lnTo>
                <a:lnTo>
                  <a:pt x="543967" y="46398"/>
                </a:lnTo>
                <a:lnTo>
                  <a:pt x="543967" y="15999"/>
                </a:lnTo>
                <a:lnTo>
                  <a:pt x="625562" y="15999"/>
                </a:lnTo>
                <a:close/>
                <a:moveTo>
                  <a:pt x="415975" y="0"/>
                </a:moveTo>
                <a:lnTo>
                  <a:pt x="492770" y="0"/>
                </a:lnTo>
                <a:lnTo>
                  <a:pt x="491170" y="15999"/>
                </a:lnTo>
                <a:lnTo>
                  <a:pt x="534367" y="15999"/>
                </a:lnTo>
                <a:lnTo>
                  <a:pt x="534367" y="46398"/>
                </a:lnTo>
                <a:lnTo>
                  <a:pt x="411175" y="46398"/>
                </a:lnTo>
                <a:close/>
                <a:moveTo>
                  <a:pt x="151991" y="0"/>
                </a:moveTo>
                <a:lnTo>
                  <a:pt x="235186" y="0"/>
                </a:lnTo>
                <a:lnTo>
                  <a:pt x="235186" y="15999"/>
                </a:lnTo>
                <a:lnTo>
                  <a:pt x="369577" y="15999"/>
                </a:lnTo>
                <a:lnTo>
                  <a:pt x="369577" y="46398"/>
                </a:lnTo>
                <a:lnTo>
                  <a:pt x="75195" y="46398"/>
                </a:lnTo>
                <a:lnTo>
                  <a:pt x="75195" y="276783"/>
                </a:lnTo>
                <a:cubicBezTo>
                  <a:pt x="76262" y="295982"/>
                  <a:pt x="65596" y="305048"/>
                  <a:pt x="43197" y="303982"/>
                </a:cubicBezTo>
                <a:lnTo>
                  <a:pt x="0" y="303982"/>
                </a:lnTo>
                <a:lnTo>
                  <a:pt x="0" y="15999"/>
                </a:lnTo>
                <a:lnTo>
                  <a:pt x="151991" y="1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56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6763" y="44025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使用说明：</a:t>
            </a:r>
            <a:endParaRPr lang="zh-CN" altLang="en-US" sz="3600" dirty="0">
              <a:solidFill>
                <a:schemeClr val="accent5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5012" y="1684964"/>
            <a:ext cx="9254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本模版使用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powerpoint2013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制作，推荐使用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powerpint2013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进行查看和修改；如用其他版本</a:t>
            </a:r>
            <a:endParaRPr lang="en-US" altLang="zh-CN" dirty="0" smtClean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PowerPoint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打开，部分效果不能实现影响整体效果。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095" y="1684964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制作：</a:t>
            </a:r>
            <a:endParaRPr lang="zh-CN" altLang="en-US" sz="2000" b="1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6095" y="2594927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字体：</a:t>
            </a:r>
            <a:endParaRPr lang="zh-CN" altLang="en-US" sz="2000" b="1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095" y="3493606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配色</a:t>
            </a:r>
            <a:r>
              <a:rPr lang="zh-CN" altLang="en-US" sz="2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：</a:t>
            </a:r>
            <a:endParaRPr lang="zh-CN" altLang="en-US" sz="2000" b="1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095" y="411158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修改：</a:t>
            </a:r>
            <a:endParaRPr lang="zh-CN" altLang="en-US" sz="2000" b="1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95012" y="3508995"/>
            <a:ext cx="8032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配色方案为主题配色，修改方便，主题配色在上传的作品中，下载即能使用。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95012" y="2594927"/>
            <a:ext cx="6051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中文文字：标题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方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正行楷简体</a:t>
            </a:r>
            <a:endParaRPr lang="en-US" altLang="zh-CN" dirty="0" smtClean="0">
              <a:solidFill>
                <a:schemeClr val="accent5">
                  <a:lumMod val="75000"/>
                  <a:lumOff val="25000"/>
                </a:schemeClr>
              </a:solidFill>
              <a:latin typeface="华康黑体W12(P)" panose="020B0C00000000000000" pitchFamily="34" charset="-122"/>
              <a:ea typeface="华康黑体W12(P)" panose="020B0C00000000000000" pitchFamily="34" charset="-122"/>
            </a:endParaRPr>
          </a:p>
          <a:p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正文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造字工房悦黑体验版常规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体  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英文字体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dirty="0" err="1" smtClean="0">
                <a:solidFill>
                  <a:schemeClr val="accent5">
                    <a:lumMod val="75000"/>
                    <a:lumOff val="25000"/>
                  </a:schemeClr>
                </a:solidFill>
                <a:latin typeface="Algerian" panose="04020705040A02060702" pitchFamily="82" charset="0"/>
              </a:rPr>
              <a:t>algerian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  <a:latin typeface="Algerian" panose="04020705040A02060702" pitchFamily="82" charset="0"/>
              <a:ea typeface="MEllan HK Xbold" panose="00000800000000000000" pitchFamily="2" charset="-120"/>
              <a:cs typeface="AngsanaUPC" panose="02020603050405020304" pitchFamily="18" charset="-3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5012" y="4107076"/>
            <a:ext cx="838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、本作品的修改极为方便，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所有的图形均为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矢量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图；</a:t>
            </a:r>
            <a:endParaRPr lang="en-US" altLang="zh-CN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、图片的修改方法：右键点击图片，看到更改图片后选择您要更改的图片即可。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6095" y="500165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协助：</a:t>
            </a:r>
            <a:endParaRPr lang="zh-CN" altLang="en-US" sz="2000" b="1" dirty="0">
              <a:solidFill>
                <a:schemeClr val="accent5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5012" y="5001650"/>
            <a:ext cx="847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在你使用过程中，有技术问题，可以联系我们客服进行咨询。客服</a:t>
            </a:r>
            <a:r>
              <a:rPr lang="en-US" altLang="zh-CN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893812410</a:t>
            </a:r>
            <a:endParaRPr lang="zh-CN" altLang="en-US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78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素雅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6D6D"/>
      </a:accent1>
      <a:accent2>
        <a:srgbClr val="3AACE8"/>
      </a:accent2>
      <a:accent3>
        <a:srgbClr val="B0F38A"/>
      </a:accent3>
      <a:accent4>
        <a:srgbClr val="F8EB7B"/>
      </a:accent4>
      <a:accent5>
        <a:srgbClr val="242424"/>
      </a:accent5>
      <a:accent6>
        <a:srgbClr val="EFEFE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861</Words>
  <Application>Microsoft Office PowerPoint</Application>
  <PresentationFormat>宽屏</PresentationFormat>
  <Paragraphs>92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Meiryo</vt:lpstr>
      <vt:lpstr>MEllan HK Xbold</vt:lpstr>
      <vt:lpstr>草檀斋毛泽东字体</vt:lpstr>
      <vt:lpstr>方正大黑简体</vt:lpstr>
      <vt:lpstr>方正行楷简体</vt:lpstr>
      <vt:lpstr>方正隶二简体</vt:lpstr>
      <vt:lpstr>方正正中黑简体</vt:lpstr>
      <vt:lpstr>华康黑体W12(P)</vt:lpstr>
      <vt:lpstr>时尚中黑简体</vt:lpstr>
      <vt:lpstr>宋体</vt:lpstr>
      <vt:lpstr>微软雅黑</vt:lpstr>
      <vt:lpstr>悦黑 - yolan</vt:lpstr>
      <vt:lpstr>造字工房悦黑体验版常规体</vt:lpstr>
      <vt:lpstr>Algerian</vt:lpstr>
      <vt:lpstr>AngsanaUPC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雪原PPT</dc:creator>
  <cp:lastModifiedBy>Administrator</cp:lastModifiedBy>
  <cp:revision>104</cp:revision>
  <dcterms:created xsi:type="dcterms:W3CDTF">2015-01-09T03:34:55Z</dcterms:created>
  <dcterms:modified xsi:type="dcterms:W3CDTF">2016-01-08T03:34:53Z</dcterms:modified>
</cp:coreProperties>
</file>