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hart2.xml" ContentType="application/vnd.openxmlformats-officedocument.drawingml.chart+xml"/>
  <Override PartName="/ppt/charts/colors2.xml" ContentType="application/vnd.ms-office.chartcolor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4"/>
  </p:notesMasterIdLst>
  <p:sldIdLst>
    <p:sldId id="257" r:id="rId3"/>
    <p:sldId id="258" r:id="rId4"/>
    <p:sldId id="263" r:id="rId5"/>
    <p:sldId id="260" r:id="rId6"/>
    <p:sldId id="264" r:id="rId7"/>
    <p:sldId id="265" r:id="rId8"/>
    <p:sldId id="262" r:id="rId9"/>
    <p:sldId id="266" r:id="rId10"/>
    <p:sldId id="261" r:id="rId11"/>
    <p:sldId id="259" r:id="rId12"/>
    <p:sldId id="267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AE00"/>
    <a:srgbClr val="008C7F"/>
    <a:srgbClr val="2B262C"/>
    <a:srgbClr val="160D0A"/>
    <a:srgbClr val="0101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732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E4AE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bg1">
                        <a:lumMod val="9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76F-470C-9085-407ACAF52B1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008C7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bg1">
                        <a:lumMod val="9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76F-470C-9085-407ACAF52B1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bg1">
                        <a:lumMod val="9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D76F-470C-9085-407ACAF52B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17188464"/>
        <c:axId val="917181392"/>
      </c:barChart>
      <c:catAx>
        <c:axId val="9171884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917181392"/>
        <c:crosses val="autoZero"/>
        <c:auto val="1"/>
        <c:lblAlgn val="ctr"/>
        <c:lblOffset val="100"/>
        <c:noMultiLvlLbl val="0"/>
      </c:catAx>
      <c:valAx>
        <c:axId val="91718139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9171884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Sheet1!$A$2:$C$17</cx:f>
        <cx:lvl ptCount="16">
          <cx:pt idx="0">叶子 1</cx:pt>
          <cx:pt idx="1">叶子 2</cx:pt>
          <cx:pt idx="2">叶子 3</cx:pt>
          <cx:pt idx="3">叶子 4</cx:pt>
          <cx:pt idx="4">叶子 5</cx:pt>
          <cx:pt idx="5">叶子 6</cx:pt>
          <cx:pt idx="6">叶子 7</cx:pt>
          <cx:pt idx="7">叶子 8</cx:pt>
          <cx:pt idx="8">叶子 9</cx:pt>
          <cx:pt idx="9">叶子 10</cx:pt>
          <cx:pt idx="10">叶子 11</cx:pt>
          <cx:pt idx="11">叶子 12</cx:pt>
          <cx:pt idx="12">叶子 13</cx:pt>
          <cx:pt idx="13">叶子 14</cx:pt>
          <cx:pt idx="14">叶子 15</cx:pt>
          <cx:pt idx="15">叶子 16</cx:pt>
        </cx:lvl>
        <cx:lvl ptCount="16">
          <cx:pt idx="0">茎 1</cx:pt>
          <cx:pt idx="1">茎 1</cx:pt>
          <cx:pt idx="2">茎 1</cx:pt>
          <cx:pt idx="3">茎 2</cx:pt>
          <cx:pt idx="4">茎 2</cx:pt>
          <cx:pt idx="5">茎 2</cx:pt>
          <cx:pt idx="6">茎 2</cx:pt>
          <cx:pt idx="7">茎 3</cx:pt>
          <cx:pt idx="8">茎 3</cx:pt>
          <cx:pt idx="9">茎 4</cx:pt>
          <cx:pt idx="10">茎 4</cx:pt>
          <cx:pt idx="11">茎 5</cx:pt>
          <cx:pt idx="12">茎 5</cx:pt>
          <cx:pt idx="13">茎 6</cx:pt>
          <cx:pt idx="14">茎 6</cx:pt>
          <cx:pt idx="15">茎 6</cx:pt>
        </cx:lvl>
        <cx:lvl ptCount="16">
          <cx:pt idx="0">分支 1</cx:pt>
          <cx:pt idx="1">分支 1</cx:pt>
          <cx:pt idx="2">分支 1</cx:pt>
          <cx:pt idx="3">分支 1</cx:pt>
          <cx:pt idx="4">分支 1</cx:pt>
          <cx:pt idx="5">分支 1</cx:pt>
          <cx:pt idx="6">分支 1</cx:pt>
          <cx:pt idx="7">分支 2</cx:pt>
          <cx:pt idx="8">分支 2</cx:pt>
          <cx:pt idx="9">分支 2</cx:pt>
          <cx:pt idx="10">分支 2</cx:pt>
          <cx:pt idx="11">分支 3</cx:pt>
          <cx:pt idx="12">分支 3</cx:pt>
          <cx:pt idx="13">分支 3</cx:pt>
          <cx:pt idx="14">分支 3</cx:pt>
          <cx:pt idx="15">分支 3</cx:pt>
        </cx:lvl>
      </cx:strDim>
      <cx:numDim type="size">
        <cx:f>Sheet1!$D$2:$D$17</cx:f>
        <cx:lvl ptCount="16" formatCode="G/通用格式">
          <cx:pt idx="0">22</cx:pt>
          <cx:pt idx="1">12</cx:pt>
          <cx:pt idx="2">18</cx:pt>
          <cx:pt idx="3">87</cx:pt>
          <cx:pt idx="4">88</cx:pt>
          <cx:pt idx="5">17</cx:pt>
          <cx:pt idx="6">9</cx:pt>
          <cx:pt idx="7">25</cx:pt>
          <cx:pt idx="8">23</cx:pt>
          <cx:pt idx="9">24</cx:pt>
          <cx:pt idx="10">89</cx:pt>
          <cx:pt idx="11">16</cx:pt>
          <cx:pt idx="12">19</cx:pt>
          <cx:pt idx="13">86</cx:pt>
          <cx:pt idx="14">10</cx:pt>
          <cx:pt idx="15">11</cx:pt>
        </cx:lvl>
      </cx:numDim>
    </cx:data>
  </cx:chartData>
  <cx:chart>
    <cx:plotArea>
      <cx:plotAreaRegion>
        <cx:series layoutId="treemap" uniqueId="{E70B0E97-D41F-40B0-8100-BFD5E0FB6A39}">
          <cx:tx>
            <cx:txData>
              <cx:f>Sheet1!$D$1</cx:f>
              <cx:v>系列 1</cx:v>
            </cx:txData>
          </cx:tx>
          <cx:dataPt idx="0">
            <cx:spPr>
              <a:solidFill>
                <a:srgbClr val="008C7F"/>
              </a:solidFill>
            </cx:spPr>
          </cx:dataPt>
          <cx:dataPt idx="10">
            <cx:spPr>
              <a:solidFill>
                <a:srgbClr val="E4AE00"/>
              </a:solidFill>
            </cx:spPr>
          </cx:dataPt>
          <cx:dataPt idx="17">
            <cx:spPr>
              <a:solidFill>
                <a:schemeClr val="bg1">
                  <a:lumMod val="50000"/>
                </a:schemeClr>
              </a:solidFill>
            </cx:spPr>
          </cx:dataPt>
          <cx:dataLabels pos="inEnd">
            <cx:visibility seriesName="0" categoryName="1" value="0"/>
          </cx:dataLabels>
          <cx:dataId val="0"/>
          <cx:layoutPr>
            <cx:parentLabelLayout val="overlapping"/>
          </cx:layoutPr>
        </cx:series>
      </cx:plotAreaRegion>
    </cx:plotArea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410">
  <cs:axisTitle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bg1">
          <a:lumMod val="65000"/>
        </a:schemeClr>
      </a:solidFill>
      <a:ln w="19050">
        <a:solidFill>
          <a:schemeClr val="bg1"/>
        </a:solidFill>
      </a:ln>
    </cs:spPr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bg1"/>
    </cs:fontRef>
    <cs:defRPr sz="1197" kern="1200"/>
    <cs:bodyPr lIns="38100" tIns="19050" rIns="38100" bIns="19050">
      <a:spAutoFit/>
    </cs:bodyPr>
  </cs:dataLabel>
  <cs:dataLabelCallout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defRPr sz="1197"/>
  </cs:dataTable>
  <cs:downBar>
    <cs:lnRef idx="0"/>
    <cs:fillRef idx="0"/>
    <cs:effectRef idx="0"/>
    <cs:fontRef idx="minor">
      <a:schemeClr val="tx1"/>
    </cs:fontRef>
    <cs:spPr>
      <a:solidFill>
        <a:schemeClr val="dk1"/>
      </a:solidFill>
    </cs:spPr>
  </cs:downBar>
  <cs:dropLine>
    <cs:lnRef idx="0"/>
    <cs:fillRef idx="0"/>
    <cs:effectRef idx="0"/>
    <cs:fontRef idx="minor">
      <a:schemeClr val="tx1"/>
    </cs:fontRef>
  </cs:dropLine>
  <cs:errorBar>
    <cs:lnRef idx="0"/>
    <cs:fillRef idx="0"/>
    <cs:effectRef idx="0"/>
    <cs:fontRef idx="minor">
      <a:schemeClr val="tx1"/>
    </cs:fontRef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  <a:lumOff val="10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</cs:hiLoLine>
  <cs:leaderLine>
    <cs:lnRef idx="0"/>
    <cs:fillRef idx="0"/>
    <cs:effectRef idx="0"/>
    <cs:fontRef idx="minor">
      <a:schemeClr val="tx1"/>
    </cs:fontRef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D9A2B6-397A-4A1C-97F4-D98012E731B8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973E39-2F17-4B6B-9F62-5DD9D45F50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6807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 smtClean="0"/>
              <a:t>提示：封面最上层有修饰杂点层，修改时先将杂点层移开，修改好之后再将它放置在最上层。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973E39-2F17-4B6B-9F62-5DD9D45F500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01051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40909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rgbClr val="2B262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75A1-F3A4-433C-981A-0420FD55EE06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159B3-8B75-4A6B-88E1-FA979DA306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2307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75A1-F3A4-433C-981A-0420FD55EE06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159B3-8B75-4A6B-88E1-FA979DA306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4048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75A1-F3A4-433C-981A-0420FD55EE06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159B3-8B75-4A6B-88E1-FA979DA306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22449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26257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3518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18180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0118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1000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5075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5216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3875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rgbClr val="2B262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75A1-F3A4-433C-981A-0420FD55EE06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159B3-8B75-4A6B-88E1-FA979DA306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38941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43246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2956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094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rgbClr val="008C7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75A1-F3A4-433C-981A-0420FD55EE06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159B3-8B75-4A6B-88E1-FA979DA306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3841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bg>
      <p:bgPr>
        <a:solidFill>
          <a:srgbClr val="E4AE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75A1-F3A4-433C-981A-0420FD55EE06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159B3-8B75-4A6B-88E1-FA979DA306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3754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75A1-F3A4-433C-981A-0420FD55EE06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159B3-8B75-4A6B-88E1-FA979DA306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1230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75A1-F3A4-433C-981A-0420FD55EE06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159B3-8B75-4A6B-88E1-FA979DA306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55566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75A1-F3A4-433C-981A-0420FD55EE06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159B3-8B75-4A6B-88E1-FA979DA306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1385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75A1-F3A4-433C-981A-0420FD55EE06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159B3-8B75-4A6B-88E1-FA979DA306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0451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75A1-F3A4-433C-981A-0420FD55EE06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159B3-8B75-4A6B-88E1-FA979DA306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7237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475A1-F3A4-433C-981A-0420FD55EE06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159B3-8B75-4A6B-88E1-FA979DA306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6376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705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12207332" cy="6858000"/>
          </a:xfrm>
          <a:prstGeom prst="rect">
            <a:avLst/>
          </a:prstGeom>
          <a:solidFill>
            <a:srgbClr val="2B26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7" name="组合 56"/>
          <p:cNvGrpSpPr/>
          <p:nvPr/>
        </p:nvGrpSpPr>
        <p:grpSpPr>
          <a:xfrm>
            <a:off x="-82550" y="246744"/>
            <a:ext cx="12357101" cy="5442856"/>
            <a:chOff x="-82550" y="1008063"/>
            <a:chExt cx="12357101" cy="2982913"/>
          </a:xfrm>
        </p:grpSpPr>
        <p:sp>
          <p:nvSpPr>
            <p:cNvPr id="24" name="Freeform 18"/>
            <p:cNvSpPr>
              <a:spLocks/>
            </p:cNvSpPr>
            <p:nvPr/>
          </p:nvSpPr>
          <p:spPr bwMode="auto">
            <a:xfrm>
              <a:off x="7488238" y="2022476"/>
              <a:ext cx="4148138" cy="1131888"/>
            </a:xfrm>
            <a:custGeom>
              <a:avLst/>
              <a:gdLst>
                <a:gd name="T0" fmla="*/ 0 w 736"/>
                <a:gd name="T1" fmla="*/ 200 h 200"/>
                <a:gd name="T2" fmla="*/ 114 w 736"/>
                <a:gd name="T3" fmla="*/ 167 h 200"/>
                <a:gd name="T4" fmla="*/ 232 w 736"/>
                <a:gd name="T5" fmla="*/ 135 h 200"/>
                <a:gd name="T6" fmla="*/ 367 w 736"/>
                <a:gd name="T7" fmla="*/ 98 h 200"/>
                <a:gd name="T8" fmla="*/ 503 w 736"/>
                <a:gd name="T9" fmla="*/ 62 h 200"/>
                <a:gd name="T10" fmla="*/ 621 w 736"/>
                <a:gd name="T11" fmla="*/ 30 h 200"/>
                <a:gd name="T12" fmla="*/ 736 w 736"/>
                <a:gd name="T13" fmla="*/ 0 h 200"/>
                <a:gd name="T14" fmla="*/ 622 w 736"/>
                <a:gd name="T15" fmla="*/ 33 h 200"/>
                <a:gd name="T16" fmla="*/ 504 w 736"/>
                <a:gd name="T17" fmla="*/ 65 h 200"/>
                <a:gd name="T18" fmla="*/ 369 w 736"/>
                <a:gd name="T19" fmla="*/ 102 h 200"/>
                <a:gd name="T20" fmla="*/ 233 w 736"/>
                <a:gd name="T21" fmla="*/ 138 h 200"/>
                <a:gd name="T22" fmla="*/ 115 w 736"/>
                <a:gd name="T23" fmla="*/ 170 h 200"/>
                <a:gd name="T24" fmla="*/ 0 w 736"/>
                <a:gd name="T25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36" h="200">
                  <a:moveTo>
                    <a:pt x="0" y="200"/>
                  </a:moveTo>
                  <a:cubicBezTo>
                    <a:pt x="0" y="200"/>
                    <a:pt x="45" y="187"/>
                    <a:pt x="114" y="167"/>
                  </a:cubicBezTo>
                  <a:cubicBezTo>
                    <a:pt x="149" y="158"/>
                    <a:pt x="189" y="147"/>
                    <a:pt x="232" y="135"/>
                  </a:cubicBezTo>
                  <a:cubicBezTo>
                    <a:pt x="275" y="123"/>
                    <a:pt x="321" y="111"/>
                    <a:pt x="367" y="98"/>
                  </a:cubicBezTo>
                  <a:cubicBezTo>
                    <a:pt x="414" y="86"/>
                    <a:pt x="460" y="73"/>
                    <a:pt x="503" y="62"/>
                  </a:cubicBezTo>
                  <a:cubicBezTo>
                    <a:pt x="546" y="50"/>
                    <a:pt x="586" y="40"/>
                    <a:pt x="621" y="30"/>
                  </a:cubicBezTo>
                  <a:cubicBezTo>
                    <a:pt x="690" y="12"/>
                    <a:pt x="736" y="0"/>
                    <a:pt x="736" y="0"/>
                  </a:cubicBezTo>
                  <a:cubicBezTo>
                    <a:pt x="736" y="0"/>
                    <a:pt x="691" y="13"/>
                    <a:pt x="622" y="33"/>
                  </a:cubicBezTo>
                  <a:cubicBezTo>
                    <a:pt x="587" y="42"/>
                    <a:pt x="547" y="53"/>
                    <a:pt x="504" y="65"/>
                  </a:cubicBezTo>
                  <a:cubicBezTo>
                    <a:pt x="461" y="77"/>
                    <a:pt x="415" y="89"/>
                    <a:pt x="369" y="102"/>
                  </a:cubicBezTo>
                  <a:cubicBezTo>
                    <a:pt x="322" y="114"/>
                    <a:pt x="276" y="127"/>
                    <a:pt x="233" y="138"/>
                  </a:cubicBezTo>
                  <a:cubicBezTo>
                    <a:pt x="190" y="150"/>
                    <a:pt x="150" y="160"/>
                    <a:pt x="115" y="170"/>
                  </a:cubicBezTo>
                  <a:cubicBezTo>
                    <a:pt x="46" y="188"/>
                    <a:pt x="0" y="200"/>
                    <a:pt x="0" y="200"/>
                  </a:cubicBezTo>
                  <a:close/>
                </a:path>
              </a:pathLst>
            </a:custGeom>
            <a:solidFill>
              <a:srgbClr val="E4A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9"/>
            <p:cNvSpPr>
              <a:spLocks/>
            </p:cNvSpPr>
            <p:nvPr/>
          </p:nvSpPr>
          <p:spPr bwMode="auto">
            <a:xfrm>
              <a:off x="7567613" y="1766888"/>
              <a:ext cx="1701800" cy="820738"/>
            </a:xfrm>
            <a:custGeom>
              <a:avLst/>
              <a:gdLst>
                <a:gd name="T0" fmla="*/ 0 w 302"/>
                <a:gd name="T1" fmla="*/ 145 h 145"/>
                <a:gd name="T2" fmla="*/ 13 w 302"/>
                <a:gd name="T3" fmla="*/ 138 h 145"/>
                <a:gd name="T4" fmla="*/ 47 w 302"/>
                <a:gd name="T5" fmla="*/ 121 h 145"/>
                <a:gd name="T6" fmla="*/ 95 w 302"/>
                <a:gd name="T7" fmla="*/ 97 h 145"/>
                <a:gd name="T8" fmla="*/ 150 w 302"/>
                <a:gd name="T9" fmla="*/ 71 h 145"/>
                <a:gd name="T10" fmla="*/ 206 w 302"/>
                <a:gd name="T11" fmla="*/ 44 h 145"/>
                <a:gd name="T12" fmla="*/ 255 w 302"/>
                <a:gd name="T13" fmla="*/ 21 h 145"/>
                <a:gd name="T14" fmla="*/ 289 w 302"/>
                <a:gd name="T15" fmla="*/ 6 h 145"/>
                <a:gd name="T16" fmla="*/ 302 w 302"/>
                <a:gd name="T17" fmla="*/ 0 h 145"/>
                <a:gd name="T18" fmla="*/ 289 w 302"/>
                <a:gd name="T19" fmla="*/ 6 h 145"/>
                <a:gd name="T20" fmla="*/ 256 w 302"/>
                <a:gd name="T21" fmla="*/ 23 h 145"/>
                <a:gd name="T22" fmla="*/ 208 w 302"/>
                <a:gd name="T23" fmla="*/ 47 h 145"/>
                <a:gd name="T24" fmla="*/ 152 w 302"/>
                <a:gd name="T25" fmla="*/ 74 h 145"/>
                <a:gd name="T26" fmla="*/ 97 w 302"/>
                <a:gd name="T27" fmla="*/ 101 h 145"/>
                <a:gd name="T28" fmla="*/ 48 w 302"/>
                <a:gd name="T29" fmla="*/ 123 h 145"/>
                <a:gd name="T30" fmla="*/ 14 w 302"/>
                <a:gd name="T31" fmla="*/ 139 h 145"/>
                <a:gd name="T32" fmla="*/ 0 w 302"/>
                <a:gd name="T33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2" h="145">
                  <a:moveTo>
                    <a:pt x="0" y="145"/>
                  </a:moveTo>
                  <a:cubicBezTo>
                    <a:pt x="0" y="145"/>
                    <a:pt x="5" y="143"/>
                    <a:pt x="13" y="138"/>
                  </a:cubicBezTo>
                  <a:cubicBezTo>
                    <a:pt x="21" y="134"/>
                    <a:pt x="33" y="128"/>
                    <a:pt x="47" y="121"/>
                  </a:cubicBezTo>
                  <a:cubicBezTo>
                    <a:pt x="61" y="114"/>
                    <a:pt x="78" y="106"/>
                    <a:pt x="95" y="97"/>
                  </a:cubicBezTo>
                  <a:cubicBezTo>
                    <a:pt x="113" y="89"/>
                    <a:pt x="132" y="80"/>
                    <a:pt x="150" y="71"/>
                  </a:cubicBezTo>
                  <a:cubicBezTo>
                    <a:pt x="169" y="62"/>
                    <a:pt x="188" y="53"/>
                    <a:pt x="206" y="44"/>
                  </a:cubicBezTo>
                  <a:cubicBezTo>
                    <a:pt x="224" y="36"/>
                    <a:pt x="240" y="28"/>
                    <a:pt x="255" y="21"/>
                  </a:cubicBezTo>
                  <a:cubicBezTo>
                    <a:pt x="269" y="15"/>
                    <a:pt x="281" y="9"/>
                    <a:pt x="289" y="6"/>
                  </a:cubicBezTo>
                  <a:cubicBezTo>
                    <a:pt x="298" y="2"/>
                    <a:pt x="302" y="0"/>
                    <a:pt x="302" y="0"/>
                  </a:cubicBezTo>
                  <a:cubicBezTo>
                    <a:pt x="302" y="0"/>
                    <a:pt x="298" y="2"/>
                    <a:pt x="289" y="6"/>
                  </a:cubicBezTo>
                  <a:cubicBezTo>
                    <a:pt x="281" y="10"/>
                    <a:pt x="270" y="16"/>
                    <a:pt x="256" y="23"/>
                  </a:cubicBezTo>
                  <a:cubicBezTo>
                    <a:pt x="242" y="30"/>
                    <a:pt x="225" y="39"/>
                    <a:pt x="208" y="47"/>
                  </a:cubicBezTo>
                  <a:cubicBezTo>
                    <a:pt x="190" y="56"/>
                    <a:pt x="171" y="65"/>
                    <a:pt x="152" y="74"/>
                  </a:cubicBezTo>
                  <a:cubicBezTo>
                    <a:pt x="133" y="83"/>
                    <a:pt x="114" y="92"/>
                    <a:pt x="97" y="101"/>
                  </a:cubicBezTo>
                  <a:cubicBezTo>
                    <a:pt x="79" y="109"/>
                    <a:pt x="62" y="117"/>
                    <a:pt x="48" y="123"/>
                  </a:cubicBezTo>
                  <a:cubicBezTo>
                    <a:pt x="34" y="130"/>
                    <a:pt x="22" y="135"/>
                    <a:pt x="14" y="139"/>
                  </a:cubicBezTo>
                  <a:cubicBezTo>
                    <a:pt x="5" y="143"/>
                    <a:pt x="0" y="145"/>
                    <a:pt x="0" y="145"/>
                  </a:cubicBezTo>
                  <a:close/>
                </a:path>
              </a:pathLst>
            </a:custGeom>
            <a:solidFill>
              <a:srgbClr val="E4A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0"/>
            <p:cNvSpPr>
              <a:spLocks/>
            </p:cNvSpPr>
            <p:nvPr/>
          </p:nvSpPr>
          <p:spPr bwMode="auto">
            <a:xfrm>
              <a:off x="7240588" y="1138238"/>
              <a:ext cx="742950" cy="730250"/>
            </a:xfrm>
            <a:custGeom>
              <a:avLst/>
              <a:gdLst>
                <a:gd name="T0" fmla="*/ 0 w 132"/>
                <a:gd name="T1" fmla="*/ 129 h 129"/>
                <a:gd name="T2" fmla="*/ 5 w 132"/>
                <a:gd name="T3" fmla="*/ 123 h 129"/>
                <a:gd name="T4" fmla="*/ 20 w 132"/>
                <a:gd name="T5" fmla="*/ 108 h 129"/>
                <a:gd name="T6" fmla="*/ 40 w 132"/>
                <a:gd name="T7" fmla="*/ 87 h 129"/>
                <a:gd name="T8" fmla="*/ 64 w 132"/>
                <a:gd name="T9" fmla="*/ 63 h 129"/>
                <a:gd name="T10" fmla="*/ 89 w 132"/>
                <a:gd name="T11" fmla="*/ 40 h 129"/>
                <a:gd name="T12" fmla="*/ 110 w 132"/>
                <a:gd name="T13" fmla="*/ 20 h 129"/>
                <a:gd name="T14" fmla="*/ 126 w 132"/>
                <a:gd name="T15" fmla="*/ 6 h 129"/>
                <a:gd name="T16" fmla="*/ 132 w 132"/>
                <a:gd name="T17" fmla="*/ 0 h 129"/>
                <a:gd name="T18" fmla="*/ 126 w 132"/>
                <a:gd name="T19" fmla="*/ 6 h 129"/>
                <a:gd name="T20" fmla="*/ 112 w 132"/>
                <a:gd name="T21" fmla="*/ 21 h 129"/>
                <a:gd name="T22" fmla="*/ 91 w 132"/>
                <a:gd name="T23" fmla="*/ 42 h 129"/>
                <a:gd name="T24" fmla="*/ 67 w 132"/>
                <a:gd name="T25" fmla="*/ 66 h 129"/>
                <a:gd name="T26" fmla="*/ 43 w 132"/>
                <a:gd name="T27" fmla="*/ 90 h 129"/>
                <a:gd name="T28" fmla="*/ 21 w 132"/>
                <a:gd name="T29" fmla="*/ 110 h 129"/>
                <a:gd name="T30" fmla="*/ 6 w 132"/>
                <a:gd name="T31" fmla="*/ 124 h 129"/>
                <a:gd name="T32" fmla="*/ 0 w 132"/>
                <a:gd name="T33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2" h="129">
                  <a:moveTo>
                    <a:pt x="0" y="129"/>
                  </a:moveTo>
                  <a:cubicBezTo>
                    <a:pt x="0" y="129"/>
                    <a:pt x="2" y="127"/>
                    <a:pt x="5" y="123"/>
                  </a:cubicBezTo>
                  <a:cubicBezTo>
                    <a:pt x="9" y="120"/>
                    <a:pt x="13" y="114"/>
                    <a:pt x="20" y="108"/>
                  </a:cubicBezTo>
                  <a:cubicBezTo>
                    <a:pt x="26" y="102"/>
                    <a:pt x="33" y="95"/>
                    <a:pt x="40" y="87"/>
                  </a:cubicBezTo>
                  <a:cubicBezTo>
                    <a:pt x="48" y="80"/>
                    <a:pt x="56" y="71"/>
                    <a:pt x="64" y="63"/>
                  </a:cubicBezTo>
                  <a:cubicBezTo>
                    <a:pt x="73" y="55"/>
                    <a:pt x="81" y="47"/>
                    <a:pt x="89" y="40"/>
                  </a:cubicBezTo>
                  <a:cubicBezTo>
                    <a:pt x="96" y="32"/>
                    <a:pt x="104" y="26"/>
                    <a:pt x="110" y="20"/>
                  </a:cubicBezTo>
                  <a:cubicBezTo>
                    <a:pt x="116" y="14"/>
                    <a:pt x="122" y="9"/>
                    <a:pt x="126" y="6"/>
                  </a:cubicBezTo>
                  <a:cubicBezTo>
                    <a:pt x="129" y="2"/>
                    <a:pt x="132" y="0"/>
                    <a:pt x="132" y="0"/>
                  </a:cubicBezTo>
                  <a:cubicBezTo>
                    <a:pt x="132" y="0"/>
                    <a:pt x="130" y="2"/>
                    <a:pt x="126" y="6"/>
                  </a:cubicBezTo>
                  <a:cubicBezTo>
                    <a:pt x="123" y="10"/>
                    <a:pt x="118" y="15"/>
                    <a:pt x="112" y="21"/>
                  </a:cubicBezTo>
                  <a:cubicBezTo>
                    <a:pt x="106" y="27"/>
                    <a:pt x="99" y="35"/>
                    <a:pt x="91" y="42"/>
                  </a:cubicBezTo>
                  <a:cubicBezTo>
                    <a:pt x="83" y="50"/>
                    <a:pt x="75" y="58"/>
                    <a:pt x="67" y="66"/>
                  </a:cubicBezTo>
                  <a:cubicBezTo>
                    <a:pt x="59" y="74"/>
                    <a:pt x="50" y="82"/>
                    <a:pt x="43" y="90"/>
                  </a:cubicBezTo>
                  <a:cubicBezTo>
                    <a:pt x="35" y="97"/>
                    <a:pt x="27" y="104"/>
                    <a:pt x="21" y="110"/>
                  </a:cubicBezTo>
                  <a:cubicBezTo>
                    <a:pt x="15" y="116"/>
                    <a:pt x="9" y="121"/>
                    <a:pt x="6" y="124"/>
                  </a:cubicBezTo>
                  <a:cubicBezTo>
                    <a:pt x="2" y="127"/>
                    <a:pt x="0" y="129"/>
                    <a:pt x="0" y="129"/>
                  </a:cubicBezTo>
                  <a:close/>
                </a:path>
              </a:pathLst>
            </a:custGeom>
            <a:solidFill>
              <a:srgbClr val="E4A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1"/>
            <p:cNvSpPr>
              <a:spLocks/>
            </p:cNvSpPr>
            <p:nvPr/>
          </p:nvSpPr>
          <p:spPr bwMode="auto">
            <a:xfrm>
              <a:off x="6845300" y="1506538"/>
              <a:ext cx="79375" cy="192088"/>
            </a:xfrm>
            <a:custGeom>
              <a:avLst/>
              <a:gdLst>
                <a:gd name="T0" fmla="*/ 0 w 14"/>
                <a:gd name="T1" fmla="*/ 34 h 34"/>
                <a:gd name="T2" fmla="*/ 1 w 14"/>
                <a:gd name="T3" fmla="*/ 28 h 34"/>
                <a:gd name="T4" fmla="*/ 5 w 14"/>
                <a:gd name="T5" fmla="*/ 16 h 34"/>
                <a:gd name="T6" fmla="*/ 11 w 14"/>
                <a:gd name="T7" fmla="*/ 5 h 34"/>
                <a:gd name="T8" fmla="*/ 14 w 14"/>
                <a:gd name="T9" fmla="*/ 0 h 34"/>
                <a:gd name="T10" fmla="*/ 13 w 14"/>
                <a:gd name="T11" fmla="*/ 6 h 34"/>
                <a:gd name="T12" fmla="*/ 9 w 14"/>
                <a:gd name="T13" fmla="*/ 17 h 34"/>
                <a:gd name="T14" fmla="*/ 3 w 14"/>
                <a:gd name="T15" fmla="*/ 29 h 34"/>
                <a:gd name="T16" fmla="*/ 0 w 14"/>
                <a:gd name="T17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cubicBezTo>
                    <a:pt x="0" y="34"/>
                    <a:pt x="0" y="31"/>
                    <a:pt x="1" y="28"/>
                  </a:cubicBezTo>
                  <a:cubicBezTo>
                    <a:pt x="2" y="25"/>
                    <a:pt x="4" y="20"/>
                    <a:pt x="5" y="16"/>
                  </a:cubicBezTo>
                  <a:cubicBezTo>
                    <a:pt x="7" y="12"/>
                    <a:pt x="9" y="8"/>
                    <a:pt x="11" y="5"/>
                  </a:cubicBezTo>
                  <a:cubicBezTo>
                    <a:pt x="13" y="2"/>
                    <a:pt x="14" y="0"/>
                    <a:pt x="14" y="0"/>
                  </a:cubicBezTo>
                  <a:cubicBezTo>
                    <a:pt x="14" y="0"/>
                    <a:pt x="14" y="2"/>
                    <a:pt x="13" y="6"/>
                  </a:cubicBezTo>
                  <a:cubicBezTo>
                    <a:pt x="12" y="9"/>
                    <a:pt x="11" y="13"/>
                    <a:pt x="9" y="17"/>
                  </a:cubicBezTo>
                  <a:cubicBezTo>
                    <a:pt x="7" y="22"/>
                    <a:pt x="5" y="26"/>
                    <a:pt x="3" y="29"/>
                  </a:cubicBezTo>
                  <a:cubicBezTo>
                    <a:pt x="1" y="32"/>
                    <a:pt x="0" y="34"/>
                    <a:pt x="0" y="34"/>
                  </a:cubicBezTo>
                  <a:close/>
                </a:path>
              </a:pathLst>
            </a:custGeom>
            <a:solidFill>
              <a:srgbClr val="E4A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2"/>
            <p:cNvSpPr>
              <a:spLocks/>
            </p:cNvSpPr>
            <p:nvPr/>
          </p:nvSpPr>
          <p:spPr bwMode="auto">
            <a:xfrm>
              <a:off x="233363" y="1217613"/>
              <a:ext cx="4075113" cy="1370013"/>
            </a:xfrm>
            <a:custGeom>
              <a:avLst/>
              <a:gdLst>
                <a:gd name="T0" fmla="*/ 0 w 723"/>
                <a:gd name="T1" fmla="*/ 0 h 242"/>
                <a:gd name="T2" fmla="*/ 113 w 723"/>
                <a:gd name="T3" fmla="*/ 36 h 242"/>
                <a:gd name="T4" fmla="*/ 229 w 723"/>
                <a:gd name="T5" fmla="*/ 75 h 242"/>
                <a:gd name="T6" fmla="*/ 362 w 723"/>
                <a:gd name="T7" fmla="*/ 119 h 242"/>
                <a:gd name="T8" fmla="*/ 495 w 723"/>
                <a:gd name="T9" fmla="*/ 164 h 242"/>
                <a:gd name="T10" fmla="*/ 611 w 723"/>
                <a:gd name="T11" fmla="*/ 203 h 242"/>
                <a:gd name="T12" fmla="*/ 723 w 723"/>
                <a:gd name="T13" fmla="*/ 242 h 242"/>
                <a:gd name="T14" fmla="*/ 610 w 723"/>
                <a:gd name="T15" fmla="*/ 205 h 242"/>
                <a:gd name="T16" fmla="*/ 494 w 723"/>
                <a:gd name="T17" fmla="*/ 167 h 242"/>
                <a:gd name="T18" fmla="*/ 361 w 723"/>
                <a:gd name="T19" fmla="*/ 123 h 242"/>
                <a:gd name="T20" fmla="*/ 228 w 723"/>
                <a:gd name="T21" fmla="*/ 78 h 242"/>
                <a:gd name="T22" fmla="*/ 112 w 723"/>
                <a:gd name="T23" fmla="*/ 39 h 242"/>
                <a:gd name="T24" fmla="*/ 0 w 723"/>
                <a:gd name="T25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23" h="242">
                  <a:moveTo>
                    <a:pt x="0" y="0"/>
                  </a:moveTo>
                  <a:cubicBezTo>
                    <a:pt x="0" y="0"/>
                    <a:pt x="45" y="14"/>
                    <a:pt x="113" y="36"/>
                  </a:cubicBezTo>
                  <a:cubicBezTo>
                    <a:pt x="147" y="48"/>
                    <a:pt x="187" y="61"/>
                    <a:pt x="229" y="75"/>
                  </a:cubicBezTo>
                  <a:cubicBezTo>
                    <a:pt x="272" y="89"/>
                    <a:pt x="317" y="104"/>
                    <a:pt x="362" y="119"/>
                  </a:cubicBezTo>
                  <a:cubicBezTo>
                    <a:pt x="407" y="134"/>
                    <a:pt x="453" y="149"/>
                    <a:pt x="495" y="164"/>
                  </a:cubicBezTo>
                  <a:cubicBezTo>
                    <a:pt x="537" y="178"/>
                    <a:pt x="577" y="191"/>
                    <a:pt x="611" y="203"/>
                  </a:cubicBezTo>
                  <a:cubicBezTo>
                    <a:pt x="678" y="226"/>
                    <a:pt x="723" y="242"/>
                    <a:pt x="723" y="242"/>
                  </a:cubicBezTo>
                  <a:cubicBezTo>
                    <a:pt x="723" y="242"/>
                    <a:pt x="678" y="227"/>
                    <a:pt x="610" y="205"/>
                  </a:cubicBezTo>
                  <a:cubicBezTo>
                    <a:pt x="576" y="194"/>
                    <a:pt x="536" y="181"/>
                    <a:pt x="494" y="167"/>
                  </a:cubicBezTo>
                  <a:cubicBezTo>
                    <a:pt x="451" y="153"/>
                    <a:pt x="406" y="138"/>
                    <a:pt x="361" y="123"/>
                  </a:cubicBezTo>
                  <a:cubicBezTo>
                    <a:pt x="316" y="107"/>
                    <a:pt x="270" y="92"/>
                    <a:pt x="228" y="78"/>
                  </a:cubicBezTo>
                  <a:cubicBezTo>
                    <a:pt x="186" y="64"/>
                    <a:pt x="146" y="50"/>
                    <a:pt x="112" y="39"/>
                  </a:cubicBezTo>
                  <a:cubicBezTo>
                    <a:pt x="45" y="15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4A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3"/>
            <p:cNvSpPr>
              <a:spLocks/>
            </p:cNvSpPr>
            <p:nvPr/>
          </p:nvSpPr>
          <p:spPr bwMode="auto">
            <a:xfrm>
              <a:off x="-82550" y="2830513"/>
              <a:ext cx="4876800" cy="334963"/>
            </a:xfrm>
            <a:custGeom>
              <a:avLst/>
              <a:gdLst>
                <a:gd name="T0" fmla="*/ 0 w 865"/>
                <a:gd name="T1" fmla="*/ 59 h 59"/>
                <a:gd name="T2" fmla="*/ 135 w 865"/>
                <a:gd name="T3" fmla="*/ 48 h 59"/>
                <a:gd name="T4" fmla="*/ 274 w 865"/>
                <a:gd name="T5" fmla="*/ 38 h 59"/>
                <a:gd name="T6" fmla="*/ 432 w 865"/>
                <a:gd name="T7" fmla="*/ 27 h 59"/>
                <a:gd name="T8" fmla="*/ 591 w 865"/>
                <a:gd name="T9" fmla="*/ 17 h 59"/>
                <a:gd name="T10" fmla="*/ 730 w 865"/>
                <a:gd name="T11" fmla="*/ 8 h 59"/>
                <a:gd name="T12" fmla="*/ 865 w 865"/>
                <a:gd name="T13" fmla="*/ 0 h 59"/>
                <a:gd name="T14" fmla="*/ 730 w 865"/>
                <a:gd name="T15" fmla="*/ 10 h 59"/>
                <a:gd name="T16" fmla="*/ 591 w 865"/>
                <a:gd name="T17" fmla="*/ 20 h 59"/>
                <a:gd name="T18" fmla="*/ 433 w 865"/>
                <a:gd name="T19" fmla="*/ 31 h 59"/>
                <a:gd name="T20" fmla="*/ 274 w 865"/>
                <a:gd name="T21" fmla="*/ 42 h 59"/>
                <a:gd name="T22" fmla="*/ 135 w 865"/>
                <a:gd name="T23" fmla="*/ 51 h 59"/>
                <a:gd name="T24" fmla="*/ 0 w 865"/>
                <a:gd name="T25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65" h="59">
                  <a:moveTo>
                    <a:pt x="0" y="59"/>
                  </a:moveTo>
                  <a:cubicBezTo>
                    <a:pt x="0" y="59"/>
                    <a:pt x="54" y="55"/>
                    <a:pt x="135" y="48"/>
                  </a:cubicBezTo>
                  <a:cubicBezTo>
                    <a:pt x="176" y="46"/>
                    <a:pt x="223" y="42"/>
                    <a:pt x="274" y="38"/>
                  </a:cubicBezTo>
                  <a:cubicBezTo>
                    <a:pt x="324" y="35"/>
                    <a:pt x="378" y="31"/>
                    <a:pt x="432" y="27"/>
                  </a:cubicBezTo>
                  <a:cubicBezTo>
                    <a:pt x="486" y="24"/>
                    <a:pt x="540" y="20"/>
                    <a:pt x="591" y="17"/>
                  </a:cubicBezTo>
                  <a:cubicBezTo>
                    <a:pt x="642" y="14"/>
                    <a:pt x="689" y="11"/>
                    <a:pt x="730" y="8"/>
                  </a:cubicBezTo>
                  <a:cubicBezTo>
                    <a:pt x="811" y="3"/>
                    <a:pt x="865" y="0"/>
                    <a:pt x="865" y="0"/>
                  </a:cubicBezTo>
                  <a:cubicBezTo>
                    <a:pt x="865" y="0"/>
                    <a:pt x="811" y="4"/>
                    <a:pt x="730" y="10"/>
                  </a:cubicBezTo>
                  <a:cubicBezTo>
                    <a:pt x="689" y="13"/>
                    <a:pt x="642" y="17"/>
                    <a:pt x="591" y="20"/>
                  </a:cubicBezTo>
                  <a:cubicBezTo>
                    <a:pt x="541" y="24"/>
                    <a:pt x="487" y="28"/>
                    <a:pt x="433" y="31"/>
                  </a:cubicBezTo>
                  <a:cubicBezTo>
                    <a:pt x="379" y="35"/>
                    <a:pt x="324" y="39"/>
                    <a:pt x="274" y="42"/>
                  </a:cubicBezTo>
                  <a:cubicBezTo>
                    <a:pt x="223" y="45"/>
                    <a:pt x="176" y="48"/>
                    <a:pt x="135" y="51"/>
                  </a:cubicBezTo>
                  <a:cubicBezTo>
                    <a:pt x="54" y="56"/>
                    <a:pt x="0" y="59"/>
                    <a:pt x="0" y="59"/>
                  </a:cubicBezTo>
                  <a:close/>
                </a:path>
              </a:pathLst>
            </a:custGeom>
            <a:solidFill>
              <a:srgbClr val="E4A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4"/>
            <p:cNvSpPr>
              <a:spLocks/>
            </p:cNvSpPr>
            <p:nvPr/>
          </p:nvSpPr>
          <p:spPr bwMode="auto">
            <a:xfrm>
              <a:off x="1671638" y="2305051"/>
              <a:ext cx="1555750" cy="282575"/>
            </a:xfrm>
            <a:custGeom>
              <a:avLst/>
              <a:gdLst>
                <a:gd name="T0" fmla="*/ 0 w 276"/>
                <a:gd name="T1" fmla="*/ 0 h 50"/>
                <a:gd name="T2" fmla="*/ 12 w 276"/>
                <a:gd name="T3" fmla="*/ 2 h 50"/>
                <a:gd name="T4" fmla="*/ 44 w 276"/>
                <a:gd name="T5" fmla="*/ 7 h 50"/>
                <a:gd name="T6" fmla="*/ 88 w 276"/>
                <a:gd name="T7" fmla="*/ 14 h 50"/>
                <a:gd name="T8" fmla="*/ 139 w 276"/>
                <a:gd name="T9" fmla="*/ 23 h 50"/>
                <a:gd name="T10" fmla="*/ 189 w 276"/>
                <a:gd name="T11" fmla="*/ 33 h 50"/>
                <a:gd name="T12" fmla="*/ 233 w 276"/>
                <a:gd name="T13" fmla="*/ 41 h 50"/>
                <a:gd name="T14" fmla="*/ 264 w 276"/>
                <a:gd name="T15" fmla="*/ 47 h 50"/>
                <a:gd name="T16" fmla="*/ 276 w 276"/>
                <a:gd name="T17" fmla="*/ 50 h 50"/>
                <a:gd name="T18" fmla="*/ 264 w 276"/>
                <a:gd name="T19" fmla="*/ 48 h 50"/>
                <a:gd name="T20" fmla="*/ 233 w 276"/>
                <a:gd name="T21" fmla="*/ 43 h 50"/>
                <a:gd name="T22" fmla="*/ 188 w 276"/>
                <a:gd name="T23" fmla="*/ 36 h 50"/>
                <a:gd name="T24" fmla="*/ 138 w 276"/>
                <a:gd name="T25" fmla="*/ 27 h 50"/>
                <a:gd name="T26" fmla="*/ 87 w 276"/>
                <a:gd name="T27" fmla="*/ 18 h 50"/>
                <a:gd name="T28" fmla="*/ 43 w 276"/>
                <a:gd name="T29" fmla="*/ 9 h 50"/>
                <a:gd name="T30" fmla="*/ 12 w 276"/>
                <a:gd name="T31" fmla="*/ 3 h 50"/>
                <a:gd name="T32" fmla="*/ 0 w 276"/>
                <a:gd name="T3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6" h="50">
                  <a:moveTo>
                    <a:pt x="0" y="0"/>
                  </a:moveTo>
                  <a:cubicBezTo>
                    <a:pt x="0" y="0"/>
                    <a:pt x="5" y="1"/>
                    <a:pt x="12" y="2"/>
                  </a:cubicBezTo>
                  <a:cubicBezTo>
                    <a:pt x="20" y="3"/>
                    <a:pt x="31" y="5"/>
                    <a:pt x="44" y="7"/>
                  </a:cubicBezTo>
                  <a:cubicBezTo>
                    <a:pt x="57" y="9"/>
                    <a:pt x="72" y="12"/>
                    <a:pt x="88" y="14"/>
                  </a:cubicBezTo>
                  <a:cubicBezTo>
                    <a:pt x="104" y="17"/>
                    <a:pt x="121" y="20"/>
                    <a:pt x="139" y="23"/>
                  </a:cubicBezTo>
                  <a:cubicBezTo>
                    <a:pt x="156" y="26"/>
                    <a:pt x="173" y="30"/>
                    <a:pt x="189" y="33"/>
                  </a:cubicBezTo>
                  <a:cubicBezTo>
                    <a:pt x="205" y="36"/>
                    <a:pt x="220" y="39"/>
                    <a:pt x="233" y="41"/>
                  </a:cubicBezTo>
                  <a:cubicBezTo>
                    <a:pt x="246" y="44"/>
                    <a:pt x="257" y="46"/>
                    <a:pt x="264" y="47"/>
                  </a:cubicBezTo>
                  <a:cubicBezTo>
                    <a:pt x="272" y="49"/>
                    <a:pt x="276" y="50"/>
                    <a:pt x="276" y="50"/>
                  </a:cubicBezTo>
                  <a:cubicBezTo>
                    <a:pt x="276" y="50"/>
                    <a:pt x="272" y="49"/>
                    <a:pt x="264" y="48"/>
                  </a:cubicBezTo>
                  <a:cubicBezTo>
                    <a:pt x="256" y="47"/>
                    <a:pt x="246" y="45"/>
                    <a:pt x="233" y="43"/>
                  </a:cubicBezTo>
                  <a:cubicBezTo>
                    <a:pt x="220" y="41"/>
                    <a:pt x="205" y="39"/>
                    <a:pt x="188" y="36"/>
                  </a:cubicBezTo>
                  <a:cubicBezTo>
                    <a:pt x="172" y="33"/>
                    <a:pt x="155" y="30"/>
                    <a:pt x="138" y="27"/>
                  </a:cubicBezTo>
                  <a:cubicBezTo>
                    <a:pt x="121" y="24"/>
                    <a:pt x="103" y="21"/>
                    <a:pt x="87" y="18"/>
                  </a:cubicBezTo>
                  <a:cubicBezTo>
                    <a:pt x="71" y="15"/>
                    <a:pt x="56" y="12"/>
                    <a:pt x="43" y="9"/>
                  </a:cubicBezTo>
                  <a:cubicBezTo>
                    <a:pt x="30" y="7"/>
                    <a:pt x="20" y="4"/>
                    <a:pt x="12" y="3"/>
                  </a:cubicBezTo>
                  <a:cubicBezTo>
                    <a:pt x="5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4A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5"/>
            <p:cNvSpPr>
              <a:spLocks/>
            </p:cNvSpPr>
            <p:nvPr/>
          </p:nvSpPr>
          <p:spPr bwMode="auto">
            <a:xfrm>
              <a:off x="2730500" y="1138238"/>
              <a:ext cx="1628775" cy="860425"/>
            </a:xfrm>
            <a:custGeom>
              <a:avLst/>
              <a:gdLst>
                <a:gd name="T0" fmla="*/ 0 w 289"/>
                <a:gd name="T1" fmla="*/ 0 h 152"/>
                <a:gd name="T2" fmla="*/ 13 w 289"/>
                <a:gd name="T3" fmla="*/ 6 h 152"/>
                <a:gd name="T4" fmla="*/ 46 w 289"/>
                <a:gd name="T5" fmla="*/ 23 h 152"/>
                <a:gd name="T6" fmla="*/ 92 w 289"/>
                <a:gd name="T7" fmla="*/ 47 h 152"/>
                <a:gd name="T8" fmla="*/ 145 w 289"/>
                <a:gd name="T9" fmla="*/ 74 h 152"/>
                <a:gd name="T10" fmla="*/ 198 w 289"/>
                <a:gd name="T11" fmla="*/ 103 h 152"/>
                <a:gd name="T12" fmla="*/ 244 w 289"/>
                <a:gd name="T13" fmla="*/ 127 h 152"/>
                <a:gd name="T14" fmla="*/ 276 w 289"/>
                <a:gd name="T15" fmla="*/ 145 h 152"/>
                <a:gd name="T16" fmla="*/ 289 w 289"/>
                <a:gd name="T17" fmla="*/ 152 h 152"/>
                <a:gd name="T18" fmla="*/ 276 w 289"/>
                <a:gd name="T19" fmla="*/ 146 h 152"/>
                <a:gd name="T20" fmla="*/ 243 w 289"/>
                <a:gd name="T21" fmla="*/ 129 h 152"/>
                <a:gd name="T22" fmla="*/ 197 w 289"/>
                <a:gd name="T23" fmla="*/ 106 h 152"/>
                <a:gd name="T24" fmla="*/ 144 w 289"/>
                <a:gd name="T25" fmla="*/ 78 h 152"/>
                <a:gd name="T26" fmla="*/ 91 w 289"/>
                <a:gd name="T27" fmla="*/ 50 h 152"/>
                <a:gd name="T28" fmla="*/ 45 w 289"/>
                <a:gd name="T29" fmla="*/ 25 h 152"/>
                <a:gd name="T30" fmla="*/ 13 w 289"/>
                <a:gd name="T31" fmla="*/ 7 h 152"/>
                <a:gd name="T32" fmla="*/ 0 w 289"/>
                <a:gd name="T33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9" h="152">
                  <a:moveTo>
                    <a:pt x="0" y="0"/>
                  </a:moveTo>
                  <a:cubicBezTo>
                    <a:pt x="0" y="0"/>
                    <a:pt x="5" y="3"/>
                    <a:pt x="13" y="6"/>
                  </a:cubicBezTo>
                  <a:cubicBezTo>
                    <a:pt x="21" y="10"/>
                    <a:pt x="32" y="16"/>
                    <a:pt x="46" y="23"/>
                  </a:cubicBezTo>
                  <a:cubicBezTo>
                    <a:pt x="60" y="30"/>
                    <a:pt x="75" y="38"/>
                    <a:pt x="92" y="47"/>
                  </a:cubicBezTo>
                  <a:cubicBezTo>
                    <a:pt x="109" y="56"/>
                    <a:pt x="127" y="65"/>
                    <a:pt x="145" y="74"/>
                  </a:cubicBezTo>
                  <a:cubicBezTo>
                    <a:pt x="163" y="84"/>
                    <a:pt x="181" y="94"/>
                    <a:pt x="198" y="103"/>
                  </a:cubicBezTo>
                  <a:cubicBezTo>
                    <a:pt x="215" y="111"/>
                    <a:pt x="231" y="120"/>
                    <a:pt x="244" y="127"/>
                  </a:cubicBezTo>
                  <a:cubicBezTo>
                    <a:pt x="257" y="135"/>
                    <a:pt x="269" y="141"/>
                    <a:pt x="276" y="145"/>
                  </a:cubicBezTo>
                  <a:cubicBezTo>
                    <a:pt x="284" y="150"/>
                    <a:pt x="289" y="152"/>
                    <a:pt x="289" y="152"/>
                  </a:cubicBezTo>
                  <a:cubicBezTo>
                    <a:pt x="289" y="152"/>
                    <a:pt x="284" y="150"/>
                    <a:pt x="276" y="146"/>
                  </a:cubicBezTo>
                  <a:cubicBezTo>
                    <a:pt x="268" y="142"/>
                    <a:pt x="257" y="136"/>
                    <a:pt x="243" y="129"/>
                  </a:cubicBezTo>
                  <a:cubicBezTo>
                    <a:pt x="229" y="122"/>
                    <a:pt x="213" y="114"/>
                    <a:pt x="197" y="106"/>
                  </a:cubicBezTo>
                  <a:cubicBezTo>
                    <a:pt x="180" y="97"/>
                    <a:pt x="162" y="87"/>
                    <a:pt x="144" y="78"/>
                  </a:cubicBezTo>
                  <a:cubicBezTo>
                    <a:pt x="126" y="68"/>
                    <a:pt x="108" y="59"/>
                    <a:pt x="91" y="50"/>
                  </a:cubicBezTo>
                  <a:cubicBezTo>
                    <a:pt x="74" y="41"/>
                    <a:pt x="58" y="32"/>
                    <a:pt x="45" y="25"/>
                  </a:cubicBezTo>
                  <a:cubicBezTo>
                    <a:pt x="32" y="18"/>
                    <a:pt x="20" y="11"/>
                    <a:pt x="13" y="7"/>
                  </a:cubicBezTo>
                  <a:cubicBezTo>
                    <a:pt x="5" y="3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4A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6"/>
            <p:cNvSpPr>
              <a:spLocks/>
            </p:cNvSpPr>
            <p:nvPr/>
          </p:nvSpPr>
          <p:spPr bwMode="auto">
            <a:xfrm>
              <a:off x="454025" y="3357563"/>
              <a:ext cx="2947988" cy="633413"/>
            </a:xfrm>
            <a:custGeom>
              <a:avLst/>
              <a:gdLst>
                <a:gd name="T0" fmla="*/ 0 w 523"/>
                <a:gd name="T1" fmla="*/ 112 h 112"/>
                <a:gd name="T2" fmla="*/ 23 w 523"/>
                <a:gd name="T3" fmla="*/ 107 h 112"/>
                <a:gd name="T4" fmla="*/ 82 w 523"/>
                <a:gd name="T5" fmla="*/ 94 h 112"/>
                <a:gd name="T6" fmla="*/ 166 w 523"/>
                <a:gd name="T7" fmla="*/ 75 h 112"/>
                <a:gd name="T8" fmla="*/ 262 w 523"/>
                <a:gd name="T9" fmla="*/ 54 h 112"/>
                <a:gd name="T10" fmla="*/ 358 w 523"/>
                <a:gd name="T11" fmla="*/ 34 h 112"/>
                <a:gd name="T12" fmla="*/ 442 w 523"/>
                <a:gd name="T13" fmla="*/ 16 h 112"/>
                <a:gd name="T14" fmla="*/ 501 w 523"/>
                <a:gd name="T15" fmla="*/ 4 h 112"/>
                <a:gd name="T16" fmla="*/ 523 w 523"/>
                <a:gd name="T17" fmla="*/ 0 h 112"/>
                <a:gd name="T18" fmla="*/ 501 w 523"/>
                <a:gd name="T19" fmla="*/ 5 h 112"/>
                <a:gd name="T20" fmla="*/ 442 w 523"/>
                <a:gd name="T21" fmla="*/ 18 h 112"/>
                <a:gd name="T22" fmla="*/ 358 w 523"/>
                <a:gd name="T23" fmla="*/ 37 h 112"/>
                <a:gd name="T24" fmla="*/ 262 w 523"/>
                <a:gd name="T25" fmla="*/ 58 h 112"/>
                <a:gd name="T26" fmla="*/ 166 w 523"/>
                <a:gd name="T27" fmla="*/ 78 h 112"/>
                <a:gd name="T28" fmla="*/ 82 w 523"/>
                <a:gd name="T29" fmla="*/ 96 h 112"/>
                <a:gd name="T30" fmla="*/ 23 w 523"/>
                <a:gd name="T31" fmla="*/ 108 h 112"/>
                <a:gd name="T32" fmla="*/ 0 w 523"/>
                <a:gd name="T33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23" h="112">
                  <a:moveTo>
                    <a:pt x="0" y="112"/>
                  </a:moveTo>
                  <a:cubicBezTo>
                    <a:pt x="0" y="112"/>
                    <a:pt x="9" y="110"/>
                    <a:pt x="23" y="107"/>
                  </a:cubicBezTo>
                  <a:cubicBezTo>
                    <a:pt x="37" y="104"/>
                    <a:pt x="58" y="99"/>
                    <a:pt x="82" y="94"/>
                  </a:cubicBezTo>
                  <a:cubicBezTo>
                    <a:pt x="106" y="88"/>
                    <a:pt x="135" y="82"/>
                    <a:pt x="166" y="75"/>
                  </a:cubicBezTo>
                  <a:cubicBezTo>
                    <a:pt x="196" y="68"/>
                    <a:pt x="229" y="61"/>
                    <a:pt x="262" y="54"/>
                  </a:cubicBezTo>
                  <a:cubicBezTo>
                    <a:pt x="294" y="47"/>
                    <a:pt x="327" y="40"/>
                    <a:pt x="358" y="34"/>
                  </a:cubicBezTo>
                  <a:cubicBezTo>
                    <a:pt x="388" y="27"/>
                    <a:pt x="417" y="21"/>
                    <a:pt x="442" y="16"/>
                  </a:cubicBezTo>
                  <a:cubicBezTo>
                    <a:pt x="466" y="11"/>
                    <a:pt x="487" y="7"/>
                    <a:pt x="501" y="4"/>
                  </a:cubicBezTo>
                  <a:cubicBezTo>
                    <a:pt x="515" y="1"/>
                    <a:pt x="523" y="0"/>
                    <a:pt x="523" y="0"/>
                  </a:cubicBezTo>
                  <a:cubicBezTo>
                    <a:pt x="523" y="0"/>
                    <a:pt x="515" y="2"/>
                    <a:pt x="501" y="5"/>
                  </a:cubicBezTo>
                  <a:cubicBezTo>
                    <a:pt x="487" y="8"/>
                    <a:pt x="466" y="13"/>
                    <a:pt x="442" y="18"/>
                  </a:cubicBezTo>
                  <a:cubicBezTo>
                    <a:pt x="418" y="24"/>
                    <a:pt x="389" y="30"/>
                    <a:pt x="358" y="37"/>
                  </a:cubicBezTo>
                  <a:cubicBezTo>
                    <a:pt x="328" y="44"/>
                    <a:pt x="295" y="51"/>
                    <a:pt x="262" y="58"/>
                  </a:cubicBezTo>
                  <a:cubicBezTo>
                    <a:pt x="230" y="65"/>
                    <a:pt x="197" y="72"/>
                    <a:pt x="166" y="78"/>
                  </a:cubicBezTo>
                  <a:cubicBezTo>
                    <a:pt x="136" y="85"/>
                    <a:pt x="107" y="91"/>
                    <a:pt x="82" y="96"/>
                  </a:cubicBezTo>
                  <a:cubicBezTo>
                    <a:pt x="58" y="101"/>
                    <a:pt x="37" y="105"/>
                    <a:pt x="23" y="108"/>
                  </a:cubicBezTo>
                  <a:cubicBezTo>
                    <a:pt x="9" y="111"/>
                    <a:pt x="0" y="112"/>
                    <a:pt x="0" y="112"/>
                  </a:cubicBezTo>
                  <a:close/>
                </a:path>
              </a:pathLst>
            </a:custGeom>
            <a:solidFill>
              <a:srgbClr val="E4A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7"/>
            <p:cNvSpPr>
              <a:spLocks/>
            </p:cNvSpPr>
            <p:nvPr/>
          </p:nvSpPr>
          <p:spPr bwMode="auto">
            <a:xfrm>
              <a:off x="7567613" y="1766888"/>
              <a:ext cx="647700" cy="412750"/>
            </a:xfrm>
            <a:custGeom>
              <a:avLst/>
              <a:gdLst>
                <a:gd name="T0" fmla="*/ 0 w 115"/>
                <a:gd name="T1" fmla="*/ 73 h 73"/>
                <a:gd name="T2" fmla="*/ 4 w 115"/>
                <a:gd name="T3" fmla="*/ 69 h 73"/>
                <a:gd name="T4" fmla="*/ 17 w 115"/>
                <a:gd name="T5" fmla="*/ 60 h 73"/>
                <a:gd name="T6" fmla="*/ 35 w 115"/>
                <a:gd name="T7" fmla="*/ 48 h 73"/>
                <a:gd name="T8" fmla="*/ 56 w 115"/>
                <a:gd name="T9" fmla="*/ 34 h 73"/>
                <a:gd name="T10" fmla="*/ 77 w 115"/>
                <a:gd name="T11" fmla="*/ 21 h 73"/>
                <a:gd name="T12" fmla="*/ 96 w 115"/>
                <a:gd name="T13" fmla="*/ 10 h 73"/>
                <a:gd name="T14" fmla="*/ 110 w 115"/>
                <a:gd name="T15" fmla="*/ 3 h 73"/>
                <a:gd name="T16" fmla="*/ 115 w 115"/>
                <a:gd name="T17" fmla="*/ 0 h 73"/>
                <a:gd name="T18" fmla="*/ 110 w 115"/>
                <a:gd name="T19" fmla="*/ 3 h 73"/>
                <a:gd name="T20" fmla="*/ 97 w 115"/>
                <a:gd name="T21" fmla="*/ 12 h 73"/>
                <a:gd name="T22" fmla="*/ 79 w 115"/>
                <a:gd name="T23" fmla="*/ 24 h 73"/>
                <a:gd name="T24" fmla="*/ 58 w 115"/>
                <a:gd name="T25" fmla="*/ 38 h 73"/>
                <a:gd name="T26" fmla="*/ 37 w 115"/>
                <a:gd name="T27" fmla="*/ 51 h 73"/>
                <a:gd name="T28" fmla="*/ 18 w 115"/>
                <a:gd name="T29" fmla="*/ 62 h 73"/>
                <a:gd name="T30" fmla="*/ 5 w 115"/>
                <a:gd name="T31" fmla="*/ 70 h 73"/>
                <a:gd name="T32" fmla="*/ 0 w 115"/>
                <a:gd name="T33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5" h="73">
                  <a:moveTo>
                    <a:pt x="0" y="73"/>
                  </a:moveTo>
                  <a:cubicBezTo>
                    <a:pt x="0" y="73"/>
                    <a:pt x="1" y="71"/>
                    <a:pt x="4" y="69"/>
                  </a:cubicBezTo>
                  <a:cubicBezTo>
                    <a:pt x="7" y="67"/>
                    <a:pt x="12" y="64"/>
                    <a:pt x="17" y="60"/>
                  </a:cubicBezTo>
                  <a:cubicBezTo>
                    <a:pt x="22" y="57"/>
                    <a:pt x="28" y="52"/>
                    <a:pt x="35" y="48"/>
                  </a:cubicBezTo>
                  <a:cubicBezTo>
                    <a:pt x="42" y="44"/>
                    <a:pt x="49" y="39"/>
                    <a:pt x="56" y="34"/>
                  </a:cubicBezTo>
                  <a:cubicBezTo>
                    <a:pt x="63" y="30"/>
                    <a:pt x="70" y="25"/>
                    <a:pt x="77" y="21"/>
                  </a:cubicBezTo>
                  <a:cubicBezTo>
                    <a:pt x="84" y="17"/>
                    <a:pt x="91" y="13"/>
                    <a:pt x="96" y="10"/>
                  </a:cubicBezTo>
                  <a:cubicBezTo>
                    <a:pt x="102" y="7"/>
                    <a:pt x="106" y="4"/>
                    <a:pt x="110" y="3"/>
                  </a:cubicBezTo>
                  <a:cubicBezTo>
                    <a:pt x="113" y="1"/>
                    <a:pt x="115" y="0"/>
                    <a:pt x="115" y="0"/>
                  </a:cubicBezTo>
                  <a:cubicBezTo>
                    <a:pt x="115" y="0"/>
                    <a:pt x="113" y="1"/>
                    <a:pt x="110" y="3"/>
                  </a:cubicBezTo>
                  <a:cubicBezTo>
                    <a:pt x="107" y="5"/>
                    <a:pt x="103" y="8"/>
                    <a:pt x="97" y="12"/>
                  </a:cubicBezTo>
                  <a:cubicBezTo>
                    <a:pt x="92" y="16"/>
                    <a:pt x="86" y="20"/>
                    <a:pt x="79" y="24"/>
                  </a:cubicBezTo>
                  <a:cubicBezTo>
                    <a:pt x="73" y="29"/>
                    <a:pt x="65" y="33"/>
                    <a:pt x="58" y="38"/>
                  </a:cubicBezTo>
                  <a:cubicBezTo>
                    <a:pt x="51" y="42"/>
                    <a:pt x="44" y="47"/>
                    <a:pt x="37" y="51"/>
                  </a:cubicBezTo>
                  <a:cubicBezTo>
                    <a:pt x="30" y="55"/>
                    <a:pt x="24" y="59"/>
                    <a:pt x="18" y="62"/>
                  </a:cubicBezTo>
                  <a:cubicBezTo>
                    <a:pt x="13" y="65"/>
                    <a:pt x="8" y="68"/>
                    <a:pt x="5" y="70"/>
                  </a:cubicBezTo>
                  <a:cubicBezTo>
                    <a:pt x="1" y="72"/>
                    <a:pt x="0" y="73"/>
                    <a:pt x="0" y="73"/>
                  </a:cubicBezTo>
                  <a:close/>
                </a:path>
              </a:pathLst>
            </a:custGeom>
            <a:solidFill>
              <a:srgbClr val="E4A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8"/>
            <p:cNvSpPr>
              <a:spLocks/>
            </p:cNvSpPr>
            <p:nvPr/>
          </p:nvSpPr>
          <p:spPr bwMode="auto">
            <a:xfrm>
              <a:off x="9483725" y="1506538"/>
              <a:ext cx="1927225" cy="673100"/>
            </a:xfrm>
            <a:custGeom>
              <a:avLst/>
              <a:gdLst>
                <a:gd name="T0" fmla="*/ 0 w 342"/>
                <a:gd name="T1" fmla="*/ 119 h 119"/>
                <a:gd name="T2" fmla="*/ 15 w 342"/>
                <a:gd name="T3" fmla="*/ 113 h 119"/>
                <a:gd name="T4" fmla="*/ 53 w 342"/>
                <a:gd name="T5" fmla="*/ 99 h 119"/>
                <a:gd name="T6" fmla="*/ 108 w 342"/>
                <a:gd name="T7" fmla="*/ 79 h 119"/>
                <a:gd name="T8" fmla="*/ 171 w 342"/>
                <a:gd name="T9" fmla="*/ 57 h 119"/>
                <a:gd name="T10" fmla="*/ 234 w 342"/>
                <a:gd name="T11" fmla="*/ 36 h 119"/>
                <a:gd name="T12" fmla="*/ 288 w 342"/>
                <a:gd name="T13" fmla="*/ 17 h 119"/>
                <a:gd name="T14" fmla="*/ 327 w 342"/>
                <a:gd name="T15" fmla="*/ 5 h 119"/>
                <a:gd name="T16" fmla="*/ 342 w 342"/>
                <a:gd name="T17" fmla="*/ 0 h 119"/>
                <a:gd name="T18" fmla="*/ 328 w 342"/>
                <a:gd name="T19" fmla="*/ 5 h 119"/>
                <a:gd name="T20" fmla="*/ 289 w 342"/>
                <a:gd name="T21" fmla="*/ 19 h 119"/>
                <a:gd name="T22" fmla="*/ 235 w 342"/>
                <a:gd name="T23" fmla="*/ 39 h 119"/>
                <a:gd name="T24" fmla="*/ 172 w 342"/>
                <a:gd name="T25" fmla="*/ 61 h 119"/>
                <a:gd name="T26" fmla="*/ 109 w 342"/>
                <a:gd name="T27" fmla="*/ 83 h 119"/>
                <a:gd name="T28" fmla="*/ 54 w 342"/>
                <a:gd name="T29" fmla="*/ 101 h 119"/>
                <a:gd name="T30" fmla="*/ 15 w 342"/>
                <a:gd name="T31" fmla="*/ 114 h 119"/>
                <a:gd name="T32" fmla="*/ 0 w 342"/>
                <a:gd name="T3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2" h="119">
                  <a:moveTo>
                    <a:pt x="0" y="119"/>
                  </a:moveTo>
                  <a:cubicBezTo>
                    <a:pt x="0" y="119"/>
                    <a:pt x="6" y="117"/>
                    <a:pt x="15" y="113"/>
                  </a:cubicBezTo>
                  <a:cubicBezTo>
                    <a:pt x="24" y="110"/>
                    <a:pt x="38" y="105"/>
                    <a:pt x="53" y="99"/>
                  </a:cubicBezTo>
                  <a:cubicBezTo>
                    <a:pt x="69" y="93"/>
                    <a:pt x="88" y="86"/>
                    <a:pt x="108" y="79"/>
                  </a:cubicBezTo>
                  <a:cubicBezTo>
                    <a:pt x="128" y="72"/>
                    <a:pt x="149" y="65"/>
                    <a:pt x="171" y="57"/>
                  </a:cubicBezTo>
                  <a:cubicBezTo>
                    <a:pt x="192" y="50"/>
                    <a:pt x="213" y="43"/>
                    <a:pt x="234" y="36"/>
                  </a:cubicBezTo>
                  <a:cubicBezTo>
                    <a:pt x="254" y="29"/>
                    <a:pt x="272" y="23"/>
                    <a:pt x="288" y="17"/>
                  </a:cubicBezTo>
                  <a:cubicBezTo>
                    <a:pt x="305" y="12"/>
                    <a:pt x="318" y="8"/>
                    <a:pt x="327" y="5"/>
                  </a:cubicBezTo>
                  <a:cubicBezTo>
                    <a:pt x="337" y="2"/>
                    <a:pt x="342" y="0"/>
                    <a:pt x="342" y="0"/>
                  </a:cubicBezTo>
                  <a:cubicBezTo>
                    <a:pt x="342" y="0"/>
                    <a:pt x="337" y="2"/>
                    <a:pt x="328" y="5"/>
                  </a:cubicBezTo>
                  <a:cubicBezTo>
                    <a:pt x="318" y="9"/>
                    <a:pt x="305" y="14"/>
                    <a:pt x="289" y="19"/>
                  </a:cubicBezTo>
                  <a:cubicBezTo>
                    <a:pt x="273" y="25"/>
                    <a:pt x="255" y="32"/>
                    <a:pt x="235" y="39"/>
                  </a:cubicBezTo>
                  <a:cubicBezTo>
                    <a:pt x="215" y="46"/>
                    <a:pt x="193" y="54"/>
                    <a:pt x="172" y="61"/>
                  </a:cubicBezTo>
                  <a:cubicBezTo>
                    <a:pt x="151" y="68"/>
                    <a:pt x="129" y="76"/>
                    <a:pt x="109" y="83"/>
                  </a:cubicBezTo>
                  <a:cubicBezTo>
                    <a:pt x="89" y="89"/>
                    <a:pt x="70" y="96"/>
                    <a:pt x="54" y="101"/>
                  </a:cubicBezTo>
                  <a:cubicBezTo>
                    <a:pt x="38" y="106"/>
                    <a:pt x="25" y="111"/>
                    <a:pt x="15" y="114"/>
                  </a:cubicBezTo>
                  <a:cubicBezTo>
                    <a:pt x="6" y="117"/>
                    <a:pt x="0" y="119"/>
                    <a:pt x="0" y="119"/>
                  </a:cubicBezTo>
                  <a:close/>
                </a:path>
              </a:pathLst>
            </a:custGeom>
            <a:solidFill>
              <a:srgbClr val="E4A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9"/>
            <p:cNvSpPr>
              <a:spLocks/>
            </p:cNvSpPr>
            <p:nvPr/>
          </p:nvSpPr>
          <p:spPr bwMode="auto">
            <a:xfrm>
              <a:off x="8248650" y="3328988"/>
              <a:ext cx="3827463" cy="61913"/>
            </a:xfrm>
            <a:custGeom>
              <a:avLst/>
              <a:gdLst>
                <a:gd name="T0" fmla="*/ 0 w 679"/>
                <a:gd name="T1" fmla="*/ 11 h 11"/>
                <a:gd name="T2" fmla="*/ 106 w 679"/>
                <a:gd name="T3" fmla="*/ 8 h 11"/>
                <a:gd name="T4" fmla="*/ 215 w 679"/>
                <a:gd name="T5" fmla="*/ 5 h 11"/>
                <a:gd name="T6" fmla="*/ 339 w 679"/>
                <a:gd name="T7" fmla="*/ 3 h 11"/>
                <a:gd name="T8" fmla="*/ 464 w 679"/>
                <a:gd name="T9" fmla="*/ 1 h 11"/>
                <a:gd name="T10" fmla="*/ 573 w 679"/>
                <a:gd name="T11" fmla="*/ 0 h 11"/>
                <a:gd name="T12" fmla="*/ 679 w 679"/>
                <a:gd name="T13" fmla="*/ 0 h 11"/>
                <a:gd name="T14" fmla="*/ 573 w 679"/>
                <a:gd name="T15" fmla="*/ 3 h 11"/>
                <a:gd name="T16" fmla="*/ 464 w 679"/>
                <a:gd name="T17" fmla="*/ 5 h 11"/>
                <a:gd name="T18" fmla="*/ 340 w 679"/>
                <a:gd name="T19" fmla="*/ 7 h 11"/>
                <a:gd name="T20" fmla="*/ 215 w 679"/>
                <a:gd name="T21" fmla="*/ 9 h 11"/>
                <a:gd name="T22" fmla="*/ 106 w 679"/>
                <a:gd name="T23" fmla="*/ 10 h 11"/>
                <a:gd name="T24" fmla="*/ 0 w 679"/>
                <a:gd name="T2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79" h="11">
                  <a:moveTo>
                    <a:pt x="0" y="11"/>
                  </a:moveTo>
                  <a:cubicBezTo>
                    <a:pt x="0" y="11"/>
                    <a:pt x="42" y="9"/>
                    <a:pt x="106" y="8"/>
                  </a:cubicBezTo>
                  <a:cubicBezTo>
                    <a:pt x="138" y="7"/>
                    <a:pt x="175" y="6"/>
                    <a:pt x="215" y="5"/>
                  </a:cubicBezTo>
                  <a:cubicBezTo>
                    <a:pt x="254" y="5"/>
                    <a:pt x="297" y="4"/>
                    <a:pt x="339" y="3"/>
                  </a:cubicBezTo>
                  <a:cubicBezTo>
                    <a:pt x="382" y="3"/>
                    <a:pt x="424" y="2"/>
                    <a:pt x="464" y="1"/>
                  </a:cubicBezTo>
                  <a:cubicBezTo>
                    <a:pt x="504" y="1"/>
                    <a:pt x="541" y="1"/>
                    <a:pt x="573" y="0"/>
                  </a:cubicBezTo>
                  <a:cubicBezTo>
                    <a:pt x="637" y="0"/>
                    <a:pt x="679" y="0"/>
                    <a:pt x="679" y="0"/>
                  </a:cubicBezTo>
                  <a:cubicBezTo>
                    <a:pt x="679" y="0"/>
                    <a:pt x="637" y="1"/>
                    <a:pt x="573" y="3"/>
                  </a:cubicBezTo>
                  <a:cubicBezTo>
                    <a:pt x="541" y="3"/>
                    <a:pt x="504" y="4"/>
                    <a:pt x="464" y="5"/>
                  </a:cubicBezTo>
                  <a:cubicBezTo>
                    <a:pt x="425" y="6"/>
                    <a:pt x="382" y="6"/>
                    <a:pt x="340" y="7"/>
                  </a:cubicBezTo>
                  <a:cubicBezTo>
                    <a:pt x="297" y="8"/>
                    <a:pt x="255" y="8"/>
                    <a:pt x="215" y="9"/>
                  </a:cubicBezTo>
                  <a:cubicBezTo>
                    <a:pt x="175" y="9"/>
                    <a:pt x="138" y="10"/>
                    <a:pt x="106" y="10"/>
                  </a:cubicBezTo>
                  <a:cubicBezTo>
                    <a:pt x="42" y="10"/>
                    <a:pt x="0" y="11"/>
                    <a:pt x="0" y="11"/>
                  </a:cubicBezTo>
                  <a:close/>
                </a:path>
              </a:pathLst>
            </a:custGeom>
            <a:solidFill>
              <a:srgbClr val="E4A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0"/>
            <p:cNvSpPr>
              <a:spLocks/>
            </p:cNvSpPr>
            <p:nvPr/>
          </p:nvSpPr>
          <p:spPr bwMode="auto">
            <a:xfrm>
              <a:off x="10617200" y="2768601"/>
              <a:ext cx="1560513" cy="209550"/>
            </a:xfrm>
            <a:custGeom>
              <a:avLst/>
              <a:gdLst>
                <a:gd name="T0" fmla="*/ 0 w 277"/>
                <a:gd name="T1" fmla="*/ 37 h 37"/>
                <a:gd name="T2" fmla="*/ 12 w 277"/>
                <a:gd name="T3" fmla="*/ 35 h 37"/>
                <a:gd name="T4" fmla="*/ 43 w 277"/>
                <a:gd name="T5" fmla="*/ 30 h 37"/>
                <a:gd name="T6" fmla="*/ 87 w 277"/>
                <a:gd name="T7" fmla="*/ 24 h 37"/>
                <a:gd name="T8" fmla="*/ 138 w 277"/>
                <a:gd name="T9" fmla="*/ 17 h 37"/>
                <a:gd name="T10" fmla="*/ 189 w 277"/>
                <a:gd name="T11" fmla="*/ 10 h 37"/>
                <a:gd name="T12" fmla="*/ 234 w 277"/>
                <a:gd name="T13" fmla="*/ 5 h 37"/>
                <a:gd name="T14" fmla="*/ 265 w 277"/>
                <a:gd name="T15" fmla="*/ 2 h 37"/>
                <a:gd name="T16" fmla="*/ 277 w 277"/>
                <a:gd name="T17" fmla="*/ 0 h 37"/>
                <a:gd name="T18" fmla="*/ 266 w 277"/>
                <a:gd name="T19" fmla="*/ 2 h 37"/>
                <a:gd name="T20" fmla="*/ 234 w 277"/>
                <a:gd name="T21" fmla="*/ 7 h 37"/>
                <a:gd name="T22" fmla="*/ 190 w 277"/>
                <a:gd name="T23" fmla="*/ 14 h 37"/>
                <a:gd name="T24" fmla="*/ 139 w 277"/>
                <a:gd name="T25" fmla="*/ 21 h 37"/>
                <a:gd name="T26" fmla="*/ 88 w 277"/>
                <a:gd name="T27" fmla="*/ 27 h 37"/>
                <a:gd name="T28" fmla="*/ 43 w 277"/>
                <a:gd name="T29" fmla="*/ 33 h 37"/>
                <a:gd name="T30" fmla="*/ 12 w 277"/>
                <a:gd name="T31" fmla="*/ 36 h 37"/>
                <a:gd name="T32" fmla="*/ 0 w 277"/>
                <a:gd name="T33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7" h="37">
                  <a:moveTo>
                    <a:pt x="0" y="37"/>
                  </a:moveTo>
                  <a:cubicBezTo>
                    <a:pt x="0" y="37"/>
                    <a:pt x="4" y="37"/>
                    <a:pt x="12" y="35"/>
                  </a:cubicBezTo>
                  <a:cubicBezTo>
                    <a:pt x="19" y="34"/>
                    <a:pt x="30" y="32"/>
                    <a:pt x="43" y="30"/>
                  </a:cubicBezTo>
                  <a:cubicBezTo>
                    <a:pt x="56" y="29"/>
                    <a:pt x="71" y="26"/>
                    <a:pt x="87" y="24"/>
                  </a:cubicBezTo>
                  <a:cubicBezTo>
                    <a:pt x="104" y="22"/>
                    <a:pt x="121" y="19"/>
                    <a:pt x="138" y="17"/>
                  </a:cubicBezTo>
                  <a:cubicBezTo>
                    <a:pt x="156" y="15"/>
                    <a:pt x="173" y="12"/>
                    <a:pt x="189" y="10"/>
                  </a:cubicBezTo>
                  <a:cubicBezTo>
                    <a:pt x="206" y="8"/>
                    <a:pt x="221" y="7"/>
                    <a:pt x="234" y="5"/>
                  </a:cubicBezTo>
                  <a:cubicBezTo>
                    <a:pt x="247" y="3"/>
                    <a:pt x="258" y="2"/>
                    <a:pt x="265" y="2"/>
                  </a:cubicBezTo>
                  <a:cubicBezTo>
                    <a:pt x="273" y="1"/>
                    <a:pt x="277" y="0"/>
                    <a:pt x="277" y="0"/>
                  </a:cubicBezTo>
                  <a:cubicBezTo>
                    <a:pt x="277" y="0"/>
                    <a:pt x="273" y="1"/>
                    <a:pt x="266" y="2"/>
                  </a:cubicBezTo>
                  <a:cubicBezTo>
                    <a:pt x="258" y="3"/>
                    <a:pt x="247" y="5"/>
                    <a:pt x="234" y="7"/>
                  </a:cubicBezTo>
                  <a:cubicBezTo>
                    <a:pt x="221" y="9"/>
                    <a:pt x="206" y="12"/>
                    <a:pt x="190" y="14"/>
                  </a:cubicBezTo>
                  <a:cubicBezTo>
                    <a:pt x="174" y="16"/>
                    <a:pt x="156" y="18"/>
                    <a:pt x="139" y="21"/>
                  </a:cubicBezTo>
                  <a:cubicBezTo>
                    <a:pt x="121" y="23"/>
                    <a:pt x="104" y="25"/>
                    <a:pt x="88" y="27"/>
                  </a:cubicBezTo>
                  <a:cubicBezTo>
                    <a:pt x="72" y="29"/>
                    <a:pt x="56" y="31"/>
                    <a:pt x="43" y="33"/>
                  </a:cubicBezTo>
                  <a:cubicBezTo>
                    <a:pt x="30" y="34"/>
                    <a:pt x="19" y="35"/>
                    <a:pt x="12" y="36"/>
                  </a:cubicBezTo>
                  <a:cubicBezTo>
                    <a:pt x="4" y="37"/>
                    <a:pt x="0" y="37"/>
                    <a:pt x="0" y="37"/>
                  </a:cubicBezTo>
                  <a:close/>
                </a:path>
              </a:pathLst>
            </a:custGeom>
            <a:solidFill>
              <a:srgbClr val="E4A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1"/>
            <p:cNvSpPr>
              <a:spLocks/>
            </p:cNvSpPr>
            <p:nvPr/>
          </p:nvSpPr>
          <p:spPr bwMode="auto">
            <a:xfrm>
              <a:off x="8502650" y="1217613"/>
              <a:ext cx="727075" cy="425450"/>
            </a:xfrm>
            <a:custGeom>
              <a:avLst/>
              <a:gdLst>
                <a:gd name="T0" fmla="*/ 0 w 129"/>
                <a:gd name="T1" fmla="*/ 75 h 75"/>
                <a:gd name="T2" fmla="*/ 5 w 129"/>
                <a:gd name="T3" fmla="*/ 72 h 75"/>
                <a:gd name="T4" fmla="*/ 20 w 129"/>
                <a:gd name="T5" fmla="*/ 63 h 75"/>
                <a:gd name="T6" fmla="*/ 40 w 129"/>
                <a:gd name="T7" fmla="*/ 50 h 75"/>
                <a:gd name="T8" fmla="*/ 63 w 129"/>
                <a:gd name="T9" fmla="*/ 36 h 75"/>
                <a:gd name="T10" fmla="*/ 87 w 129"/>
                <a:gd name="T11" fmla="*/ 22 h 75"/>
                <a:gd name="T12" fmla="*/ 108 w 129"/>
                <a:gd name="T13" fmla="*/ 11 h 75"/>
                <a:gd name="T14" fmla="*/ 123 w 129"/>
                <a:gd name="T15" fmla="*/ 3 h 75"/>
                <a:gd name="T16" fmla="*/ 129 w 129"/>
                <a:gd name="T17" fmla="*/ 0 h 75"/>
                <a:gd name="T18" fmla="*/ 124 w 129"/>
                <a:gd name="T19" fmla="*/ 3 h 75"/>
                <a:gd name="T20" fmla="*/ 109 w 129"/>
                <a:gd name="T21" fmla="*/ 12 h 75"/>
                <a:gd name="T22" fmla="*/ 89 w 129"/>
                <a:gd name="T23" fmla="*/ 25 h 75"/>
                <a:gd name="T24" fmla="*/ 65 w 129"/>
                <a:gd name="T25" fmla="*/ 39 h 75"/>
                <a:gd name="T26" fmla="*/ 42 w 129"/>
                <a:gd name="T27" fmla="*/ 53 h 75"/>
                <a:gd name="T28" fmla="*/ 21 w 129"/>
                <a:gd name="T29" fmla="*/ 64 h 75"/>
                <a:gd name="T30" fmla="*/ 6 w 129"/>
                <a:gd name="T31" fmla="*/ 72 h 75"/>
                <a:gd name="T32" fmla="*/ 0 w 129"/>
                <a:gd name="T33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9" h="75">
                  <a:moveTo>
                    <a:pt x="0" y="75"/>
                  </a:moveTo>
                  <a:cubicBezTo>
                    <a:pt x="0" y="75"/>
                    <a:pt x="2" y="74"/>
                    <a:pt x="5" y="72"/>
                  </a:cubicBezTo>
                  <a:cubicBezTo>
                    <a:pt x="9" y="70"/>
                    <a:pt x="14" y="66"/>
                    <a:pt x="20" y="63"/>
                  </a:cubicBezTo>
                  <a:cubicBezTo>
                    <a:pt x="26" y="59"/>
                    <a:pt x="32" y="54"/>
                    <a:pt x="40" y="50"/>
                  </a:cubicBezTo>
                  <a:cubicBezTo>
                    <a:pt x="47" y="45"/>
                    <a:pt x="55" y="41"/>
                    <a:pt x="63" y="36"/>
                  </a:cubicBezTo>
                  <a:cubicBezTo>
                    <a:pt x="72" y="31"/>
                    <a:pt x="80" y="26"/>
                    <a:pt x="87" y="22"/>
                  </a:cubicBezTo>
                  <a:cubicBezTo>
                    <a:pt x="95" y="18"/>
                    <a:pt x="102" y="14"/>
                    <a:pt x="108" y="11"/>
                  </a:cubicBezTo>
                  <a:cubicBezTo>
                    <a:pt x="114" y="7"/>
                    <a:pt x="120" y="4"/>
                    <a:pt x="123" y="3"/>
                  </a:cubicBezTo>
                  <a:cubicBezTo>
                    <a:pt x="127" y="1"/>
                    <a:pt x="129" y="0"/>
                    <a:pt x="129" y="0"/>
                  </a:cubicBezTo>
                  <a:cubicBezTo>
                    <a:pt x="129" y="0"/>
                    <a:pt x="127" y="1"/>
                    <a:pt x="124" y="3"/>
                  </a:cubicBezTo>
                  <a:cubicBezTo>
                    <a:pt x="120" y="5"/>
                    <a:pt x="115" y="9"/>
                    <a:pt x="109" y="12"/>
                  </a:cubicBezTo>
                  <a:cubicBezTo>
                    <a:pt x="103" y="16"/>
                    <a:pt x="97" y="21"/>
                    <a:pt x="89" y="25"/>
                  </a:cubicBezTo>
                  <a:cubicBezTo>
                    <a:pt x="82" y="30"/>
                    <a:pt x="74" y="34"/>
                    <a:pt x="65" y="39"/>
                  </a:cubicBezTo>
                  <a:cubicBezTo>
                    <a:pt x="57" y="44"/>
                    <a:pt x="49" y="49"/>
                    <a:pt x="42" y="53"/>
                  </a:cubicBezTo>
                  <a:cubicBezTo>
                    <a:pt x="34" y="57"/>
                    <a:pt x="27" y="61"/>
                    <a:pt x="21" y="64"/>
                  </a:cubicBezTo>
                  <a:cubicBezTo>
                    <a:pt x="15" y="68"/>
                    <a:pt x="9" y="70"/>
                    <a:pt x="6" y="72"/>
                  </a:cubicBezTo>
                  <a:cubicBezTo>
                    <a:pt x="2" y="74"/>
                    <a:pt x="0" y="75"/>
                    <a:pt x="0" y="75"/>
                  </a:cubicBezTo>
                  <a:close/>
                </a:path>
              </a:pathLst>
            </a:custGeom>
            <a:solidFill>
              <a:srgbClr val="E4A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2"/>
            <p:cNvSpPr>
              <a:spLocks/>
            </p:cNvSpPr>
            <p:nvPr/>
          </p:nvSpPr>
          <p:spPr bwMode="auto">
            <a:xfrm>
              <a:off x="9371013" y="2995613"/>
              <a:ext cx="912813" cy="90488"/>
            </a:xfrm>
            <a:custGeom>
              <a:avLst/>
              <a:gdLst>
                <a:gd name="T0" fmla="*/ 162 w 162"/>
                <a:gd name="T1" fmla="*/ 0 h 16"/>
                <a:gd name="T2" fmla="*/ 155 w 162"/>
                <a:gd name="T3" fmla="*/ 1 h 16"/>
                <a:gd name="T4" fmla="*/ 137 w 162"/>
                <a:gd name="T5" fmla="*/ 4 h 16"/>
                <a:gd name="T6" fmla="*/ 111 w 162"/>
                <a:gd name="T7" fmla="*/ 7 h 16"/>
                <a:gd name="T8" fmla="*/ 81 w 162"/>
                <a:gd name="T9" fmla="*/ 10 h 16"/>
                <a:gd name="T10" fmla="*/ 52 w 162"/>
                <a:gd name="T11" fmla="*/ 13 h 16"/>
                <a:gd name="T12" fmla="*/ 26 w 162"/>
                <a:gd name="T13" fmla="*/ 15 h 16"/>
                <a:gd name="T14" fmla="*/ 7 w 162"/>
                <a:gd name="T15" fmla="*/ 16 h 16"/>
                <a:gd name="T16" fmla="*/ 0 w 162"/>
                <a:gd name="T17" fmla="*/ 16 h 16"/>
                <a:gd name="T18" fmla="*/ 7 w 162"/>
                <a:gd name="T19" fmla="*/ 15 h 16"/>
                <a:gd name="T20" fmla="*/ 26 w 162"/>
                <a:gd name="T21" fmla="*/ 13 h 16"/>
                <a:gd name="T22" fmla="*/ 51 w 162"/>
                <a:gd name="T23" fmla="*/ 10 h 16"/>
                <a:gd name="T24" fmla="*/ 81 w 162"/>
                <a:gd name="T25" fmla="*/ 6 h 16"/>
                <a:gd name="T26" fmla="*/ 111 w 162"/>
                <a:gd name="T27" fmla="*/ 4 h 16"/>
                <a:gd name="T28" fmla="*/ 137 w 162"/>
                <a:gd name="T29" fmla="*/ 2 h 16"/>
                <a:gd name="T30" fmla="*/ 155 w 162"/>
                <a:gd name="T31" fmla="*/ 1 h 16"/>
                <a:gd name="T32" fmla="*/ 162 w 162"/>
                <a:gd name="T3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2" h="16">
                  <a:moveTo>
                    <a:pt x="162" y="0"/>
                  </a:moveTo>
                  <a:cubicBezTo>
                    <a:pt x="162" y="0"/>
                    <a:pt x="160" y="1"/>
                    <a:pt x="155" y="1"/>
                  </a:cubicBezTo>
                  <a:cubicBezTo>
                    <a:pt x="151" y="2"/>
                    <a:pt x="144" y="3"/>
                    <a:pt x="137" y="4"/>
                  </a:cubicBezTo>
                  <a:cubicBezTo>
                    <a:pt x="129" y="5"/>
                    <a:pt x="121" y="6"/>
                    <a:pt x="111" y="7"/>
                  </a:cubicBezTo>
                  <a:cubicBezTo>
                    <a:pt x="102" y="8"/>
                    <a:pt x="92" y="9"/>
                    <a:pt x="81" y="10"/>
                  </a:cubicBezTo>
                  <a:cubicBezTo>
                    <a:pt x="71" y="11"/>
                    <a:pt x="61" y="12"/>
                    <a:pt x="52" y="13"/>
                  </a:cubicBezTo>
                  <a:cubicBezTo>
                    <a:pt x="42" y="14"/>
                    <a:pt x="33" y="14"/>
                    <a:pt x="26" y="15"/>
                  </a:cubicBezTo>
                  <a:cubicBezTo>
                    <a:pt x="18" y="16"/>
                    <a:pt x="12" y="16"/>
                    <a:pt x="7" y="16"/>
                  </a:cubicBezTo>
                  <a:cubicBezTo>
                    <a:pt x="3" y="16"/>
                    <a:pt x="0" y="16"/>
                    <a:pt x="0" y="16"/>
                  </a:cubicBezTo>
                  <a:cubicBezTo>
                    <a:pt x="0" y="16"/>
                    <a:pt x="3" y="16"/>
                    <a:pt x="7" y="15"/>
                  </a:cubicBezTo>
                  <a:cubicBezTo>
                    <a:pt x="12" y="15"/>
                    <a:pt x="18" y="14"/>
                    <a:pt x="26" y="13"/>
                  </a:cubicBezTo>
                  <a:cubicBezTo>
                    <a:pt x="33" y="12"/>
                    <a:pt x="42" y="11"/>
                    <a:pt x="51" y="10"/>
                  </a:cubicBezTo>
                  <a:cubicBezTo>
                    <a:pt x="61" y="8"/>
                    <a:pt x="71" y="7"/>
                    <a:pt x="81" y="6"/>
                  </a:cubicBezTo>
                  <a:cubicBezTo>
                    <a:pt x="91" y="5"/>
                    <a:pt x="101" y="4"/>
                    <a:pt x="111" y="4"/>
                  </a:cubicBezTo>
                  <a:cubicBezTo>
                    <a:pt x="120" y="3"/>
                    <a:pt x="129" y="2"/>
                    <a:pt x="137" y="2"/>
                  </a:cubicBezTo>
                  <a:cubicBezTo>
                    <a:pt x="144" y="1"/>
                    <a:pt x="151" y="1"/>
                    <a:pt x="155" y="1"/>
                  </a:cubicBezTo>
                  <a:cubicBezTo>
                    <a:pt x="160" y="0"/>
                    <a:pt x="162" y="0"/>
                    <a:pt x="162" y="0"/>
                  </a:cubicBezTo>
                  <a:close/>
                </a:path>
              </a:pathLst>
            </a:custGeom>
            <a:solidFill>
              <a:srgbClr val="E4A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3"/>
            <p:cNvSpPr>
              <a:spLocks/>
            </p:cNvSpPr>
            <p:nvPr/>
          </p:nvSpPr>
          <p:spPr bwMode="auto">
            <a:xfrm>
              <a:off x="9839325" y="1365251"/>
              <a:ext cx="692150" cy="238125"/>
            </a:xfrm>
            <a:custGeom>
              <a:avLst/>
              <a:gdLst>
                <a:gd name="T0" fmla="*/ 0 w 123"/>
                <a:gd name="T1" fmla="*/ 42 h 42"/>
                <a:gd name="T2" fmla="*/ 5 w 123"/>
                <a:gd name="T3" fmla="*/ 40 h 42"/>
                <a:gd name="T4" fmla="*/ 19 w 123"/>
                <a:gd name="T5" fmla="*/ 34 h 42"/>
                <a:gd name="T6" fmla="*/ 39 w 123"/>
                <a:gd name="T7" fmla="*/ 27 h 42"/>
                <a:gd name="T8" fmla="*/ 61 w 123"/>
                <a:gd name="T9" fmla="*/ 19 h 42"/>
                <a:gd name="T10" fmla="*/ 84 w 123"/>
                <a:gd name="T11" fmla="*/ 12 h 42"/>
                <a:gd name="T12" fmla="*/ 104 w 123"/>
                <a:gd name="T13" fmla="*/ 6 h 42"/>
                <a:gd name="T14" fmla="*/ 118 w 123"/>
                <a:gd name="T15" fmla="*/ 2 h 42"/>
                <a:gd name="T16" fmla="*/ 123 w 123"/>
                <a:gd name="T17" fmla="*/ 0 h 42"/>
                <a:gd name="T18" fmla="*/ 118 w 123"/>
                <a:gd name="T19" fmla="*/ 2 h 42"/>
                <a:gd name="T20" fmla="*/ 104 w 123"/>
                <a:gd name="T21" fmla="*/ 8 h 42"/>
                <a:gd name="T22" fmla="*/ 85 w 123"/>
                <a:gd name="T23" fmla="*/ 15 h 42"/>
                <a:gd name="T24" fmla="*/ 62 w 123"/>
                <a:gd name="T25" fmla="*/ 23 h 42"/>
                <a:gd name="T26" fmla="*/ 40 w 123"/>
                <a:gd name="T27" fmla="*/ 30 h 42"/>
                <a:gd name="T28" fmla="*/ 20 w 123"/>
                <a:gd name="T29" fmla="*/ 36 h 42"/>
                <a:gd name="T30" fmla="*/ 6 w 123"/>
                <a:gd name="T31" fmla="*/ 40 h 42"/>
                <a:gd name="T32" fmla="*/ 0 w 123"/>
                <a:gd name="T33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3" h="42">
                  <a:moveTo>
                    <a:pt x="0" y="42"/>
                  </a:moveTo>
                  <a:cubicBezTo>
                    <a:pt x="0" y="42"/>
                    <a:pt x="2" y="41"/>
                    <a:pt x="5" y="40"/>
                  </a:cubicBezTo>
                  <a:cubicBezTo>
                    <a:pt x="9" y="38"/>
                    <a:pt x="13" y="36"/>
                    <a:pt x="19" y="34"/>
                  </a:cubicBezTo>
                  <a:cubicBezTo>
                    <a:pt x="25" y="32"/>
                    <a:pt x="31" y="29"/>
                    <a:pt x="39" y="27"/>
                  </a:cubicBezTo>
                  <a:cubicBezTo>
                    <a:pt x="46" y="24"/>
                    <a:pt x="53" y="22"/>
                    <a:pt x="61" y="19"/>
                  </a:cubicBezTo>
                  <a:cubicBezTo>
                    <a:pt x="69" y="17"/>
                    <a:pt x="76" y="14"/>
                    <a:pt x="84" y="12"/>
                  </a:cubicBezTo>
                  <a:cubicBezTo>
                    <a:pt x="91" y="9"/>
                    <a:pt x="98" y="7"/>
                    <a:pt x="104" y="6"/>
                  </a:cubicBezTo>
                  <a:cubicBezTo>
                    <a:pt x="109" y="4"/>
                    <a:pt x="114" y="3"/>
                    <a:pt x="118" y="2"/>
                  </a:cubicBezTo>
                  <a:cubicBezTo>
                    <a:pt x="121" y="1"/>
                    <a:pt x="123" y="0"/>
                    <a:pt x="123" y="0"/>
                  </a:cubicBezTo>
                  <a:cubicBezTo>
                    <a:pt x="123" y="0"/>
                    <a:pt x="121" y="1"/>
                    <a:pt x="118" y="2"/>
                  </a:cubicBezTo>
                  <a:cubicBezTo>
                    <a:pt x="115" y="4"/>
                    <a:pt x="110" y="6"/>
                    <a:pt x="104" y="8"/>
                  </a:cubicBezTo>
                  <a:cubicBezTo>
                    <a:pt x="99" y="10"/>
                    <a:pt x="92" y="13"/>
                    <a:pt x="85" y="15"/>
                  </a:cubicBezTo>
                  <a:cubicBezTo>
                    <a:pt x="78" y="18"/>
                    <a:pt x="70" y="20"/>
                    <a:pt x="62" y="23"/>
                  </a:cubicBezTo>
                  <a:cubicBezTo>
                    <a:pt x="55" y="25"/>
                    <a:pt x="47" y="28"/>
                    <a:pt x="40" y="30"/>
                  </a:cubicBezTo>
                  <a:cubicBezTo>
                    <a:pt x="32" y="33"/>
                    <a:pt x="26" y="35"/>
                    <a:pt x="20" y="36"/>
                  </a:cubicBezTo>
                  <a:cubicBezTo>
                    <a:pt x="14" y="38"/>
                    <a:pt x="9" y="39"/>
                    <a:pt x="6" y="40"/>
                  </a:cubicBezTo>
                  <a:cubicBezTo>
                    <a:pt x="2" y="41"/>
                    <a:pt x="0" y="42"/>
                    <a:pt x="0" y="42"/>
                  </a:cubicBezTo>
                  <a:close/>
                </a:path>
              </a:pathLst>
            </a:custGeom>
            <a:solidFill>
              <a:srgbClr val="E4A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4"/>
            <p:cNvSpPr>
              <a:spLocks/>
            </p:cNvSpPr>
            <p:nvPr/>
          </p:nvSpPr>
          <p:spPr bwMode="auto">
            <a:xfrm>
              <a:off x="312738" y="1982788"/>
              <a:ext cx="850900" cy="196850"/>
            </a:xfrm>
            <a:custGeom>
              <a:avLst/>
              <a:gdLst>
                <a:gd name="T0" fmla="*/ 0 w 151"/>
                <a:gd name="T1" fmla="*/ 0 h 35"/>
                <a:gd name="T2" fmla="*/ 6 w 151"/>
                <a:gd name="T3" fmla="*/ 1 h 35"/>
                <a:gd name="T4" fmla="*/ 24 w 151"/>
                <a:gd name="T5" fmla="*/ 4 h 35"/>
                <a:gd name="T6" fmla="*/ 48 w 151"/>
                <a:gd name="T7" fmla="*/ 9 h 35"/>
                <a:gd name="T8" fmla="*/ 76 w 151"/>
                <a:gd name="T9" fmla="*/ 15 h 35"/>
                <a:gd name="T10" fmla="*/ 104 w 151"/>
                <a:gd name="T11" fmla="*/ 22 h 35"/>
                <a:gd name="T12" fmla="*/ 128 w 151"/>
                <a:gd name="T13" fmla="*/ 28 h 35"/>
                <a:gd name="T14" fmla="*/ 145 w 151"/>
                <a:gd name="T15" fmla="*/ 33 h 35"/>
                <a:gd name="T16" fmla="*/ 151 w 151"/>
                <a:gd name="T17" fmla="*/ 35 h 35"/>
                <a:gd name="T18" fmla="*/ 144 w 151"/>
                <a:gd name="T19" fmla="*/ 33 h 35"/>
                <a:gd name="T20" fmla="*/ 127 w 151"/>
                <a:gd name="T21" fmla="*/ 30 h 35"/>
                <a:gd name="T22" fmla="*/ 103 w 151"/>
                <a:gd name="T23" fmla="*/ 25 h 35"/>
                <a:gd name="T24" fmla="*/ 75 w 151"/>
                <a:gd name="T25" fmla="*/ 19 h 35"/>
                <a:gd name="T26" fmla="*/ 47 w 151"/>
                <a:gd name="T27" fmla="*/ 13 h 35"/>
                <a:gd name="T28" fmla="*/ 23 w 151"/>
                <a:gd name="T29" fmla="*/ 7 h 35"/>
                <a:gd name="T30" fmla="*/ 6 w 151"/>
                <a:gd name="T31" fmla="*/ 2 h 35"/>
                <a:gd name="T32" fmla="*/ 0 w 151"/>
                <a:gd name="T3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1" h="35">
                  <a:moveTo>
                    <a:pt x="0" y="0"/>
                  </a:moveTo>
                  <a:cubicBezTo>
                    <a:pt x="0" y="0"/>
                    <a:pt x="2" y="0"/>
                    <a:pt x="6" y="1"/>
                  </a:cubicBezTo>
                  <a:cubicBezTo>
                    <a:pt x="11" y="2"/>
                    <a:pt x="17" y="3"/>
                    <a:pt x="24" y="4"/>
                  </a:cubicBezTo>
                  <a:cubicBezTo>
                    <a:pt x="31" y="6"/>
                    <a:pt x="39" y="7"/>
                    <a:pt x="48" y="9"/>
                  </a:cubicBezTo>
                  <a:cubicBezTo>
                    <a:pt x="57" y="11"/>
                    <a:pt x="66" y="13"/>
                    <a:pt x="76" y="15"/>
                  </a:cubicBezTo>
                  <a:cubicBezTo>
                    <a:pt x="85" y="18"/>
                    <a:pt x="95" y="20"/>
                    <a:pt x="104" y="22"/>
                  </a:cubicBezTo>
                  <a:cubicBezTo>
                    <a:pt x="112" y="24"/>
                    <a:pt x="121" y="26"/>
                    <a:pt x="128" y="28"/>
                  </a:cubicBezTo>
                  <a:cubicBezTo>
                    <a:pt x="135" y="30"/>
                    <a:pt x="140" y="32"/>
                    <a:pt x="145" y="33"/>
                  </a:cubicBezTo>
                  <a:cubicBezTo>
                    <a:pt x="149" y="34"/>
                    <a:pt x="151" y="35"/>
                    <a:pt x="151" y="35"/>
                  </a:cubicBezTo>
                  <a:cubicBezTo>
                    <a:pt x="151" y="35"/>
                    <a:pt x="149" y="34"/>
                    <a:pt x="144" y="33"/>
                  </a:cubicBezTo>
                  <a:cubicBezTo>
                    <a:pt x="140" y="33"/>
                    <a:pt x="134" y="32"/>
                    <a:pt x="127" y="30"/>
                  </a:cubicBezTo>
                  <a:cubicBezTo>
                    <a:pt x="120" y="29"/>
                    <a:pt x="112" y="27"/>
                    <a:pt x="103" y="25"/>
                  </a:cubicBezTo>
                  <a:cubicBezTo>
                    <a:pt x="94" y="23"/>
                    <a:pt x="84" y="21"/>
                    <a:pt x="75" y="19"/>
                  </a:cubicBezTo>
                  <a:cubicBezTo>
                    <a:pt x="66" y="17"/>
                    <a:pt x="56" y="15"/>
                    <a:pt x="47" y="13"/>
                  </a:cubicBezTo>
                  <a:cubicBezTo>
                    <a:pt x="38" y="11"/>
                    <a:pt x="30" y="8"/>
                    <a:pt x="23" y="7"/>
                  </a:cubicBezTo>
                  <a:cubicBezTo>
                    <a:pt x="16" y="5"/>
                    <a:pt x="10" y="3"/>
                    <a:pt x="6" y="2"/>
                  </a:cubicBezTo>
                  <a:cubicBezTo>
                    <a:pt x="2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4A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5"/>
            <p:cNvSpPr>
              <a:spLocks/>
            </p:cNvSpPr>
            <p:nvPr/>
          </p:nvSpPr>
          <p:spPr bwMode="auto">
            <a:xfrm>
              <a:off x="2730500" y="1552576"/>
              <a:ext cx="671513" cy="315913"/>
            </a:xfrm>
            <a:custGeom>
              <a:avLst/>
              <a:gdLst>
                <a:gd name="T0" fmla="*/ 0 w 119"/>
                <a:gd name="T1" fmla="*/ 0 h 56"/>
                <a:gd name="T2" fmla="*/ 6 w 119"/>
                <a:gd name="T3" fmla="*/ 2 h 56"/>
                <a:gd name="T4" fmla="*/ 20 w 119"/>
                <a:gd name="T5" fmla="*/ 8 h 56"/>
                <a:gd name="T6" fmla="*/ 39 w 119"/>
                <a:gd name="T7" fmla="*/ 16 h 56"/>
                <a:gd name="T8" fmla="*/ 61 w 119"/>
                <a:gd name="T9" fmla="*/ 26 h 56"/>
                <a:gd name="T10" fmla="*/ 83 w 119"/>
                <a:gd name="T11" fmla="*/ 37 h 56"/>
                <a:gd name="T12" fmla="*/ 101 w 119"/>
                <a:gd name="T13" fmla="*/ 46 h 56"/>
                <a:gd name="T14" fmla="*/ 115 w 119"/>
                <a:gd name="T15" fmla="*/ 53 h 56"/>
                <a:gd name="T16" fmla="*/ 119 w 119"/>
                <a:gd name="T17" fmla="*/ 56 h 56"/>
                <a:gd name="T18" fmla="*/ 114 w 119"/>
                <a:gd name="T19" fmla="*/ 54 h 56"/>
                <a:gd name="T20" fmla="*/ 100 w 119"/>
                <a:gd name="T21" fmla="*/ 48 h 56"/>
                <a:gd name="T22" fmla="*/ 81 w 119"/>
                <a:gd name="T23" fmla="*/ 40 h 56"/>
                <a:gd name="T24" fmla="*/ 59 w 119"/>
                <a:gd name="T25" fmla="*/ 30 h 56"/>
                <a:gd name="T26" fmla="*/ 37 w 119"/>
                <a:gd name="T27" fmla="*/ 19 h 56"/>
                <a:gd name="T28" fmla="*/ 19 w 119"/>
                <a:gd name="T29" fmla="*/ 10 h 56"/>
                <a:gd name="T30" fmla="*/ 5 w 119"/>
                <a:gd name="T31" fmla="*/ 3 h 56"/>
                <a:gd name="T32" fmla="*/ 0 w 119"/>
                <a:gd name="T3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9" h="56">
                  <a:moveTo>
                    <a:pt x="0" y="0"/>
                  </a:moveTo>
                  <a:cubicBezTo>
                    <a:pt x="0" y="0"/>
                    <a:pt x="2" y="1"/>
                    <a:pt x="6" y="2"/>
                  </a:cubicBezTo>
                  <a:cubicBezTo>
                    <a:pt x="9" y="3"/>
                    <a:pt x="14" y="5"/>
                    <a:pt x="20" y="8"/>
                  </a:cubicBezTo>
                  <a:cubicBezTo>
                    <a:pt x="25" y="10"/>
                    <a:pt x="32" y="13"/>
                    <a:pt x="39" y="16"/>
                  </a:cubicBezTo>
                  <a:cubicBezTo>
                    <a:pt x="46" y="19"/>
                    <a:pt x="53" y="23"/>
                    <a:pt x="61" y="26"/>
                  </a:cubicBezTo>
                  <a:cubicBezTo>
                    <a:pt x="68" y="30"/>
                    <a:pt x="76" y="33"/>
                    <a:pt x="83" y="37"/>
                  </a:cubicBezTo>
                  <a:cubicBezTo>
                    <a:pt x="90" y="40"/>
                    <a:pt x="96" y="44"/>
                    <a:pt x="101" y="46"/>
                  </a:cubicBezTo>
                  <a:cubicBezTo>
                    <a:pt x="107" y="49"/>
                    <a:pt x="111" y="52"/>
                    <a:pt x="115" y="53"/>
                  </a:cubicBezTo>
                  <a:cubicBezTo>
                    <a:pt x="118" y="55"/>
                    <a:pt x="119" y="56"/>
                    <a:pt x="119" y="56"/>
                  </a:cubicBezTo>
                  <a:cubicBezTo>
                    <a:pt x="119" y="56"/>
                    <a:pt x="118" y="55"/>
                    <a:pt x="114" y="54"/>
                  </a:cubicBezTo>
                  <a:cubicBezTo>
                    <a:pt x="111" y="53"/>
                    <a:pt x="106" y="51"/>
                    <a:pt x="100" y="48"/>
                  </a:cubicBezTo>
                  <a:cubicBezTo>
                    <a:pt x="95" y="46"/>
                    <a:pt x="88" y="43"/>
                    <a:pt x="81" y="40"/>
                  </a:cubicBezTo>
                  <a:cubicBezTo>
                    <a:pt x="74" y="37"/>
                    <a:pt x="67" y="33"/>
                    <a:pt x="59" y="30"/>
                  </a:cubicBezTo>
                  <a:cubicBezTo>
                    <a:pt x="52" y="26"/>
                    <a:pt x="44" y="23"/>
                    <a:pt x="37" y="19"/>
                  </a:cubicBezTo>
                  <a:cubicBezTo>
                    <a:pt x="30" y="16"/>
                    <a:pt x="24" y="13"/>
                    <a:pt x="19" y="10"/>
                  </a:cubicBezTo>
                  <a:cubicBezTo>
                    <a:pt x="13" y="7"/>
                    <a:pt x="9" y="4"/>
                    <a:pt x="5" y="3"/>
                  </a:cubicBezTo>
                  <a:cubicBezTo>
                    <a:pt x="2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4A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36"/>
            <p:cNvSpPr>
              <a:spLocks/>
            </p:cNvSpPr>
            <p:nvPr/>
          </p:nvSpPr>
          <p:spPr bwMode="auto">
            <a:xfrm>
              <a:off x="4056063" y="1217613"/>
              <a:ext cx="376238" cy="334963"/>
            </a:xfrm>
            <a:custGeom>
              <a:avLst/>
              <a:gdLst>
                <a:gd name="T0" fmla="*/ 0 w 67"/>
                <a:gd name="T1" fmla="*/ 0 h 59"/>
                <a:gd name="T2" fmla="*/ 3 w 67"/>
                <a:gd name="T3" fmla="*/ 2 h 59"/>
                <a:gd name="T4" fmla="*/ 11 w 67"/>
                <a:gd name="T5" fmla="*/ 8 h 59"/>
                <a:gd name="T6" fmla="*/ 35 w 67"/>
                <a:gd name="T7" fmla="*/ 28 h 59"/>
                <a:gd name="T8" fmla="*/ 58 w 67"/>
                <a:gd name="T9" fmla="*/ 49 h 59"/>
                <a:gd name="T10" fmla="*/ 65 w 67"/>
                <a:gd name="T11" fmla="*/ 56 h 59"/>
                <a:gd name="T12" fmla="*/ 67 w 67"/>
                <a:gd name="T13" fmla="*/ 59 h 59"/>
                <a:gd name="T14" fmla="*/ 64 w 67"/>
                <a:gd name="T15" fmla="*/ 57 h 59"/>
                <a:gd name="T16" fmla="*/ 56 w 67"/>
                <a:gd name="T17" fmla="*/ 51 h 59"/>
                <a:gd name="T18" fmla="*/ 32 w 67"/>
                <a:gd name="T19" fmla="*/ 31 h 59"/>
                <a:gd name="T20" fmla="*/ 10 w 67"/>
                <a:gd name="T21" fmla="*/ 10 h 59"/>
                <a:gd name="T22" fmla="*/ 3 w 67"/>
                <a:gd name="T23" fmla="*/ 2 h 59"/>
                <a:gd name="T24" fmla="*/ 0 w 67"/>
                <a:gd name="T2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7" h="59">
                  <a:moveTo>
                    <a:pt x="0" y="0"/>
                  </a:moveTo>
                  <a:cubicBezTo>
                    <a:pt x="0" y="0"/>
                    <a:pt x="1" y="0"/>
                    <a:pt x="3" y="2"/>
                  </a:cubicBezTo>
                  <a:cubicBezTo>
                    <a:pt x="5" y="3"/>
                    <a:pt x="8" y="5"/>
                    <a:pt x="11" y="8"/>
                  </a:cubicBezTo>
                  <a:cubicBezTo>
                    <a:pt x="18" y="13"/>
                    <a:pt x="27" y="20"/>
                    <a:pt x="35" y="28"/>
                  </a:cubicBezTo>
                  <a:cubicBezTo>
                    <a:pt x="43" y="35"/>
                    <a:pt x="52" y="43"/>
                    <a:pt x="58" y="49"/>
                  </a:cubicBezTo>
                  <a:cubicBezTo>
                    <a:pt x="61" y="52"/>
                    <a:pt x="63" y="54"/>
                    <a:pt x="65" y="56"/>
                  </a:cubicBezTo>
                  <a:cubicBezTo>
                    <a:pt x="66" y="58"/>
                    <a:pt x="67" y="59"/>
                    <a:pt x="67" y="59"/>
                  </a:cubicBezTo>
                  <a:cubicBezTo>
                    <a:pt x="67" y="59"/>
                    <a:pt x="66" y="58"/>
                    <a:pt x="64" y="57"/>
                  </a:cubicBezTo>
                  <a:cubicBezTo>
                    <a:pt x="62" y="55"/>
                    <a:pt x="59" y="53"/>
                    <a:pt x="56" y="51"/>
                  </a:cubicBezTo>
                  <a:cubicBezTo>
                    <a:pt x="49" y="45"/>
                    <a:pt x="41" y="38"/>
                    <a:pt x="32" y="31"/>
                  </a:cubicBezTo>
                  <a:cubicBezTo>
                    <a:pt x="24" y="23"/>
                    <a:pt x="16" y="16"/>
                    <a:pt x="10" y="10"/>
                  </a:cubicBezTo>
                  <a:cubicBezTo>
                    <a:pt x="7" y="7"/>
                    <a:pt x="4" y="4"/>
                    <a:pt x="3" y="2"/>
                  </a:cubicBezTo>
                  <a:cubicBezTo>
                    <a:pt x="1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4A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37"/>
            <p:cNvSpPr>
              <a:spLocks/>
            </p:cNvSpPr>
            <p:nvPr/>
          </p:nvSpPr>
          <p:spPr bwMode="auto">
            <a:xfrm>
              <a:off x="149225" y="3390901"/>
              <a:ext cx="1319213" cy="233363"/>
            </a:xfrm>
            <a:custGeom>
              <a:avLst/>
              <a:gdLst>
                <a:gd name="T0" fmla="*/ 0 w 234"/>
                <a:gd name="T1" fmla="*/ 41 h 41"/>
                <a:gd name="T2" fmla="*/ 10 w 234"/>
                <a:gd name="T3" fmla="*/ 38 h 41"/>
                <a:gd name="T4" fmla="*/ 37 w 234"/>
                <a:gd name="T5" fmla="*/ 33 h 41"/>
                <a:gd name="T6" fmla="*/ 74 w 234"/>
                <a:gd name="T7" fmla="*/ 26 h 41"/>
                <a:gd name="T8" fmla="*/ 117 w 234"/>
                <a:gd name="T9" fmla="*/ 18 h 41"/>
                <a:gd name="T10" fmla="*/ 160 w 234"/>
                <a:gd name="T11" fmla="*/ 11 h 41"/>
                <a:gd name="T12" fmla="*/ 197 w 234"/>
                <a:gd name="T13" fmla="*/ 5 h 41"/>
                <a:gd name="T14" fmla="*/ 224 w 234"/>
                <a:gd name="T15" fmla="*/ 1 h 41"/>
                <a:gd name="T16" fmla="*/ 234 w 234"/>
                <a:gd name="T17" fmla="*/ 0 h 41"/>
                <a:gd name="T18" fmla="*/ 224 w 234"/>
                <a:gd name="T19" fmla="*/ 2 h 41"/>
                <a:gd name="T20" fmla="*/ 197 w 234"/>
                <a:gd name="T21" fmla="*/ 7 h 41"/>
                <a:gd name="T22" fmla="*/ 160 w 234"/>
                <a:gd name="T23" fmla="*/ 14 h 41"/>
                <a:gd name="T24" fmla="*/ 117 w 234"/>
                <a:gd name="T25" fmla="*/ 22 h 41"/>
                <a:gd name="T26" fmla="*/ 74 w 234"/>
                <a:gd name="T27" fmla="*/ 29 h 41"/>
                <a:gd name="T28" fmla="*/ 37 w 234"/>
                <a:gd name="T29" fmla="*/ 35 h 41"/>
                <a:gd name="T30" fmla="*/ 10 w 234"/>
                <a:gd name="T31" fmla="*/ 39 h 41"/>
                <a:gd name="T32" fmla="*/ 0 w 234"/>
                <a:gd name="T3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4" h="41">
                  <a:moveTo>
                    <a:pt x="0" y="41"/>
                  </a:moveTo>
                  <a:cubicBezTo>
                    <a:pt x="0" y="41"/>
                    <a:pt x="4" y="40"/>
                    <a:pt x="10" y="38"/>
                  </a:cubicBezTo>
                  <a:cubicBezTo>
                    <a:pt x="17" y="37"/>
                    <a:pt x="26" y="35"/>
                    <a:pt x="37" y="33"/>
                  </a:cubicBezTo>
                  <a:cubicBezTo>
                    <a:pt x="48" y="31"/>
                    <a:pt x="60" y="28"/>
                    <a:pt x="74" y="26"/>
                  </a:cubicBezTo>
                  <a:cubicBezTo>
                    <a:pt x="88" y="23"/>
                    <a:pt x="102" y="21"/>
                    <a:pt x="117" y="18"/>
                  </a:cubicBezTo>
                  <a:cubicBezTo>
                    <a:pt x="131" y="16"/>
                    <a:pt x="146" y="13"/>
                    <a:pt x="160" y="11"/>
                  </a:cubicBezTo>
                  <a:cubicBezTo>
                    <a:pt x="173" y="9"/>
                    <a:pt x="186" y="7"/>
                    <a:pt x="197" y="5"/>
                  </a:cubicBezTo>
                  <a:cubicBezTo>
                    <a:pt x="208" y="3"/>
                    <a:pt x="217" y="2"/>
                    <a:pt x="224" y="1"/>
                  </a:cubicBezTo>
                  <a:cubicBezTo>
                    <a:pt x="230" y="0"/>
                    <a:pt x="234" y="0"/>
                    <a:pt x="234" y="0"/>
                  </a:cubicBezTo>
                  <a:cubicBezTo>
                    <a:pt x="234" y="0"/>
                    <a:pt x="230" y="0"/>
                    <a:pt x="224" y="2"/>
                  </a:cubicBezTo>
                  <a:cubicBezTo>
                    <a:pt x="217" y="3"/>
                    <a:pt x="208" y="5"/>
                    <a:pt x="197" y="7"/>
                  </a:cubicBezTo>
                  <a:cubicBezTo>
                    <a:pt x="186" y="9"/>
                    <a:pt x="174" y="12"/>
                    <a:pt x="160" y="14"/>
                  </a:cubicBezTo>
                  <a:cubicBezTo>
                    <a:pt x="146" y="17"/>
                    <a:pt x="132" y="19"/>
                    <a:pt x="117" y="22"/>
                  </a:cubicBezTo>
                  <a:cubicBezTo>
                    <a:pt x="103" y="25"/>
                    <a:pt x="88" y="27"/>
                    <a:pt x="74" y="29"/>
                  </a:cubicBezTo>
                  <a:cubicBezTo>
                    <a:pt x="61" y="32"/>
                    <a:pt x="48" y="34"/>
                    <a:pt x="37" y="35"/>
                  </a:cubicBezTo>
                  <a:cubicBezTo>
                    <a:pt x="26" y="37"/>
                    <a:pt x="17" y="38"/>
                    <a:pt x="10" y="39"/>
                  </a:cubicBezTo>
                  <a:cubicBezTo>
                    <a:pt x="4" y="40"/>
                    <a:pt x="0" y="41"/>
                    <a:pt x="0" y="41"/>
                  </a:cubicBezTo>
                  <a:close/>
                </a:path>
              </a:pathLst>
            </a:custGeom>
            <a:solidFill>
              <a:srgbClr val="E4A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38"/>
            <p:cNvSpPr>
              <a:spLocks/>
            </p:cNvSpPr>
            <p:nvPr/>
          </p:nvSpPr>
          <p:spPr bwMode="auto">
            <a:xfrm>
              <a:off x="1930400" y="3165476"/>
              <a:ext cx="1003300" cy="163513"/>
            </a:xfrm>
            <a:custGeom>
              <a:avLst/>
              <a:gdLst>
                <a:gd name="T0" fmla="*/ 0 w 178"/>
                <a:gd name="T1" fmla="*/ 29 h 29"/>
                <a:gd name="T2" fmla="*/ 8 w 178"/>
                <a:gd name="T3" fmla="*/ 27 h 29"/>
                <a:gd name="T4" fmla="*/ 28 w 178"/>
                <a:gd name="T5" fmla="*/ 23 h 29"/>
                <a:gd name="T6" fmla="*/ 56 w 178"/>
                <a:gd name="T7" fmla="*/ 18 h 29"/>
                <a:gd name="T8" fmla="*/ 89 w 178"/>
                <a:gd name="T9" fmla="*/ 12 h 29"/>
                <a:gd name="T10" fmla="*/ 122 w 178"/>
                <a:gd name="T11" fmla="*/ 7 h 29"/>
                <a:gd name="T12" fmla="*/ 150 w 178"/>
                <a:gd name="T13" fmla="*/ 3 h 29"/>
                <a:gd name="T14" fmla="*/ 171 w 178"/>
                <a:gd name="T15" fmla="*/ 1 h 29"/>
                <a:gd name="T16" fmla="*/ 178 w 178"/>
                <a:gd name="T17" fmla="*/ 0 h 29"/>
                <a:gd name="T18" fmla="*/ 171 w 178"/>
                <a:gd name="T19" fmla="*/ 1 h 29"/>
                <a:gd name="T20" fmla="*/ 151 w 178"/>
                <a:gd name="T21" fmla="*/ 5 h 29"/>
                <a:gd name="T22" fmla="*/ 122 w 178"/>
                <a:gd name="T23" fmla="*/ 11 h 29"/>
                <a:gd name="T24" fmla="*/ 90 w 178"/>
                <a:gd name="T25" fmla="*/ 16 h 29"/>
                <a:gd name="T26" fmla="*/ 57 w 178"/>
                <a:gd name="T27" fmla="*/ 21 h 29"/>
                <a:gd name="T28" fmla="*/ 28 w 178"/>
                <a:gd name="T29" fmla="*/ 25 h 29"/>
                <a:gd name="T30" fmla="*/ 8 w 178"/>
                <a:gd name="T31" fmla="*/ 28 h 29"/>
                <a:gd name="T32" fmla="*/ 0 w 178"/>
                <a:gd name="T3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8" h="29">
                  <a:moveTo>
                    <a:pt x="0" y="29"/>
                  </a:moveTo>
                  <a:cubicBezTo>
                    <a:pt x="0" y="29"/>
                    <a:pt x="3" y="28"/>
                    <a:pt x="8" y="27"/>
                  </a:cubicBezTo>
                  <a:cubicBezTo>
                    <a:pt x="12" y="26"/>
                    <a:pt x="19" y="25"/>
                    <a:pt x="28" y="23"/>
                  </a:cubicBezTo>
                  <a:cubicBezTo>
                    <a:pt x="36" y="22"/>
                    <a:pt x="46" y="20"/>
                    <a:pt x="56" y="18"/>
                  </a:cubicBezTo>
                  <a:cubicBezTo>
                    <a:pt x="67" y="16"/>
                    <a:pt x="78" y="14"/>
                    <a:pt x="89" y="12"/>
                  </a:cubicBezTo>
                  <a:cubicBezTo>
                    <a:pt x="100" y="11"/>
                    <a:pt x="111" y="9"/>
                    <a:pt x="122" y="7"/>
                  </a:cubicBezTo>
                  <a:cubicBezTo>
                    <a:pt x="132" y="6"/>
                    <a:pt x="142" y="4"/>
                    <a:pt x="150" y="3"/>
                  </a:cubicBezTo>
                  <a:cubicBezTo>
                    <a:pt x="159" y="2"/>
                    <a:pt x="166" y="1"/>
                    <a:pt x="171" y="1"/>
                  </a:cubicBezTo>
                  <a:cubicBezTo>
                    <a:pt x="176" y="0"/>
                    <a:pt x="178" y="0"/>
                    <a:pt x="178" y="0"/>
                  </a:cubicBezTo>
                  <a:cubicBezTo>
                    <a:pt x="178" y="0"/>
                    <a:pt x="176" y="0"/>
                    <a:pt x="171" y="1"/>
                  </a:cubicBezTo>
                  <a:cubicBezTo>
                    <a:pt x="166" y="2"/>
                    <a:pt x="159" y="4"/>
                    <a:pt x="151" y="5"/>
                  </a:cubicBezTo>
                  <a:cubicBezTo>
                    <a:pt x="142" y="7"/>
                    <a:pt x="133" y="9"/>
                    <a:pt x="122" y="11"/>
                  </a:cubicBezTo>
                  <a:cubicBezTo>
                    <a:pt x="112" y="12"/>
                    <a:pt x="101" y="14"/>
                    <a:pt x="90" y="16"/>
                  </a:cubicBezTo>
                  <a:cubicBezTo>
                    <a:pt x="78" y="18"/>
                    <a:pt x="67" y="20"/>
                    <a:pt x="57" y="21"/>
                  </a:cubicBezTo>
                  <a:cubicBezTo>
                    <a:pt x="46" y="23"/>
                    <a:pt x="36" y="24"/>
                    <a:pt x="28" y="25"/>
                  </a:cubicBezTo>
                  <a:cubicBezTo>
                    <a:pt x="20" y="27"/>
                    <a:pt x="13" y="27"/>
                    <a:pt x="8" y="28"/>
                  </a:cubicBezTo>
                  <a:cubicBezTo>
                    <a:pt x="3" y="28"/>
                    <a:pt x="0" y="29"/>
                    <a:pt x="0" y="29"/>
                  </a:cubicBezTo>
                  <a:close/>
                </a:path>
              </a:pathLst>
            </a:custGeom>
            <a:solidFill>
              <a:srgbClr val="E4A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39"/>
            <p:cNvSpPr>
              <a:spLocks/>
            </p:cNvSpPr>
            <p:nvPr/>
          </p:nvSpPr>
          <p:spPr bwMode="auto">
            <a:xfrm>
              <a:off x="11095038" y="3798888"/>
              <a:ext cx="1179513" cy="46038"/>
            </a:xfrm>
            <a:custGeom>
              <a:avLst/>
              <a:gdLst>
                <a:gd name="T0" fmla="*/ 0 w 209"/>
                <a:gd name="T1" fmla="*/ 0 h 8"/>
                <a:gd name="T2" fmla="*/ 9 w 209"/>
                <a:gd name="T3" fmla="*/ 0 h 8"/>
                <a:gd name="T4" fmla="*/ 33 w 209"/>
                <a:gd name="T5" fmla="*/ 0 h 8"/>
                <a:gd name="T6" fmla="*/ 66 w 209"/>
                <a:gd name="T7" fmla="*/ 0 h 8"/>
                <a:gd name="T8" fmla="*/ 105 w 209"/>
                <a:gd name="T9" fmla="*/ 2 h 8"/>
                <a:gd name="T10" fmla="*/ 143 w 209"/>
                <a:gd name="T11" fmla="*/ 3 h 8"/>
                <a:gd name="T12" fmla="*/ 177 w 209"/>
                <a:gd name="T13" fmla="*/ 5 h 8"/>
                <a:gd name="T14" fmla="*/ 200 w 209"/>
                <a:gd name="T15" fmla="*/ 7 h 8"/>
                <a:gd name="T16" fmla="*/ 209 w 209"/>
                <a:gd name="T17" fmla="*/ 8 h 8"/>
                <a:gd name="T18" fmla="*/ 200 w 209"/>
                <a:gd name="T19" fmla="*/ 8 h 8"/>
                <a:gd name="T20" fmla="*/ 177 w 209"/>
                <a:gd name="T21" fmla="*/ 8 h 8"/>
                <a:gd name="T22" fmla="*/ 143 w 209"/>
                <a:gd name="T23" fmla="*/ 7 h 8"/>
                <a:gd name="T24" fmla="*/ 105 w 209"/>
                <a:gd name="T25" fmla="*/ 6 h 8"/>
                <a:gd name="T26" fmla="*/ 66 w 209"/>
                <a:gd name="T27" fmla="*/ 4 h 8"/>
                <a:gd name="T28" fmla="*/ 33 w 209"/>
                <a:gd name="T29" fmla="*/ 2 h 8"/>
                <a:gd name="T30" fmla="*/ 9 w 209"/>
                <a:gd name="T31" fmla="*/ 0 h 8"/>
                <a:gd name="T32" fmla="*/ 0 w 209"/>
                <a:gd name="T3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9" h="8">
                  <a:moveTo>
                    <a:pt x="0" y="0"/>
                  </a:moveTo>
                  <a:cubicBezTo>
                    <a:pt x="0" y="0"/>
                    <a:pt x="3" y="0"/>
                    <a:pt x="9" y="0"/>
                  </a:cubicBezTo>
                  <a:cubicBezTo>
                    <a:pt x="15" y="0"/>
                    <a:pt x="23" y="0"/>
                    <a:pt x="33" y="0"/>
                  </a:cubicBezTo>
                  <a:cubicBezTo>
                    <a:pt x="43" y="0"/>
                    <a:pt x="54" y="0"/>
                    <a:pt x="66" y="0"/>
                  </a:cubicBezTo>
                  <a:cubicBezTo>
                    <a:pt x="79" y="1"/>
                    <a:pt x="92" y="1"/>
                    <a:pt x="105" y="2"/>
                  </a:cubicBezTo>
                  <a:cubicBezTo>
                    <a:pt x="118" y="2"/>
                    <a:pt x="131" y="3"/>
                    <a:pt x="143" y="3"/>
                  </a:cubicBezTo>
                  <a:cubicBezTo>
                    <a:pt x="156" y="4"/>
                    <a:pt x="167" y="5"/>
                    <a:pt x="177" y="5"/>
                  </a:cubicBezTo>
                  <a:cubicBezTo>
                    <a:pt x="187" y="6"/>
                    <a:pt x="195" y="7"/>
                    <a:pt x="200" y="7"/>
                  </a:cubicBezTo>
                  <a:cubicBezTo>
                    <a:pt x="206" y="7"/>
                    <a:pt x="209" y="8"/>
                    <a:pt x="209" y="8"/>
                  </a:cubicBezTo>
                  <a:cubicBezTo>
                    <a:pt x="209" y="8"/>
                    <a:pt x="206" y="8"/>
                    <a:pt x="200" y="8"/>
                  </a:cubicBezTo>
                  <a:cubicBezTo>
                    <a:pt x="195" y="8"/>
                    <a:pt x="187" y="8"/>
                    <a:pt x="177" y="8"/>
                  </a:cubicBezTo>
                  <a:cubicBezTo>
                    <a:pt x="167" y="7"/>
                    <a:pt x="155" y="7"/>
                    <a:pt x="143" y="7"/>
                  </a:cubicBezTo>
                  <a:cubicBezTo>
                    <a:pt x="131" y="6"/>
                    <a:pt x="118" y="6"/>
                    <a:pt x="105" y="6"/>
                  </a:cubicBezTo>
                  <a:cubicBezTo>
                    <a:pt x="92" y="5"/>
                    <a:pt x="78" y="4"/>
                    <a:pt x="66" y="4"/>
                  </a:cubicBezTo>
                  <a:cubicBezTo>
                    <a:pt x="54" y="3"/>
                    <a:pt x="43" y="3"/>
                    <a:pt x="33" y="2"/>
                  </a:cubicBezTo>
                  <a:cubicBezTo>
                    <a:pt x="23" y="1"/>
                    <a:pt x="15" y="1"/>
                    <a:pt x="9" y="0"/>
                  </a:cubicBezTo>
                  <a:cubicBezTo>
                    <a:pt x="3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4A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40"/>
            <p:cNvSpPr>
              <a:spLocks/>
            </p:cNvSpPr>
            <p:nvPr/>
          </p:nvSpPr>
          <p:spPr bwMode="auto">
            <a:xfrm>
              <a:off x="11282363" y="1603376"/>
              <a:ext cx="884238" cy="220663"/>
            </a:xfrm>
            <a:custGeom>
              <a:avLst/>
              <a:gdLst>
                <a:gd name="T0" fmla="*/ 0 w 157"/>
                <a:gd name="T1" fmla="*/ 39 h 39"/>
                <a:gd name="T2" fmla="*/ 6 w 157"/>
                <a:gd name="T3" fmla="*/ 37 h 39"/>
                <a:gd name="T4" fmla="*/ 24 w 157"/>
                <a:gd name="T5" fmla="*/ 32 h 39"/>
                <a:gd name="T6" fmla="*/ 49 w 157"/>
                <a:gd name="T7" fmla="*/ 25 h 39"/>
                <a:gd name="T8" fmla="*/ 78 w 157"/>
                <a:gd name="T9" fmla="*/ 17 h 39"/>
                <a:gd name="T10" fmla="*/ 107 w 157"/>
                <a:gd name="T11" fmla="*/ 10 h 39"/>
                <a:gd name="T12" fmla="*/ 133 w 157"/>
                <a:gd name="T13" fmla="*/ 5 h 39"/>
                <a:gd name="T14" fmla="*/ 151 w 157"/>
                <a:gd name="T15" fmla="*/ 1 h 39"/>
                <a:gd name="T16" fmla="*/ 157 w 157"/>
                <a:gd name="T17" fmla="*/ 0 h 39"/>
                <a:gd name="T18" fmla="*/ 151 w 157"/>
                <a:gd name="T19" fmla="*/ 2 h 39"/>
                <a:gd name="T20" fmla="*/ 133 w 157"/>
                <a:gd name="T21" fmla="*/ 7 h 39"/>
                <a:gd name="T22" fmla="*/ 108 w 157"/>
                <a:gd name="T23" fmla="*/ 14 h 39"/>
                <a:gd name="T24" fmla="*/ 79 w 157"/>
                <a:gd name="T25" fmla="*/ 21 h 39"/>
                <a:gd name="T26" fmla="*/ 50 w 157"/>
                <a:gd name="T27" fmla="*/ 28 h 39"/>
                <a:gd name="T28" fmla="*/ 25 w 157"/>
                <a:gd name="T29" fmla="*/ 34 h 39"/>
                <a:gd name="T30" fmla="*/ 6 w 157"/>
                <a:gd name="T31" fmla="*/ 37 h 39"/>
                <a:gd name="T32" fmla="*/ 0 w 157"/>
                <a:gd name="T33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7" h="39">
                  <a:moveTo>
                    <a:pt x="0" y="39"/>
                  </a:moveTo>
                  <a:cubicBezTo>
                    <a:pt x="0" y="39"/>
                    <a:pt x="2" y="38"/>
                    <a:pt x="6" y="37"/>
                  </a:cubicBezTo>
                  <a:cubicBezTo>
                    <a:pt x="11" y="35"/>
                    <a:pt x="17" y="34"/>
                    <a:pt x="24" y="32"/>
                  </a:cubicBezTo>
                  <a:cubicBezTo>
                    <a:pt x="31" y="30"/>
                    <a:pt x="40" y="27"/>
                    <a:pt x="49" y="25"/>
                  </a:cubicBezTo>
                  <a:cubicBezTo>
                    <a:pt x="58" y="22"/>
                    <a:pt x="68" y="20"/>
                    <a:pt x="78" y="17"/>
                  </a:cubicBezTo>
                  <a:cubicBezTo>
                    <a:pt x="88" y="15"/>
                    <a:pt x="98" y="12"/>
                    <a:pt x="107" y="10"/>
                  </a:cubicBezTo>
                  <a:cubicBezTo>
                    <a:pt x="116" y="8"/>
                    <a:pt x="125" y="6"/>
                    <a:pt x="133" y="5"/>
                  </a:cubicBezTo>
                  <a:cubicBezTo>
                    <a:pt x="140" y="3"/>
                    <a:pt x="146" y="2"/>
                    <a:pt x="151" y="1"/>
                  </a:cubicBezTo>
                  <a:cubicBezTo>
                    <a:pt x="155" y="0"/>
                    <a:pt x="157" y="0"/>
                    <a:pt x="157" y="0"/>
                  </a:cubicBezTo>
                  <a:cubicBezTo>
                    <a:pt x="157" y="0"/>
                    <a:pt x="155" y="0"/>
                    <a:pt x="151" y="2"/>
                  </a:cubicBezTo>
                  <a:cubicBezTo>
                    <a:pt x="146" y="3"/>
                    <a:pt x="140" y="5"/>
                    <a:pt x="133" y="7"/>
                  </a:cubicBezTo>
                  <a:cubicBezTo>
                    <a:pt x="126" y="9"/>
                    <a:pt x="117" y="11"/>
                    <a:pt x="108" y="14"/>
                  </a:cubicBezTo>
                  <a:cubicBezTo>
                    <a:pt x="99" y="16"/>
                    <a:pt x="89" y="19"/>
                    <a:pt x="79" y="21"/>
                  </a:cubicBezTo>
                  <a:cubicBezTo>
                    <a:pt x="69" y="24"/>
                    <a:pt x="59" y="26"/>
                    <a:pt x="50" y="28"/>
                  </a:cubicBezTo>
                  <a:cubicBezTo>
                    <a:pt x="41" y="30"/>
                    <a:pt x="32" y="32"/>
                    <a:pt x="25" y="34"/>
                  </a:cubicBezTo>
                  <a:cubicBezTo>
                    <a:pt x="17" y="35"/>
                    <a:pt x="11" y="36"/>
                    <a:pt x="6" y="37"/>
                  </a:cubicBezTo>
                  <a:cubicBezTo>
                    <a:pt x="2" y="38"/>
                    <a:pt x="0" y="39"/>
                    <a:pt x="0" y="39"/>
                  </a:cubicBezTo>
                  <a:close/>
                </a:path>
              </a:pathLst>
            </a:custGeom>
            <a:solidFill>
              <a:srgbClr val="E4A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1"/>
            <p:cNvSpPr>
              <a:spLocks/>
            </p:cNvSpPr>
            <p:nvPr/>
          </p:nvSpPr>
          <p:spPr bwMode="auto">
            <a:xfrm>
              <a:off x="312738" y="2587626"/>
              <a:ext cx="1184275" cy="107950"/>
            </a:xfrm>
            <a:custGeom>
              <a:avLst/>
              <a:gdLst>
                <a:gd name="T0" fmla="*/ 0 w 210"/>
                <a:gd name="T1" fmla="*/ 0 h 19"/>
                <a:gd name="T2" fmla="*/ 9 w 210"/>
                <a:gd name="T3" fmla="*/ 0 h 19"/>
                <a:gd name="T4" fmla="*/ 33 w 210"/>
                <a:gd name="T5" fmla="*/ 2 h 19"/>
                <a:gd name="T6" fmla="*/ 67 w 210"/>
                <a:gd name="T7" fmla="*/ 4 h 19"/>
                <a:gd name="T8" fmla="*/ 105 w 210"/>
                <a:gd name="T9" fmla="*/ 7 h 19"/>
                <a:gd name="T10" fmla="*/ 144 w 210"/>
                <a:gd name="T11" fmla="*/ 11 h 19"/>
                <a:gd name="T12" fmla="*/ 177 w 210"/>
                <a:gd name="T13" fmla="*/ 15 h 19"/>
                <a:gd name="T14" fmla="*/ 201 w 210"/>
                <a:gd name="T15" fmla="*/ 18 h 19"/>
                <a:gd name="T16" fmla="*/ 210 w 210"/>
                <a:gd name="T17" fmla="*/ 19 h 19"/>
                <a:gd name="T18" fmla="*/ 201 w 210"/>
                <a:gd name="T19" fmla="*/ 18 h 19"/>
                <a:gd name="T20" fmla="*/ 177 w 210"/>
                <a:gd name="T21" fmla="*/ 17 h 19"/>
                <a:gd name="T22" fmla="*/ 143 w 210"/>
                <a:gd name="T23" fmla="*/ 15 h 19"/>
                <a:gd name="T24" fmla="*/ 105 w 210"/>
                <a:gd name="T25" fmla="*/ 11 h 19"/>
                <a:gd name="T26" fmla="*/ 66 w 210"/>
                <a:gd name="T27" fmla="*/ 8 h 19"/>
                <a:gd name="T28" fmla="*/ 33 w 210"/>
                <a:gd name="T29" fmla="*/ 4 h 19"/>
                <a:gd name="T30" fmla="*/ 9 w 210"/>
                <a:gd name="T31" fmla="*/ 1 h 19"/>
                <a:gd name="T32" fmla="*/ 0 w 210"/>
                <a:gd name="T3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0" h="19">
                  <a:moveTo>
                    <a:pt x="0" y="0"/>
                  </a:moveTo>
                  <a:cubicBezTo>
                    <a:pt x="0" y="0"/>
                    <a:pt x="4" y="0"/>
                    <a:pt x="9" y="0"/>
                  </a:cubicBezTo>
                  <a:cubicBezTo>
                    <a:pt x="15" y="1"/>
                    <a:pt x="23" y="1"/>
                    <a:pt x="33" y="2"/>
                  </a:cubicBezTo>
                  <a:cubicBezTo>
                    <a:pt x="43" y="2"/>
                    <a:pt x="54" y="3"/>
                    <a:pt x="67" y="4"/>
                  </a:cubicBezTo>
                  <a:cubicBezTo>
                    <a:pt x="79" y="5"/>
                    <a:pt x="92" y="6"/>
                    <a:pt x="105" y="7"/>
                  </a:cubicBezTo>
                  <a:cubicBezTo>
                    <a:pt x="118" y="9"/>
                    <a:pt x="131" y="10"/>
                    <a:pt x="144" y="11"/>
                  </a:cubicBezTo>
                  <a:cubicBezTo>
                    <a:pt x="156" y="12"/>
                    <a:pt x="167" y="14"/>
                    <a:pt x="177" y="15"/>
                  </a:cubicBezTo>
                  <a:cubicBezTo>
                    <a:pt x="187" y="16"/>
                    <a:pt x="195" y="17"/>
                    <a:pt x="201" y="18"/>
                  </a:cubicBezTo>
                  <a:cubicBezTo>
                    <a:pt x="206" y="18"/>
                    <a:pt x="210" y="19"/>
                    <a:pt x="210" y="19"/>
                  </a:cubicBezTo>
                  <a:cubicBezTo>
                    <a:pt x="210" y="19"/>
                    <a:pt x="206" y="19"/>
                    <a:pt x="201" y="18"/>
                  </a:cubicBezTo>
                  <a:cubicBezTo>
                    <a:pt x="195" y="18"/>
                    <a:pt x="187" y="18"/>
                    <a:pt x="177" y="17"/>
                  </a:cubicBezTo>
                  <a:cubicBezTo>
                    <a:pt x="167" y="16"/>
                    <a:pt x="155" y="16"/>
                    <a:pt x="143" y="15"/>
                  </a:cubicBezTo>
                  <a:cubicBezTo>
                    <a:pt x="131" y="13"/>
                    <a:pt x="118" y="12"/>
                    <a:pt x="105" y="11"/>
                  </a:cubicBezTo>
                  <a:cubicBezTo>
                    <a:pt x="92" y="10"/>
                    <a:pt x="79" y="9"/>
                    <a:pt x="66" y="8"/>
                  </a:cubicBezTo>
                  <a:cubicBezTo>
                    <a:pt x="54" y="6"/>
                    <a:pt x="43" y="5"/>
                    <a:pt x="33" y="4"/>
                  </a:cubicBezTo>
                  <a:cubicBezTo>
                    <a:pt x="23" y="3"/>
                    <a:pt x="15" y="2"/>
                    <a:pt x="9" y="1"/>
                  </a:cubicBezTo>
                  <a:cubicBezTo>
                    <a:pt x="4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4A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42"/>
            <p:cNvSpPr>
              <a:spLocks/>
            </p:cNvSpPr>
            <p:nvPr/>
          </p:nvSpPr>
          <p:spPr bwMode="auto">
            <a:xfrm>
              <a:off x="1822450" y="1138238"/>
              <a:ext cx="609600" cy="244475"/>
            </a:xfrm>
            <a:custGeom>
              <a:avLst/>
              <a:gdLst>
                <a:gd name="T0" fmla="*/ 0 w 108"/>
                <a:gd name="T1" fmla="*/ 0 h 43"/>
                <a:gd name="T2" fmla="*/ 5 w 108"/>
                <a:gd name="T3" fmla="*/ 2 h 43"/>
                <a:gd name="T4" fmla="*/ 17 w 108"/>
                <a:gd name="T5" fmla="*/ 6 h 43"/>
                <a:gd name="T6" fmla="*/ 35 w 108"/>
                <a:gd name="T7" fmla="*/ 12 h 43"/>
                <a:gd name="T8" fmla="*/ 55 w 108"/>
                <a:gd name="T9" fmla="*/ 20 h 43"/>
                <a:gd name="T10" fmla="*/ 75 w 108"/>
                <a:gd name="T11" fmla="*/ 28 h 43"/>
                <a:gd name="T12" fmla="*/ 92 w 108"/>
                <a:gd name="T13" fmla="*/ 36 h 43"/>
                <a:gd name="T14" fmla="*/ 104 w 108"/>
                <a:gd name="T15" fmla="*/ 41 h 43"/>
                <a:gd name="T16" fmla="*/ 108 w 108"/>
                <a:gd name="T17" fmla="*/ 43 h 43"/>
                <a:gd name="T18" fmla="*/ 103 w 108"/>
                <a:gd name="T19" fmla="*/ 42 h 43"/>
                <a:gd name="T20" fmla="*/ 91 w 108"/>
                <a:gd name="T21" fmla="*/ 38 h 43"/>
                <a:gd name="T22" fmla="*/ 73 w 108"/>
                <a:gd name="T23" fmla="*/ 31 h 43"/>
                <a:gd name="T24" fmla="*/ 53 w 108"/>
                <a:gd name="T25" fmla="*/ 24 h 43"/>
                <a:gd name="T26" fmla="*/ 34 w 108"/>
                <a:gd name="T27" fmla="*/ 16 h 43"/>
                <a:gd name="T28" fmla="*/ 17 w 108"/>
                <a:gd name="T29" fmla="*/ 8 h 43"/>
                <a:gd name="T30" fmla="*/ 5 w 108"/>
                <a:gd name="T31" fmla="*/ 3 h 43"/>
                <a:gd name="T32" fmla="*/ 0 w 108"/>
                <a:gd name="T3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8" h="43">
                  <a:moveTo>
                    <a:pt x="0" y="0"/>
                  </a:moveTo>
                  <a:cubicBezTo>
                    <a:pt x="0" y="0"/>
                    <a:pt x="2" y="1"/>
                    <a:pt x="5" y="2"/>
                  </a:cubicBezTo>
                  <a:cubicBezTo>
                    <a:pt x="8" y="3"/>
                    <a:pt x="12" y="4"/>
                    <a:pt x="17" y="6"/>
                  </a:cubicBezTo>
                  <a:cubicBezTo>
                    <a:pt x="23" y="8"/>
                    <a:pt x="29" y="10"/>
                    <a:pt x="35" y="12"/>
                  </a:cubicBezTo>
                  <a:cubicBezTo>
                    <a:pt x="41" y="15"/>
                    <a:pt x="48" y="17"/>
                    <a:pt x="55" y="20"/>
                  </a:cubicBezTo>
                  <a:cubicBezTo>
                    <a:pt x="62" y="23"/>
                    <a:pt x="68" y="25"/>
                    <a:pt x="75" y="28"/>
                  </a:cubicBezTo>
                  <a:cubicBezTo>
                    <a:pt x="81" y="31"/>
                    <a:pt x="87" y="33"/>
                    <a:pt x="92" y="36"/>
                  </a:cubicBezTo>
                  <a:cubicBezTo>
                    <a:pt x="97" y="38"/>
                    <a:pt x="101" y="40"/>
                    <a:pt x="104" y="41"/>
                  </a:cubicBezTo>
                  <a:cubicBezTo>
                    <a:pt x="107" y="42"/>
                    <a:pt x="108" y="43"/>
                    <a:pt x="108" y="43"/>
                  </a:cubicBezTo>
                  <a:cubicBezTo>
                    <a:pt x="108" y="43"/>
                    <a:pt x="106" y="43"/>
                    <a:pt x="103" y="42"/>
                  </a:cubicBezTo>
                  <a:cubicBezTo>
                    <a:pt x="100" y="41"/>
                    <a:pt x="96" y="39"/>
                    <a:pt x="91" y="38"/>
                  </a:cubicBezTo>
                  <a:cubicBezTo>
                    <a:pt x="86" y="36"/>
                    <a:pt x="80" y="34"/>
                    <a:pt x="73" y="31"/>
                  </a:cubicBezTo>
                  <a:cubicBezTo>
                    <a:pt x="67" y="29"/>
                    <a:pt x="60" y="26"/>
                    <a:pt x="53" y="24"/>
                  </a:cubicBezTo>
                  <a:cubicBezTo>
                    <a:pt x="47" y="21"/>
                    <a:pt x="40" y="18"/>
                    <a:pt x="34" y="16"/>
                  </a:cubicBezTo>
                  <a:cubicBezTo>
                    <a:pt x="27" y="13"/>
                    <a:pt x="22" y="10"/>
                    <a:pt x="17" y="8"/>
                  </a:cubicBezTo>
                  <a:cubicBezTo>
                    <a:pt x="12" y="6"/>
                    <a:pt x="8" y="4"/>
                    <a:pt x="5" y="3"/>
                  </a:cubicBezTo>
                  <a:cubicBezTo>
                    <a:pt x="2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4A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43"/>
            <p:cNvSpPr>
              <a:spLocks/>
            </p:cNvSpPr>
            <p:nvPr/>
          </p:nvSpPr>
          <p:spPr bwMode="auto">
            <a:xfrm>
              <a:off x="4895850" y="1008063"/>
              <a:ext cx="630238" cy="815975"/>
            </a:xfrm>
            <a:custGeom>
              <a:avLst/>
              <a:gdLst>
                <a:gd name="T0" fmla="*/ 0 w 112"/>
                <a:gd name="T1" fmla="*/ 0 h 144"/>
                <a:gd name="T2" fmla="*/ 5 w 112"/>
                <a:gd name="T3" fmla="*/ 6 h 144"/>
                <a:gd name="T4" fmla="*/ 18 w 112"/>
                <a:gd name="T5" fmla="*/ 22 h 144"/>
                <a:gd name="T6" fmla="*/ 37 w 112"/>
                <a:gd name="T7" fmla="*/ 44 h 144"/>
                <a:gd name="T8" fmla="*/ 57 w 112"/>
                <a:gd name="T9" fmla="*/ 70 h 144"/>
                <a:gd name="T10" fmla="*/ 78 w 112"/>
                <a:gd name="T11" fmla="*/ 97 h 144"/>
                <a:gd name="T12" fmla="*/ 95 w 112"/>
                <a:gd name="T13" fmla="*/ 121 h 144"/>
                <a:gd name="T14" fmla="*/ 108 w 112"/>
                <a:gd name="T15" fmla="*/ 137 h 144"/>
                <a:gd name="T16" fmla="*/ 112 w 112"/>
                <a:gd name="T17" fmla="*/ 144 h 144"/>
                <a:gd name="T18" fmla="*/ 107 w 112"/>
                <a:gd name="T19" fmla="*/ 138 h 144"/>
                <a:gd name="T20" fmla="*/ 94 w 112"/>
                <a:gd name="T21" fmla="*/ 122 h 144"/>
                <a:gd name="T22" fmla="*/ 75 w 112"/>
                <a:gd name="T23" fmla="*/ 99 h 144"/>
                <a:gd name="T24" fmla="*/ 54 w 112"/>
                <a:gd name="T25" fmla="*/ 73 h 144"/>
                <a:gd name="T26" fmla="*/ 34 w 112"/>
                <a:gd name="T27" fmla="*/ 46 h 144"/>
                <a:gd name="T28" fmla="*/ 16 w 112"/>
                <a:gd name="T29" fmla="*/ 23 h 144"/>
                <a:gd name="T30" fmla="*/ 4 w 112"/>
                <a:gd name="T31" fmla="*/ 6 h 144"/>
                <a:gd name="T32" fmla="*/ 0 w 112"/>
                <a:gd name="T33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2" h="144">
                  <a:moveTo>
                    <a:pt x="0" y="0"/>
                  </a:moveTo>
                  <a:cubicBezTo>
                    <a:pt x="0" y="0"/>
                    <a:pt x="2" y="2"/>
                    <a:pt x="5" y="6"/>
                  </a:cubicBezTo>
                  <a:cubicBezTo>
                    <a:pt x="8" y="10"/>
                    <a:pt x="13" y="15"/>
                    <a:pt x="18" y="22"/>
                  </a:cubicBezTo>
                  <a:cubicBezTo>
                    <a:pt x="24" y="28"/>
                    <a:pt x="30" y="36"/>
                    <a:pt x="37" y="44"/>
                  </a:cubicBezTo>
                  <a:cubicBezTo>
                    <a:pt x="43" y="53"/>
                    <a:pt x="50" y="62"/>
                    <a:pt x="57" y="70"/>
                  </a:cubicBezTo>
                  <a:cubicBezTo>
                    <a:pt x="64" y="80"/>
                    <a:pt x="71" y="89"/>
                    <a:pt x="78" y="97"/>
                  </a:cubicBezTo>
                  <a:cubicBezTo>
                    <a:pt x="84" y="106"/>
                    <a:pt x="90" y="114"/>
                    <a:pt x="95" y="121"/>
                  </a:cubicBezTo>
                  <a:cubicBezTo>
                    <a:pt x="101" y="127"/>
                    <a:pt x="105" y="133"/>
                    <a:pt x="108" y="137"/>
                  </a:cubicBezTo>
                  <a:cubicBezTo>
                    <a:pt x="111" y="141"/>
                    <a:pt x="112" y="144"/>
                    <a:pt x="112" y="144"/>
                  </a:cubicBezTo>
                  <a:cubicBezTo>
                    <a:pt x="112" y="144"/>
                    <a:pt x="110" y="142"/>
                    <a:pt x="107" y="138"/>
                  </a:cubicBezTo>
                  <a:cubicBezTo>
                    <a:pt x="104" y="134"/>
                    <a:pt x="99" y="129"/>
                    <a:pt x="94" y="122"/>
                  </a:cubicBezTo>
                  <a:cubicBezTo>
                    <a:pt x="88" y="115"/>
                    <a:pt x="82" y="108"/>
                    <a:pt x="75" y="99"/>
                  </a:cubicBezTo>
                  <a:cubicBezTo>
                    <a:pt x="69" y="91"/>
                    <a:pt x="61" y="82"/>
                    <a:pt x="54" y="73"/>
                  </a:cubicBezTo>
                  <a:cubicBezTo>
                    <a:pt x="47" y="64"/>
                    <a:pt x="40" y="55"/>
                    <a:pt x="34" y="46"/>
                  </a:cubicBezTo>
                  <a:cubicBezTo>
                    <a:pt x="27" y="38"/>
                    <a:pt x="21" y="30"/>
                    <a:pt x="16" y="23"/>
                  </a:cubicBezTo>
                  <a:cubicBezTo>
                    <a:pt x="11" y="16"/>
                    <a:pt x="7" y="10"/>
                    <a:pt x="4" y="6"/>
                  </a:cubicBezTo>
                  <a:cubicBezTo>
                    <a:pt x="1" y="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4A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44"/>
            <p:cNvSpPr>
              <a:spLocks/>
            </p:cNvSpPr>
            <p:nvPr/>
          </p:nvSpPr>
          <p:spPr bwMode="auto">
            <a:xfrm>
              <a:off x="4725988" y="1766888"/>
              <a:ext cx="304800" cy="300038"/>
            </a:xfrm>
            <a:custGeom>
              <a:avLst/>
              <a:gdLst>
                <a:gd name="T0" fmla="*/ 0 w 54"/>
                <a:gd name="T1" fmla="*/ 0 h 53"/>
                <a:gd name="T2" fmla="*/ 3 w 54"/>
                <a:gd name="T3" fmla="*/ 2 h 53"/>
                <a:gd name="T4" fmla="*/ 10 w 54"/>
                <a:gd name="T5" fmla="*/ 7 h 53"/>
                <a:gd name="T6" fmla="*/ 29 w 54"/>
                <a:gd name="T7" fmla="*/ 25 h 53"/>
                <a:gd name="T8" fmla="*/ 47 w 54"/>
                <a:gd name="T9" fmla="*/ 44 h 53"/>
                <a:gd name="T10" fmla="*/ 52 w 54"/>
                <a:gd name="T11" fmla="*/ 51 h 53"/>
                <a:gd name="T12" fmla="*/ 54 w 54"/>
                <a:gd name="T13" fmla="*/ 53 h 53"/>
                <a:gd name="T14" fmla="*/ 52 w 54"/>
                <a:gd name="T15" fmla="*/ 51 h 53"/>
                <a:gd name="T16" fmla="*/ 45 w 54"/>
                <a:gd name="T17" fmla="*/ 46 h 53"/>
                <a:gd name="T18" fmla="*/ 26 w 54"/>
                <a:gd name="T19" fmla="*/ 28 h 53"/>
                <a:gd name="T20" fmla="*/ 8 w 54"/>
                <a:gd name="T21" fmla="*/ 9 h 53"/>
                <a:gd name="T22" fmla="*/ 3 w 54"/>
                <a:gd name="T23" fmla="*/ 2 h 53"/>
                <a:gd name="T24" fmla="*/ 0 w 54"/>
                <a:gd name="T2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4" h="53">
                  <a:moveTo>
                    <a:pt x="0" y="0"/>
                  </a:moveTo>
                  <a:cubicBezTo>
                    <a:pt x="0" y="0"/>
                    <a:pt x="1" y="0"/>
                    <a:pt x="3" y="2"/>
                  </a:cubicBezTo>
                  <a:cubicBezTo>
                    <a:pt x="5" y="3"/>
                    <a:pt x="7" y="5"/>
                    <a:pt x="10" y="7"/>
                  </a:cubicBezTo>
                  <a:cubicBezTo>
                    <a:pt x="15" y="12"/>
                    <a:pt x="22" y="18"/>
                    <a:pt x="29" y="25"/>
                  </a:cubicBezTo>
                  <a:cubicBezTo>
                    <a:pt x="36" y="32"/>
                    <a:pt x="42" y="39"/>
                    <a:pt x="47" y="44"/>
                  </a:cubicBezTo>
                  <a:cubicBezTo>
                    <a:pt x="49" y="47"/>
                    <a:pt x="51" y="49"/>
                    <a:pt x="52" y="51"/>
                  </a:cubicBezTo>
                  <a:cubicBezTo>
                    <a:pt x="54" y="52"/>
                    <a:pt x="54" y="53"/>
                    <a:pt x="54" y="53"/>
                  </a:cubicBezTo>
                  <a:cubicBezTo>
                    <a:pt x="54" y="53"/>
                    <a:pt x="53" y="52"/>
                    <a:pt x="52" y="51"/>
                  </a:cubicBezTo>
                  <a:cubicBezTo>
                    <a:pt x="50" y="50"/>
                    <a:pt x="48" y="48"/>
                    <a:pt x="45" y="46"/>
                  </a:cubicBezTo>
                  <a:cubicBezTo>
                    <a:pt x="40" y="41"/>
                    <a:pt x="33" y="35"/>
                    <a:pt x="26" y="28"/>
                  </a:cubicBezTo>
                  <a:cubicBezTo>
                    <a:pt x="19" y="21"/>
                    <a:pt x="13" y="14"/>
                    <a:pt x="8" y="9"/>
                  </a:cubicBezTo>
                  <a:cubicBezTo>
                    <a:pt x="6" y="6"/>
                    <a:pt x="4" y="4"/>
                    <a:pt x="3" y="2"/>
                  </a:cubicBezTo>
                  <a:cubicBezTo>
                    <a:pt x="1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4A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45"/>
            <p:cNvSpPr>
              <a:spLocks/>
            </p:cNvSpPr>
            <p:nvPr/>
          </p:nvSpPr>
          <p:spPr bwMode="auto">
            <a:xfrm>
              <a:off x="5611813" y="1427163"/>
              <a:ext cx="174625" cy="441325"/>
            </a:xfrm>
            <a:custGeom>
              <a:avLst/>
              <a:gdLst>
                <a:gd name="T0" fmla="*/ 0 w 31"/>
                <a:gd name="T1" fmla="*/ 0 h 78"/>
                <a:gd name="T2" fmla="*/ 2 w 31"/>
                <a:gd name="T3" fmla="*/ 4 h 78"/>
                <a:gd name="T4" fmla="*/ 6 w 31"/>
                <a:gd name="T5" fmla="*/ 12 h 78"/>
                <a:gd name="T6" fmla="*/ 18 w 31"/>
                <a:gd name="T7" fmla="*/ 39 h 78"/>
                <a:gd name="T8" fmla="*/ 28 w 31"/>
                <a:gd name="T9" fmla="*/ 66 h 78"/>
                <a:gd name="T10" fmla="*/ 30 w 31"/>
                <a:gd name="T11" fmla="*/ 75 h 78"/>
                <a:gd name="T12" fmla="*/ 31 w 31"/>
                <a:gd name="T13" fmla="*/ 78 h 78"/>
                <a:gd name="T14" fmla="*/ 30 w 31"/>
                <a:gd name="T15" fmla="*/ 75 h 78"/>
                <a:gd name="T16" fmla="*/ 26 w 31"/>
                <a:gd name="T17" fmla="*/ 67 h 78"/>
                <a:gd name="T18" fmla="*/ 14 w 31"/>
                <a:gd name="T19" fmla="*/ 40 h 78"/>
                <a:gd name="T20" fmla="*/ 4 w 31"/>
                <a:gd name="T21" fmla="*/ 13 h 78"/>
                <a:gd name="T22" fmla="*/ 1 w 31"/>
                <a:gd name="T23" fmla="*/ 4 h 78"/>
                <a:gd name="T24" fmla="*/ 0 w 31"/>
                <a:gd name="T2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78">
                  <a:moveTo>
                    <a:pt x="0" y="0"/>
                  </a:moveTo>
                  <a:cubicBezTo>
                    <a:pt x="0" y="0"/>
                    <a:pt x="1" y="2"/>
                    <a:pt x="2" y="4"/>
                  </a:cubicBezTo>
                  <a:cubicBezTo>
                    <a:pt x="3" y="6"/>
                    <a:pt x="4" y="9"/>
                    <a:pt x="6" y="12"/>
                  </a:cubicBezTo>
                  <a:cubicBezTo>
                    <a:pt x="10" y="19"/>
                    <a:pt x="14" y="29"/>
                    <a:pt x="18" y="39"/>
                  </a:cubicBezTo>
                  <a:cubicBezTo>
                    <a:pt x="22" y="48"/>
                    <a:pt x="25" y="58"/>
                    <a:pt x="28" y="66"/>
                  </a:cubicBezTo>
                  <a:cubicBezTo>
                    <a:pt x="29" y="69"/>
                    <a:pt x="30" y="73"/>
                    <a:pt x="30" y="75"/>
                  </a:cubicBezTo>
                  <a:cubicBezTo>
                    <a:pt x="31" y="77"/>
                    <a:pt x="31" y="78"/>
                    <a:pt x="31" y="78"/>
                  </a:cubicBezTo>
                  <a:cubicBezTo>
                    <a:pt x="31" y="78"/>
                    <a:pt x="31" y="77"/>
                    <a:pt x="30" y="75"/>
                  </a:cubicBezTo>
                  <a:cubicBezTo>
                    <a:pt x="29" y="73"/>
                    <a:pt x="27" y="70"/>
                    <a:pt x="26" y="67"/>
                  </a:cubicBezTo>
                  <a:cubicBezTo>
                    <a:pt x="22" y="59"/>
                    <a:pt x="18" y="50"/>
                    <a:pt x="14" y="40"/>
                  </a:cubicBezTo>
                  <a:cubicBezTo>
                    <a:pt x="10" y="30"/>
                    <a:pt x="7" y="21"/>
                    <a:pt x="4" y="13"/>
                  </a:cubicBezTo>
                  <a:cubicBezTo>
                    <a:pt x="3" y="9"/>
                    <a:pt x="2" y="6"/>
                    <a:pt x="1" y="4"/>
                  </a:cubicBezTo>
                  <a:cubicBezTo>
                    <a:pt x="1" y="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4A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46"/>
            <p:cNvSpPr>
              <a:spLocks/>
            </p:cNvSpPr>
            <p:nvPr/>
          </p:nvSpPr>
          <p:spPr bwMode="auto">
            <a:xfrm>
              <a:off x="4027488" y="3040063"/>
              <a:ext cx="800100" cy="204788"/>
            </a:xfrm>
            <a:custGeom>
              <a:avLst/>
              <a:gdLst>
                <a:gd name="T0" fmla="*/ 0 w 142"/>
                <a:gd name="T1" fmla="*/ 36 h 36"/>
                <a:gd name="T2" fmla="*/ 6 w 142"/>
                <a:gd name="T3" fmla="*/ 34 h 36"/>
                <a:gd name="T4" fmla="*/ 22 w 142"/>
                <a:gd name="T5" fmla="*/ 30 h 36"/>
                <a:gd name="T6" fmla="*/ 44 w 142"/>
                <a:gd name="T7" fmla="*/ 23 h 36"/>
                <a:gd name="T8" fmla="*/ 70 w 142"/>
                <a:gd name="T9" fmla="*/ 16 h 36"/>
                <a:gd name="T10" fmla="*/ 96 w 142"/>
                <a:gd name="T11" fmla="*/ 10 h 36"/>
                <a:gd name="T12" fmla="*/ 119 w 142"/>
                <a:gd name="T13" fmla="*/ 5 h 36"/>
                <a:gd name="T14" fmla="*/ 135 w 142"/>
                <a:gd name="T15" fmla="*/ 2 h 36"/>
                <a:gd name="T16" fmla="*/ 142 w 142"/>
                <a:gd name="T17" fmla="*/ 0 h 36"/>
                <a:gd name="T18" fmla="*/ 136 w 142"/>
                <a:gd name="T19" fmla="*/ 2 h 36"/>
                <a:gd name="T20" fmla="*/ 120 w 142"/>
                <a:gd name="T21" fmla="*/ 7 h 36"/>
                <a:gd name="T22" fmla="*/ 97 w 142"/>
                <a:gd name="T23" fmla="*/ 13 h 36"/>
                <a:gd name="T24" fmla="*/ 71 w 142"/>
                <a:gd name="T25" fmla="*/ 20 h 36"/>
                <a:gd name="T26" fmla="*/ 45 w 142"/>
                <a:gd name="T27" fmla="*/ 27 h 36"/>
                <a:gd name="T28" fmla="*/ 22 w 142"/>
                <a:gd name="T29" fmla="*/ 32 h 36"/>
                <a:gd name="T30" fmla="*/ 6 w 142"/>
                <a:gd name="T31" fmla="*/ 35 h 36"/>
                <a:gd name="T32" fmla="*/ 0 w 142"/>
                <a:gd name="T3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2" h="36">
                  <a:moveTo>
                    <a:pt x="0" y="36"/>
                  </a:moveTo>
                  <a:cubicBezTo>
                    <a:pt x="0" y="36"/>
                    <a:pt x="2" y="36"/>
                    <a:pt x="6" y="34"/>
                  </a:cubicBezTo>
                  <a:cubicBezTo>
                    <a:pt x="10" y="33"/>
                    <a:pt x="15" y="31"/>
                    <a:pt x="22" y="30"/>
                  </a:cubicBezTo>
                  <a:cubicBezTo>
                    <a:pt x="28" y="28"/>
                    <a:pt x="36" y="25"/>
                    <a:pt x="44" y="23"/>
                  </a:cubicBezTo>
                  <a:cubicBezTo>
                    <a:pt x="53" y="21"/>
                    <a:pt x="61" y="19"/>
                    <a:pt x="70" y="16"/>
                  </a:cubicBezTo>
                  <a:cubicBezTo>
                    <a:pt x="79" y="14"/>
                    <a:pt x="88" y="12"/>
                    <a:pt x="96" y="10"/>
                  </a:cubicBezTo>
                  <a:cubicBezTo>
                    <a:pt x="105" y="8"/>
                    <a:pt x="112" y="6"/>
                    <a:pt x="119" y="5"/>
                  </a:cubicBezTo>
                  <a:cubicBezTo>
                    <a:pt x="126" y="3"/>
                    <a:pt x="131" y="2"/>
                    <a:pt x="135" y="2"/>
                  </a:cubicBezTo>
                  <a:cubicBezTo>
                    <a:pt x="139" y="1"/>
                    <a:pt x="142" y="0"/>
                    <a:pt x="142" y="0"/>
                  </a:cubicBezTo>
                  <a:cubicBezTo>
                    <a:pt x="142" y="0"/>
                    <a:pt x="139" y="1"/>
                    <a:pt x="136" y="2"/>
                  </a:cubicBezTo>
                  <a:cubicBezTo>
                    <a:pt x="132" y="3"/>
                    <a:pt x="126" y="5"/>
                    <a:pt x="120" y="7"/>
                  </a:cubicBezTo>
                  <a:cubicBezTo>
                    <a:pt x="113" y="9"/>
                    <a:pt x="105" y="11"/>
                    <a:pt x="97" y="13"/>
                  </a:cubicBezTo>
                  <a:cubicBezTo>
                    <a:pt x="89" y="16"/>
                    <a:pt x="80" y="18"/>
                    <a:pt x="71" y="20"/>
                  </a:cubicBezTo>
                  <a:cubicBezTo>
                    <a:pt x="62" y="22"/>
                    <a:pt x="54" y="25"/>
                    <a:pt x="45" y="27"/>
                  </a:cubicBezTo>
                  <a:cubicBezTo>
                    <a:pt x="37" y="29"/>
                    <a:pt x="29" y="30"/>
                    <a:pt x="22" y="32"/>
                  </a:cubicBezTo>
                  <a:cubicBezTo>
                    <a:pt x="16" y="33"/>
                    <a:pt x="10" y="34"/>
                    <a:pt x="6" y="35"/>
                  </a:cubicBezTo>
                  <a:cubicBezTo>
                    <a:pt x="2" y="36"/>
                    <a:pt x="0" y="36"/>
                    <a:pt x="0" y="36"/>
                  </a:cubicBezTo>
                  <a:close/>
                </a:path>
              </a:pathLst>
            </a:custGeom>
            <a:solidFill>
              <a:srgbClr val="E4A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47"/>
            <p:cNvSpPr>
              <a:spLocks/>
            </p:cNvSpPr>
            <p:nvPr/>
          </p:nvSpPr>
          <p:spPr bwMode="auto">
            <a:xfrm>
              <a:off x="6383338" y="1008063"/>
              <a:ext cx="90488" cy="844550"/>
            </a:xfrm>
            <a:custGeom>
              <a:avLst/>
              <a:gdLst>
                <a:gd name="T0" fmla="*/ 0 w 16"/>
                <a:gd name="T1" fmla="*/ 149 h 149"/>
                <a:gd name="T2" fmla="*/ 0 w 16"/>
                <a:gd name="T3" fmla="*/ 142 h 149"/>
                <a:gd name="T4" fmla="*/ 1 w 16"/>
                <a:gd name="T5" fmla="*/ 125 h 149"/>
                <a:gd name="T6" fmla="*/ 3 w 16"/>
                <a:gd name="T7" fmla="*/ 101 h 149"/>
                <a:gd name="T8" fmla="*/ 6 w 16"/>
                <a:gd name="T9" fmla="*/ 74 h 149"/>
                <a:gd name="T10" fmla="*/ 9 w 16"/>
                <a:gd name="T11" fmla="*/ 47 h 149"/>
                <a:gd name="T12" fmla="*/ 13 w 16"/>
                <a:gd name="T13" fmla="*/ 23 h 149"/>
                <a:gd name="T14" fmla="*/ 15 w 16"/>
                <a:gd name="T15" fmla="*/ 6 h 149"/>
                <a:gd name="T16" fmla="*/ 16 w 16"/>
                <a:gd name="T17" fmla="*/ 0 h 149"/>
                <a:gd name="T18" fmla="*/ 16 w 16"/>
                <a:gd name="T19" fmla="*/ 6 h 149"/>
                <a:gd name="T20" fmla="*/ 15 w 16"/>
                <a:gd name="T21" fmla="*/ 23 h 149"/>
                <a:gd name="T22" fmla="*/ 13 w 16"/>
                <a:gd name="T23" fmla="*/ 47 h 149"/>
                <a:gd name="T24" fmla="*/ 10 w 16"/>
                <a:gd name="T25" fmla="*/ 74 h 149"/>
                <a:gd name="T26" fmla="*/ 7 w 16"/>
                <a:gd name="T27" fmla="*/ 102 h 149"/>
                <a:gd name="T28" fmla="*/ 4 w 16"/>
                <a:gd name="T29" fmla="*/ 126 h 149"/>
                <a:gd name="T30" fmla="*/ 1 w 16"/>
                <a:gd name="T31" fmla="*/ 142 h 149"/>
                <a:gd name="T32" fmla="*/ 0 w 16"/>
                <a:gd name="T33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" h="149">
                  <a:moveTo>
                    <a:pt x="0" y="149"/>
                  </a:moveTo>
                  <a:cubicBezTo>
                    <a:pt x="0" y="149"/>
                    <a:pt x="0" y="146"/>
                    <a:pt x="0" y="142"/>
                  </a:cubicBezTo>
                  <a:cubicBezTo>
                    <a:pt x="1" y="138"/>
                    <a:pt x="1" y="132"/>
                    <a:pt x="1" y="125"/>
                  </a:cubicBezTo>
                  <a:cubicBezTo>
                    <a:pt x="2" y="118"/>
                    <a:pt x="3" y="110"/>
                    <a:pt x="3" y="101"/>
                  </a:cubicBezTo>
                  <a:cubicBezTo>
                    <a:pt x="4" y="93"/>
                    <a:pt x="5" y="83"/>
                    <a:pt x="6" y="74"/>
                  </a:cubicBezTo>
                  <a:cubicBezTo>
                    <a:pt x="7" y="65"/>
                    <a:pt x="8" y="55"/>
                    <a:pt x="9" y="47"/>
                  </a:cubicBezTo>
                  <a:cubicBezTo>
                    <a:pt x="11" y="38"/>
                    <a:pt x="12" y="30"/>
                    <a:pt x="13" y="23"/>
                  </a:cubicBezTo>
                  <a:cubicBezTo>
                    <a:pt x="14" y="16"/>
                    <a:pt x="15" y="10"/>
                    <a:pt x="15" y="6"/>
                  </a:cubicBezTo>
                  <a:cubicBezTo>
                    <a:pt x="16" y="2"/>
                    <a:pt x="16" y="0"/>
                    <a:pt x="16" y="0"/>
                  </a:cubicBezTo>
                  <a:cubicBezTo>
                    <a:pt x="16" y="0"/>
                    <a:pt x="16" y="2"/>
                    <a:pt x="16" y="6"/>
                  </a:cubicBezTo>
                  <a:cubicBezTo>
                    <a:pt x="16" y="10"/>
                    <a:pt x="16" y="16"/>
                    <a:pt x="15" y="23"/>
                  </a:cubicBezTo>
                  <a:cubicBezTo>
                    <a:pt x="14" y="30"/>
                    <a:pt x="14" y="38"/>
                    <a:pt x="13" y="47"/>
                  </a:cubicBezTo>
                  <a:cubicBezTo>
                    <a:pt x="12" y="56"/>
                    <a:pt x="11" y="65"/>
                    <a:pt x="10" y="74"/>
                  </a:cubicBezTo>
                  <a:cubicBezTo>
                    <a:pt x="9" y="84"/>
                    <a:pt x="8" y="93"/>
                    <a:pt x="7" y="102"/>
                  </a:cubicBezTo>
                  <a:cubicBezTo>
                    <a:pt x="6" y="110"/>
                    <a:pt x="5" y="119"/>
                    <a:pt x="4" y="126"/>
                  </a:cubicBezTo>
                  <a:cubicBezTo>
                    <a:pt x="3" y="132"/>
                    <a:pt x="2" y="138"/>
                    <a:pt x="1" y="142"/>
                  </a:cubicBezTo>
                  <a:cubicBezTo>
                    <a:pt x="0" y="146"/>
                    <a:pt x="0" y="149"/>
                    <a:pt x="0" y="149"/>
                  </a:cubicBezTo>
                  <a:close/>
                </a:path>
              </a:pathLst>
            </a:custGeom>
            <a:solidFill>
              <a:srgbClr val="E4A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48"/>
            <p:cNvSpPr>
              <a:spLocks/>
            </p:cNvSpPr>
            <p:nvPr/>
          </p:nvSpPr>
          <p:spPr bwMode="auto">
            <a:xfrm>
              <a:off x="6215063" y="1517651"/>
              <a:ext cx="22225" cy="79375"/>
            </a:xfrm>
            <a:custGeom>
              <a:avLst/>
              <a:gdLst>
                <a:gd name="T0" fmla="*/ 2 w 4"/>
                <a:gd name="T1" fmla="*/ 0 h 14"/>
                <a:gd name="T2" fmla="*/ 3 w 4"/>
                <a:gd name="T3" fmla="*/ 2 h 14"/>
                <a:gd name="T4" fmla="*/ 4 w 4"/>
                <a:gd name="T5" fmla="*/ 7 h 14"/>
                <a:gd name="T6" fmla="*/ 3 w 4"/>
                <a:gd name="T7" fmla="*/ 12 h 14"/>
                <a:gd name="T8" fmla="*/ 2 w 4"/>
                <a:gd name="T9" fmla="*/ 14 h 14"/>
                <a:gd name="T10" fmla="*/ 1 w 4"/>
                <a:gd name="T11" fmla="*/ 12 h 14"/>
                <a:gd name="T12" fmla="*/ 0 w 4"/>
                <a:gd name="T13" fmla="*/ 7 h 14"/>
                <a:gd name="T14" fmla="*/ 0 w 4"/>
                <a:gd name="T15" fmla="*/ 2 h 14"/>
                <a:gd name="T16" fmla="*/ 2 w 4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14">
                  <a:moveTo>
                    <a:pt x="2" y="0"/>
                  </a:moveTo>
                  <a:cubicBezTo>
                    <a:pt x="2" y="0"/>
                    <a:pt x="2" y="1"/>
                    <a:pt x="3" y="2"/>
                  </a:cubicBezTo>
                  <a:cubicBezTo>
                    <a:pt x="3" y="3"/>
                    <a:pt x="4" y="5"/>
                    <a:pt x="4" y="7"/>
                  </a:cubicBezTo>
                  <a:cubicBezTo>
                    <a:pt x="4" y="9"/>
                    <a:pt x="4" y="10"/>
                    <a:pt x="3" y="12"/>
                  </a:cubicBezTo>
                  <a:cubicBezTo>
                    <a:pt x="3" y="13"/>
                    <a:pt x="2" y="14"/>
                    <a:pt x="2" y="14"/>
                  </a:cubicBezTo>
                  <a:cubicBezTo>
                    <a:pt x="2" y="14"/>
                    <a:pt x="2" y="13"/>
                    <a:pt x="1" y="12"/>
                  </a:cubicBezTo>
                  <a:cubicBezTo>
                    <a:pt x="0" y="10"/>
                    <a:pt x="0" y="9"/>
                    <a:pt x="0" y="7"/>
                  </a:cubicBezTo>
                  <a:cubicBezTo>
                    <a:pt x="0" y="5"/>
                    <a:pt x="0" y="4"/>
                    <a:pt x="0" y="2"/>
                  </a:cubicBezTo>
                  <a:cubicBezTo>
                    <a:pt x="1" y="1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E4A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49"/>
            <p:cNvSpPr>
              <a:spLocks/>
            </p:cNvSpPr>
            <p:nvPr/>
          </p:nvSpPr>
          <p:spPr bwMode="auto">
            <a:xfrm>
              <a:off x="5938838" y="1279526"/>
              <a:ext cx="112713" cy="544513"/>
            </a:xfrm>
            <a:custGeom>
              <a:avLst/>
              <a:gdLst>
                <a:gd name="T0" fmla="*/ 0 w 20"/>
                <a:gd name="T1" fmla="*/ 0 h 96"/>
                <a:gd name="T2" fmla="*/ 1 w 20"/>
                <a:gd name="T3" fmla="*/ 4 h 96"/>
                <a:gd name="T4" fmla="*/ 4 w 20"/>
                <a:gd name="T5" fmla="*/ 15 h 96"/>
                <a:gd name="T6" fmla="*/ 12 w 20"/>
                <a:gd name="T7" fmla="*/ 48 h 96"/>
                <a:gd name="T8" fmla="*/ 18 w 20"/>
                <a:gd name="T9" fmla="*/ 81 h 96"/>
                <a:gd name="T10" fmla="*/ 19 w 20"/>
                <a:gd name="T11" fmla="*/ 92 h 96"/>
                <a:gd name="T12" fmla="*/ 20 w 20"/>
                <a:gd name="T13" fmla="*/ 96 h 96"/>
                <a:gd name="T14" fmla="*/ 19 w 20"/>
                <a:gd name="T15" fmla="*/ 92 h 96"/>
                <a:gd name="T16" fmla="*/ 16 w 20"/>
                <a:gd name="T17" fmla="*/ 81 h 96"/>
                <a:gd name="T18" fmla="*/ 8 w 20"/>
                <a:gd name="T19" fmla="*/ 48 h 96"/>
                <a:gd name="T20" fmla="*/ 2 w 20"/>
                <a:gd name="T21" fmla="*/ 15 h 96"/>
                <a:gd name="T22" fmla="*/ 0 w 20"/>
                <a:gd name="T23" fmla="*/ 4 h 96"/>
                <a:gd name="T24" fmla="*/ 0 w 20"/>
                <a:gd name="T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96">
                  <a:moveTo>
                    <a:pt x="0" y="0"/>
                  </a:moveTo>
                  <a:cubicBezTo>
                    <a:pt x="0" y="0"/>
                    <a:pt x="0" y="2"/>
                    <a:pt x="1" y="4"/>
                  </a:cubicBezTo>
                  <a:cubicBezTo>
                    <a:pt x="2" y="7"/>
                    <a:pt x="3" y="10"/>
                    <a:pt x="4" y="15"/>
                  </a:cubicBezTo>
                  <a:cubicBezTo>
                    <a:pt x="7" y="24"/>
                    <a:pt x="9" y="36"/>
                    <a:pt x="12" y="48"/>
                  </a:cubicBezTo>
                  <a:cubicBezTo>
                    <a:pt x="14" y="59"/>
                    <a:pt x="17" y="71"/>
                    <a:pt x="18" y="81"/>
                  </a:cubicBezTo>
                  <a:cubicBezTo>
                    <a:pt x="19" y="85"/>
                    <a:pt x="19" y="89"/>
                    <a:pt x="19" y="92"/>
                  </a:cubicBezTo>
                  <a:cubicBezTo>
                    <a:pt x="20" y="94"/>
                    <a:pt x="20" y="96"/>
                    <a:pt x="20" y="96"/>
                  </a:cubicBezTo>
                  <a:cubicBezTo>
                    <a:pt x="20" y="96"/>
                    <a:pt x="19" y="94"/>
                    <a:pt x="19" y="92"/>
                  </a:cubicBezTo>
                  <a:cubicBezTo>
                    <a:pt x="18" y="89"/>
                    <a:pt x="17" y="85"/>
                    <a:pt x="16" y="81"/>
                  </a:cubicBezTo>
                  <a:cubicBezTo>
                    <a:pt x="13" y="72"/>
                    <a:pt x="10" y="60"/>
                    <a:pt x="8" y="48"/>
                  </a:cubicBezTo>
                  <a:cubicBezTo>
                    <a:pt x="5" y="36"/>
                    <a:pt x="3" y="24"/>
                    <a:pt x="2" y="15"/>
                  </a:cubicBezTo>
                  <a:cubicBezTo>
                    <a:pt x="1" y="11"/>
                    <a:pt x="1" y="7"/>
                    <a:pt x="0" y="4"/>
                  </a:cubicBezTo>
                  <a:cubicBezTo>
                    <a:pt x="0" y="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4A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5" name="文本框 74"/>
          <p:cNvSpPr txBox="1"/>
          <p:nvPr/>
        </p:nvSpPr>
        <p:spPr>
          <a:xfrm>
            <a:off x="3493719" y="1363670"/>
            <a:ext cx="5556329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9900" dirty="0" smtClean="0">
                <a:solidFill>
                  <a:srgbClr val="008C7F"/>
                </a:solidFill>
                <a:latin typeface="Impact" panose="020B0806030902050204" pitchFamily="34" charset="0"/>
              </a:rPr>
              <a:t>2030</a:t>
            </a:r>
            <a:endParaRPr lang="zh-CN" altLang="en-US" sz="19900" dirty="0">
              <a:solidFill>
                <a:srgbClr val="008C7F"/>
              </a:solidFill>
              <a:latin typeface="Impact" panose="020B0806030902050204" pitchFamily="34" charset="0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3372955" y="1363670"/>
            <a:ext cx="5915402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9900" kern="1400" spc="700" dirty="0" smtClean="0">
                <a:ln w="76200">
                  <a:solidFill>
                    <a:srgbClr val="E4AE00"/>
                  </a:solidFill>
                </a:ln>
                <a:noFill/>
                <a:latin typeface="Impact" panose="020B0806030902050204" pitchFamily="34" charset="0"/>
              </a:rPr>
              <a:t>2030</a:t>
            </a:r>
            <a:endParaRPr lang="zh-CN" altLang="en-US" sz="19900" kern="1400" spc="700" dirty="0">
              <a:ln w="76200">
                <a:solidFill>
                  <a:srgbClr val="E4AE00"/>
                </a:solidFill>
              </a:ln>
              <a:noFill/>
              <a:latin typeface="Impact" panose="020B0806030902050204" pitchFamily="34" charset="0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3493719" y="4195526"/>
            <a:ext cx="5021631" cy="45267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rgbClr val="2B262C"/>
                </a:solidFill>
              </a:rPr>
              <a:t>年终总结工作汇报商务</a:t>
            </a:r>
            <a:r>
              <a:rPr lang="en-US" altLang="zh-CN" sz="2400" dirty="0" smtClean="0">
                <a:solidFill>
                  <a:srgbClr val="2B262C"/>
                </a:solidFill>
              </a:rPr>
              <a:t>PPT</a:t>
            </a:r>
            <a:r>
              <a:rPr lang="zh-CN" altLang="en-US" sz="2400" dirty="0" smtClean="0">
                <a:solidFill>
                  <a:srgbClr val="2B262C"/>
                </a:solidFill>
              </a:rPr>
              <a:t>模板</a:t>
            </a:r>
            <a:endParaRPr lang="zh-CN" altLang="en-US" sz="2400" dirty="0">
              <a:solidFill>
                <a:srgbClr val="2B262C"/>
              </a:solidFill>
            </a:endParaRPr>
          </a:p>
        </p:txBody>
      </p:sp>
      <p:grpSp>
        <p:nvGrpSpPr>
          <p:cNvPr id="1594" name="组合 1593"/>
          <p:cNvGrpSpPr/>
          <p:nvPr/>
        </p:nvGrpSpPr>
        <p:grpSpPr>
          <a:xfrm>
            <a:off x="6412631" y="4831381"/>
            <a:ext cx="1983552" cy="855650"/>
            <a:chOff x="3509963" y="4667250"/>
            <a:chExt cx="2024062" cy="873125"/>
          </a:xfrm>
        </p:grpSpPr>
        <p:sp>
          <p:nvSpPr>
            <p:cNvPr id="1595" name="Freeform 56"/>
            <p:cNvSpPr>
              <a:spLocks/>
            </p:cNvSpPr>
            <p:nvPr/>
          </p:nvSpPr>
          <p:spPr bwMode="auto">
            <a:xfrm>
              <a:off x="3509963" y="4754563"/>
              <a:ext cx="501650" cy="768350"/>
            </a:xfrm>
            <a:custGeom>
              <a:avLst/>
              <a:gdLst>
                <a:gd name="T0" fmla="*/ 69 w 316"/>
                <a:gd name="T1" fmla="*/ 4 h 484"/>
                <a:gd name="T2" fmla="*/ 170 w 316"/>
                <a:gd name="T3" fmla="*/ 211 h 484"/>
                <a:gd name="T4" fmla="*/ 251 w 316"/>
                <a:gd name="T5" fmla="*/ 0 h 484"/>
                <a:gd name="T6" fmla="*/ 316 w 316"/>
                <a:gd name="T7" fmla="*/ 0 h 484"/>
                <a:gd name="T8" fmla="*/ 92 w 316"/>
                <a:gd name="T9" fmla="*/ 484 h 484"/>
                <a:gd name="T10" fmla="*/ 48 w 316"/>
                <a:gd name="T11" fmla="*/ 469 h 484"/>
                <a:gd name="T12" fmla="*/ 134 w 316"/>
                <a:gd name="T13" fmla="*/ 262 h 484"/>
                <a:gd name="T14" fmla="*/ 0 w 316"/>
                <a:gd name="T15" fmla="*/ 2 h 484"/>
                <a:gd name="T16" fmla="*/ 69 w 316"/>
                <a:gd name="T17" fmla="*/ 4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6" h="484">
                  <a:moveTo>
                    <a:pt x="69" y="4"/>
                  </a:moveTo>
                  <a:lnTo>
                    <a:pt x="170" y="211"/>
                  </a:lnTo>
                  <a:lnTo>
                    <a:pt x="251" y="0"/>
                  </a:lnTo>
                  <a:lnTo>
                    <a:pt x="316" y="0"/>
                  </a:lnTo>
                  <a:lnTo>
                    <a:pt x="92" y="484"/>
                  </a:lnTo>
                  <a:lnTo>
                    <a:pt x="48" y="469"/>
                  </a:lnTo>
                  <a:lnTo>
                    <a:pt x="134" y="262"/>
                  </a:lnTo>
                  <a:lnTo>
                    <a:pt x="0" y="2"/>
                  </a:lnTo>
                  <a:lnTo>
                    <a:pt x="69" y="4"/>
                  </a:lnTo>
                  <a:close/>
                </a:path>
              </a:pathLst>
            </a:custGeom>
            <a:solidFill>
              <a:srgbClr val="008C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6" name="Freeform 57"/>
            <p:cNvSpPr>
              <a:spLocks/>
            </p:cNvSpPr>
            <p:nvPr/>
          </p:nvSpPr>
          <p:spPr bwMode="auto">
            <a:xfrm>
              <a:off x="4025900" y="4757738"/>
              <a:ext cx="434975" cy="765175"/>
            </a:xfrm>
            <a:custGeom>
              <a:avLst/>
              <a:gdLst>
                <a:gd name="T0" fmla="*/ 39 w 274"/>
                <a:gd name="T1" fmla="*/ 0 h 482"/>
                <a:gd name="T2" fmla="*/ 0 w 274"/>
                <a:gd name="T3" fmla="*/ 482 h 482"/>
                <a:gd name="T4" fmla="*/ 224 w 274"/>
                <a:gd name="T5" fmla="*/ 482 h 482"/>
                <a:gd name="T6" fmla="*/ 221 w 274"/>
                <a:gd name="T7" fmla="*/ 417 h 482"/>
                <a:gd name="T8" fmla="*/ 58 w 274"/>
                <a:gd name="T9" fmla="*/ 417 h 482"/>
                <a:gd name="T10" fmla="*/ 83 w 274"/>
                <a:gd name="T11" fmla="*/ 226 h 482"/>
                <a:gd name="T12" fmla="*/ 190 w 274"/>
                <a:gd name="T13" fmla="*/ 224 h 482"/>
                <a:gd name="T14" fmla="*/ 192 w 274"/>
                <a:gd name="T15" fmla="*/ 178 h 482"/>
                <a:gd name="T16" fmla="*/ 94 w 274"/>
                <a:gd name="T17" fmla="*/ 169 h 482"/>
                <a:gd name="T18" fmla="*/ 100 w 274"/>
                <a:gd name="T19" fmla="*/ 38 h 482"/>
                <a:gd name="T20" fmla="*/ 270 w 274"/>
                <a:gd name="T21" fmla="*/ 38 h 482"/>
                <a:gd name="T22" fmla="*/ 274 w 274"/>
                <a:gd name="T23" fmla="*/ 0 h 482"/>
                <a:gd name="T24" fmla="*/ 39 w 274"/>
                <a:gd name="T25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4" h="482">
                  <a:moveTo>
                    <a:pt x="39" y="0"/>
                  </a:moveTo>
                  <a:lnTo>
                    <a:pt x="0" y="482"/>
                  </a:lnTo>
                  <a:lnTo>
                    <a:pt x="224" y="482"/>
                  </a:lnTo>
                  <a:lnTo>
                    <a:pt x="221" y="417"/>
                  </a:lnTo>
                  <a:lnTo>
                    <a:pt x="58" y="417"/>
                  </a:lnTo>
                  <a:lnTo>
                    <a:pt x="83" y="226"/>
                  </a:lnTo>
                  <a:lnTo>
                    <a:pt x="190" y="224"/>
                  </a:lnTo>
                  <a:lnTo>
                    <a:pt x="192" y="178"/>
                  </a:lnTo>
                  <a:lnTo>
                    <a:pt x="94" y="169"/>
                  </a:lnTo>
                  <a:lnTo>
                    <a:pt x="100" y="38"/>
                  </a:lnTo>
                  <a:lnTo>
                    <a:pt x="270" y="38"/>
                  </a:lnTo>
                  <a:lnTo>
                    <a:pt x="274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08C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7" name="Freeform 58"/>
            <p:cNvSpPr>
              <a:spLocks noEditPoints="1"/>
            </p:cNvSpPr>
            <p:nvPr/>
          </p:nvSpPr>
          <p:spPr bwMode="auto">
            <a:xfrm>
              <a:off x="4443413" y="4757738"/>
              <a:ext cx="422275" cy="771525"/>
            </a:xfrm>
            <a:custGeom>
              <a:avLst/>
              <a:gdLst>
                <a:gd name="T0" fmla="*/ 164 w 266"/>
                <a:gd name="T1" fmla="*/ 0 h 486"/>
                <a:gd name="T2" fmla="*/ 90 w 266"/>
                <a:gd name="T3" fmla="*/ 2 h 486"/>
                <a:gd name="T4" fmla="*/ 0 w 266"/>
                <a:gd name="T5" fmla="*/ 484 h 486"/>
                <a:gd name="T6" fmla="*/ 55 w 266"/>
                <a:gd name="T7" fmla="*/ 486 h 486"/>
                <a:gd name="T8" fmla="*/ 78 w 266"/>
                <a:gd name="T9" fmla="*/ 313 h 486"/>
                <a:gd name="T10" fmla="*/ 170 w 266"/>
                <a:gd name="T11" fmla="*/ 309 h 486"/>
                <a:gd name="T12" fmla="*/ 208 w 266"/>
                <a:gd name="T13" fmla="*/ 486 h 486"/>
                <a:gd name="T14" fmla="*/ 266 w 266"/>
                <a:gd name="T15" fmla="*/ 484 h 486"/>
                <a:gd name="T16" fmla="*/ 164 w 266"/>
                <a:gd name="T17" fmla="*/ 0 h 486"/>
                <a:gd name="T18" fmla="*/ 88 w 266"/>
                <a:gd name="T19" fmla="*/ 271 h 486"/>
                <a:gd name="T20" fmla="*/ 134 w 266"/>
                <a:gd name="T21" fmla="*/ 63 h 486"/>
                <a:gd name="T22" fmla="*/ 164 w 266"/>
                <a:gd name="T23" fmla="*/ 267 h 486"/>
                <a:gd name="T24" fmla="*/ 88 w 266"/>
                <a:gd name="T25" fmla="*/ 271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6" h="486">
                  <a:moveTo>
                    <a:pt x="164" y="0"/>
                  </a:moveTo>
                  <a:lnTo>
                    <a:pt x="90" y="2"/>
                  </a:lnTo>
                  <a:lnTo>
                    <a:pt x="0" y="484"/>
                  </a:lnTo>
                  <a:lnTo>
                    <a:pt x="55" y="486"/>
                  </a:lnTo>
                  <a:lnTo>
                    <a:pt x="78" y="313"/>
                  </a:lnTo>
                  <a:lnTo>
                    <a:pt x="170" y="309"/>
                  </a:lnTo>
                  <a:lnTo>
                    <a:pt x="208" y="486"/>
                  </a:lnTo>
                  <a:lnTo>
                    <a:pt x="266" y="484"/>
                  </a:lnTo>
                  <a:lnTo>
                    <a:pt x="164" y="0"/>
                  </a:lnTo>
                  <a:close/>
                  <a:moveTo>
                    <a:pt x="88" y="271"/>
                  </a:moveTo>
                  <a:lnTo>
                    <a:pt x="134" y="63"/>
                  </a:lnTo>
                  <a:lnTo>
                    <a:pt x="164" y="267"/>
                  </a:lnTo>
                  <a:lnTo>
                    <a:pt x="88" y="271"/>
                  </a:lnTo>
                  <a:close/>
                </a:path>
              </a:pathLst>
            </a:custGeom>
            <a:solidFill>
              <a:srgbClr val="008C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8" name="Freeform 59"/>
            <p:cNvSpPr>
              <a:spLocks noEditPoints="1"/>
            </p:cNvSpPr>
            <p:nvPr/>
          </p:nvSpPr>
          <p:spPr bwMode="auto">
            <a:xfrm>
              <a:off x="4922838" y="4730750"/>
              <a:ext cx="419100" cy="798513"/>
            </a:xfrm>
            <a:custGeom>
              <a:avLst/>
              <a:gdLst>
                <a:gd name="T0" fmla="*/ 93 w 126"/>
                <a:gd name="T1" fmla="*/ 238 h 238"/>
                <a:gd name="T2" fmla="*/ 126 w 126"/>
                <a:gd name="T3" fmla="*/ 237 h 238"/>
                <a:gd name="T4" fmla="*/ 52 w 126"/>
                <a:gd name="T5" fmla="*/ 89 h 238"/>
                <a:gd name="T6" fmla="*/ 72 w 126"/>
                <a:gd name="T7" fmla="*/ 37 h 238"/>
                <a:gd name="T8" fmla="*/ 0 w 126"/>
                <a:gd name="T9" fmla="*/ 13 h 238"/>
                <a:gd name="T10" fmla="*/ 3 w 126"/>
                <a:gd name="T11" fmla="*/ 237 h 238"/>
                <a:gd name="T12" fmla="*/ 27 w 126"/>
                <a:gd name="T13" fmla="*/ 237 h 238"/>
                <a:gd name="T14" fmla="*/ 25 w 126"/>
                <a:gd name="T15" fmla="*/ 105 h 238"/>
                <a:gd name="T16" fmla="*/ 93 w 126"/>
                <a:gd name="T17" fmla="*/ 238 h 238"/>
                <a:gd name="T18" fmla="*/ 22 w 126"/>
                <a:gd name="T19" fmla="*/ 80 h 238"/>
                <a:gd name="T20" fmla="*/ 19 w 126"/>
                <a:gd name="T21" fmla="*/ 26 h 238"/>
                <a:gd name="T22" fmla="*/ 54 w 126"/>
                <a:gd name="T23" fmla="*/ 39 h 238"/>
                <a:gd name="T24" fmla="*/ 22 w 126"/>
                <a:gd name="T25" fmla="*/ 8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6" h="238">
                  <a:moveTo>
                    <a:pt x="93" y="238"/>
                  </a:moveTo>
                  <a:cubicBezTo>
                    <a:pt x="126" y="237"/>
                    <a:pt x="126" y="237"/>
                    <a:pt x="126" y="237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2" y="89"/>
                    <a:pt x="81" y="69"/>
                    <a:pt x="72" y="37"/>
                  </a:cubicBezTo>
                  <a:cubicBezTo>
                    <a:pt x="65" y="10"/>
                    <a:pt x="31" y="0"/>
                    <a:pt x="0" y="13"/>
                  </a:cubicBezTo>
                  <a:cubicBezTo>
                    <a:pt x="3" y="237"/>
                    <a:pt x="3" y="237"/>
                    <a:pt x="3" y="237"/>
                  </a:cubicBezTo>
                  <a:cubicBezTo>
                    <a:pt x="27" y="237"/>
                    <a:pt x="27" y="237"/>
                    <a:pt x="27" y="237"/>
                  </a:cubicBezTo>
                  <a:cubicBezTo>
                    <a:pt x="27" y="237"/>
                    <a:pt x="24" y="105"/>
                    <a:pt x="25" y="105"/>
                  </a:cubicBezTo>
                  <a:cubicBezTo>
                    <a:pt x="26" y="105"/>
                    <a:pt x="93" y="238"/>
                    <a:pt x="93" y="238"/>
                  </a:cubicBezTo>
                  <a:close/>
                  <a:moveTo>
                    <a:pt x="22" y="80"/>
                  </a:move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48" y="21"/>
                    <a:pt x="54" y="39"/>
                  </a:cubicBezTo>
                  <a:cubicBezTo>
                    <a:pt x="67" y="74"/>
                    <a:pt x="22" y="80"/>
                    <a:pt x="22" y="80"/>
                  </a:cubicBezTo>
                  <a:close/>
                </a:path>
              </a:pathLst>
            </a:custGeom>
            <a:solidFill>
              <a:srgbClr val="008C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9" name="Freeform 60"/>
            <p:cNvSpPr>
              <a:spLocks/>
            </p:cNvSpPr>
            <p:nvPr/>
          </p:nvSpPr>
          <p:spPr bwMode="auto">
            <a:xfrm>
              <a:off x="5394325" y="4667250"/>
              <a:ext cx="136525" cy="768350"/>
            </a:xfrm>
            <a:custGeom>
              <a:avLst/>
              <a:gdLst>
                <a:gd name="T0" fmla="*/ 0 w 41"/>
                <a:gd name="T1" fmla="*/ 1 h 229"/>
                <a:gd name="T2" fmla="*/ 40 w 41"/>
                <a:gd name="T3" fmla="*/ 1 h 229"/>
                <a:gd name="T4" fmla="*/ 39 w 41"/>
                <a:gd name="T5" fmla="*/ 229 h 229"/>
                <a:gd name="T6" fmla="*/ 24 w 41"/>
                <a:gd name="T7" fmla="*/ 227 h 229"/>
                <a:gd name="T8" fmla="*/ 0 w 41"/>
                <a:gd name="T9" fmla="*/ 1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229">
                  <a:moveTo>
                    <a:pt x="0" y="1"/>
                  </a:moveTo>
                  <a:cubicBezTo>
                    <a:pt x="0" y="1"/>
                    <a:pt x="41" y="0"/>
                    <a:pt x="40" y="1"/>
                  </a:cubicBezTo>
                  <a:cubicBezTo>
                    <a:pt x="40" y="3"/>
                    <a:pt x="39" y="229"/>
                    <a:pt x="39" y="229"/>
                  </a:cubicBezTo>
                  <a:cubicBezTo>
                    <a:pt x="24" y="227"/>
                    <a:pt x="24" y="227"/>
                    <a:pt x="24" y="227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0" name="Freeform 61"/>
            <p:cNvSpPr>
              <a:spLocks/>
            </p:cNvSpPr>
            <p:nvPr/>
          </p:nvSpPr>
          <p:spPr bwMode="auto">
            <a:xfrm>
              <a:off x="5470525" y="5476875"/>
              <a:ext cx="63500" cy="63500"/>
            </a:xfrm>
            <a:custGeom>
              <a:avLst/>
              <a:gdLst>
                <a:gd name="T0" fmla="*/ 18 w 19"/>
                <a:gd name="T1" fmla="*/ 13 h 19"/>
                <a:gd name="T2" fmla="*/ 6 w 19"/>
                <a:gd name="T3" fmla="*/ 18 h 19"/>
                <a:gd name="T4" fmla="*/ 1 w 19"/>
                <a:gd name="T5" fmla="*/ 6 h 19"/>
                <a:gd name="T6" fmla="*/ 13 w 19"/>
                <a:gd name="T7" fmla="*/ 1 h 19"/>
                <a:gd name="T8" fmla="*/ 18 w 19"/>
                <a:gd name="T9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9">
                  <a:moveTo>
                    <a:pt x="18" y="13"/>
                  </a:moveTo>
                  <a:cubicBezTo>
                    <a:pt x="16" y="17"/>
                    <a:pt x="11" y="19"/>
                    <a:pt x="6" y="18"/>
                  </a:cubicBezTo>
                  <a:cubicBezTo>
                    <a:pt x="2" y="16"/>
                    <a:pt x="0" y="11"/>
                    <a:pt x="1" y="6"/>
                  </a:cubicBezTo>
                  <a:cubicBezTo>
                    <a:pt x="3" y="2"/>
                    <a:pt x="8" y="0"/>
                    <a:pt x="13" y="1"/>
                  </a:cubicBezTo>
                  <a:cubicBezTo>
                    <a:pt x="17" y="3"/>
                    <a:pt x="19" y="8"/>
                    <a:pt x="18" y="13"/>
                  </a:cubicBezTo>
                  <a:close/>
                </a:path>
              </a:pathLst>
            </a:custGeom>
            <a:solidFill>
              <a:srgbClr val="008C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601" name="组合 1600"/>
          <p:cNvGrpSpPr/>
          <p:nvPr/>
        </p:nvGrpSpPr>
        <p:grpSpPr>
          <a:xfrm>
            <a:off x="3493719" y="4858550"/>
            <a:ext cx="2900362" cy="742950"/>
            <a:chOff x="1310441" y="3651142"/>
            <a:chExt cx="2900362" cy="742950"/>
          </a:xfrm>
        </p:grpSpPr>
        <p:sp>
          <p:nvSpPr>
            <p:cNvPr id="1602" name="Freeform 53"/>
            <p:cNvSpPr>
              <a:spLocks/>
            </p:cNvSpPr>
            <p:nvPr/>
          </p:nvSpPr>
          <p:spPr bwMode="auto">
            <a:xfrm>
              <a:off x="3018591" y="3882917"/>
              <a:ext cx="379412" cy="500063"/>
            </a:xfrm>
            <a:custGeom>
              <a:avLst/>
              <a:gdLst>
                <a:gd name="T0" fmla="*/ 0 w 239"/>
                <a:gd name="T1" fmla="*/ 313 h 315"/>
                <a:gd name="T2" fmla="*/ 42 w 239"/>
                <a:gd name="T3" fmla="*/ 11 h 315"/>
                <a:gd name="T4" fmla="*/ 92 w 239"/>
                <a:gd name="T5" fmla="*/ 13 h 315"/>
                <a:gd name="T6" fmla="*/ 188 w 239"/>
                <a:gd name="T7" fmla="*/ 225 h 315"/>
                <a:gd name="T8" fmla="*/ 199 w 239"/>
                <a:gd name="T9" fmla="*/ 0 h 315"/>
                <a:gd name="T10" fmla="*/ 239 w 239"/>
                <a:gd name="T11" fmla="*/ 0 h 315"/>
                <a:gd name="T12" fmla="*/ 211 w 239"/>
                <a:gd name="T13" fmla="*/ 315 h 315"/>
                <a:gd name="T14" fmla="*/ 174 w 239"/>
                <a:gd name="T15" fmla="*/ 315 h 315"/>
                <a:gd name="T16" fmla="*/ 71 w 239"/>
                <a:gd name="T17" fmla="*/ 62 h 315"/>
                <a:gd name="T18" fmla="*/ 69 w 239"/>
                <a:gd name="T19" fmla="*/ 309 h 315"/>
                <a:gd name="T20" fmla="*/ 0 w 239"/>
                <a:gd name="T21" fmla="*/ 313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9" h="315">
                  <a:moveTo>
                    <a:pt x="0" y="313"/>
                  </a:moveTo>
                  <a:lnTo>
                    <a:pt x="42" y="11"/>
                  </a:lnTo>
                  <a:lnTo>
                    <a:pt x="92" y="13"/>
                  </a:lnTo>
                  <a:lnTo>
                    <a:pt x="188" y="225"/>
                  </a:lnTo>
                  <a:lnTo>
                    <a:pt x="199" y="0"/>
                  </a:lnTo>
                  <a:lnTo>
                    <a:pt x="239" y="0"/>
                  </a:lnTo>
                  <a:lnTo>
                    <a:pt x="211" y="315"/>
                  </a:lnTo>
                  <a:lnTo>
                    <a:pt x="174" y="315"/>
                  </a:lnTo>
                  <a:lnTo>
                    <a:pt x="71" y="62"/>
                  </a:lnTo>
                  <a:lnTo>
                    <a:pt x="69" y="309"/>
                  </a:lnTo>
                  <a:lnTo>
                    <a:pt x="0" y="313"/>
                  </a:lnTo>
                  <a:close/>
                </a:path>
              </a:pathLst>
            </a:custGeom>
            <a:solidFill>
              <a:srgbClr val="E4A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3" name="Freeform 54"/>
            <p:cNvSpPr>
              <a:spLocks/>
            </p:cNvSpPr>
            <p:nvPr/>
          </p:nvSpPr>
          <p:spPr bwMode="auto">
            <a:xfrm>
              <a:off x="3440866" y="3900380"/>
              <a:ext cx="182562" cy="482600"/>
            </a:xfrm>
            <a:custGeom>
              <a:avLst/>
              <a:gdLst>
                <a:gd name="T0" fmla="*/ 7 w 55"/>
                <a:gd name="T1" fmla="*/ 6 h 144"/>
                <a:gd name="T2" fmla="*/ 0 w 55"/>
                <a:gd name="T3" fmla="*/ 144 h 144"/>
                <a:gd name="T4" fmla="*/ 55 w 55"/>
                <a:gd name="T5" fmla="*/ 140 h 144"/>
                <a:gd name="T6" fmla="*/ 52 w 55"/>
                <a:gd name="T7" fmla="*/ 122 h 144"/>
                <a:gd name="T8" fmla="*/ 19 w 55"/>
                <a:gd name="T9" fmla="*/ 123 h 144"/>
                <a:gd name="T10" fmla="*/ 20 w 55"/>
                <a:gd name="T11" fmla="*/ 84 h 144"/>
                <a:gd name="T12" fmla="*/ 48 w 55"/>
                <a:gd name="T13" fmla="*/ 82 h 144"/>
                <a:gd name="T14" fmla="*/ 47 w 55"/>
                <a:gd name="T15" fmla="*/ 65 h 144"/>
                <a:gd name="T16" fmla="*/ 24 w 55"/>
                <a:gd name="T17" fmla="*/ 67 h 144"/>
                <a:gd name="T18" fmla="*/ 24 w 55"/>
                <a:gd name="T19" fmla="*/ 25 h 144"/>
                <a:gd name="T20" fmla="*/ 51 w 55"/>
                <a:gd name="T21" fmla="*/ 20 h 144"/>
                <a:gd name="T22" fmla="*/ 47 w 55"/>
                <a:gd name="T23" fmla="*/ 0 h 144"/>
                <a:gd name="T24" fmla="*/ 7 w 55"/>
                <a:gd name="T25" fmla="*/ 6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" h="144">
                  <a:moveTo>
                    <a:pt x="7" y="6"/>
                  </a:moveTo>
                  <a:cubicBezTo>
                    <a:pt x="6" y="8"/>
                    <a:pt x="0" y="144"/>
                    <a:pt x="0" y="144"/>
                  </a:cubicBezTo>
                  <a:cubicBezTo>
                    <a:pt x="55" y="140"/>
                    <a:pt x="55" y="140"/>
                    <a:pt x="55" y="140"/>
                  </a:cubicBezTo>
                  <a:cubicBezTo>
                    <a:pt x="52" y="122"/>
                    <a:pt x="52" y="122"/>
                    <a:pt x="52" y="122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48" y="82"/>
                    <a:pt x="48" y="82"/>
                    <a:pt x="48" y="82"/>
                  </a:cubicBezTo>
                  <a:cubicBezTo>
                    <a:pt x="47" y="65"/>
                    <a:pt x="47" y="65"/>
                    <a:pt x="47" y="65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47" y="0"/>
                    <a:pt x="47" y="0"/>
                    <a:pt x="47" y="0"/>
                  </a:cubicBezTo>
                  <a:lnTo>
                    <a:pt x="7" y="6"/>
                  </a:lnTo>
                  <a:close/>
                </a:path>
              </a:pathLst>
            </a:custGeom>
            <a:solidFill>
              <a:srgbClr val="E4A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4" name="Freeform 55"/>
            <p:cNvSpPr>
              <a:spLocks/>
            </p:cNvSpPr>
            <p:nvPr/>
          </p:nvSpPr>
          <p:spPr bwMode="auto">
            <a:xfrm>
              <a:off x="3623428" y="3879742"/>
              <a:ext cx="587375" cy="514350"/>
            </a:xfrm>
            <a:custGeom>
              <a:avLst/>
              <a:gdLst>
                <a:gd name="T0" fmla="*/ 0 w 177"/>
                <a:gd name="T1" fmla="*/ 9 h 153"/>
                <a:gd name="T2" fmla="*/ 35 w 177"/>
                <a:gd name="T3" fmla="*/ 148 h 153"/>
                <a:gd name="T4" fmla="*/ 51 w 177"/>
                <a:gd name="T5" fmla="*/ 148 h 153"/>
                <a:gd name="T6" fmla="*/ 67 w 177"/>
                <a:gd name="T7" fmla="*/ 49 h 153"/>
                <a:gd name="T8" fmla="*/ 112 w 177"/>
                <a:gd name="T9" fmla="*/ 153 h 153"/>
                <a:gd name="T10" fmla="*/ 139 w 177"/>
                <a:gd name="T11" fmla="*/ 151 h 153"/>
                <a:gd name="T12" fmla="*/ 177 w 177"/>
                <a:gd name="T13" fmla="*/ 9 h 153"/>
                <a:gd name="T14" fmla="*/ 151 w 177"/>
                <a:gd name="T15" fmla="*/ 2 h 153"/>
                <a:gd name="T16" fmla="*/ 123 w 177"/>
                <a:gd name="T17" fmla="*/ 130 h 153"/>
                <a:gd name="T18" fmla="*/ 82 w 177"/>
                <a:gd name="T19" fmla="*/ 25 h 153"/>
                <a:gd name="T20" fmla="*/ 52 w 177"/>
                <a:gd name="T21" fmla="*/ 28 h 153"/>
                <a:gd name="T22" fmla="*/ 42 w 177"/>
                <a:gd name="T23" fmla="*/ 105 h 153"/>
                <a:gd name="T24" fmla="*/ 21 w 177"/>
                <a:gd name="T25" fmla="*/ 7 h 153"/>
                <a:gd name="T26" fmla="*/ 0 w 177"/>
                <a:gd name="T27" fmla="*/ 9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7" h="153">
                  <a:moveTo>
                    <a:pt x="0" y="9"/>
                  </a:moveTo>
                  <a:cubicBezTo>
                    <a:pt x="35" y="148"/>
                    <a:pt x="35" y="148"/>
                    <a:pt x="35" y="148"/>
                  </a:cubicBezTo>
                  <a:cubicBezTo>
                    <a:pt x="51" y="148"/>
                    <a:pt x="51" y="148"/>
                    <a:pt x="51" y="148"/>
                  </a:cubicBezTo>
                  <a:cubicBezTo>
                    <a:pt x="67" y="49"/>
                    <a:pt x="67" y="49"/>
                    <a:pt x="67" y="49"/>
                  </a:cubicBezTo>
                  <a:cubicBezTo>
                    <a:pt x="112" y="153"/>
                    <a:pt x="112" y="153"/>
                    <a:pt x="112" y="153"/>
                  </a:cubicBezTo>
                  <a:cubicBezTo>
                    <a:pt x="139" y="151"/>
                    <a:pt x="139" y="151"/>
                    <a:pt x="139" y="151"/>
                  </a:cubicBezTo>
                  <a:cubicBezTo>
                    <a:pt x="177" y="9"/>
                    <a:pt x="177" y="9"/>
                    <a:pt x="177" y="9"/>
                  </a:cubicBezTo>
                  <a:cubicBezTo>
                    <a:pt x="177" y="9"/>
                    <a:pt x="150" y="0"/>
                    <a:pt x="151" y="2"/>
                  </a:cubicBezTo>
                  <a:cubicBezTo>
                    <a:pt x="152" y="3"/>
                    <a:pt x="123" y="130"/>
                    <a:pt x="123" y="130"/>
                  </a:cubicBezTo>
                  <a:cubicBezTo>
                    <a:pt x="82" y="25"/>
                    <a:pt x="82" y="25"/>
                    <a:pt x="82" y="25"/>
                  </a:cubicBezTo>
                  <a:cubicBezTo>
                    <a:pt x="52" y="28"/>
                    <a:pt x="52" y="28"/>
                    <a:pt x="52" y="28"/>
                  </a:cubicBezTo>
                  <a:cubicBezTo>
                    <a:pt x="42" y="105"/>
                    <a:pt x="42" y="105"/>
                    <a:pt x="42" y="105"/>
                  </a:cubicBezTo>
                  <a:cubicBezTo>
                    <a:pt x="21" y="7"/>
                    <a:pt x="21" y="7"/>
                    <a:pt x="21" y="7"/>
                  </a:cubicBezTo>
                  <a:lnTo>
                    <a:pt x="0" y="9"/>
                  </a:lnTo>
                  <a:close/>
                </a:path>
              </a:pathLst>
            </a:custGeom>
            <a:solidFill>
              <a:srgbClr val="E4A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5" name="Freeform 62"/>
            <p:cNvSpPr>
              <a:spLocks/>
            </p:cNvSpPr>
            <p:nvPr/>
          </p:nvSpPr>
          <p:spPr bwMode="auto">
            <a:xfrm>
              <a:off x="1310441" y="3689242"/>
              <a:ext cx="319087" cy="687388"/>
            </a:xfrm>
            <a:custGeom>
              <a:avLst/>
              <a:gdLst>
                <a:gd name="T0" fmla="*/ 134 w 201"/>
                <a:gd name="T1" fmla="*/ 218 h 433"/>
                <a:gd name="T2" fmla="*/ 79 w 201"/>
                <a:gd name="T3" fmla="*/ 213 h 433"/>
                <a:gd name="T4" fmla="*/ 79 w 201"/>
                <a:gd name="T5" fmla="*/ 0 h 433"/>
                <a:gd name="T6" fmla="*/ 17 w 201"/>
                <a:gd name="T7" fmla="*/ 0 h 433"/>
                <a:gd name="T8" fmla="*/ 0 w 201"/>
                <a:gd name="T9" fmla="*/ 433 h 433"/>
                <a:gd name="T10" fmla="*/ 50 w 201"/>
                <a:gd name="T11" fmla="*/ 433 h 433"/>
                <a:gd name="T12" fmla="*/ 50 w 201"/>
                <a:gd name="T13" fmla="*/ 268 h 433"/>
                <a:gd name="T14" fmla="*/ 140 w 201"/>
                <a:gd name="T15" fmla="*/ 268 h 433"/>
                <a:gd name="T16" fmla="*/ 132 w 201"/>
                <a:gd name="T17" fmla="*/ 433 h 433"/>
                <a:gd name="T18" fmla="*/ 201 w 201"/>
                <a:gd name="T19" fmla="*/ 433 h 433"/>
                <a:gd name="T20" fmla="*/ 201 w 201"/>
                <a:gd name="T21" fmla="*/ 0 h 433"/>
                <a:gd name="T22" fmla="*/ 151 w 201"/>
                <a:gd name="T23" fmla="*/ 0 h 433"/>
                <a:gd name="T24" fmla="*/ 134 w 201"/>
                <a:gd name="T25" fmla="*/ 218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1" h="433">
                  <a:moveTo>
                    <a:pt x="134" y="218"/>
                  </a:moveTo>
                  <a:lnTo>
                    <a:pt x="79" y="213"/>
                  </a:lnTo>
                  <a:lnTo>
                    <a:pt x="79" y="0"/>
                  </a:lnTo>
                  <a:lnTo>
                    <a:pt x="17" y="0"/>
                  </a:lnTo>
                  <a:lnTo>
                    <a:pt x="0" y="433"/>
                  </a:lnTo>
                  <a:lnTo>
                    <a:pt x="50" y="433"/>
                  </a:lnTo>
                  <a:lnTo>
                    <a:pt x="50" y="268"/>
                  </a:lnTo>
                  <a:lnTo>
                    <a:pt x="140" y="268"/>
                  </a:lnTo>
                  <a:lnTo>
                    <a:pt x="132" y="433"/>
                  </a:lnTo>
                  <a:lnTo>
                    <a:pt x="201" y="433"/>
                  </a:lnTo>
                  <a:lnTo>
                    <a:pt x="201" y="0"/>
                  </a:lnTo>
                  <a:lnTo>
                    <a:pt x="151" y="0"/>
                  </a:lnTo>
                  <a:lnTo>
                    <a:pt x="134" y="218"/>
                  </a:lnTo>
                  <a:close/>
                </a:path>
              </a:pathLst>
            </a:custGeom>
            <a:solidFill>
              <a:srgbClr val="008C7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6" name="Freeform 63"/>
            <p:cNvSpPr>
              <a:spLocks noEditPoints="1"/>
            </p:cNvSpPr>
            <p:nvPr/>
          </p:nvSpPr>
          <p:spPr bwMode="auto">
            <a:xfrm>
              <a:off x="1708903" y="3705117"/>
              <a:ext cx="285750" cy="671513"/>
            </a:xfrm>
            <a:custGeom>
              <a:avLst/>
              <a:gdLst>
                <a:gd name="T0" fmla="*/ 15 w 180"/>
                <a:gd name="T1" fmla="*/ 2 h 423"/>
                <a:gd name="T2" fmla="*/ 0 w 180"/>
                <a:gd name="T3" fmla="*/ 423 h 423"/>
                <a:gd name="T4" fmla="*/ 57 w 180"/>
                <a:gd name="T5" fmla="*/ 423 h 423"/>
                <a:gd name="T6" fmla="*/ 57 w 180"/>
                <a:gd name="T7" fmla="*/ 224 h 423"/>
                <a:gd name="T8" fmla="*/ 105 w 180"/>
                <a:gd name="T9" fmla="*/ 231 h 423"/>
                <a:gd name="T10" fmla="*/ 126 w 180"/>
                <a:gd name="T11" fmla="*/ 423 h 423"/>
                <a:gd name="T12" fmla="*/ 180 w 180"/>
                <a:gd name="T13" fmla="*/ 423 h 423"/>
                <a:gd name="T14" fmla="*/ 136 w 180"/>
                <a:gd name="T15" fmla="*/ 0 h 423"/>
                <a:gd name="T16" fmla="*/ 15 w 180"/>
                <a:gd name="T17" fmla="*/ 2 h 423"/>
                <a:gd name="T18" fmla="*/ 48 w 180"/>
                <a:gd name="T19" fmla="*/ 184 h 423"/>
                <a:gd name="T20" fmla="*/ 63 w 180"/>
                <a:gd name="T21" fmla="*/ 43 h 423"/>
                <a:gd name="T22" fmla="*/ 94 w 180"/>
                <a:gd name="T23" fmla="*/ 43 h 423"/>
                <a:gd name="T24" fmla="*/ 103 w 180"/>
                <a:gd name="T25" fmla="*/ 184 h 423"/>
                <a:gd name="T26" fmla="*/ 48 w 180"/>
                <a:gd name="T27" fmla="*/ 184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0" h="423">
                  <a:moveTo>
                    <a:pt x="15" y="2"/>
                  </a:moveTo>
                  <a:lnTo>
                    <a:pt x="0" y="423"/>
                  </a:lnTo>
                  <a:lnTo>
                    <a:pt x="57" y="423"/>
                  </a:lnTo>
                  <a:lnTo>
                    <a:pt x="57" y="224"/>
                  </a:lnTo>
                  <a:lnTo>
                    <a:pt x="105" y="231"/>
                  </a:lnTo>
                  <a:lnTo>
                    <a:pt x="126" y="423"/>
                  </a:lnTo>
                  <a:lnTo>
                    <a:pt x="180" y="423"/>
                  </a:lnTo>
                  <a:lnTo>
                    <a:pt x="136" y="0"/>
                  </a:lnTo>
                  <a:lnTo>
                    <a:pt x="15" y="2"/>
                  </a:lnTo>
                  <a:close/>
                  <a:moveTo>
                    <a:pt x="48" y="184"/>
                  </a:moveTo>
                  <a:lnTo>
                    <a:pt x="63" y="43"/>
                  </a:lnTo>
                  <a:lnTo>
                    <a:pt x="94" y="43"/>
                  </a:lnTo>
                  <a:lnTo>
                    <a:pt x="103" y="184"/>
                  </a:lnTo>
                  <a:lnTo>
                    <a:pt x="48" y="184"/>
                  </a:lnTo>
                  <a:close/>
                </a:path>
              </a:pathLst>
            </a:custGeom>
            <a:solidFill>
              <a:srgbClr val="008C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7" name="Freeform 64"/>
            <p:cNvSpPr>
              <a:spLocks noEditPoints="1"/>
            </p:cNvSpPr>
            <p:nvPr/>
          </p:nvSpPr>
          <p:spPr bwMode="auto">
            <a:xfrm>
              <a:off x="2012116" y="3651142"/>
              <a:ext cx="322262" cy="725488"/>
            </a:xfrm>
            <a:custGeom>
              <a:avLst/>
              <a:gdLst>
                <a:gd name="T0" fmla="*/ 0 w 97"/>
                <a:gd name="T1" fmla="*/ 20 h 216"/>
                <a:gd name="T2" fmla="*/ 15 w 97"/>
                <a:gd name="T3" fmla="*/ 216 h 216"/>
                <a:gd name="T4" fmla="*/ 43 w 97"/>
                <a:gd name="T5" fmla="*/ 216 h 216"/>
                <a:gd name="T6" fmla="*/ 37 w 97"/>
                <a:gd name="T7" fmla="*/ 116 h 216"/>
                <a:gd name="T8" fmla="*/ 91 w 97"/>
                <a:gd name="T9" fmla="*/ 61 h 216"/>
                <a:gd name="T10" fmla="*/ 0 w 97"/>
                <a:gd name="T11" fmla="*/ 20 h 216"/>
                <a:gd name="T12" fmla="*/ 33 w 97"/>
                <a:gd name="T13" fmla="*/ 92 h 216"/>
                <a:gd name="T14" fmla="*/ 29 w 97"/>
                <a:gd name="T15" fmla="*/ 43 h 216"/>
                <a:gd name="T16" fmla="*/ 67 w 97"/>
                <a:gd name="T17" fmla="*/ 62 h 216"/>
                <a:gd name="T18" fmla="*/ 33 w 97"/>
                <a:gd name="T19" fmla="*/ 92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7" h="216">
                  <a:moveTo>
                    <a:pt x="0" y="20"/>
                  </a:moveTo>
                  <a:cubicBezTo>
                    <a:pt x="15" y="216"/>
                    <a:pt x="15" y="216"/>
                    <a:pt x="15" y="216"/>
                  </a:cubicBezTo>
                  <a:cubicBezTo>
                    <a:pt x="43" y="216"/>
                    <a:pt x="43" y="216"/>
                    <a:pt x="43" y="216"/>
                  </a:cubicBezTo>
                  <a:cubicBezTo>
                    <a:pt x="37" y="116"/>
                    <a:pt x="37" y="116"/>
                    <a:pt x="37" y="116"/>
                  </a:cubicBezTo>
                  <a:cubicBezTo>
                    <a:pt x="37" y="116"/>
                    <a:pt x="97" y="105"/>
                    <a:pt x="91" y="61"/>
                  </a:cubicBezTo>
                  <a:cubicBezTo>
                    <a:pt x="81" y="0"/>
                    <a:pt x="0" y="20"/>
                    <a:pt x="0" y="20"/>
                  </a:cubicBezTo>
                  <a:close/>
                  <a:moveTo>
                    <a:pt x="33" y="92"/>
                  </a:moveTo>
                  <a:cubicBezTo>
                    <a:pt x="29" y="43"/>
                    <a:pt x="29" y="43"/>
                    <a:pt x="29" y="43"/>
                  </a:cubicBezTo>
                  <a:cubicBezTo>
                    <a:pt x="29" y="43"/>
                    <a:pt x="64" y="34"/>
                    <a:pt x="67" y="62"/>
                  </a:cubicBezTo>
                  <a:cubicBezTo>
                    <a:pt x="69" y="93"/>
                    <a:pt x="33" y="92"/>
                    <a:pt x="33" y="92"/>
                  </a:cubicBezTo>
                  <a:close/>
                </a:path>
              </a:pathLst>
            </a:custGeom>
            <a:solidFill>
              <a:srgbClr val="008C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8" name="Freeform 65"/>
            <p:cNvSpPr>
              <a:spLocks noEditPoints="1"/>
            </p:cNvSpPr>
            <p:nvPr/>
          </p:nvSpPr>
          <p:spPr bwMode="auto">
            <a:xfrm>
              <a:off x="2356603" y="3651142"/>
              <a:ext cx="327025" cy="725488"/>
            </a:xfrm>
            <a:custGeom>
              <a:avLst/>
              <a:gdLst>
                <a:gd name="T0" fmla="*/ 91 w 98"/>
                <a:gd name="T1" fmla="*/ 61 h 216"/>
                <a:gd name="T2" fmla="*/ 0 w 98"/>
                <a:gd name="T3" fmla="*/ 20 h 216"/>
                <a:gd name="T4" fmla="*/ 15 w 98"/>
                <a:gd name="T5" fmla="*/ 216 h 216"/>
                <a:gd name="T6" fmla="*/ 43 w 98"/>
                <a:gd name="T7" fmla="*/ 216 h 216"/>
                <a:gd name="T8" fmla="*/ 37 w 98"/>
                <a:gd name="T9" fmla="*/ 116 h 216"/>
                <a:gd name="T10" fmla="*/ 91 w 98"/>
                <a:gd name="T11" fmla="*/ 61 h 216"/>
                <a:gd name="T12" fmla="*/ 33 w 98"/>
                <a:gd name="T13" fmla="*/ 92 h 216"/>
                <a:gd name="T14" fmla="*/ 29 w 98"/>
                <a:gd name="T15" fmla="*/ 43 h 216"/>
                <a:gd name="T16" fmla="*/ 67 w 98"/>
                <a:gd name="T17" fmla="*/ 62 h 216"/>
                <a:gd name="T18" fmla="*/ 33 w 98"/>
                <a:gd name="T19" fmla="*/ 92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" h="216">
                  <a:moveTo>
                    <a:pt x="91" y="61"/>
                  </a:moveTo>
                  <a:cubicBezTo>
                    <a:pt x="81" y="0"/>
                    <a:pt x="0" y="20"/>
                    <a:pt x="0" y="20"/>
                  </a:cubicBezTo>
                  <a:cubicBezTo>
                    <a:pt x="15" y="216"/>
                    <a:pt x="15" y="216"/>
                    <a:pt x="15" y="216"/>
                  </a:cubicBezTo>
                  <a:cubicBezTo>
                    <a:pt x="43" y="216"/>
                    <a:pt x="43" y="216"/>
                    <a:pt x="43" y="216"/>
                  </a:cubicBezTo>
                  <a:cubicBezTo>
                    <a:pt x="37" y="116"/>
                    <a:pt x="37" y="116"/>
                    <a:pt x="37" y="116"/>
                  </a:cubicBezTo>
                  <a:cubicBezTo>
                    <a:pt x="37" y="116"/>
                    <a:pt x="98" y="105"/>
                    <a:pt x="91" y="61"/>
                  </a:cubicBezTo>
                  <a:close/>
                  <a:moveTo>
                    <a:pt x="33" y="92"/>
                  </a:moveTo>
                  <a:cubicBezTo>
                    <a:pt x="29" y="43"/>
                    <a:pt x="29" y="43"/>
                    <a:pt x="29" y="43"/>
                  </a:cubicBezTo>
                  <a:cubicBezTo>
                    <a:pt x="29" y="43"/>
                    <a:pt x="64" y="34"/>
                    <a:pt x="67" y="62"/>
                  </a:cubicBezTo>
                  <a:cubicBezTo>
                    <a:pt x="69" y="93"/>
                    <a:pt x="33" y="92"/>
                    <a:pt x="33" y="92"/>
                  </a:cubicBezTo>
                  <a:close/>
                </a:path>
              </a:pathLst>
            </a:custGeom>
            <a:solidFill>
              <a:srgbClr val="008C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9" name="Freeform 66"/>
            <p:cNvSpPr>
              <a:spLocks/>
            </p:cNvSpPr>
            <p:nvPr/>
          </p:nvSpPr>
          <p:spPr bwMode="auto">
            <a:xfrm>
              <a:off x="2683628" y="3728930"/>
              <a:ext cx="277812" cy="647700"/>
            </a:xfrm>
            <a:custGeom>
              <a:avLst/>
              <a:gdLst>
                <a:gd name="T0" fmla="*/ 0 w 175"/>
                <a:gd name="T1" fmla="*/ 0 h 408"/>
                <a:gd name="T2" fmla="*/ 46 w 175"/>
                <a:gd name="T3" fmla="*/ 0 h 408"/>
                <a:gd name="T4" fmla="*/ 79 w 175"/>
                <a:gd name="T5" fmla="*/ 146 h 408"/>
                <a:gd name="T6" fmla="*/ 113 w 175"/>
                <a:gd name="T7" fmla="*/ 0 h 408"/>
                <a:gd name="T8" fmla="*/ 175 w 175"/>
                <a:gd name="T9" fmla="*/ 0 h 408"/>
                <a:gd name="T10" fmla="*/ 62 w 175"/>
                <a:gd name="T11" fmla="*/ 408 h 408"/>
                <a:gd name="T12" fmla="*/ 0 w 175"/>
                <a:gd name="T13" fmla="*/ 408 h 408"/>
                <a:gd name="T14" fmla="*/ 54 w 175"/>
                <a:gd name="T15" fmla="*/ 205 h 408"/>
                <a:gd name="T16" fmla="*/ 0 w 175"/>
                <a:gd name="T17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408">
                  <a:moveTo>
                    <a:pt x="0" y="0"/>
                  </a:moveTo>
                  <a:lnTo>
                    <a:pt x="46" y="0"/>
                  </a:lnTo>
                  <a:lnTo>
                    <a:pt x="79" y="146"/>
                  </a:lnTo>
                  <a:lnTo>
                    <a:pt x="113" y="0"/>
                  </a:lnTo>
                  <a:lnTo>
                    <a:pt x="175" y="0"/>
                  </a:lnTo>
                  <a:lnTo>
                    <a:pt x="62" y="408"/>
                  </a:lnTo>
                  <a:lnTo>
                    <a:pt x="0" y="408"/>
                  </a:lnTo>
                  <a:lnTo>
                    <a:pt x="54" y="20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C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-9673" y="-574995"/>
            <a:ext cx="9648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提示：封面最上层有修饰杂点层，修改时先将杂点层移开，修改好之后再将它放置在最上层。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673" y="2751"/>
            <a:ext cx="12211346" cy="6852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4756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 radius="4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230100" cy="5334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5334000"/>
            <a:ext cx="12192000" cy="21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468" y="712256"/>
            <a:ext cx="10284843" cy="429805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395473" y="5419804"/>
            <a:ext cx="429316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 smtClean="0">
                <a:solidFill>
                  <a:schemeClr val="bg1">
                    <a:lumMod val="95000"/>
                  </a:schemeClr>
                </a:solidFill>
                <a:latin typeface="Niagara Solid" panose="04020502070702020202" pitchFamily="82" charset="0"/>
              </a:rPr>
              <a:t>PUSHI.</a:t>
            </a:r>
            <a:r>
              <a:rPr lang="en-US" altLang="zh-CN" sz="9600" dirty="0" smtClean="0">
                <a:solidFill>
                  <a:srgbClr val="E4AE00"/>
                </a:solidFill>
                <a:latin typeface="Niagara Solid" panose="04020502070702020202" pitchFamily="82" charset="0"/>
              </a:rPr>
              <a:t>YANJ.CN</a:t>
            </a:r>
            <a:endParaRPr lang="zh-CN" altLang="en-US" sz="9600" dirty="0">
              <a:solidFill>
                <a:schemeClr val="bg1"/>
              </a:solidFill>
              <a:latin typeface="Niagara Solid" panose="04020502070702020202" pitchFamily="82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9609" y="5674831"/>
            <a:ext cx="1064264" cy="1081569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9329210" y="6317215"/>
            <a:ext cx="2605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>
                    <a:lumMod val="95000"/>
                  </a:schemeClr>
                </a:solidFill>
              </a:rPr>
              <a:t>更多</a:t>
            </a:r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</a:rPr>
              <a:t>作品：</a:t>
            </a: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</a:rPr>
              <a:t>pushi.yanj.cn</a:t>
            </a:r>
            <a:endParaRPr lang="zh-CN" alt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005403" y="5915414"/>
            <a:ext cx="2929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>
                    <a:lumMod val="95000"/>
                  </a:schemeClr>
                </a:solidFill>
              </a:rPr>
              <a:t>璞</a:t>
            </a:r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</a:rPr>
              <a:t>石</a:t>
            </a: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</a:rPr>
              <a:t>PPT</a:t>
            </a:r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</a:rPr>
              <a:t>作品 欢迎下载使用</a:t>
            </a:r>
            <a:endParaRPr lang="zh-CN" alt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2" name="TextBox 1_1"/>
          <p:cNvSpPr txBox="1"/>
          <p:nvPr/>
        </p:nvSpPr>
        <p:spPr>
          <a:xfrm>
            <a:off x="-9673" y="-574995"/>
            <a:ext cx="9648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提示：封面最上层有修饰杂点层，修改时先将杂点层移开，修改好之后再将它放置在最上层。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718595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72170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885370" y="3523340"/>
            <a:ext cx="10958285" cy="2862946"/>
          </a:xfrm>
          <a:prstGeom prst="rect">
            <a:avLst/>
          </a:prstGeom>
          <a:solidFill>
            <a:srgbClr val="008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754741" y="867226"/>
            <a:ext cx="395172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800" dirty="0" smtClean="0">
                <a:solidFill>
                  <a:srgbClr val="E4AE00"/>
                </a:solidFill>
                <a:latin typeface="Niagara Solid" panose="04020502070702020202" pitchFamily="82" charset="0"/>
              </a:rPr>
              <a:t>CON</a:t>
            </a:r>
            <a:r>
              <a:rPr lang="en-US" altLang="zh-CN" sz="13800" dirty="0" smtClean="0">
                <a:solidFill>
                  <a:schemeClr val="bg1"/>
                </a:solidFill>
                <a:latin typeface="Niagara Solid" panose="04020502070702020202" pitchFamily="82" charset="0"/>
              </a:rPr>
              <a:t>TENT</a:t>
            </a:r>
            <a:endParaRPr lang="zh-CN" altLang="en-US" sz="13800" dirty="0">
              <a:solidFill>
                <a:schemeClr val="bg1"/>
              </a:solidFill>
              <a:latin typeface="Niagara Solid" panose="04020502070702020202" pitchFamily="82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85370" y="3135086"/>
            <a:ext cx="4155925" cy="3882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885369" y="3123230"/>
            <a:ext cx="38210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 smtClean="0"/>
              <a:t>点击此处添加目录说明文字</a:t>
            </a:r>
            <a:endParaRPr lang="zh-CN" altLang="en-US" sz="2000" dirty="0"/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673" y="2751"/>
            <a:ext cx="12211346" cy="6852498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1295" y="972455"/>
            <a:ext cx="6802361" cy="510177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041296" y="761998"/>
            <a:ext cx="6802359" cy="210457"/>
          </a:xfrm>
          <a:prstGeom prst="rect">
            <a:avLst/>
          </a:prstGeom>
          <a:solidFill>
            <a:srgbClr val="E4A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027676" y="3849152"/>
            <a:ext cx="3321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Niagara Solid" panose="04020502070702020202" pitchFamily="82" charset="0"/>
              </a:rPr>
              <a:t>1.</a:t>
            </a:r>
            <a:endParaRPr lang="zh-CN" altLang="en-US" sz="4000" dirty="0">
              <a:solidFill>
                <a:schemeClr val="bg1"/>
              </a:solidFill>
              <a:latin typeface="Niagara Solid" panose="04020502070702020202" pitchFamily="82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27676" y="4413989"/>
            <a:ext cx="3978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Niagara Solid" panose="04020502070702020202" pitchFamily="82" charset="0"/>
              </a:rPr>
              <a:t>2.</a:t>
            </a:r>
            <a:endParaRPr lang="zh-CN" altLang="en-US" sz="4000" dirty="0">
              <a:solidFill>
                <a:schemeClr val="bg1"/>
              </a:solidFill>
              <a:latin typeface="Niagara Solid" panose="04020502070702020202" pitchFamily="82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027676" y="4974764"/>
            <a:ext cx="3978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Niagara Solid" panose="04020502070702020202" pitchFamily="82" charset="0"/>
              </a:rPr>
              <a:t>3.</a:t>
            </a:r>
            <a:endParaRPr lang="zh-CN" altLang="en-US" sz="4000" dirty="0">
              <a:solidFill>
                <a:schemeClr val="bg1"/>
              </a:solidFill>
              <a:latin typeface="Niagara Solid" panose="04020502070702020202" pitchFamily="82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7676" y="5500156"/>
            <a:ext cx="3818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Niagara Solid" panose="04020502070702020202" pitchFamily="82" charset="0"/>
              </a:rPr>
              <a:t>4.</a:t>
            </a:r>
            <a:endParaRPr lang="zh-CN" altLang="en-US" sz="4000" dirty="0">
              <a:solidFill>
                <a:schemeClr val="bg1"/>
              </a:solidFill>
              <a:latin typeface="Niagara Solid" panose="04020502070702020202" pitchFamily="82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425542" y="4003040"/>
            <a:ext cx="31591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 smtClean="0">
                <a:solidFill>
                  <a:schemeClr val="bg1"/>
                </a:solidFill>
                <a:latin typeface="Niagara Solid" panose="04020502070702020202" pitchFamily="82" charset="0"/>
              </a:rPr>
              <a:t>你的标题要尽量简短精炼</a:t>
            </a:r>
            <a:endParaRPr lang="zh-CN" altLang="en-US" sz="2000" dirty="0">
              <a:solidFill>
                <a:schemeClr val="bg1"/>
              </a:solidFill>
              <a:latin typeface="Niagara Solid" panose="04020502070702020202" pitchFamily="82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425542" y="4563815"/>
            <a:ext cx="31591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 smtClean="0">
                <a:solidFill>
                  <a:schemeClr val="bg1"/>
                </a:solidFill>
                <a:latin typeface="Niagara Solid" panose="04020502070702020202" pitchFamily="82" charset="0"/>
              </a:rPr>
              <a:t>你的标题要尽量简短精炼</a:t>
            </a:r>
            <a:endParaRPr lang="zh-CN" altLang="en-US" sz="2000" dirty="0">
              <a:solidFill>
                <a:schemeClr val="bg1"/>
              </a:solidFill>
              <a:latin typeface="Niagara Solid" panose="04020502070702020202" pitchFamily="82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425542" y="5128652"/>
            <a:ext cx="31591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 smtClean="0">
                <a:solidFill>
                  <a:schemeClr val="bg1"/>
                </a:solidFill>
                <a:latin typeface="Niagara Solid" panose="04020502070702020202" pitchFamily="82" charset="0"/>
              </a:rPr>
              <a:t>你的标题要尽量简短精炼</a:t>
            </a:r>
            <a:endParaRPr lang="zh-CN" altLang="en-US" sz="2000" dirty="0">
              <a:solidFill>
                <a:schemeClr val="bg1"/>
              </a:solidFill>
              <a:latin typeface="Niagara Solid" panose="04020502070702020202" pitchFamily="82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425542" y="5654044"/>
            <a:ext cx="31591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 smtClean="0">
                <a:solidFill>
                  <a:schemeClr val="bg1"/>
                </a:solidFill>
                <a:latin typeface="Niagara Solid" panose="04020502070702020202" pitchFamily="82" charset="0"/>
              </a:rPr>
              <a:t>你的标题要尽量简短精炼</a:t>
            </a:r>
            <a:endParaRPr lang="zh-CN" altLang="en-US" sz="2000" dirty="0">
              <a:solidFill>
                <a:schemeClr val="bg1"/>
              </a:solidFill>
              <a:latin typeface="Niagara Solid" panose="04020502070702020202" pitchFamily="82" charset="0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1425542" y="4413989"/>
            <a:ext cx="3159158" cy="0"/>
          </a:xfrm>
          <a:prstGeom prst="line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1425542" y="4974764"/>
            <a:ext cx="2603676" cy="0"/>
          </a:xfrm>
          <a:prstGeom prst="line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1425542" y="5528762"/>
            <a:ext cx="1952658" cy="0"/>
          </a:xfrm>
          <a:prstGeom prst="line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1425542" y="6058399"/>
            <a:ext cx="1254158" cy="0"/>
          </a:xfrm>
          <a:prstGeom prst="line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1_1"/>
          <p:cNvSpPr txBox="1"/>
          <p:nvPr/>
        </p:nvSpPr>
        <p:spPr>
          <a:xfrm>
            <a:off x="-9673" y="-574995"/>
            <a:ext cx="9648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提示：封面最上层有修饰杂点层，修改时先将杂点层移开，修改好之后再将它放置在最上层。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773929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8559800" cy="6858000"/>
          </a:xfrm>
          <a:prstGeom prst="rect">
            <a:avLst/>
          </a:prstGeom>
          <a:solidFill>
            <a:srgbClr val="008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416"/>
          <a:stretch/>
        </p:blipFill>
        <p:spPr>
          <a:xfrm>
            <a:off x="-25400" y="2751"/>
            <a:ext cx="12227073" cy="6852498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419100" y="444499"/>
            <a:ext cx="11459837" cy="5957622"/>
            <a:chOff x="419100" y="444499"/>
            <a:chExt cx="11459837" cy="5957622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9100" y="444500"/>
              <a:ext cx="2811378" cy="1869567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58187" y="444499"/>
              <a:ext cx="2815613" cy="1869567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9100" y="2514600"/>
              <a:ext cx="5854700" cy="3887521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85262" y="444499"/>
              <a:ext cx="5393675" cy="3581400"/>
            </a:xfrm>
            <a:prstGeom prst="rect">
              <a:avLst/>
            </a:prstGeom>
          </p:spPr>
        </p:pic>
        <p:sp>
          <p:nvSpPr>
            <p:cNvPr id="8" name="矩形 7"/>
            <p:cNvSpPr/>
            <p:nvPr/>
          </p:nvSpPr>
          <p:spPr>
            <a:xfrm>
              <a:off x="6501509" y="4216400"/>
              <a:ext cx="5322191" cy="2185721"/>
            </a:xfrm>
            <a:prstGeom prst="rect">
              <a:avLst/>
            </a:prstGeom>
            <a:solidFill>
              <a:srgbClr val="2B26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472674" y="2197099"/>
              <a:ext cx="4730782" cy="22159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3800" dirty="0" smtClean="0">
                  <a:solidFill>
                    <a:schemeClr val="bg1"/>
                  </a:solidFill>
                  <a:latin typeface="Niagara Solid" panose="04020502070702020202" pitchFamily="82" charset="0"/>
                </a:rPr>
                <a:t>YOUR TEXT</a:t>
              </a:r>
              <a:endParaRPr lang="zh-CN" altLang="en-US" sz="13800" dirty="0">
                <a:solidFill>
                  <a:schemeClr val="bg1"/>
                </a:solidFill>
                <a:latin typeface="Niagara Solid" panose="04020502070702020202" pitchFamily="82" charset="0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6675487" y="4875758"/>
              <a:ext cx="4856113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75000"/>
                    </a:schemeClr>
                  </a:solidFill>
                </a:rPr>
                <a:t>修改此处</a:t>
              </a:r>
              <a:r>
                <a:rPr lang="zh-CN" altLang="en-US" sz="1400" dirty="0" smtClean="0">
                  <a:solidFill>
                    <a:schemeClr val="bg1">
                      <a:lumMod val="75000"/>
                    </a:schemeClr>
                  </a:solidFill>
                </a:rPr>
                <a:t>文本为您想要添加的内容。您</a:t>
              </a:r>
              <a:r>
                <a:rPr lang="zh-CN" altLang="en-US" sz="1400" dirty="0">
                  <a:solidFill>
                    <a:schemeClr val="bg1">
                      <a:lumMod val="75000"/>
                    </a:schemeClr>
                  </a:solidFill>
                </a:rPr>
                <a:t>也</a:t>
              </a:r>
              <a:r>
                <a:rPr lang="zh-CN" altLang="en-US" sz="1400" dirty="0" smtClean="0">
                  <a:solidFill>
                    <a:schemeClr val="bg1">
                      <a:lumMod val="75000"/>
                    </a:schemeClr>
                  </a:solidFill>
                </a:rPr>
                <a:t>可以适当修改文字颜色，将重点加粗标出，注意保持一定的行间距，字体尽量使用易于识别的微软雅黑，如果您将此文本复制到其他演示文稿，请修改此处字体。</a:t>
              </a: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6675487" y="4253945"/>
              <a:ext cx="2087513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bg1"/>
                  </a:solidFill>
                </a:rPr>
                <a:t>点</a:t>
              </a:r>
              <a:r>
                <a:rPr lang="zh-CN" altLang="en-US" sz="2000" dirty="0" smtClean="0">
                  <a:solidFill>
                    <a:schemeClr val="bg1"/>
                  </a:solidFill>
                </a:rPr>
                <a:t>此添加大标题</a:t>
              </a:r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6772242" y="4827732"/>
              <a:ext cx="1787558" cy="0"/>
            </a:xfrm>
            <a:prstGeom prst="line">
              <a:avLst/>
            </a:prstGeom>
            <a:ln>
              <a:solidFill>
                <a:srgbClr val="008C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_1"/>
          <p:cNvSpPr txBox="1"/>
          <p:nvPr/>
        </p:nvSpPr>
        <p:spPr>
          <a:xfrm>
            <a:off x="-9673" y="-574995"/>
            <a:ext cx="9648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提示：封面最上层有修饰杂点层，修改时先将杂点层移开，修改好之后再将它放置在最上层。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272226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190625"/>
            <a:ext cx="12192000" cy="3143250"/>
          </a:xfrm>
          <a:prstGeom prst="rect">
            <a:avLst/>
          </a:prstGeom>
          <a:solidFill>
            <a:srgbClr val="008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673" y="2751"/>
            <a:ext cx="12211346" cy="685249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27431" b="18119"/>
          <a:stretch/>
        </p:blipFill>
        <p:spPr>
          <a:xfrm>
            <a:off x="3500230" y="1190625"/>
            <a:ext cx="8691770" cy="314325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63244" y="2032403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</a:rPr>
              <a:t>关于我们的产品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345546" y="3256366"/>
            <a:ext cx="762788" cy="762790"/>
            <a:chOff x="713587" y="2943864"/>
            <a:chExt cx="762788" cy="762790"/>
          </a:xfrm>
        </p:grpSpPr>
        <p:sp>
          <p:nvSpPr>
            <p:cNvPr id="7" name="AutoShape 14"/>
            <p:cNvSpPr>
              <a:spLocks/>
            </p:cNvSpPr>
            <p:nvPr/>
          </p:nvSpPr>
          <p:spPr bwMode="auto">
            <a:xfrm>
              <a:off x="857839" y="3088168"/>
              <a:ext cx="474284" cy="474182"/>
            </a:xfrm>
            <a:custGeom>
              <a:avLst/>
              <a:gdLst>
                <a:gd name="T0" fmla="*/ 197997 w 21600"/>
                <a:gd name="T1" fmla="*/ 197987 h 21579"/>
                <a:gd name="T2" fmla="*/ 197997 w 21600"/>
                <a:gd name="T3" fmla="*/ 197987 h 21579"/>
                <a:gd name="T4" fmla="*/ 197997 w 21600"/>
                <a:gd name="T5" fmla="*/ 197987 h 21579"/>
                <a:gd name="T6" fmla="*/ 197997 w 21600"/>
                <a:gd name="T7" fmla="*/ 197987 h 215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579">
                  <a:moveTo>
                    <a:pt x="21599" y="9391"/>
                  </a:moveTo>
                  <a:cubicBezTo>
                    <a:pt x="21599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8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599" y="8895"/>
                    <a:pt x="21599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0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lIns="38100" tIns="38100" rIns="38100" bIns="38100" anchor="ctr"/>
            <a:lstStyle/>
            <a:p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713587" y="2943864"/>
              <a:ext cx="762788" cy="762790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9" name="直接连接符 8"/>
          <p:cNvCxnSpPr/>
          <p:nvPr/>
        </p:nvCxnSpPr>
        <p:spPr>
          <a:xfrm flipH="1">
            <a:off x="200025" y="2622298"/>
            <a:ext cx="2915284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383708" y="2688974"/>
            <a:ext cx="28777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>
                <a:solidFill>
                  <a:schemeClr val="bg1">
                    <a:lumMod val="95000"/>
                  </a:schemeClr>
                </a:solidFill>
              </a:rPr>
              <a:t>修改此处文本为您想要添加的内容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778454" y="4572738"/>
            <a:ext cx="431754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75000"/>
                  </a:schemeClr>
                </a:solidFill>
              </a:rPr>
              <a:t>修改此处</a:t>
            </a:r>
            <a:r>
              <a:rPr lang="zh-CN" altLang="en-US" sz="1400" dirty="0" smtClean="0">
                <a:solidFill>
                  <a:schemeClr val="bg1">
                    <a:lumMod val="75000"/>
                  </a:schemeClr>
                </a:solidFill>
              </a:rPr>
              <a:t>文本为您想要添加的内容。您</a:t>
            </a:r>
            <a:r>
              <a:rPr lang="zh-CN" altLang="en-US" sz="1400" dirty="0">
                <a:solidFill>
                  <a:schemeClr val="bg1">
                    <a:lumMod val="75000"/>
                  </a:schemeClr>
                </a:solidFill>
              </a:rPr>
              <a:t>也</a:t>
            </a:r>
            <a:r>
              <a:rPr lang="zh-CN" altLang="en-US" sz="1400" dirty="0" smtClean="0">
                <a:solidFill>
                  <a:schemeClr val="bg1">
                    <a:lumMod val="75000"/>
                  </a:schemeClr>
                </a:solidFill>
              </a:rPr>
              <a:t>可以适当修改文字颜色，将重点加粗标出，注意保持一定的行间距，字体尽量使用易于识别的微软雅黑，如果您将此文本复制到其他演示文稿，请修改此处字体。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518400" y="4516082"/>
            <a:ext cx="438648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75000"/>
                  </a:schemeClr>
                </a:solidFill>
              </a:rPr>
              <a:t>修改此处</a:t>
            </a:r>
            <a:r>
              <a:rPr lang="zh-CN" altLang="en-US" sz="1400" dirty="0" smtClean="0">
                <a:solidFill>
                  <a:schemeClr val="bg1">
                    <a:lumMod val="75000"/>
                  </a:schemeClr>
                </a:solidFill>
              </a:rPr>
              <a:t>文本为您想要添加的内容。您</a:t>
            </a:r>
            <a:r>
              <a:rPr lang="zh-CN" altLang="en-US" sz="1400" dirty="0">
                <a:solidFill>
                  <a:schemeClr val="bg1">
                    <a:lumMod val="75000"/>
                  </a:schemeClr>
                </a:solidFill>
              </a:rPr>
              <a:t>也</a:t>
            </a:r>
            <a:r>
              <a:rPr lang="zh-CN" altLang="en-US" sz="1400" dirty="0" smtClean="0">
                <a:solidFill>
                  <a:schemeClr val="bg1">
                    <a:lumMod val="75000"/>
                  </a:schemeClr>
                </a:solidFill>
              </a:rPr>
              <a:t>可以适当修改文字颜色，将重点加粗标出，注意保持一定的行间距，字体尽量使用易于识别的微软雅黑，如果您将此文本复制到其他演示文稿，请修改此处字体。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430287" y="4673694"/>
            <a:ext cx="1227380" cy="1227383"/>
            <a:chOff x="379849" y="5701888"/>
            <a:chExt cx="762788" cy="762790"/>
          </a:xfrm>
        </p:grpSpPr>
        <p:sp>
          <p:nvSpPr>
            <p:cNvPr id="13" name="AutoShape 47"/>
            <p:cNvSpPr>
              <a:spLocks/>
            </p:cNvSpPr>
            <p:nvPr/>
          </p:nvSpPr>
          <p:spPr bwMode="auto">
            <a:xfrm>
              <a:off x="563244" y="5885326"/>
              <a:ext cx="395998" cy="395914"/>
            </a:xfrm>
            <a:custGeom>
              <a:avLst/>
              <a:gdLst>
                <a:gd name="T0" fmla="*/ 197996 w 21600"/>
                <a:gd name="T1" fmla="*/ 197997 h 21600"/>
                <a:gd name="T2" fmla="*/ 197996 w 21600"/>
                <a:gd name="T3" fmla="*/ 197997 h 21600"/>
                <a:gd name="T4" fmla="*/ 197996 w 21600"/>
                <a:gd name="T5" fmla="*/ 197997 h 21600"/>
                <a:gd name="T6" fmla="*/ 197996 w 21600"/>
                <a:gd name="T7" fmla="*/ 19799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0708" y="14020"/>
                  </a:moveTo>
                  <a:cubicBezTo>
                    <a:pt x="20951" y="14020"/>
                    <a:pt x="21161" y="14125"/>
                    <a:pt x="21335" y="14334"/>
                  </a:cubicBezTo>
                  <a:cubicBezTo>
                    <a:pt x="21511" y="14548"/>
                    <a:pt x="21599" y="14810"/>
                    <a:pt x="21599" y="15115"/>
                  </a:cubicBezTo>
                  <a:lnTo>
                    <a:pt x="21599" y="20504"/>
                  </a:lnTo>
                  <a:cubicBezTo>
                    <a:pt x="21599" y="20815"/>
                    <a:pt x="21511" y="21071"/>
                    <a:pt x="21335" y="21285"/>
                  </a:cubicBezTo>
                  <a:cubicBezTo>
                    <a:pt x="21161" y="21494"/>
                    <a:pt x="20951" y="21599"/>
                    <a:pt x="20708" y="21599"/>
                  </a:cubicBezTo>
                  <a:lnTo>
                    <a:pt x="16197" y="21599"/>
                  </a:lnTo>
                  <a:cubicBezTo>
                    <a:pt x="15940" y="21599"/>
                    <a:pt x="15729" y="21494"/>
                    <a:pt x="15563" y="21285"/>
                  </a:cubicBezTo>
                  <a:cubicBezTo>
                    <a:pt x="15399" y="21071"/>
                    <a:pt x="15316" y="20815"/>
                    <a:pt x="15316" y="20504"/>
                  </a:cubicBezTo>
                  <a:lnTo>
                    <a:pt x="15316" y="15115"/>
                  </a:lnTo>
                  <a:cubicBezTo>
                    <a:pt x="15316" y="14810"/>
                    <a:pt x="15399" y="14548"/>
                    <a:pt x="15570" y="14334"/>
                  </a:cubicBezTo>
                  <a:cubicBezTo>
                    <a:pt x="15737" y="14125"/>
                    <a:pt x="15945" y="14020"/>
                    <a:pt x="16197" y="14020"/>
                  </a:cubicBezTo>
                  <a:lnTo>
                    <a:pt x="17788" y="14020"/>
                  </a:lnTo>
                  <a:lnTo>
                    <a:pt x="17788" y="11869"/>
                  </a:lnTo>
                  <a:cubicBezTo>
                    <a:pt x="17788" y="11699"/>
                    <a:pt x="17707" y="11610"/>
                    <a:pt x="17543" y="11602"/>
                  </a:cubicBezTo>
                  <a:lnTo>
                    <a:pt x="11473" y="11602"/>
                  </a:lnTo>
                  <a:lnTo>
                    <a:pt x="11473" y="14019"/>
                  </a:lnTo>
                  <a:lnTo>
                    <a:pt x="13054" y="14019"/>
                  </a:lnTo>
                  <a:cubicBezTo>
                    <a:pt x="13296" y="14019"/>
                    <a:pt x="13507" y="14125"/>
                    <a:pt x="13681" y="14334"/>
                  </a:cubicBezTo>
                  <a:cubicBezTo>
                    <a:pt x="13857" y="14548"/>
                    <a:pt x="13945" y="14810"/>
                    <a:pt x="13945" y="15115"/>
                  </a:cubicBezTo>
                  <a:lnTo>
                    <a:pt x="13945" y="20504"/>
                  </a:lnTo>
                  <a:cubicBezTo>
                    <a:pt x="13945" y="20815"/>
                    <a:pt x="13857" y="21071"/>
                    <a:pt x="13681" y="21285"/>
                  </a:cubicBezTo>
                  <a:cubicBezTo>
                    <a:pt x="13507" y="21494"/>
                    <a:pt x="13296" y="21599"/>
                    <a:pt x="13054" y="21599"/>
                  </a:cubicBezTo>
                  <a:lnTo>
                    <a:pt x="8543" y="21599"/>
                  </a:lnTo>
                  <a:cubicBezTo>
                    <a:pt x="8298" y="21599"/>
                    <a:pt x="8090" y="21494"/>
                    <a:pt x="7913" y="21285"/>
                  </a:cubicBezTo>
                  <a:cubicBezTo>
                    <a:pt x="7740" y="21071"/>
                    <a:pt x="7651" y="20815"/>
                    <a:pt x="7651" y="20504"/>
                  </a:cubicBezTo>
                  <a:lnTo>
                    <a:pt x="7651" y="15115"/>
                  </a:lnTo>
                  <a:cubicBezTo>
                    <a:pt x="7651" y="14810"/>
                    <a:pt x="7740" y="14548"/>
                    <a:pt x="7913" y="14334"/>
                  </a:cubicBezTo>
                  <a:cubicBezTo>
                    <a:pt x="8090" y="14125"/>
                    <a:pt x="8298" y="14019"/>
                    <a:pt x="8543" y="14019"/>
                  </a:cubicBezTo>
                  <a:lnTo>
                    <a:pt x="10124" y="14019"/>
                  </a:lnTo>
                  <a:lnTo>
                    <a:pt x="10124" y="11602"/>
                  </a:lnTo>
                  <a:lnTo>
                    <a:pt x="4056" y="11602"/>
                  </a:lnTo>
                  <a:cubicBezTo>
                    <a:pt x="3901" y="11602"/>
                    <a:pt x="3821" y="11690"/>
                    <a:pt x="3821" y="11869"/>
                  </a:cubicBezTo>
                  <a:lnTo>
                    <a:pt x="3821" y="14020"/>
                  </a:lnTo>
                  <a:lnTo>
                    <a:pt x="5402" y="14020"/>
                  </a:lnTo>
                  <a:cubicBezTo>
                    <a:pt x="5661" y="14020"/>
                    <a:pt x="5874" y="14125"/>
                    <a:pt x="6053" y="14334"/>
                  </a:cubicBezTo>
                  <a:cubicBezTo>
                    <a:pt x="6229" y="14548"/>
                    <a:pt x="6315" y="14810"/>
                    <a:pt x="6315" y="15115"/>
                  </a:cubicBezTo>
                  <a:lnTo>
                    <a:pt x="6315" y="20504"/>
                  </a:lnTo>
                  <a:cubicBezTo>
                    <a:pt x="6315" y="20815"/>
                    <a:pt x="6229" y="21071"/>
                    <a:pt x="6053" y="21285"/>
                  </a:cubicBezTo>
                  <a:cubicBezTo>
                    <a:pt x="5877" y="21494"/>
                    <a:pt x="5664" y="21599"/>
                    <a:pt x="5402" y="21599"/>
                  </a:cubicBezTo>
                  <a:lnTo>
                    <a:pt x="913" y="21599"/>
                  </a:lnTo>
                  <a:cubicBezTo>
                    <a:pt x="658" y="21599"/>
                    <a:pt x="440" y="21494"/>
                    <a:pt x="261" y="21285"/>
                  </a:cubicBezTo>
                  <a:cubicBezTo>
                    <a:pt x="88" y="21071"/>
                    <a:pt x="0" y="20815"/>
                    <a:pt x="0" y="20504"/>
                  </a:cubicBezTo>
                  <a:lnTo>
                    <a:pt x="0" y="15115"/>
                  </a:lnTo>
                  <a:cubicBezTo>
                    <a:pt x="0" y="14810"/>
                    <a:pt x="88" y="14548"/>
                    <a:pt x="261" y="14334"/>
                  </a:cubicBezTo>
                  <a:cubicBezTo>
                    <a:pt x="438" y="14125"/>
                    <a:pt x="656" y="14020"/>
                    <a:pt x="913" y="14020"/>
                  </a:cubicBezTo>
                  <a:lnTo>
                    <a:pt x="2472" y="14020"/>
                  </a:lnTo>
                  <a:lnTo>
                    <a:pt x="2472" y="11869"/>
                  </a:lnTo>
                  <a:cubicBezTo>
                    <a:pt x="2472" y="11352"/>
                    <a:pt x="2629" y="10911"/>
                    <a:pt x="2942" y="10544"/>
                  </a:cubicBezTo>
                  <a:cubicBezTo>
                    <a:pt x="3253" y="10180"/>
                    <a:pt x="3622" y="9997"/>
                    <a:pt x="4053" y="9997"/>
                  </a:cubicBezTo>
                  <a:lnTo>
                    <a:pt x="10121" y="9997"/>
                  </a:lnTo>
                  <a:lnTo>
                    <a:pt x="10121" y="7550"/>
                  </a:lnTo>
                  <a:lnTo>
                    <a:pt x="8540" y="7550"/>
                  </a:lnTo>
                  <a:cubicBezTo>
                    <a:pt x="8295" y="7550"/>
                    <a:pt x="8087" y="7450"/>
                    <a:pt x="7911" y="7248"/>
                  </a:cubicBezTo>
                  <a:cubicBezTo>
                    <a:pt x="7737" y="7045"/>
                    <a:pt x="7649" y="6789"/>
                    <a:pt x="7649" y="6484"/>
                  </a:cubicBezTo>
                  <a:lnTo>
                    <a:pt x="7649" y="1066"/>
                  </a:lnTo>
                  <a:cubicBezTo>
                    <a:pt x="7649" y="775"/>
                    <a:pt x="7737" y="522"/>
                    <a:pt x="7911" y="314"/>
                  </a:cubicBezTo>
                  <a:cubicBezTo>
                    <a:pt x="8087" y="102"/>
                    <a:pt x="8295" y="0"/>
                    <a:pt x="8540" y="0"/>
                  </a:cubicBezTo>
                  <a:lnTo>
                    <a:pt x="13052" y="0"/>
                  </a:lnTo>
                  <a:cubicBezTo>
                    <a:pt x="13294" y="0"/>
                    <a:pt x="13504" y="102"/>
                    <a:pt x="13678" y="314"/>
                  </a:cubicBezTo>
                  <a:cubicBezTo>
                    <a:pt x="13854" y="522"/>
                    <a:pt x="13943" y="775"/>
                    <a:pt x="13943" y="1066"/>
                  </a:cubicBezTo>
                  <a:lnTo>
                    <a:pt x="13943" y="6484"/>
                  </a:lnTo>
                  <a:cubicBezTo>
                    <a:pt x="13943" y="6789"/>
                    <a:pt x="13854" y="7045"/>
                    <a:pt x="13678" y="7248"/>
                  </a:cubicBezTo>
                  <a:cubicBezTo>
                    <a:pt x="13504" y="7450"/>
                    <a:pt x="13294" y="7550"/>
                    <a:pt x="13052" y="7550"/>
                  </a:cubicBezTo>
                  <a:lnTo>
                    <a:pt x="11470" y="7550"/>
                  </a:lnTo>
                  <a:lnTo>
                    <a:pt x="11470" y="9997"/>
                  </a:lnTo>
                  <a:lnTo>
                    <a:pt x="17541" y="9997"/>
                  </a:lnTo>
                  <a:cubicBezTo>
                    <a:pt x="17969" y="9997"/>
                    <a:pt x="18339" y="10177"/>
                    <a:pt x="18652" y="10538"/>
                  </a:cubicBezTo>
                  <a:cubicBezTo>
                    <a:pt x="18966" y="10899"/>
                    <a:pt x="19122" y="11343"/>
                    <a:pt x="19122" y="11869"/>
                  </a:cubicBezTo>
                  <a:lnTo>
                    <a:pt x="19122" y="14020"/>
                  </a:lnTo>
                  <a:lnTo>
                    <a:pt x="20708" y="14020"/>
                  </a:lnTo>
                  <a:close/>
                </a:path>
              </a:pathLst>
            </a:custGeom>
            <a:solidFill>
              <a:srgbClr val="E4AE00"/>
            </a:solidFill>
            <a:ln>
              <a:noFill/>
            </a:ln>
            <a:effectLst/>
            <a:extLst/>
          </p:spPr>
          <p:txBody>
            <a:bodyPr lIns="38100" tIns="38100" rIns="38100" bIns="38100" anchor="ctr"/>
            <a:lstStyle/>
            <a:p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379849" y="5701888"/>
              <a:ext cx="762788" cy="762790"/>
            </a:xfrm>
            <a:prstGeom prst="rect">
              <a:avLst/>
            </a:prstGeom>
            <a:noFill/>
            <a:ln w="38100">
              <a:solidFill>
                <a:srgbClr val="E4A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193510" y="4673694"/>
            <a:ext cx="1227380" cy="1227383"/>
            <a:chOff x="6193510" y="4673694"/>
            <a:chExt cx="1227380" cy="1227383"/>
          </a:xfrm>
        </p:grpSpPr>
        <p:sp>
          <p:nvSpPr>
            <p:cNvPr id="16" name="矩形 15"/>
            <p:cNvSpPr/>
            <p:nvPr/>
          </p:nvSpPr>
          <p:spPr>
            <a:xfrm>
              <a:off x="6193510" y="4673694"/>
              <a:ext cx="1227380" cy="1227383"/>
            </a:xfrm>
            <a:prstGeom prst="rect">
              <a:avLst/>
            </a:prstGeom>
            <a:noFill/>
            <a:ln w="38100">
              <a:solidFill>
                <a:srgbClr val="E4A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AutoShape 77"/>
            <p:cNvSpPr>
              <a:spLocks/>
            </p:cNvSpPr>
            <p:nvPr/>
          </p:nvSpPr>
          <p:spPr bwMode="auto">
            <a:xfrm>
              <a:off x="6502399" y="4968859"/>
              <a:ext cx="640639" cy="640500"/>
            </a:xfrm>
            <a:custGeom>
              <a:avLst/>
              <a:gdLst>
                <a:gd name="T0" fmla="*/ 197996 w 21600"/>
                <a:gd name="T1" fmla="*/ 197996 h 21600"/>
                <a:gd name="T2" fmla="*/ 197996 w 21600"/>
                <a:gd name="T3" fmla="*/ 197996 h 21600"/>
                <a:gd name="T4" fmla="*/ 197996 w 21600"/>
                <a:gd name="T5" fmla="*/ 197996 h 21600"/>
                <a:gd name="T6" fmla="*/ 197996 w 21600"/>
                <a:gd name="T7" fmla="*/ 19799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3767" y="5419"/>
                  </a:moveTo>
                  <a:cubicBezTo>
                    <a:pt x="4051" y="5419"/>
                    <a:pt x="4271" y="5505"/>
                    <a:pt x="4428" y="5687"/>
                  </a:cubicBezTo>
                  <a:cubicBezTo>
                    <a:pt x="4586" y="5865"/>
                    <a:pt x="4701" y="6078"/>
                    <a:pt x="4766" y="6326"/>
                  </a:cubicBezTo>
                  <a:cubicBezTo>
                    <a:pt x="4835" y="6574"/>
                    <a:pt x="4879" y="6836"/>
                    <a:pt x="4893" y="7106"/>
                  </a:cubicBezTo>
                  <a:cubicBezTo>
                    <a:pt x="4910" y="7377"/>
                    <a:pt x="4917" y="7596"/>
                    <a:pt x="4917" y="7760"/>
                  </a:cubicBezTo>
                  <a:lnTo>
                    <a:pt x="4917" y="9856"/>
                  </a:lnTo>
                  <a:cubicBezTo>
                    <a:pt x="4809" y="9928"/>
                    <a:pt x="4720" y="10015"/>
                    <a:pt x="4646" y="10110"/>
                  </a:cubicBezTo>
                  <a:cubicBezTo>
                    <a:pt x="4574" y="10208"/>
                    <a:pt x="4468" y="10257"/>
                    <a:pt x="4329" y="10257"/>
                  </a:cubicBezTo>
                  <a:lnTo>
                    <a:pt x="561" y="10257"/>
                  </a:lnTo>
                  <a:cubicBezTo>
                    <a:pt x="439" y="10257"/>
                    <a:pt x="338" y="10208"/>
                    <a:pt x="256" y="10110"/>
                  </a:cubicBezTo>
                  <a:cubicBezTo>
                    <a:pt x="177" y="10015"/>
                    <a:pt x="93" y="9928"/>
                    <a:pt x="0" y="9856"/>
                  </a:cubicBezTo>
                  <a:lnTo>
                    <a:pt x="0" y="7760"/>
                  </a:lnTo>
                  <a:cubicBezTo>
                    <a:pt x="0" y="7596"/>
                    <a:pt x="4" y="7377"/>
                    <a:pt x="12" y="7106"/>
                  </a:cubicBezTo>
                  <a:cubicBezTo>
                    <a:pt x="19" y="6836"/>
                    <a:pt x="57" y="6574"/>
                    <a:pt x="124" y="6326"/>
                  </a:cubicBezTo>
                  <a:cubicBezTo>
                    <a:pt x="196" y="6078"/>
                    <a:pt x="309" y="5865"/>
                    <a:pt x="465" y="5687"/>
                  </a:cubicBezTo>
                  <a:cubicBezTo>
                    <a:pt x="624" y="5508"/>
                    <a:pt x="842" y="5419"/>
                    <a:pt x="1123" y="5419"/>
                  </a:cubicBezTo>
                  <a:cubicBezTo>
                    <a:pt x="782" y="5151"/>
                    <a:pt x="508" y="4803"/>
                    <a:pt x="304" y="4377"/>
                  </a:cubicBezTo>
                  <a:cubicBezTo>
                    <a:pt x="103" y="3950"/>
                    <a:pt x="0" y="3469"/>
                    <a:pt x="0" y="2937"/>
                  </a:cubicBezTo>
                  <a:cubicBezTo>
                    <a:pt x="0" y="2539"/>
                    <a:pt x="64" y="2162"/>
                    <a:pt x="189" y="1805"/>
                  </a:cubicBezTo>
                  <a:cubicBezTo>
                    <a:pt x="316" y="1448"/>
                    <a:pt x="491" y="1134"/>
                    <a:pt x="717" y="861"/>
                  </a:cubicBezTo>
                  <a:cubicBezTo>
                    <a:pt x="943" y="590"/>
                    <a:pt x="1207" y="380"/>
                    <a:pt x="1504" y="227"/>
                  </a:cubicBezTo>
                  <a:cubicBezTo>
                    <a:pt x="1804" y="77"/>
                    <a:pt x="2119" y="0"/>
                    <a:pt x="2445" y="0"/>
                  </a:cubicBezTo>
                  <a:cubicBezTo>
                    <a:pt x="2793" y="0"/>
                    <a:pt x="3115" y="77"/>
                    <a:pt x="3412" y="227"/>
                  </a:cubicBezTo>
                  <a:cubicBezTo>
                    <a:pt x="3712" y="380"/>
                    <a:pt x="3969" y="590"/>
                    <a:pt x="4188" y="861"/>
                  </a:cubicBezTo>
                  <a:cubicBezTo>
                    <a:pt x="4406" y="1134"/>
                    <a:pt x="4584" y="1448"/>
                    <a:pt x="4716" y="1805"/>
                  </a:cubicBezTo>
                  <a:cubicBezTo>
                    <a:pt x="4850" y="2162"/>
                    <a:pt x="4917" y="2539"/>
                    <a:pt x="4917" y="2937"/>
                  </a:cubicBezTo>
                  <a:cubicBezTo>
                    <a:pt x="4917" y="3458"/>
                    <a:pt x="4814" y="3939"/>
                    <a:pt x="4603" y="4371"/>
                  </a:cubicBezTo>
                  <a:cubicBezTo>
                    <a:pt x="4392" y="4800"/>
                    <a:pt x="4115" y="5151"/>
                    <a:pt x="3767" y="5419"/>
                  </a:cubicBezTo>
                  <a:moveTo>
                    <a:pt x="18165" y="12062"/>
                  </a:moveTo>
                  <a:cubicBezTo>
                    <a:pt x="18672" y="12604"/>
                    <a:pt x="19070" y="13142"/>
                    <a:pt x="19356" y="13669"/>
                  </a:cubicBezTo>
                  <a:cubicBezTo>
                    <a:pt x="19641" y="14196"/>
                    <a:pt x="19788" y="14801"/>
                    <a:pt x="19788" y="15480"/>
                  </a:cubicBezTo>
                  <a:lnTo>
                    <a:pt x="19788" y="20816"/>
                  </a:lnTo>
                  <a:cubicBezTo>
                    <a:pt x="19694" y="20868"/>
                    <a:pt x="19620" y="20931"/>
                    <a:pt x="19557" y="20995"/>
                  </a:cubicBezTo>
                  <a:cubicBezTo>
                    <a:pt x="19497" y="21061"/>
                    <a:pt x="19425" y="21122"/>
                    <a:pt x="19344" y="21191"/>
                  </a:cubicBezTo>
                  <a:cubicBezTo>
                    <a:pt x="19262" y="21251"/>
                    <a:pt x="19173" y="21317"/>
                    <a:pt x="19075" y="21386"/>
                  </a:cubicBezTo>
                  <a:cubicBezTo>
                    <a:pt x="18976" y="21455"/>
                    <a:pt x="18835" y="21528"/>
                    <a:pt x="18662" y="21599"/>
                  </a:cubicBezTo>
                  <a:lnTo>
                    <a:pt x="2942" y="21599"/>
                  </a:lnTo>
                  <a:cubicBezTo>
                    <a:pt x="2675" y="21599"/>
                    <a:pt x="2467" y="21499"/>
                    <a:pt x="2318" y="21291"/>
                  </a:cubicBezTo>
                  <a:cubicBezTo>
                    <a:pt x="2167" y="21081"/>
                    <a:pt x="2003" y="20926"/>
                    <a:pt x="1819" y="20816"/>
                  </a:cubicBezTo>
                  <a:lnTo>
                    <a:pt x="1819" y="15480"/>
                  </a:lnTo>
                  <a:cubicBezTo>
                    <a:pt x="1819" y="14763"/>
                    <a:pt x="1989" y="14127"/>
                    <a:pt x="2335" y="13571"/>
                  </a:cubicBezTo>
                  <a:cubicBezTo>
                    <a:pt x="2678" y="13018"/>
                    <a:pt x="3052" y="12511"/>
                    <a:pt x="3460" y="12062"/>
                  </a:cubicBezTo>
                  <a:cubicBezTo>
                    <a:pt x="3535" y="11970"/>
                    <a:pt x="3633" y="11869"/>
                    <a:pt x="3753" y="11766"/>
                  </a:cubicBezTo>
                  <a:cubicBezTo>
                    <a:pt x="3873" y="11659"/>
                    <a:pt x="4000" y="11590"/>
                    <a:pt x="4137" y="11553"/>
                  </a:cubicBezTo>
                  <a:cubicBezTo>
                    <a:pt x="4276" y="11495"/>
                    <a:pt x="4432" y="11466"/>
                    <a:pt x="4610" y="11455"/>
                  </a:cubicBezTo>
                  <a:cubicBezTo>
                    <a:pt x="4785" y="11446"/>
                    <a:pt x="4956" y="11423"/>
                    <a:pt x="5126" y="11388"/>
                  </a:cubicBezTo>
                  <a:cubicBezTo>
                    <a:pt x="5594" y="11299"/>
                    <a:pt x="6091" y="11210"/>
                    <a:pt x="6621" y="11121"/>
                  </a:cubicBezTo>
                  <a:cubicBezTo>
                    <a:pt x="7149" y="11034"/>
                    <a:pt x="7665" y="10945"/>
                    <a:pt x="8172" y="10853"/>
                  </a:cubicBezTo>
                  <a:cubicBezTo>
                    <a:pt x="7483" y="10326"/>
                    <a:pt x="6928" y="9632"/>
                    <a:pt x="6513" y="8762"/>
                  </a:cubicBezTo>
                  <a:cubicBezTo>
                    <a:pt x="6093" y="7896"/>
                    <a:pt x="5884" y="6940"/>
                    <a:pt x="5884" y="5903"/>
                  </a:cubicBezTo>
                  <a:cubicBezTo>
                    <a:pt x="5884" y="5097"/>
                    <a:pt x="6016" y="4331"/>
                    <a:pt x="6275" y="3608"/>
                  </a:cubicBezTo>
                  <a:cubicBezTo>
                    <a:pt x="6535" y="2885"/>
                    <a:pt x="6887" y="2260"/>
                    <a:pt x="7331" y="1733"/>
                  </a:cubicBezTo>
                  <a:cubicBezTo>
                    <a:pt x="7778" y="1203"/>
                    <a:pt x="8299" y="786"/>
                    <a:pt x="8894" y="472"/>
                  </a:cubicBezTo>
                  <a:cubicBezTo>
                    <a:pt x="9494" y="158"/>
                    <a:pt x="10125" y="3"/>
                    <a:pt x="10802" y="3"/>
                  </a:cubicBezTo>
                  <a:cubicBezTo>
                    <a:pt x="11476" y="3"/>
                    <a:pt x="12112" y="158"/>
                    <a:pt x="12710" y="472"/>
                  </a:cubicBezTo>
                  <a:cubicBezTo>
                    <a:pt x="13307" y="786"/>
                    <a:pt x="13826" y="1203"/>
                    <a:pt x="14272" y="1733"/>
                  </a:cubicBezTo>
                  <a:cubicBezTo>
                    <a:pt x="14716" y="2260"/>
                    <a:pt x="15067" y="2885"/>
                    <a:pt x="15328" y="3608"/>
                  </a:cubicBezTo>
                  <a:cubicBezTo>
                    <a:pt x="15590" y="4331"/>
                    <a:pt x="15719" y="5097"/>
                    <a:pt x="15719" y="5903"/>
                  </a:cubicBezTo>
                  <a:cubicBezTo>
                    <a:pt x="15719" y="6939"/>
                    <a:pt x="15513" y="7890"/>
                    <a:pt x="15100" y="8757"/>
                  </a:cubicBezTo>
                  <a:cubicBezTo>
                    <a:pt x="14685" y="9620"/>
                    <a:pt x="14128" y="10320"/>
                    <a:pt x="13432" y="10853"/>
                  </a:cubicBezTo>
                  <a:cubicBezTo>
                    <a:pt x="13936" y="10945"/>
                    <a:pt x="14452" y="11031"/>
                    <a:pt x="14978" y="11115"/>
                  </a:cubicBezTo>
                  <a:cubicBezTo>
                    <a:pt x="15504" y="11198"/>
                    <a:pt x="16005" y="11288"/>
                    <a:pt x="16478" y="11388"/>
                  </a:cubicBezTo>
                  <a:cubicBezTo>
                    <a:pt x="16653" y="11426"/>
                    <a:pt x="16826" y="11449"/>
                    <a:pt x="16994" y="11455"/>
                  </a:cubicBezTo>
                  <a:cubicBezTo>
                    <a:pt x="17162" y="11466"/>
                    <a:pt x="17323" y="11495"/>
                    <a:pt x="17467" y="11553"/>
                  </a:cubicBezTo>
                  <a:cubicBezTo>
                    <a:pt x="17603" y="11590"/>
                    <a:pt x="17731" y="11659"/>
                    <a:pt x="17851" y="11766"/>
                  </a:cubicBezTo>
                  <a:cubicBezTo>
                    <a:pt x="17966" y="11869"/>
                    <a:pt x="18074" y="11970"/>
                    <a:pt x="18165" y="12062"/>
                  </a:cubicBezTo>
                  <a:moveTo>
                    <a:pt x="20474" y="5419"/>
                  </a:moveTo>
                  <a:cubicBezTo>
                    <a:pt x="20757" y="5419"/>
                    <a:pt x="20973" y="5505"/>
                    <a:pt x="21124" y="5687"/>
                  </a:cubicBezTo>
                  <a:cubicBezTo>
                    <a:pt x="21271" y="5865"/>
                    <a:pt x="21381" y="6078"/>
                    <a:pt x="21448" y="6326"/>
                  </a:cubicBezTo>
                  <a:cubicBezTo>
                    <a:pt x="21520" y="6574"/>
                    <a:pt x="21561" y="6836"/>
                    <a:pt x="21576" y="7106"/>
                  </a:cubicBezTo>
                  <a:cubicBezTo>
                    <a:pt x="21592" y="7377"/>
                    <a:pt x="21599" y="7596"/>
                    <a:pt x="21599" y="7760"/>
                  </a:cubicBezTo>
                  <a:lnTo>
                    <a:pt x="21599" y="9856"/>
                  </a:lnTo>
                  <a:cubicBezTo>
                    <a:pt x="21508" y="9928"/>
                    <a:pt x="21422" y="10015"/>
                    <a:pt x="21340" y="10110"/>
                  </a:cubicBezTo>
                  <a:cubicBezTo>
                    <a:pt x="21261" y="10208"/>
                    <a:pt x="21158" y="10257"/>
                    <a:pt x="21036" y="10257"/>
                  </a:cubicBezTo>
                  <a:lnTo>
                    <a:pt x="17268" y="10257"/>
                  </a:lnTo>
                  <a:cubicBezTo>
                    <a:pt x="17131" y="10257"/>
                    <a:pt x="17023" y="10208"/>
                    <a:pt x="16953" y="10110"/>
                  </a:cubicBezTo>
                  <a:cubicBezTo>
                    <a:pt x="16879" y="10015"/>
                    <a:pt x="16790" y="9928"/>
                    <a:pt x="16682" y="9856"/>
                  </a:cubicBezTo>
                  <a:lnTo>
                    <a:pt x="16682" y="7760"/>
                  </a:lnTo>
                  <a:cubicBezTo>
                    <a:pt x="16682" y="7596"/>
                    <a:pt x="16692" y="7377"/>
                    <a:pt x="16706" y="7106"/>
                  </a:cubicBezTo>
                  <a:cubicBezTo>
                    <a:pt x="16720" y="6836"/>
                    <a:pt x="16766" y="6574"/>
                    <a:pt x="16836" y="6326"/>
                  </a:cubicBezTo>
                  <a:cubicBezTo>
                    <a:pt x="16912" y="6078"/>
                    <a:pt x="17023" y="5865"/>
                    <a:pt x="17183" y="5687"/>
                  </a:cubicBezTo>
                  <a:cubicBezTo>
                    <a:pt x="17337" y="5508"/>
                    <a:pt x="17556" y="5419"/>
                    <a:pt x="17829" y="5419"/>
                  </a:cubicBezTo>
                  <a:cubicBezTo>
                    <a:pt x="17488" y="5151"/>
                    <a:pt x="17210" y="4803"/>
                    <a:pt x="16999" y="4377"/>
                  </a:cubicBezTo>
                  <a:cubicBezTo>
                    <a:pt x="16788" y="3950"/>
                    <a:pt x="16682" y="3469"/>
                    <a:pt x="16682" y="2937"/>
                  </a:cubicBezTo>
                  <a:cubicBezTo>
                    <a:pt x="16682" y="2539"/>
                    <a:pt x="16744" y="2162"/>
                    <a:pt x="16872" y="1805"/>
                  </a:cubicBezTo>
                  <a:cubicBezTo>
                    <a:pt x="16999" y="1448"/>
                    <a:pt x="17174" y="1134"/>
                    <a:pt x="17400" y="861"/>
                  </a:cubicBezTo>
                  <a:cubicBezTo>
                    <a:pt x="17625" y="590"/>
                    <a:pt x="17889" y="380"/>
                    <a:pt x="18187" y="227"/>
                  </a:cubicBezTo>
                  <a:cubicBezTo>
                    <a:pt x="18487" y="77"/>
                    <a:pt x="18808" y="0"/>
                    <a:pt x="19152" y="0"/>
                  </a:cubicBezTo>
                  <a:cubicBezTo>
                    <a:pt x="19480" y="0"/>
                    <a:pt x="19795" y="77"/>
                    <a:pt x="20095" y="227"/>
                  </a:cubicBezTo>
                  <a:cubicBezTo>
                    <a:pt x="20395" y="380"/>
                    <a:pt x="20656" y="590"/>
                    <a:pt x="20882" y="861"/>
                  </a:cubicBezTo>
                  <a:cubicBezTo>
                    <a:pt x="21108" y="1134"/>
                    <a:pt x="21285" y="1448"/>
                    <a:pt x="21412" y="1805"/>
                  </a:cubicBezTo>
                  <a:cubicBezTo>
                    <a:pt x="21537" y="2162"/>
                    <a:pt x="21599" y="2539"/>
                    <a:pt x="21599" y="2937"/>
                  </a:cubicBezTo>
                  <a:cubicBezTo>
                    <a:pt x="21599" y="3458"/>
                    <a:pt x="21499" y="3939"/>
                    <a:pt x="21295" y="4371"/>
                  </a:cubicBezTo>
                  <a:cubicBezTo>
                    <a:pt x="21093" y="4800"/>
                    <a:pt x="20820" y="5151"/>
                    <a:pt x="20474" y="5419"/>
                  </a:cubicBezTo>
                </a:path>
              </a:pathLst>
            </a:custGeom>
            <a:solidFill>
              <a:srgbClr val="E4AE00"/>
            </a:solidFill>
            <a:ln>
              <a:noFill/>
            </a:ln>
            <a:effectLst/>
            <a:extLst/>
          </p:spPr>
          <p:txBody>
            <a:bodyPr lIns="38100" tIns="38100" rIns="38100" bIns="38100" anchor="ctr"/>
            <a:lstStyle/>
            <a:p>
              <a:endParaRPr lang="zh-CN" altLang="en-US"/>
            </a:p>
          </p:txBody>
        </p:sp>
      </p:grpSp>
      <p:sp>
        <p:nvSpPr>
          <p:cNvPr id="19" name="TextBox 1_1"/>
          <p:cNvSpPr txBox="1"/>
          <p:nvPr/>
        </p:nvSpPr>
        <p:spPr>
          <a:xfrm>
            <a:off x="-9673" y="-574995"/>
            <a:ext cx="9648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提示：封面最上层有修饰杂点层，修改时先将杂点层移开，修改好之后再将它放置在最上层。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793123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60D0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9219" y="0"/>
            <a:ext cx="10312781" cy="6858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530074" y="1682749"/>
            <a:ext cx="4730782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800" dirty="0" smtClean="0">
                <a:solidFill>
                  <a:srgbClr val="E4AE00"/>
                </a:solidFill>
                <a:latin typeface="Niagara Solid" panose="04020502070702020202" pitchFamily="82" charset="0"/>
              </a:rPr>
              <a:t>YOUR</a:t>
            </a:r>
            <a:r>
              <a:rPr lang="en-US" altLang="zh-CN" sz="13800" dirty="0" smtClean="0">
                <a:solidFill>
                  <a:schemeClr val="bg1"/>
                </a:solidFill>
                <a:latin typeface="Niagara Solid" panose="04020502070702020202" pitchFamily="82" charset="0"/>
              </a:rPr>
              <a:t> TEXT</a:t>
            </a:r>
            <a:endParaRPr lang="zh-CN" altLang="en-US" sz="13800" dirty="0">
              <a:solidFill>
                <a:schemeClr val="bg1"/>
              </a:solidFill>
              <a:latin typeface="Niagara Solid" panose="04020502070702020202" pitchFamily="82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530074" y="3657600"/>
            <a:ext cx="4509026" cy="482600"/>
          </a:xfrm>
          <a:prstGeom prst="rect">
            <a:avLst/>
          </a:prstGeom>
          <a:solidFill>
            <a:srgbClr val="008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945940" y="3701990"/>
            <a:ext cx="37344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 smtClean="0">
                <a:solidFill>
                  <a:schemeClr val="bg1"/>
                </a:solidFill>
              </a:rPr>
              <a:t>做一些你喜欢的事、该做的事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3327400" y="1866900"/>
            <a:ext cx="4971556" cy="2552700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383" t="30580" r="52105" b="47921"/>
          <a:stretch/>
        </p:blipFill>
        <p:spPr>
          <a:xfrm>
            <a:off x="3568700" y="2095500"/>
            <a:ext cx="2260600" cy="1473200"/>
          </a:xfrm>
          <a:prstGeom prst="rect">
            <a:avLst/>
          </a:prstGeom>
        </p:spPr>
      </p:pic>
      <p:sp>
        <p:nvSpPr>
          <p:cNvPr id="8" name="TextBox 1_1"/>
          <p:cNvSpPr txBox="1"/>
          <p:nvPr/>
        </p:nvSpPr>
        <p:spPr>
          <a:xfrm>
            <a:off x="-9673" y="-574995"/>
            <a:ext cx="9648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提示：封面最上层有修饰杂点层，修改时先将杂点层移开，修改好之后再将它放置在最上层。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438171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表 3"/>
          <p:cNvGraphicFramePr/>
          <p:nvPr>
            <p:extLst>
              <p:ext uri="{D42A27DB-BD31-4B8C-83A1-F6EECF244321}">
                <p14:modId xmlns:p14="http://schemas.microsoft.com/office/powerpoint/2010/main" val="2810410836"/>
              </p:ext>
            </p:extLst>
          </p:nvPr>
        </p:nvGraphicFramePr>
        <p:xfrm>
          <a:off x="457200" y="1549400"/>
          <a:ext cx="6769100" cy="46778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4" name="图片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673" y="2751"/>
            <a:ext cx="12211346" cy="6852498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744587" y="614402"/>
            <a:ext cx="6481713" cy="673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chemeClr val="bg1"/>
                </a:solidFill>
              </a:rPr>
              <a:t>此处填写图表描述的核心观点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744587" y="1287407"/>
            <a:ext cx="1101561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75000"/>
                  </a:schemeClr>
                </a:solidFill>
              </a:rPr>
              <a:t>修改此处</a:t>
            </a:r>
            <a:r>
              <a:rPr lang="zh-CN" altLang="en-US" sz="1400" dirty="0" smtClean="0">
                <a:solidFill>
                  <a:schemeClr val="bg1">
                    <a:lumMod val="75000"/>
                  </a:schemeClr>
                </a:solidFill>
              </a:rPr>
              <a:t>文本为您想要添加的内容。您</a:t>
            </a:r>
            <a:r>
              <a:rPr lang="zh-CN" altLang="en-US" sz="1400" dirty="0">
                <a:solidFill>
                  <a:schemeClr val="bg1">
                    <a:lumMod val="75000"/>
                  </a:schemeClr>
                </a:solidFill>
              </a:rPr>
              <a:t>也</a:t>
            </a:r>
            <a:r>
              <a:rPr lang="zh-CN" altLang="en-US" sz="1400" dirty="0" smtClean="0">
                <a:solidFill>
                  <a:schemeClr val="bg1">
                    <a:lumMod val="75000"/>
                  </a:schemeClr>
                </a:solidFill>
              </a:rPr>
              <a:t>可以适当修改文字颜色，将重点加粗标出，注意保持一定的行间距，字体尽量使用易于识别的微软雅黑，如果您将此文本复制到其他演示文稿，请修改此处字体。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7471595" y="2480680"/>
            <a:ext cx="428860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75000"/>
                  </a:schemeClr>
                </a:solidFill>
              </a:rPr>
              <a:t>修改此处</a:t>
            </a:r>
            <a:r>
              <a:rPr lang="zh-CN" altLang="en-US" sz="1400" dirty="0" smtClean="0">
                <a:solidFill>
                  <a:schemeClr val="bg1">
                    <a:lumMod val="75000"/>
                  </a:schemeClr>
                </a:solidFill>
              </a:rPr>
              <a:t>文本为您想要添加的内容。您</a:t>
            </a:r>
            <a:r>
              <a:rPr lang="zh-CN" altLang="en-US" sz="1400" dirty="0">
                <a:solidFill>
                  <a:schemeClr val="bg1">
                    <a:lumMod val="75000"/>
                  </a:schemeClr>
                </a:solidFill>
              </a:rPr>
              <a:t>也</a:t>
            </a:r>
            <a:r>
              <a:rPr lang="zh-CN" altLang="en-US" sz="1400" dirty="0" smtClean="0">
                <a:solidFill>
                  <a:schemeClr val="bg1">
                    <a:lumMod val="75000"/>
                  </a:schemeClr>
                </a:solidFill>
              </a:rPr>
              <a:t>可以适当修改文字颜色，将重点加粗标出，注意保持一定的行间距，字体尽量使用易于识别的微软雅黑，如果您将此文本复制到其他演示文稿，请修改此处字体。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7471595" y="4472464"/>
            <a:ext cx="428860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75000"/>
                  </a:schemeClr>
                </a:solidFill>
              </a:rPr>
              <a:t>修改此处</a:t>
            </a:r>
            <a:r>
              <a:rPr lang="zh-CN" altLang="en-US" sz="1400" dirty="0" smtClean="0">
                <a:solidFill>
                  <a:schemeClr val="bg1">
                    <a:lumMod val="75000"/>
                  </a:schemeClr>
                </a:solidFill>
              </a:rPr>
              <a:t>文本为您想要添加的内容。您</a:t>
            </a:r>
            <a:r>
              <a:rPr lang="zh-CN" altLang="en-US" sz="1400" dirty="0">
                <a:solidFill>
                  <a:schemeClr val="bg1">
                    <a:lumMod val="75000"/>
                  </a:schemeClr>
                </a:solidFill>
              </a:rPr>
              <a:t>也</a:t>
            </a:r>
            <a:r>
              <a:rPr lang="zh-CN" altLang="en-US" sz="1400" dirty="0" smtClean="0">
                <a:solidFill>
                  <a:schemeClr val="bg1">
                    <a:lumMod val="75000"/>
                  </a:schemeClr>
                </a:solidFill>
              </a:rPr>
              <a:t>可以适当修改文字颜色，将重点加粗标出，注意保持一定的行间距，字体尽量使用易于识别的微软雅黑，如果您将此文本复制到其他演示文稿，请修改此处字体。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7471595" y="3938574"/>
            <a:ext cx="208751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</a:rPr>
              <a:t>点</a:t>
            </a:r>
            <a:r>
              <a:rPr lang="zh-CN" altLang="en-US" sz="2000" dirty="0" smtClean="0">
                <a:solidFill>
                  <a:schemeClr val="bg1"/>
                </a:solidFill>
              </a:rPr>
              <a:t>此添加大标题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7568350" y="4512361"/>
            <a:ext cx="1787558" cy="0"/>
          </a:xfrm>
          <a:prstGeom prst="line">
            <a:avLst/>
          </a:prstGeom>
          <a:ln>
            <a:solidFill>
              <a:srgbClr val="008C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7471595" y="1926682"/>
            <a:ext cx="208751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</a:rPr>
              <a:t>点</a:t>
            </a:r>
            <a:r>
              <a:rPr lang="zh-CN" altLang="en-US" sz="2000" dirty="0" smtClean="0">
                <a:solidFill>
                  <a:schemeClr val="bg1"/>
                </a:solidFill>
              </a:rPr>
              <a:t>此添加大标题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7568350" y="2500469"/>
            <a:ext cx="1787558" cy="0"/>
          </a:xfrm>
          <a:prstGeom prst="line">
            <a:avLst/>
          </a:prstGeom>
          <a:ln>
            <a:solidFill>
              <a:srgbClr val="008C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_1"/>
          <p:cNvSpPr txBox="1"/>
          <p:nvPr/>
        </p:nvSpPr>
        <p:spPr>
          <a:xfrm>
            <a:off x="-9673" y="-574995"/>
            <a:ext cx="9648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提示：封面最上层有修饰杂点层，修改时先将杂点层移开，修改好之后再将它放置在最上层。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880283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010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68071" y="-14514"/>
            <a:ext cx="10023929" cy="687977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4470400"/>
            <a:ext cx="12192000" cy="2394857"/>
          </a:xfrm>
          <a:prstGeom prst="rect">
            <a:avLst/>
          </a:prstGeom>
          <a:solidFill>
            <a:srgbClr val="008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9775987" y="4786795"/>
            <a:ext cx="1265662" cy="1265662"/>
          </a:xfrm>
          <a:prstGeom prst="ellipse">
            <a:avLst/>
          </a:prstGeom>
          <a:solidFill>
            <a:srgbClr val="008C7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8053654" y="4786795"/>
            <a:ext cx="1265662" cy="1265662"/>
          </a:xfrm>
          <a:prstGeom prst="ellipse">
            <a:avLst/>
          </a:prstGeom>
          <a:solidFill>
            <a:srgbClr val="008C7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6331320" y="4786795"/>
            <a:ext cx="1265662" cy="1265662"/>
          </a:xfrm>
          <a:prstGeom prst="ellipse">
            <a:avLst/>
          </a:prstGeom>
          <a:solidFill>
            <a:srgbClr val="008C7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4608986" y="4786795"/>
            <a:ext cx="1265662" cy="1265662"/>
          </a:xfrm>
          <a:prstGeom prst="ellipse">
            <a:avLst/>
          </a:prstGeom>
          <a:solidFill>
            <a:srgbClr val="008C7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2886652" y="4786795"/>
            <a:ext cx="1265662" cy="1265662"/>
          </a:xfrm>
          <a:prstGeom prst="ellipse">
            <a:avLst/>
          </a:prstGeom>
          <a:solidFill>
            <a:srgbClr val="008C7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1164318" y="4786795"/>
            <a:ext cx="1265662" cy="1265662"/>
          </a:xfrm>
          <a:prstGeom prst="ellipse">
            <a:avLst/>
          </a:prstGeom>
          <a:solidFill>
            <a:srgbClr val="008C7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1232226" y="6089525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mtClean="0">
                <a:solidFill>
                  <a:schemeClr val="bg1"/>
                </a:solidFill>
              </a:rPr>
              <a:t>产品特点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956745" y="6089525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mtClean="0">
                <a:solidFill>
                  <a:schemeClr val="bg1"/>
                </a:solidFill>
              </a:rPr>
              <a:t>产品特点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681264" y="6089525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mtClean="0">
                <a:solidFill>
                  <a:schemeClr val="bg1"/>
                </a:solidFill>
              </a:rPr>
              <a:t>产品特点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405783" y="6089525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mtClean="0">
                <a:solidFill>
                  <a:schemeClr val="bg1"/>
                </a:solidFill>
              </a:rPr>
              <a:t>产品特点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8130302" y="6089525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mtClean="0">
                <a:solidFill>
                  <a:schemeClr val="bg1"/>
                </a:solidFill>
              </a:rPr>
              <a:t>产品特点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9854821" y="6089525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mtClean="0">
                <a:solidFill>
                  <a:schemeClr val="bg1"/>
                </a:solidFill>
              </a:rPr>
              <a:t>产品特点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9" name="AutoShape 23"/>
          <p:cNvSpPr>
            <a:spLocks/>
          </p:cNvSpPr>
          <p:nvPr/>
        </p:nvSpPr>
        <p:spPr bwMode="auto">
          <a:xfrm>
            <a:off x="3338483" y="5221669"/>
            <a:ext cx="395999" cy="395913"/>
          </a:xfrm>
          <a:custGeom>
            <a:avLst/>
            <a:gdLst>
              <a:gd name="T0" fmla="*/ 197997 w 21600"/>
              <a:gd name="T1" fmla="*/ 198767 h 21558"/>
              <a:gd name="T2" fmla="*/ 197997 w 21600"/>
              <a:gd name="T3" fmla="*/ 198767 h 21558"/>
              <a:gd name="T4" fmla="*/ 197997 w 21600"/>
              <a:gd name="T5" fmla="*/ 198767 h 21558"/>
              <a:gd name="T6" fmla="*/ 197997 w 21600"/>
              <a:gd name="T7" fmla="*/ 198767 h 2155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558">
                <a:moveTo>
                  <a:pt x="18076" y="8547"/>
                </a:moveTo>
                <a:cubicBezTo>
                  <a:pt x="19181" y="9499"/>
                  <a:pt x="20046" y="10569"/>
                  <a:pt x="20670" y="11749"/>
                </a:cubicBezTo>
                <a:cubicBezTo>
                  <a:pt x="21291" y="12932"/>
                  <a:pt x="21599" y="14075"/>
                  <a:pt x="21599" y="15179"/>
                </a:cubicBezTo>
                <a:cubicBezTo>
                  <a:pt x="21599" y="16159"/>
                  <a:pt x="21344" y="17040"/>
                  <a:pt x="20832" y="17815"/>
                </a:cubicBezTo>
                <a:cubicBezTo>
                  <a:pt x="20320" y="18592"/>
                  <a:pt x="19593" y="19260"/>
                  <a:pt x="18660" y="19812"/>
                </a:cubicBezTo>
                <a:cubicBezTo>
                  <a:pt x="17724" y="20363"/>
                  <a:pt x="16585" y="20794"/>
                  <a:pt x="15252" y="21098"/>
                </a:cubicBezTo>
                <a:cubicBezTo>
                  <a:pt x="13917" y="21403"/>
                  <a:pt x="12435" y="21558"/>
                  <a:pt x="10800" y="21558"/>
                </a:cubicBezTo>
                <a:cubicBezTo>
                  <a:pt x="9168" y="21558"/>
                  <a:pt x="7682" y="21403"/>
                  <a:pt x="6350" y="21098"/>
                </a:cubicBezTo>
                <a:cubicBezTo>
                  <a:pt x="5014" y="20794"/>
                  <a:pt x="3878" y="20363"/>
                  <a:pt x="2936" y="19812"/>
                </a:cubicBezTo>
                <a:cubicBezTo>
                  <a:pt x="1993" y="19260"/>
                  <a:pt x="1270" y="18589"/>
                  <a:pt x="761" y="17809"/>
                </a:cubicBezTo>
                <a:cubicBezTo>
                  <a:pt x="255" y="17029"/>
                  <a:pt x="0" y="16150"/>
                  <a:pt x="0" y="15179"/>
                </a:cubicBezTo>
                <a:cubicBezTo>
                  <a:pt x="0" y="14075"/>
                  <a:pt x="318" y="12934"/>
                  <a:pt x="948" y="11757"/>
                </a:cubicBezTo>
                <a:cubicBezTo>
                  <a:pt x="1582" y="10580"/>
                  <a:pt x="2449" y="9510"/>
                  <a:pt x="3557" y="8547"/>
                </a:cubicBezTo>
                <a:cubicBezTo>
                  <a:pt x="3654" y="8403"/>
                  <a:pt x="3822" y="8344"/>
                  <a:pt x="4056" y="8369"/>
                </a:cubicBezTo>
                <a:cubicBezTo>
                  <a:pt x="4290" y="8398"/>
                  <a:pt x="4446" y="8491"/>
                  <a:pt x="4527" y="8654"/>
                </a:cubicBezTo>
                <a:cubicBezTo>
                  <a:pt x="4565" y="8800"/>
                  <a:pt x="4565" y="8930"/>
                  <a:pt x="4527" y="9045"/>
                </a:cubicBezTo>
                <a:cubicBezTo>
                  <a:pt x="4446" y="9361"/>
                  <a:pt x="4378" y="9738"/>
                  <a:pt x="4318" y="10177"/>
                </a:cubicBezTo>
                <a:cubicBezTo>
                  <a:pt x="4259" y="10617"/>
                  <a:pt x="4237" y="11073"/>
                  <a:pt x="4259" y="11546"/>
                </a:cubicBezTo>
                <a:cubicBezTo>
                  <a:pt x="4278" y="12016"/>
                  <a:pt x="4343" y="12475"/>
                  <a:pt x="4452" y="12915"/>
                </a:cubicBezTo>
                <a:cubicBezTo>
                  <a:pt x="4562" y="13354"/>
                  <a:pt x="4749" y="13734"/>
                  <a:pt x="5020" y="14047"/>
                </a:cubicBezTo>
                <a:cubicBezTo>
                  <a:pt x="5329" y="14379"/>
                  <a:pt x="5716" y="14599"/>
                  <a:pt x="6184" y="14709"/>
                </a:cubicBezTo>
                <a:cubicBezTo>
                  <a:pt x="5698" y="13323"/>
                  <a:pt x="5498" y="12008"/>
                  <a:pt x="5588" y="10757"/>
                </a:cubicBezTo>
                <a:cubicBezTo>
                  <a:pt x="5676" y="9510"/>
                  <a:pt x="5919" y="8344"/>
                  <a:pt x="6318" y="7265"/>
                </a:cubicBezTo>
                <a:cubicBezTo>
                  <a:pt x="6718" y="6187"/>
                  <a:pt x="7223" y="5212"/>
                  <a:pt x="7835" y="4339"/>
                </a:cubicBezTo>
                <a:cubicBezTo>
                  <a:pt x="8450" y="3469"/>
                  <a:pt x="9040" y="2720"/>
                  <a:pt x="9607" y="2089"/>
                </a:cubicBezTo>
                <a:cubicBezTo>
                  <a:pt x="10172" y="1459"/>
                  <a:pt x="10662" y="980"/>
                  <a:pt x="11068" y="653"/>
                </a:cubicBezTo>
                <a:cubicBezTo>
                  <a:pt x="11477" y="326"/>
                  <a:pt x="11692" y="149"/>
                  <a:pt x="11711" y="124"/>
                </a:cubicBezTo>
                <a:cubicBezTo>
                  <a:pt x="11960" y="-42"/>
                  <a:pt x="12194" y="-42"/>
                  <a:pt x="12416" y="124"/>
                </a:cubicBezTo>
                <a:cubicBezTo>
                  <a:pt x="12513" y="191"/>
                  <a:pt x="12581" y="293"/>
                  <a:pt x="12616" y="414"/>
                </a:cubicBezTo>
                <a:cubicBezTo>
                  <a:pt x="12650" y="535"/>
                  <a:pt x="12647" y="645"/>
                  <a:pt x="12609" y="746"/>
                </a:cubicBezTo>
                <a:cubicBezTo>
                  <a:pt x="12609" y="760"/>
                  <a:pt x="12531" y="954"/>
                  <a:pt x="12375" y="1318"/>
                </a:cubicBezTo>
                <a:cubicBezTo>
                  <a:pt x="12222" y="1681"/>
                  <a:pt x="12116" y="2140"/>
                  <a:pt x="12057" y="2692"/>
                </a:cubicBezTo>
                <a:cubicBezTo>
                  <a:pt x="11995" y="3244"/>
                  <a:pt x="12029" y="3849"/>
                  <a:pt x="12160" y="4503"/>
                </a:cubicBezTo>
                <a:cubicBezTo>
                  <a:pt x="12291" y="5162"/>
                  <a:pt x="12644" y="5773"/>
                  <a:pt x="13221" y="6339"/>
                </a:cubicBezTo>
                <a:cubicBezTo>
                  <a:pt x="13589" y="6728"/>
                  <a:pt x="13926" y="7108"/>
                  <a:pt x="14229" y="7485"/>
                </a:cubicBezTo>
                <a:cubicBezTo>
                  <a:pt x="14532" y="7862"/>
                  <a:pt x="14791" y="8282"/>
                  <a:pt x="15006" y="8744"/>
                </a:cubicBezTo>
                <a:cubicBezTo>
                  <a:pt x="15218" y="9209"/>
                  <a:pt x="15390" y="9749"/>
                  <a:pt x="15515" y="10363"/>
                </a:cubicBezTo>
                <a:cubicBezTo>
                  <a:pt x="15639" y="10977"/>
                  <a:pt x="15702" y="11709"/>
                  <a:pt x="15702" y="12554"/>
                </a:cubicBezTo>
                <a:cubicBezTo>
                  <a:pt x="15702" y="12850"/>
                  <a:pt x="15546" y="13027"/>
                  <a:pt x="15237" y="13078"/>
                </a:cubicBezTo>
                <a:cubicBezTo>
                  <a:pt x="15118" y="13098"/>
                  <a:pt x="14997" y="13078"/>
                  <a:pt x="14872" y="13027"/>
                </a:cubicBezTo>
                <a:cubicBezTo>
                  <a:pt x="14747" y="12971"/>
                  <a:pt x="14666" y="12886"/>
                  <a:pt x="14625" y="12768"/>
                </a:cubicBezTo>
                <a:cubicBezTo>
                  <a:pt x="14485" y="12489"/>
                  <a:pt x="14276" y="12270"/>
                  <a:pt x="13998" y="12109"/>
                </a:cubicBezTo>
                <a:cubicBezTo>
                  <a:pt x="13720" y="11946"/>
                  <a:pt x="13405" y="11867"/>
                  <a:pt x="13056" y="11867"/>
                </a:cubicBezTo>
                <a:cubicBezTo>
                  <a:pt x="12588" y="11867"/>
                  <a:pt x="12191" y="12016"/>
                  <a:pt x="11870" y="12318"/>
                </a:cubicBezTo>
                <a:cubicBezTo>
                  <a:pt x="11545" y="12619"/>
                  <a:pt x="11383" y="12985"/>
                  <a:pt x="11383" y="13419"/>
                </a:cubicBezTo>
                <a:cubicBezTo>
                  <a:pt x="11383" y="14503"/>
                  <a:pt x="12160" y="15044"/>
                  <a:pt x="13714" y="15035"/>
                </a:cubicBezTo>
                <a:cubicBezTo>
                  <a:pt x="14691" y="15035"/>
                  <a:pt x="15452" y="14751"/>
                  <a:pt x="15998" y="14185"/>
                </a:cubicBezTo>
                <a:cubicBezTo>
                  <a:pt x="16370" y="13799"/>
                  <a:pt x="16635" y="13343"/>
                  <a:pt x="16797" y="12819"/>
                </a:cubicBezTo>
                <a:cubicBezTo>
                  <a:pt x="16963" y="12290"/>
                  <a:pt x="17065" y="11777"/>
                  <a:pt x="17103" y="11273"/>
                </a:cubicBezTo>
                <a:cubicBezTo>
                  <a:pt x="17143" y="10769"/>
                  <a:pt x="17156" y="10310"/>
                  <a:pt x="17134" y="9893"/>
                </a:cubicBezTo>
                <a:cubicBezTo>
                  <a:pt x="17115" y="9473"/>
                  <a:pt x="17097" y="9195"/>
                  <a:pt x="17075" y="9048"/>
                </a:cubicBezTo>
                <a:cubicBezTo>
                  <a:pt x="17016" y="8941"/>
                  <a:pt x="17016" y="8812"/>
                  <a:pt x="17075" y="8657"/>
                </a:cubicBezTo>
                <a:cubicBezTo>
                  <a:pt x="17156" y="8493"/>
                  <a:pt x="17312" y="8400"/>
                  <a:pt x="17546" y="8372"/>
                </a:cubicBezTo>
                <a:cubicBezTo>
                  <a:pt x="17780" y="8347"/>
                  <a:pt x="17955" y="8403"/>
                  <a:pt x="18076" y="8547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38100" tIns="38100" rIns="38100" bIns="38100" anchor="ctr"/>
          <a:lstStyle/>
          <a:p>
            <a:endParaRPr lang="zh-CN" altLang="en-US"/>
          </a:p>
        </p:txBody>
      </p:sp>
      <p:sp>
        <p:nvSpPr>
          <p:cNvPr id="20" name="AutoShape 24"/>
          <p:cNvSpPr>
            <a:spLocks/>
          </p:cNvSpPr>
          <p:nvPr/>
        </p:nvSpPr>
        <p:spPr bwMode="auto">
          <a:xfrm>
            <a:off x="8506887" y="5221668"/>
            <a:ext cx="395998" cy="395913"/>
          </a:xfrm>
          <a:custGeom>
            <a:avLst/>
            <a:gdLst>
              <a:gd name="T0" fmla="*/ 197996 w 21600"/>
              <a:gd name="T1" fmla="*/ 197996 h 21600"/>
              <a:gd name="T2" fmla="*/ 197996 w 21600"/>
              <a:gd name="T3" fmla="*/ 197996 h 21600"/>
              <a:gd name="T4" fmla="*/ 197996 w 21600"/>
              <a:gd name="T5" fmla="*/ 197996 h 21600"/>
              <a:gd name="T6" fmla="*/ 197996 w 21600"/>
              <a:gd name="T7" fmla="*/ 19799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3598" y="2167"/>
                </a:moveTo>
                <a:cubicBezTo>
                  <a:pt x="3598" y="2549"/>
                  <a:pt x="3517" y="2902"/>
                  <a:pt x="3358" y="3213"/>
                </a:cubicBezTo>
                <a:cubicBezTo>
                  <a:pt x="3197" y="3525"/>
                  <a:pt x="2981" y="3792"/>
                  <a:pt x="2707" y="4006"/>
                </a:cubicBezTo>
                <a:lnTo>
                  <a:pt x="2707" y="21050"/>
                </a:lnTo>
                <a:cubicBezTo>
                  <a:pt x="2707" y="21203"/>
                  <a:pt x="2663" y="21329"/>
                  <a:pt x="2580" y="21438"/>
                </a:cubicBezTo>
                <a:cubicBezTo>
                  <a:pt x="2492" y="21547"/>
                  <a:pt x="2386" y="21599"/>
                  <a:pt x="2262" y="21599"/>
                </a:cubicBezTo>
                <a:lnTo>
                  <a:pt x="1348" y="21599"/>
                </a:lnTo>
                <a:cubicBezTo>
                  <a:pt x="1221" y="21599"/>
                  <a:pt x="1118" y="21544"/>
                  <a:pt x="1038" y="21438"/>
                </a:cubicBezTo>
                <a:cubicBezTo>
                  <a:pt x="954" y="21329"/>
                  <a:pt x="913" y="21203"/>
                  <a:pt x="913" y="21050"/>
                </a:cubicBezTo>
                <a:lnTo>
                  <a:pt x="913" y="4006"/>
                </a:lnTo>
                <a:cubicBezTo>
                  <a:pt x="641" y="3792"/>
                  <a:pt x="421" y="3525"/>
                  <a:pt x="252" y="3213"/>
                </a:cubicBezTo>
                <a:cubicBezTo>
                  <a:pt x="83" y="2902"/>
                  <a:pt x="0" y="2549"/>
                  <a:pt x="0" y="2167"/>
                </a:cubicBezTo>
                <a:cubicBezTo>
                  <a:pt x="0" y="1574"/>
                  <a:pt x="176" y="1069"/>
                  <a:pt x="528" y="640"/>
                </a:cubicBezTo>
                <a:cubicBezTo>
                  <a:pt x="878" y="211"/>
                  <a:pt x="1304" y="0"/>
                  <a:pt x="1804" y="0"/>
                </a:cubicBezTo>
                <a:cubicBezTo>
                  <a:pt x="2296" y="0"/>
                  <a:pt x="2719" y="211"/>
                  <a:pt x="3069" y="640"/>
                </a:cubicBezTo>
                <a:cubicBezTo>
                  <a:pt x="3422" y="1069"/>
                  <a:pt x="3598" y="1571"/>
                  <a:pt x="3598" y="2167"/>
                </a:cubicBezTo>
                <a:moveTo>
                  <a:pt x="20838" y="2476"/>
                </a:moveTo>
                <a:cubicBezTo>
                  <a:pt x="21063" y="2323"/>
                  <a:pt x="21247" y="2297"/>
                  <a:pt x="21389" y="2391"/>
                </a:cubicBezTo>
                <a:cubicBezTo>
                  <a:pt x="21529" y="2485"/>
                  <a:pt x="21599" y="2684"/>
                  <a:pt x="21599" y="2996"/>
                </a:cubicBezTo>
                <a:lnTo>
                  <a:pt x="21599" y="13515"/>
                </a:lnTo>
                <a:cubicBezTo>
                  <a:pt x="21599" y="13803"/>
                  <a:pt x="21526" y="14106"/>
                  <a:pt x="21382" y="14420"/>
                </a:cubicBezTo>
                <a:cubicBezTo>
                  <a:pt x="21237" y="14737"/>
                  <a:pt x="21056" y="14966"/>
                  <a:pt x="20838" y="15119"/>
                </a:cubicBezTo>
                <a:cubicBezTo>
                  <a:pt x="19954" y="15757"/>
                  <a:pt x="19146" y="16165"/>
                  <a:pt x="18412" y="16350"/>
                </a:cubicBezTo>
                <a:cubicBezTo>
                  <a:pt x="17678" y="16529"/>
                  <a:pt x="17036" y="16606"/>
                  <a:pt x="16490" y="16567"/>
                </a:cubicBezTo>
                <a:cubicBezTo>
                  <a:pt x="15849" y="16526"/>
                  <a:pt x="15281" y="16371"/>
                  <a:pt x="14791" y="16103"/>
                </a:cubicBezTo>
                <a:cubicBezTo>
                  <a:pt x="14392" y="15851"/>
                  <a:pt x="14003" y="15607"/>
                  <a:pt x="13623" y="15378"/>
                </a:cubicBezTo>
                <a:cubicBezTo>
                  <a:pt x="13244" y="15146"/>
                  <a:pt x="12857" y="14946"/>
                  <a:pt x="12458" y="14773"/>
                </a:cubicBezTo>
                <a:cubicBezTo>
                  <a:pt x="12059" y="14599"/>
                  <a:pt x="11640" y="14461"/>
                  <a:pt x="11197" y="14358"/>
                </a:cubicBezTo>
                <a:cubicBezTo>
                  <a:pt x="10757" y="14256"/>
                  <a:pt x="10269" y="14203"/>
                  <a:pt x="9738" y="14203"/>
                </a:cubicBezTo>
                <a:cubicBezTo>
                  <a:pt x="9310" y="14220"/>
                  <a:pt x="8825" y="14306"/>
                  <a:pt x="8286" y="14455"/>
                </a:cubicBezTo>
                <a:cubicBezTo>
                  <a:pt x="7824" y="14588"/>
                  <a:pt x="7266" y="14799"/>
                  <a:pt x="6605" y="15090"/>
                </a:cubicBezTo>
                <a:cubicBezTo>
                  <a:pt x="5944" y="15381"/>
                  <a:pt x="5207" y="15792"/>
                  <a:pt x="4394" y="16327"/>
                </a:cubicBezTo>
                <a:cubicBezTo>
                  <a:pt x="4169" y="16476"/>
                  <a:pt x="3978" y="16494"/>
                  <a:pt x="3826" y="16382"/>
                </a:cubicBezTo>
                <a:cubicBezTo>
                  <a:pt x="3674" y="16268"/>
                  <a:pt x="3598" y="16059"/>
                  <a:pt x="3598" y="15751"/>
                </a:cubicBezTo>
                <a:lnTo>
                  <a:pt x="3598" y="5273"/>
                </a:lnTo>
                <a:cubicBezTo>
                  <a:pt x="3598" y="4964"/>
                  <a:pt x="3674" y="4653"/>
                  <a:pt x="3826" y="4347"/>
                </a:cubicBezTo>
                <a:cubicBezTo>
                  <a:pt x="3978" y="4036"/>
                  <a:pt x="4169" y="3807"/>
                  <a:pt x="4394" y="3654"/>
                </a:cubicBezTo>
                <a:cubicBezTo>
                  <a:pt x="5207" y="3143"/>
                  <a:pt x="5941" y="2737"/>
                  <a:pt x="6597" y="2447"/>
                </a:cubicBezTo>
                <a:cubicBezTo>
                  <a:pt x="7253" y="2156"/>
                  <a:pt x="7816" y="1944"/>
                  <a:pt x="8286" y="1812"/>
                </a:cubicBezTo>
                <a:cubicBezTo>
                  <a:pt x="8832" y="1665"/>
                  <a:pt x="9317" y="1580"/>
                  <a:pt x="9738" y="1559"/>
                </a:cubicBezTo>
                <a:cubicBezTo>
                  <a:pt x="10269" y="1559"/>
                  <a:pt x="10757" y="1612"/>
                  <a:pt x="11197" y="1715"/>
                </a:cubicBezTo>
                <a:cubicBezTo>
                  <a:pt x="11640" y="1818"/>
                  <a:pt x="12059" y="1956"/>
                  <a:pt x="12458" y="2135"/>
                </a:cubicBezTo>
                <a:cubicBezTo>
                  <a:pt x="12857" y="2306"/>
                  <a:pt x="13242" y="2508"/>
                  <a:pt x="13619" y="2737"/>
                </a:cubicBezTo>
                <a:cubicBezTo>
                  <a:pt x="13993" y="2967"/>
                  <a:pt x="14385" y="3207"/>
                  <a:pt x="14791" y="3463"/>
                </a:cubicBezTo>
                <a:cubicBezTo>
                  <a:pt x="15281" y="3736"/>
                  <a:pt x="15849" y="3889"/>
                  <a:pt x="16490" y="3924"/>
                </a:cubicBezTo>
                <a:cubicBezTo>
                  <a:pt x="17036" y="3965"/>
                  <a:pt x="17678" y="3889"/>
                  <a:pt x="18412" y="3707"/>
                </a:cubicBezTo>
                <a:cubicBezTo>
                  <a:pt x="19146" y="3522"/>
                  <a:pt x="19957" y="3113"/>
                  <a:pt x="20838" y="2476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38100" tIns="38100" rIns="38100" bIns="38100" anchor="ctr"/>
          <a:lstStyle/>
          <a:p>
            <a:endParaRPr lang="zh-CN" altLang="en-US"/>
          </a:p>
        </p:txBody>
      </p:sp>
      <p:sp>
        <p:nvSpPr>
          <p:cNvPr id="21" name="AutoShape 64"/>
          <p:cNvSpPr>
            <a:spLocks/>
          </p:cNvSpPr>
          <p:nvPr/>
        </p:nvSpPr>
        <p:spPr bwMode="auto">
          <a:xfrm>
            <a:off x="1585568" y="5221669"/>
            <a:ext cx="395998" cy="395913"/>
          </a:xfrm>
          <a:custGeom>
            <a:avLst/>
            <a:gdLst>
              <a:gd name="T0" fmla="*/ 197996 w 21600"/>
              <a:gd name="T1" fmla="*/ 197996 h 21600"/>
              <a:gd name="T2" fmla="*/ 197996 w 21600"/>
              <a:gd name="T3" fmla="*/ 197996 h 21600"/>
              <a:gd name="T4" fmla="*/ 197996 w 21600"/>
              <a:gd name="T5" fmla="*/ 197996 h 21600"/>
              <a:gd name="T6" fmla="*/ 197996 w 21600"/>
              <a:gd name="T7" fmla="*/ 19799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7909" y="6866"/>
                </a:moveTo>
                <a:cubicBezTo>
                  <a:pt x="18209" y="7363"/>
                  <a:pt x="18439" y="7917"/>
                  <a:pt x="18600" y="8529"/>
                </a:cubicBezTo>
                <a:cubicBezTo>
                  <a:pt x="19045" y="8620"/>
                  <a:pt x="19512" y="8679"/>
                  <a:pt x="20005" y="8705"/>
                </a:cubicBezTo>
                <a:cubicBezTo>
                  <a:pt x="20498" y="8733"/>
                  <a:pt x="20957" y="8820"/>
                  <a:pt x="21381" y="8976"/>
                </a:cubicBezTo>
                <a:cubicBezTo>
                  <a:pt x="21526" y="9012"/>
                  <a:pt x="21599" y="9091"/>
                  <a:pt x="21599" y="9218"/>
                </a:cubicBezTo>
                <a:lnTo>
                  <a:pt x="21599" y="12409"/>
                </a:lnTo>
                <a:cubicBezTo>
                  <a:pt x="21599" y="12516"/>
                  <a:pt x="21464" y="12612"/>
                  <a:pt x="21197" y="12697"/>
                </a:cubicBezTo>
                <a:cubicBezTo>
                  <a:pt x="20931" y="12787"/>
                  <a:pt x="20622" y="12852"/>
                  <a:pt x="20268" y="12909"/>
                </a:cubicBezTo>
                <a:cubicBezTo>
                  <a:pt x="19917" y="12962"/>
                  <a:pt x="19574" y="13002"/>
                  <a:pt x="19240" y="13030"/>
                </a:cubicBezTo>
                <a:cubicBezTo>
                  <a:pt x="18903" y="13056"/>
                  <a:pt x="18682" y="13078"/>
                  <a:pt x="18574" y="13098"/>
                </a:cubicBezTo>
                <a:cubicBezTo>
                  <a:pt x="18447" y="13612"/>
                  <a:pt x="18237" y="14137"/>
                  <a:pt x="17937" y="14679"/>
                </a:cubicBezTo>
                <a:cubicBezTo>
                  <a:pt x="18433" y="15416"/>
                  <a:pt x="18982" y="16125"/>
                  <a:pt x="19577" y="16802"/>
                </a:cubicBezTo>
                <a:lnTo>
                  <a:pt x="19659" y="17006"/>
                </a:lnTo>
                <a:cubicBezTo>
                  <a:pt x="19659" y="17076"/>
                  <a:pt x="19535" y="17251"/>
                  <a:pt x="19285" y="17522"/>
                </a:cubicBezTo>
                <a:cubicBezTo>
                  <a:pt x="19036" y="17799"/>
                  <a:pt x="18756" y="18096"/>
                  <a:pt x="18439" y="18412"/>
                </a:cubicBezTo>
                <a:cubicBezTo>
                  <a:pt x="18121" y="18725"/>
                  <a:pt x="17821" y="19008"/>
                  <a:pt x="17538" y="19256"/>
                </a:cubicBezTo>
                <a:cubicBezTo>
                  <a:pt x="17252" y="19505"/>
                  <a:pt x="17068" y="19626"/>
                  <a:pt x="16988" y="19626"/>
                </a:cubicBezTo>
                <a:cubicBezTo>
                  <a:pt x="16969" y="19626"/>
                  <a:pt x="16850" y="19541"/>
                  <a:pt x="16629" y="19377"/>
                </a:cubicBezTo>
                <a:cubicBezTo>
                  <a:pt x="16408" y="19211"/>
                  <a:pt x="16164" y="19025"/>
                  <a:pt x="15895" y="18821"/>
                </a:cubicBezTo>
                <a:cubicBezTo>
                  <a:pt x="15629" y="18621"/>
                  <a:pt x="15377" y="18426"/>
                  <a:pt x="15136" y="18240"/>
                </a:cubicBezTo>
                <a:cubicBezTo>
                  <a:pt x="14898" y="18056"/>
                  <a:pt x="14745" y="17946"/>
                  <a:pt x="14683" y="17909"/>
                </a:cubicBezTo>
                <a:cubicBezTo>
                  <a:pt x="14419" y="18053"/>
                  <a:pt x="14156" y="18177"/>
                  <a:pt x="13890" y="18282"/>
                </a:cubicBezTo>
                <a:cubicBezTo>
                  <a:pt x="13623" y="18384"/>
                  <a:pt x="13354" y="18471"/>
                  <a:pt x="13082" y="18545"/>
                </a:cubicBezTo>
                <a:cubicBezTo>
                  <a:pt x="13065" y="18655"/>
                  <a:pt x="13040" y="18875"/>
                  <a:pt x="13009" y="19214"/>
                </a:cubicBezTo>
                <a:cubicBezTo>
                  <a:pt x="12978" y="19553"/>
                  <a:pt x="12932" y="19894"/>
                  <a:pt x="12878" y="20242"/>
                </a:cubicBezTo>
                <a:cubicBezTo>
                  <a:pt x="12825" y="20589"/>
                  <a:pt x="12762" y="20902"/>
                  <a:pt x="12692" y="21179"/>
                </a:cubicBezTo>
                <a:cubicBezTo>
                  <a:pt x="12618" y="21461"/>
                  <a:pt x="12522" y="21599"/>
                  <a:pt x="12405" y="21599"/>
                </a:cubicBezTo>
                <a:lnTo>
                  <a:pt x="9191" y="21599"/>
                </a:lnTo>
                <a:cubicBezTo>
                  <a:pt x="9063" y="21599"/>
                  <a:pt x="8978" y="21520"/>
                  <a:pt x="8933" y="21371"/>
                </a:cubicBezTo>
                <a:cubicBezTo>
                  <a:pt x="8805" y="20928"/>
                  <a:pt x="8721" y="20462"/>
                  <a:pt x="8678" y="19979"/>
                </a:cubicBezTo>
                <a:cubicBezTo>
                  <a:pt x="8630" y="19493"/>
                  <a:pt x="8582" y="19030"/>
                  <a:pt x="8528" y="18584"/>
                </a:cubicBezTo>
                <a:cubicBezTo>
                  <a:pt x="7976" y="18423"/>
                  <a:pt x="7446" y="18197"/>
                  <a:pt x="6942" y="17909"/>
                </a:cubicBezTo>
                <a:cubicBezTo>
                  <a:pt x="6568" y="18191"/>
                  <a:pt x="6202" y="18460"/>
                  <a:pt x="5843" y="18725"/>
                </a:cubicBezTo>
                <a:cubicBezTo>
                  <a:pt x="5480" y="18993"/>
                  <a:pt x="5123" y="19276"/>
                  <a:pt x="4772" y="19572"/>
                </a:cubicBezTo>
                <a:lnTo>
                  <a:pt x="4608" y="19626"/>
                </a:lnTo>
                <a:cubicBezTo>
                  <a:pt x="4554" y="19626"/>
                  <a:pt x="4387" y="19504"/>
                  <a:pt x="4107" y="19256"/>
                </a:cubicBezTo>
                <a:cubicBezTo>
                  <a:pt x="3826" y="19007"/>
                  <a:pt x="3534" y="18725"/>
                  <a:pt x="3231" y="18412"/>
                </a:cubicBezTo>
                <a:cubicBezTo>
                  <a:pt x="2928" y="18095"/>
                  <a:pt x="2653" y="17799"/>
                  <a:pt x="2404" y="17522"/>
                </a:cubicBezTo>
                <a:cubicBezTo>
                  <a:pt x="2155" y="17251"/>
                  <a:pt x="2030" y="17076"/>
                  <a:pt x="2030" y="17006"/>
                </a:cubicBezTo>
                <a:cubicBezTo>
                  <a:pt x="2030" y="16986"/>
                  <a:pt x="2104" y="16867"/>
                  <a:pt x="2248" y="16647"/>
                </a:cubicBezTo>
                <a:cubicBezTo>
                  <a:pt x="2393" y="16427"/>
                  <a:pt x="2563" y="16184"/>
                  <a:pt x="2758" y="15924"/>
                </a:cubicBezTo>
                <a:cubicBezTo>
                  <a:pt x="2951" y="15662"/>
                  <a:pt x="3141" y="15410"/>
                  <a:pt x="3328" y="15173"/>
                </a:cubicBezTo>
                <a:cubicBezTo>
                  <a:pt x="3512" y="14933"/>
                  <a:pt x="3631" y="14778"/>
                  <a:pt x="3687" y="14704"/>
                </a:cubicBezTo>
                <a:cubicBezTo>
                  <a:pt x="3387" y="14210"/>
                  <a:pt x="3158" y="13657"/>
                  <a:pt x="2996" y="13044"/>
                </a:cubicBezTo>
                <a:cubicBezTo>
                  <a:pt x="2535" y="12951"/>
                  <a:pt x="2062" y="12897"/>
                  <a:pt x="1577" y="12869"/>
                </a:cubicBezTo>
                <a:cubicBezTo>
                  <a:pt x="1093" y="12841"/>
                  <a:pt x="640" y="12751"/>
                  <a:pt x="215" y="12598"/>
                </a:cubicBezTo>
                <a:cubicBezTo>
                  <a:pt x="70" y="12561"/>
                  <a:pt x="0" y="12479"/>
                  <a:pt x="0" y="12352"/>
                </a:cubicBezTo>
                <a:lnTo>
                  <a:pt x="0" y="9162"/>
                </a:lnTo>
                <a:cubicBezTo>
                  <a:pt x="0" y="9055"/>
                  <a:pt x="135" y="8959"/>
                  <a:pt x="413" y="8874"/>
                </a:cubicBezTo>
                <a:cubicBezTo>
                  <a:pt x="688" y="8789"/>
                  <a:pt x="997" y="8716"/>
                  <a:pt x="1339" y="8665"/>
                </a:cubicBezTo>
                <a:cubicBezTo>
                  <a:pt x="1685" y="8611"/>
                  <a:pt x="2019" y="8569"/>
                  <a:pt x="2345" y="8544"/>
                </a:cubicBezTo>
                <a:cubicBezTo>
                  <a:pt x="2668" y="8515"/>
                  <a:pt x="2886" y="8493"/>
                  <a:pt x="2996" y="8473"/>
                </a:cubicBezTo>
                <a:cubicBezTo>
                  <a:pt x="3158" y="7925"/>
                  <a:pt x="3379" y="7397"/>
                  <a:pt x="3659" y="6895"/>
                </a:cubicBezTo>
                <a:cubicBezTo>
                  <a:pt x="3160" y="6155"/>
                  <a:pt x="2619" y="5446"/>
                  <a:pt x="2030" y="4771"/>
                </a:cubicBezTo>
                <a:lnTo>
                  <a:pt x="1937" y="4571"/>
                </a:lnTo>
                <a:cubicBezTo>
                  <a:pt x="1937" y="4497"/>
                  <a:pt x="2064" y="4322"/>
                  <a:pt x="2316" y="4048"/>
                </a:cubicBezTo>
                <a:cubicBezTo>
                  <a:pt x="2568" y="3775"/>
                  <a:pt x="2852" y="3478"/>
                  <a:pt x="3163" y="3162"/>
                </a:cubicBezTo>
                <a:cubicBezTo>
                  <a:pt x="3478" y="2848"/>
                  <a:pt x="3778" y="2569"/>
                  <a:pt x="4067" y="2320"/>
                </a:cubicBezTo>
                <a:cubicBezTo>
                  <a:pt x="4356" y="2072"/>
                  <a:pt x="4537" y="1945"/>
                  <a:pt x="4608" y="1945"/>
                </a:cubicBezTo>
                <a:cubicBezTo>
                  <a:pt x="4625" y="1945"/>
                  <a:pt x="4747" y="2030"/>
                  <a:pt x="4968" y="2196"/>
                </a:cubicBezTo>
                <a:cubicBezTo>
                  <a:pt x="5188" y="2363"/>
                  <a:pt x="5435" y="2549"/>
                  <a:pt x="5707" y="2750"/>
                </a:cubicBezTo>
                <a:cubicBezTo>
                  <a:pt x="5976" y="2953"/>
                  <a:pt x="6234" y="3148"/>
                  <a:pt x="6472" y="3331"/>
                </a:cubicBezTo>
                <a:cubicBezTo>
                  <a:pt x="6712" y="3515"/>
                  <a:pt x="6860" y="3628"/>
                  <a:pt x="6913" y="3662"/>
                </a:cubicBezTo>
                <a:cubicBezTo>
                  <a:pt x="7174" y="3518"/>
                  <a:pt x="7440" y="3399"/>
                  <a:pt x="7707" y="3303"/>
                </a:cubicBezTo>
                <a:cubicBezTo>
                  <a:pt x="7973" y="3210"/>
                  <a:pt x="8247" y="3119"/>
                  <a:pt x="8528" y="3029"/>
                </a:cubicBezTo>
                <a:cubicBezTo>
                  <a:pt x="8528" y="2922"/>
                  <a:pt x="8539" y="2699"/>
                  <a:pt x="8568" y="2363"/>
                </a:cubicBezTo>
                <a:cubicBezTo>
                  <a:pt x="8596" y="2032"/>
                  <a:pt x="8636" y="1694"/>
                  <a:pt x="8689" y="1352"/>
                </a:cubicBezTo>
                <a:cubicBezTo>
                  <a:pt x="8743" y="1010"/>
                  <a:pt x="8814" y="697"/>
                  <a:pt x="8899" y="417"/>
                </a:cubicBezTo>
                <a:cubicBezTo>
                  <a:pt x="8984" y="141"/>
                  <a:pt x="9083" y="0"/>
                  <a:pt x="9191" y="0"/>
                </a:cubicBezTo>
                <a:lnTo>
                  <a:pt x="12405" y="0"/>
                </a:lnTo>
                <a:cubicBezTo>
                  <a:pt x="12530" y="0"/>
                  <a:pt x="12618" y="67"/>
                  <a:pt x="12663" y="203"/>
                </a:cubicBezTo>
                <a:cubicBezTo>
                  <a:pt x="12771" y="643"/>
                  <a:pt x="12847" y="1106"/>
                  <a:pt x="12893" y="1595"/>
                </a:cubicBezTo>
                <a:cubicBezTo>
                  <a:pt x="12938" y="2083"/>
                  <a:pt x="13000" y="2560"/>
                  <a:pt x="13082" y="3029"/>
                </a:cubicBezTo>
                <a:cubicBezTo>
                  <a:pt x="13363" y="3100"/>
                  <a:pt x="13632" y="3184"/>
                  <a:pt x="13890" y="3283"/>
                </a:cubicBezTo>
                <a:cubicBezTo>
                  <a:pt x="14147" y="3385"/>
                  <a:pt x="14402" y="3512"/>
                  <a:pt x="14654" y="3662"/>
                </a:cubicBezTo>
                <a:cubicBezTo>
                  <a:pt x="14728" y="3611"/>
                  <a:pt x="14881" y="3489"/>
                  <a:pt x="15116" y="3303"/>
                </a:cubicBezTo>
                <a:cubicBezTo>
                  <a:pt x="15351" y="3119"/>
                  <a:pt x="15603" y="2925"/>
                  <a:pt x="15870" y="2721"/>
                </a:cubicBezTo>
                <a:cubicBezTo>
                  <a:pt x="16136" y="2521"/>
                  <a:pt x="16377" y="2340"/>
                  <a:pt x="16589" y="2182"/>
                </a:cubicBezTo>
                <a:cubicBezTo>
                  <a:pt x="16801" y="2024"/>
                  <a:pt x="16935" y="1945"/>
                  <a:pt x="16988" y="1945"/>
                </a:cubicBezTo>
                <a:cubicBezTo>
                  <a:pt x="17042" y="1945"/>
                  <a:pt x="17209" y="2072"/>
                  <a:pt x="17490" y="2320"/>
                </a:cubicBezTo>
                <a:cubicBezTo>
                  <a:pt x="17770" y="2569"/>
                  <a:pt x="18065" y="2849"/>
                  <a:pt x="18371" y="3162"/>
                </a:cubicBezTo>
                <a:cubicBezTo>
                  <a:pt x="18679" y="3478"/>
                  <a:pt x="18957" y="3774"/>
                  <a:pt x="19206" y="4048"/>
                </a:cubicBezTo>
                <a:cubicBezTo>
                  <a:pt x="19453" y="4322"/>
                  <a:pt x="19577" y="4497"/>
                  <a:pt x="19577" y="4571"/>
                </a:cubicBezTo>
                <a:cubicBezTo>
                  <a:pt x="19577" y="4605"/>
                  <a:pt x="19498" y="4735"/>
                  <a:pt x="19342" y="4955"/>
                </a:cubicBezTo>
                <a:cubicBezTo>
                  <a:pt x="19183" y="5175"/>
                  <a:pt x="19008" y="5415"/>
                  <a:pt x="18812" y="5678"/>
                </a:cubicBezTo>
                <a:cubicBezTo>
                  <a:pt x="18617" y="5937"/>
                  <a:pt x="18427" y="6189"/>
                  <a:pt x="18240" y="6429"/>
                </a:cubicBezTo>
                <a:cubicBezTo>
                  <a:pt x="18056" y="6666"/>
                  <a:pt x="17946" y="6813"/>
                  <a:pt x="17909" y="6866"/>
                </a:cubicBezTo>
                <a:moveTo>
                  <a:pt x="10805" y="14044"/>
                </a:moveTo>
                <a:cubicBezTo>
                  <a:pt x="11247" y="14044"/>
                  <a:pt x="11669" y="13956"/>
                  <a:pt x="12066" y="13779"/>
                </a:cubicBezTo>
                <a:cubicBezTo>
                  <a:pt x="12462" y="13606"/>
                  <a:pt x="12805" y="13369"/>
                  <a:pt x="13091" y="13070"/>
                </a:cubicBezTo>
                <a:cubicBezTo>
                  <a:pt x="13374" y="12773"/>
                  <a:pt x="13604" y="12429"/>
                  <a:pt x="13782" y="12031"/>
                </a:cubicBezTo>
                <a:cubicBezTo>
                  <a:pt x="13958" y="11633"/>
                  <a:pt x="14045" y="11215"/>
                  <a:pt x="14045" y="10774"/>
                </a:cubicBezTo>
                <a:cubicBezTo>
                  <a:pt x="14045" y="10334"/>
                  <a:pt x="13958" y="9919"/>
                  <a:pt x="13782" y="9529"/>
                </a:cubicBezTo>
                <a:cubicBezTo>
                  <a:pt x="13604" y="9142"/>
                  <a:pt x="13374" y="8801"/>
                  <a:pt x="13091" y="8502"/>
                </a:cubicBezTo>
                <a:cubicBezTo>
                  <a:pt x="12805" y="8205"/>
                  <a:pt x="12462" y="7974"/>
                  <a:pt x="12066" y="7807"/>
                </a:cubicBezTo>
                <a:cubicBezTo>
                  <a:pt x="11669" y="7640"/>
                  <a:pt x="11247" y="7556"/>
                  <a:pt x="10805" y="7556"/>
                </a:cubicBezTo>
                <a:cubicBezTo>
                  <a:pt x="10360" y="7556"/>
                  <a:pt x="9938" y="7641"/>
                  <a:pt x="9536" y="7807"/>
                </a:cubicBezTo>
                <a:cubicBezTo>
                  <a:pt x="9134" y="7974"/>
                  <a:pt x="8786" y="8205"/>
                  <a:pt x="8494" y="8502"/>
                </a:cubicBezTo>
                <a:cubicBezTo>
                  <a:pt x="8199" y="8801"/>
                  <a:pt x="7970" y="9142"/>
                  <a:pt x="7800" y="9529"/>
                </a:cubicBezTo>
                <a:cubicBezTo>
                  <a:pt x="7633" y="9919"/>
                  <a:pt x="7551" y="10334"/>
                  <a:pt x="7551" y="10774"/>
                </a:cubicBezTo>
                <a:cubicBezTo>
                  <a:pt x="7551" y="11215"/>
                  <a:pt x="7633" y="11633"/>
                  <a:pt x="7800" y="12031"/>
                </a:cubicBezTo>
                <a:cubicBezTo>
                  <a:pt x="7970" y="12429"/>
                  <a:pt x="8199" y="12773"/>
                  <a:pt x="8494" y="13070"/>
                </a:cubicBezTo>
                <a:cubicBezTo>
                  <a:pt x="8786" y="13369"/>
                  <a:pt x="9134" y="13606"/>
                  <a:pt x="9536" y="13779"/>
                </a:cubicBezTo>
                <a:cubicBezTo>
                  <a:pt x="9938" y="13956"/>
                  <a:pt x="10360" y="14044"/>
                  <a:pt x="10805" y="14044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38100" tIns="38100" rIns="38100" bIns="38100" anchor="ctr"/>
          <a:lstStyle/>
          <a:p>
            <a:endParaRPr lang="zh-CN" altLang="en-US"/>
          </a:p>
        </p:txBody>
      </p:sp>
      <p:sp>
        <p:nvSpPr>
          <p:cNvPr id="22" name="AutoShape 65"/>
          <p:cNvSpPr>
            <a:spLocks/>
          </p:cNvSpPr>
          <p:nvPr/>
        </p:nvSpPr>
        <p:spPr bwMode="auto">
          <a:xfrm>
            <a:off x="6734474" y="5226434"/>
            <a:ext cx="395998" cy="395913"/>
          </a:xfrm>
          <a:custGeom>
            <a:avLst/>
            <a:gdLst>
              <a:gd name="T0" fmla="*/ 197996 w 21600"/>
              <a:gd name="T1" fmla="*/ 197996 h 21600"/>
              <a:gd name="T2" fmla="*/ 197996 w 21600"/>
              <a:gd name="T3" fmla="*/ 197996 h 21600"/>
              <a:gd name="T4" fmla="*/ 197996 w 21600"/>
              <a:gd name="T5" fmla="*/ 197996 h 21600"/>
              <a:gd name="T6" fmla="*/ 197996 w 21600"/>
              <a:gd name="T7" fmla="*/ 19799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1234" y="6152"/>
                </a:moveTo>
                <a:cubicBezTo>
                  <a:pt x="11406" y="6502"/>
                  <a:pt x="11552" y="6917"/>
                  <a:pt x="11672" y="7394"/>
                </a:cubicBezTo>
                <a:cubicBezTo>
                  <a:pt x="11747" y="7411"/>
                  <a:pt x="11886" y="7434"/>
                  <a:pt x="12088" y="7462"/>
                </a:cubicBezTo>
                <a:cubicBezTo>
                  <a:pt x="12291" y="7487"/>
                  <a:pt x="12500" y="7527"/>
                  <a:pt x="12714" y="7578"/>
                </a:cubicBezTo>
                <a:cubicBezTo>
                  <a:pt x="12928" y="7626"/>
                  <a:pt x="13119" y="7679"/>
                  <a:pt x="13289" y="7730"/>
                </a:cubicBezTo>
                <a:cubicBezTo>
                  <a:pt x="13458" y="7787"/>
                  <a:pt x="13543" y="7849"/>
                  <a:pt x="13543" y="7922"/>
                </a:cubicBezTo>
                <a:lnTo>
                  <a:pt x="13543" y="10328"/>
                </a:lnTo>
                <a:cubicBezTo>
                  <a:pt x="13543" y="10415"/>
                  <a:pt x="13458" y="10494"/>
                  <a:pt x="13289" y="10548"/>
                </a:cubicBezTo>
                <a:cubicBezTo>
                  <a:pt x="13119" y="10610"/>
                  <a:pt x="12928" y="10658"/>
                  <a:pt x="12714" y="10706"/>
                </a:cubicBezTo>
                <a:cubicBezTo>
                  <a:pt x="12500" y="10751"/>
                  <a:pt x="12288" y="10782"/>
                  <a:pt x="12076" y="10800"/>
                </a:cubicBezTo>
                <a:cubicBezTo>
                  <a:pt x="11867" y="10819"/>
                  <a:pt x="11730" y="10836"/>
                  <a:pt x="11672" y="10856"/>
                </a:cubicBezTo>
                <a:cubicBezTo>
                  <a:pt x="11566" y="11243"/>
                  <a:pt x="11429" y="11638"/>
                  <a:pt x="11255" y="12045"/>
                </a:cubicBezTo>
                <a:cubicBezTo>
                  <a:pt x="11429" y="12324"/>
                  <a:pt x="11594" y="12595"/>
                  <a:pt x="11756" y="12864"/>
                </a:cubicBezTo>
                <a:cubicBezTo>
                  <a:pt x="11919" y="13126"/>
                  <a:pt x="12100" y="13394"/>
                  <a:pt x="12302" y="13654"/>
                </a:cubicBezTo>
                <a:lnTo>
                  <a:pt x="12326" y="13787"/>
                </a:lnTo>
                <a:cubicBezTo>
                  <a:pt x="12326" y="13841"/>
                  <a:pt x="12248" y="13976"/>
                  <a:pt x="12095" y="14194"/>
                </a:cubicBezTo>
                <a:cubicBezTo>
                  <a:pt x="11940" y="14411"/>
                  <a:pt x="11761" y="14637"/>
                  <a:pt x="11559" y="14877"/>
                </a:cubicBezTo>
                <a:cubicBezTo>
                  <a:pt x="11356" y="15117"/>
                  <a:pt x="11166" y="15326"/>
                  <a:pt x="10991" y="15512"/>
                </a:cubicBezTo>
                <a:cubicBezTo>
                  <a:pt x="10812" y="15696"/>
                  <a:pt x="10702" y="15789"/>
                  <a:pt x="10657" y="15789"/>
                </a:cubicBezTo>
                <a:cubicBezTo>
                  <a:pt x="10643" y="15789"/>
                  <a:pt x="10565" y="15727"/>
                  <a:pt x="10426" y="15605"/>
                </a:cubicBezTo>
                <a:cubicBezTo>
                  <a:pt x="10288" y="15484"/>
                  <a:pt x="10135" y="15346"/>
                  <a:pt x="9965" y="15187"/>
                </a:cubicBezTo>
                <a:cubicBezTo>
                  <a:pt x="9796" y="15029"/>
                  <a:pt x="9638" y="14885"/>
                  <a:pt x="9492" y="14747"/>
                </a:cubicBezTo>
                <a:cubicBezTo>
                  <a:pt x="9344" y="14614"/>
                  <a:pt x="9250" y="14524"/>
                  <a:pt x="9205" y="14476"/>
                </a:cubicBezTo>
                <a:cubicBezTo>
                  <a:pt x="8866" y="14685"/>
                  <a:pt x="8536" y="14851"/>
                  <a:pt x="8212" y="14978"/>
                </a:cubicBezTo>
                <a:cubicBezTo>
                  <a:pt x="8212" y="15069"/>
                  <a:pt x="8200" y="15235"/>
                  <a:pt x="8179" y="15475"/>
                </a:cubicBezTo>
                <a:cubicBezTo>
                  <a:pt x="8155" y="15721"/>
                  <a:pt x="8127" y="15975"/>
                  <a:pt x="8089" y="16241"/>
                </a:cubicBezTo>
                <a:cubicBezTo>
                  <a:pt x="8052" y="16509"/>
                  <a:pt x="8004" y="16743"/>
                  <a:pt x="7948" y="16944"/>
                </a:cubicBezTo>
                <a:cubicBezTo>
                  <a:pt x="7892" y="17147"/>
                  <a:pt x="7833" y="17249"/>
                  <a:pt x="7774" y="17249"/>
                </a:cubicBezTo>
                <a:lnTo>
                  <a:pt x="5768" y="17249"/>
                </a:lnTo>
                <a:cubicBezTo>
                  <a:pt x="5707" y="17249"/>
                  <a:pt x="5651" y="17147"/>
                  <a:pt x="5594" y="16944"/>
                </a:cubicBezTo>
                <a:cubicBezTo>
                  <a:pt x="5538" y="16743"/>
                  <a:pt x="5493" y="16509"/>
                  <a:pt x="5462" y="16241"/>
                </a:cubicBezTo>
                <a:cubicBezTo>
                  <a:pt x="5434" y="15975"/>
                  <a:pt x="5406" y="15721"/>
                  <a:pt x="5385" y="15484"/>
                </a:cubicBezTo>
                <a:cubicBezTo>
                  <a:pt x="5361" y="15244"/>
                  <a:pt x="5352" y="15077"/>
                  <a:pt x="5352" y="14978"/>
                </a:cubicBezTo>
                <a:cubicBezTo>
                  <a:pt x="5013" y="14871"/>
                  <a:pt x="4681" y="14702"/>
                  <a:pt x="4359" y="14476"/>
                </a:cubicBezTo>
                <a:cubicBezTo>
                  <a:pt x="4126" y="14685"/>
                  <a:pt x="3895" y="14894"/>
                  <a:pt x="3667" y="15106"/>
                </a:cubicBezTo>
                <a:cubicBezTo>
                  <a:pt x="3438" y="15320"/>
                  <a:pt x="3212" y="15535"/>
                  <a:pt x="2996" y="15761"/>
                </a:cubicBezTo>
                <a:lnTo>
                  <a:pt x="2883" y="15789"/>
                </a:lnTo>
                <a:cubicBezTo>
                  <a:pt x="2855" y="15789"/>
                  <a:pt x="2751" y="15696"/>
                  <a:pt x="2572" y="15512"/>
                </a:cubicBezTo>
                <a:cubicBezTo>
                  <a:pt x="2396" y="15326"/>
                  <a:pt x="2212" y="15117"/>
                  <a:pt x="2021" y="14877"/>
                </a:cubicBezTo>
                <a:cubicBezTo>
                  <a:pt x="1828" y="14637"/>
                  <a:pt x="1657" y="14411"/>
                  <a:pt x="1504" y="14194"/>
                </a:cubicBezTo>
                <a:cubicBezTo>
                  <a:pt x="1348" y="13976"/>
                  <a:pt x="1273" y="13841"/>
                  <a:pt x="1273" y="13787"/>
                </a:cubicBezTo>
                <a:cubicBezTo>
                  <a:pt x="1273" y="13770"/>
                  <a:pt x="1320" y="13677"/>
                  <a:pt x="1419" y="13510"/>
                </a:cubicBezTo>
                <a:cubicBezTo>
                  <a:pt x="1515" y="13346"/>
                  <a:pt x="1628" y="13163"/>
                  <a:pt x="1751" y="12971"/>
                </a:cubicBezTo>
                <a:cubicBezTo>
                  <a:pt x="1875" y="12776"/>
                  <a:pt x="1991" y="12590"/>
                  <a:pt x="2099" y="12415"/>
                </a:cubicBezTo>
                <a:cubicBezTo>
                  <a:pt x="2210" y="12240"/>
                  <a:pt x="2278" y="12127"/>
                  <a:pt x="2308" y="12070"/>
                </a:cubicBezTo>
                <a:cubicBezTo>
                  <a:pt x="2134" y="11686"/>
                  <a:pt x="1988" y="11260"/>
                  <a:pt x="1868" y="10800"/>
                </a:cubicBezTo>
                <a:cubicBezTo>
                  <a:pt x="1793" y="10783"/>
                  <a:pt x="1654" y="10760"/>
                  <a:pt x="1452" y="10732"/>
                </a:cubicBezTo>
                <a:cubicBezTo>
                  <a:pt x="1249" y="10706"/>
                  <a:pt x="1042" y="10675"/>
                  <a:pt x="826" y="10639"/>
                </a:cubicBezTo>
                <a:cubicBezTo>
                  <a:pt x="611" y="10602"/>
                  <a:pt x="421" y="10554"/>
                  <a:pt x="251" y="10497"/>
                </a:cubicBezTo>
                <a:cubicBezTo>
                  <a:pt x="82" y="10438"/>
                  <a:pt x="0" y="10373"/>
                  <a:pt x="0" y="10300"/>
                </a:cubicBezTo>
                <a:lnTo>
                  <a:pt x="0" y="7869"/>
                </a:lnTo>
                <a:cubicBezTo>
                  <a:pt x="0" y="7798"/>
                  <a:pt x="82" y="7724"/>
                  <a:pt x="251" y="7660"/>
                </a:cubicBezTo>
                <a:cubicBezTo>
                  <a:pt x="421" y="7589"/>
                  <a:pt x="616" y="7538"/>
                  <a:pt x="837" y="7501"/>
                </a:cubicBezTo>
                <a:cubicBezTo>
                  <a:pt x="1059" y="7468"/>
                  <a:pt x="1273" y="7434"/>
                  <a:pt x="1475" y="7408"/>
                </a:cubicBezTo>
                <a:cubicBezTo>
                  <a:pt x="1678" y="7380"/>
                  <a:pt x="1817" y="7366"/>
                  <a:pt x="1892" y="7366"/>
                </a:cubicBezTo>
                <a:cubicBezTo>
                  <a:pt x="1981" y="6925"/>
                  <a:pt x="2120" y="6530"/>
                  <a:pt x="2308" y="6177"/>
                </a:cubicBezTo>
                <a:cubicBezTo>
                  <a:pt x="2134" y="5900"/>
                  <a:pt x="1965" y="5621"/>
                  <a:pt x="1795" y="5347"/>
                </a:cubicBezTo>
                <a:cubicBezTo>
                  <a:pt x="1628" y="5073"/>
                  <a:pt x="1452" y="4802"/>
                  <a:pt x="1273" y="4542"/>
                </a:cubicBezTo>
                <a:lnTo>
                  <a:pt x="1228" y="4407"/>
                </a:lnTo>
                <a:cubicBezTo>
                  <a:pt x="1228" y="4353"/>
                  <a:pt x="1303" y="4221"/>
                  <a:pt x="1456" y="4009"/>
                </a:cubicBezTo>
                <a:cubicBezTo>
                  <a:pt x="1612" y="3797"/>
                  <a:pt x="1788" y="3574"/>
                  <a:pt x="1986" y="3334"/>
                </a:cubicBezTo>
                <a:cubicBezTo>
                  <a:pt x="2186" y="3094"/>
                  <a:pt x="2374" y="2882"/>
                  <a:pt x="2551" y="2696"/>
                </a:cubicBezTo>
                <a:cubicBezTo>
                  <a:pt x="2727" y="2515"/>
                  <a:pt x="2838" y="2419"/>
                  <a:pt x="2883" y="2419"/>
                </a:cubicBezTo>
                <a:cubicBezTo>
                  <a:pt x="2899" y="2419"/>
                  <a:pt x="2975" y="2478"/>
                  <a:pt x="3113" y="2597"/>
                </a:cubicBezTo>
                <a:cubicBezTo>
                  <a:pt x="3252" y="2713"/>
                  <a:pt x="3408" y="2851"/>
                  <a:pt x="3577" y="3006"/>
                </a:cubicBezTo>
                <a:cubicBezTo>
                  <a:pt x="3744" y="3164"/>
                  <a:pt x="3907" y="3320"/>
                  <a:pt x="4060" y="3469"/>
                </a:cubicBezTo>
                <a:cubicBezTo>
                  <a:pt x="4215" y="3616"/>
                  <a:pt x="4307" y="3706"/>
                  <a:pt x="4335" y="3743"/>
                </a:cubicBezTo>
                <a:cubicBezTo>
                  <a:pt x="4660" y="3517"/>
                  <a:pt x="4999" y="3354"/>
                  <a:pt x="5352" y="3243"/>
                </a:cubicBezTo>
                <a:cubicBezTo>
                  <a:pt x="5352" y="3173"/>
                  <a:pt x="5361" y="3003"/>
                  <a:pt x="5385" y="2746"/>
                </a:cubicBezTo>
                <a:cubicBezTo>
                  <a:pt x="5406" y="2484"/>
                  <a:pt x="5434" y="2224"/>
                  <a:pt x="5462" y="1967"/>
                </a:cubicBezTo>
                <a:cubicBezTo>
                  <a:pt x="5493" y="1707"/>
                  <a:pt x="5533" y="1476"/>
                  <a:pt x="5582" y="1264"/>
                </a:cubicBezTo>
                <a:cubicBezTo>
                  <a:pt x="5630" y="1052"/>
                  <a:pt x="5693" y="948"/>
                  <a:pt x="5768" y="948"/>
                </a:cubicBezTo>
                <a:lnTo>
                  <a:pt x="7774" y="948"/>
                </a:lnTo>
                <a:cubicBezTo>
                  <a:pt x="7833" y="948"/>
                  <a:pt x="7891" y="1052"/>
                  <a:pt x="7948" y="1264"/>
                </a:cubicBezTo>
                <a:cubicBezTo>
                  <a:pt x="8004" y="1476"/>
                  <a:pt x="8047" y="1707"/>
                  <a:pt x="8077" y="1967"/>
                </a:cubicBezTo>
                <a:cubicBezTo>
                  <a:pt x="8108" y="2224"/>
                  <a:pt x="8134" y="2484"/>
                  <a:pt x="8155" y="2746"/>
                </a:cubicBezTo>
                <a:cubicBezTo>
                  <a:pt x="8179" y="3003"/>
                  <a:pt x="8197" y="3173"/>
                  <a:pt x="8212" y="3243"/>
                </a:cubicBezTo>
                <a:cubicBezTo>
                  <a:pt x="8551" y="3354"/>
                  <a:pt x="8873" y="3512"/>
                  <a:pt x="9181" y="3715"/>
                </a:cubicBezTo>
                <a:cubicBezTo>
                  <a:pt x="9414" y="3512"/>
                  <a:pt x="9650" y="3305"/>
                  <a:pt x="9885" y="3105"/>
                </a:cubicBezTo>
                <a:cubicBezTo>
                  <a:pt x="10123" y="2899"/>
                  <a:pt x="10351" y="2690"/>
                  <a:pt x="10568" y="2475"/>
                </a:cubicBezTo>
                <a:lnTo>
                  <a:pt x="10657" y="2419"/>
                </a:lnTo>
                <a:cubicBezTo>
                  <a:pt x="10688" y="2419"/>
                  <a:pt x="10791" y="2518"/>
                  <a:pt x="10968" y="2710"/>
                </a:cubicBezTo>
                <a:cubicBezTo>
                  <a:pt x="11144" y="2904"/>
                  <a:pt x="11330" y="3116"/>
                  <a:pt x="11526" y="3348"/>
                </a:cubicBezTo>
                <a:cubicBezTo>
                  <a:pt x="11721" y="3577"/>
                  <a:pt x="11900" y="3797"/>
                  <a:pt x="12060" y="4009"/>
                </a:cubicBezTo>
                <a:cubicBezTo>
                  <a:pt x="12222" y="4220"/>
                  <a:pt x="12302" y="4353"/>
                  <a:pt x="12302" y="4407"/>
                </a:cubicBezTo>
                <a:cubicBezTo>
                  <a:pt x="12302" y="4443"/>
                  <a:pt x="12253" y="4542"/>
                  <a:pt x="12152" y="4712"/>
                </a:cubicBezTo>
                <a:cubicBezTo>
                  <a:pt x="12048" y="4878"/>
                  <a:pt x="11935" y="5056"/>
                  <a:pt x="11813" y="5251"/>
                </a:cubicBezTo>
                <a:cubicBezTo>
                  <a:pt x="11688" y="5446"/>
                  <a:pt x="11568" y="5629"/>
                  <a:pt x="11453" y="5807"/>
                </a:cubicBezTo>
                <a:cubicBezTo>
                  <a:pt x="11335" y="5982"/>
                  <a:pt x="11260" y="6095"/>
                  <a:pt x="11234" y="6152"/>
                </a:cubicBezTo>
                <a:moveTo>
                  <a:pt x="6781" y="11545"/>
                </a:moveTo>
                <a:cubicBezTo>
                  <a:pt x="7061" y="11545"/>
                  <a:pt x="7322" y="11480"/>
                  <a:pt x="7569" y="11356"/>
                </a:cubicBezTo>
                <a:cubicBezTo>
                  <a:pt x="7819" y="11229"/>
                  <a:pt x="8035" y="11056"/>
                  <a:pt x="8219" y="10836"/>
                </a:cubicBezTo>
                <a:cubicBezTo>
                  <a:pt x="8402" y="10616"/>
                  <a:pt x="8546" y="10356"/>
                  <a:pt x="8652" y="10059"/>
                </a:cubicBezTo>
                <a:cubicBezTo>
                  <a:pt x="8758" y="9760"/>
                  <a:pt x="8809" y="9447"/>
                  <a:pt x="8809" y="9111"/>
                </a:cubicBezTo>
                <a:cubicBezTo>
                  <a:pt x="8809" y="8778"/>
                  <a:pt x="8758" y="8458"/>
                  <a:pt x="8652" y="8159"/>
                </a:cubicBezTo>
                <a:cubicBezTo>
                  <a:pt x="8546" y="7857"/>
                  <a:pt x="8402" y="7592"/>
                  <a:pt x="8219" y="7372"/>
                </a:cubicBezTo>
                <a:cubicBezTo>
                  <a:pt x="8035" y="7151"/>
                  <a:pt x="7819" y="6979"/>
                  <a:pt x="7569" y="6846"/>
                </a:cubicBezTo>
                <a:cubicBezTo>
                  <a:pt x="7322" y="6717"/>
                  <a:pt x="7061" y="6649"/>
                  <a:pt x="6781" y="6649"/>
                </a:cubicBezTo>
                <a:cubicBezTo>
                  <a:pt x="6211" y="6649"/>
                  <a:pt x="5726" y="6889"/>
                  <a:pt x="5328" y="7366"/>
                </a:cubicBezTo>
                <a:cubicBezTo>
                  <a:pt x="4931" y="7843"/>
                  <a:pt x="4730" y="8425"/>
                  <a:pt x="4730" y="9111"/>
                </a:cubicBezTo>
                <a:cubicBezTo>
                  <a:pt x="4730" y="9447"/>
                  <a:pt x="4785" y="9760"/>
                  <a:pt x="4895" y="10060"/>
                </a:cubicBezTo>
                <a:cubicBezTo>
                  <a:pt x="5003" y="10356"/>
                  <a:pt x="5149" y="10616"/>
                  <a:pt x="5333" y="10836"/>
                </a:cubicBezTo>
                <a:cubicBezTo>
                  <a:pt x="5517" y="11056"/>
                  <a:pt x="5735" y="11229"/>
                  <a:pt x="5987" y="11356"/>
                </a:cubicBezTo>
                <a:cubicBezTo>
                  <a:pt x="6239" y="11480"/>
                  <a:pt x="6500" y="11545"/>
                  <a:pt x="6781" y="11545"/>
                </a:cubicBezTo>
                <a:moveTo>
                  <a:pt x="20496" y="16952"/>
                </a:moveTo>
                <a:cubicBezTo>
                  <a:pt x="20427" y="17293"/>
                  <a:pt x="20340" y="17613"/>
                  <a:pt x="20234" y="17912"/>
                </a:cubicBezTo>
                <a:cubicBezTo>
                  <a:pt x="20251" y="17963"/>
                  <a:pt x="20293" y="18050"/>
                  <a:pt x="20364" y="18161"/>
                </a:cubicBezTo>
                <a:cubicBezTo>
                  <a:pt x="20437" y="18273"/>
                  <a:pt x="20507" y="18398"/>
                  <a:pt x="20573" y="18528"/>
                </a:cubicBezTo>
                <a:cubicBezTo>
                  <a:pt x="20642" y="18655"/>
                  <a:pt x="20700" y="18779"/>
                  <a:pt x="20755" y="18897"/>
                </a:cubicBezTo>
                <a:cubicBezTo>
                  <a:pt x="20806" y="19013"/>
                  <a:pt x="20832" y="19098"/>
                  <a:pt x="20832" y="19140"/>
                </a:cubicBezTo>
                <a:cubicBezTo>
                  <a:pt x="20832" y="19177"/>
                  <a:pt x="20762" y="19281"/>
                  <a:pt x="20625" y="19459"/>
                </a:cubicBezTo>
                <a:cubicBezTo>
                  <a:pt x="20486" y="19634"/>
                  <a:pt x="20324" y="19821"/>
                  <a:pt x="20140" y="20013"/>
                </a:cubicBezTo>
                <a:cubicBezTo>
                  <a:pt x="19957" y="20205"/>
                  <a:pt x="19778" y="20388"/>
                  <a:pt x="19611" y="20558"/>
                </a:cubicBezTo>
                <a:cubicBezTo>
                  <a:pt x="19441" y="20730"/>
                  <a:pt x="19333" y="20848"/>
                  <a:pt x="19288" y="20911"/>
                </a:cubicBezTo>
                <a:lnTo>
                  <a:pt x="19199" y="20967"/>
                </a:lnTo>
                <a:cubicBezTo>
                  <a:pt x="19168" y="20967"/>
                  <a:pt x="19107" y="20928"/>
                  <a:pt x="19013" y="20851"/>
                </a:cubicBezTo>
                <a:cubicBezTo>
                  <a:pt x="18919" y="20772"/>
                  <a:pt x="18822" y="20685"/>
                  <a:pt x="18726" y="20586"/>
                </a:cubicBezTo>
                <a:cubicBezTo>
                  <a:pt x="18629" y="20487"/>
                  <a:pt x="18533" y="20391"/>
                  <a:pt x="18438" y="20295"/>
                </a:cubicBezTo>
                <a:cubicBezTo>
                  <a:pt x="18344" y="20199"/>
                  <a:pt x="18283" y="20137"/>
                  <a:pt x="18253" y="20100"/>
                </a:cubicBezTo>
                <a:cubicBezTo>
                  <a:pt x="17975" y="20208"/>
                  <a:pt x="17681" y="20295"/>
                  <a:pt x="17372" y="20357"/>
                </a:cubicBezTo>
                <a:cubicBezTo>
                  <a:pt x="17358" y="20411"/>
                  <a:pt x="17323" y="20510"/>
                  <a:pt x="17273" y="20648"/>
                </a:cubicBezTo>
                <a:cubicBezTo>
                  <a:pt x="17219" y="20786"/>
                  <a:pt x="17160" y="20925"/>
                  <a:pt x="17097" y="21060"/>
                </a:cubicBezTo>
                <a:cubicBezTo>
                  <a:pt x="17033" y="21196"/>
                  <a:pt x="16972" y="21320"/>
                  <a:pt x="16911" y="21430"/>
                </a:cubicBezTo>
                <a:cubicBezTo>
                  <a:pt x="16852" y="21546"/>
                  <a:pt x="16798" y="21599"/>
                  <a:pt x="16753" y="21599"/>
                </a:cubicBezTo>
                <a:cubicBezTo>
                  <a:pt x="16709" y="21599"/>
                  <a:pt x="16577" y="21568"/>
                  <a:pt x="16360" y="21498"/>
                </a:cubicBezTo>
                <a:cubicBezTo>
                  <a:pt x="16141" y="21430"/>
                  <a:pt x="15906" y="21348"/>
                  <a:pt x="15654" y="21247"/>
                </a:cubicBezTo>
                <a:cubicBezTo>
                  <a:pt x="15405" y="21148"/>
                  <a:pt x="15179" y="21043"/>
                  <a:pt x="14979" y="20930"/>
                </a:cubicBezTo>
                <a:cubicBezTo>
                  <a:pt x="14778" y="20817"/>
                  <a:pt x="14680" y="20719"/>
                  <a:pt x="14680" y="20628"/>
                </a:cubicBezTo>
                <a:cubicBezTo>
                  <a:pt x="14680" y="20419"/>
                  <a:pt x="14698" y="20205"/>
                  <a:pt x="14736" y="19984"/>
                </a:cubicBezTo>
                <a:cubicBezTo>
                  <a:pt x="14774" y="19764"/>
                  <a:pt x="14809" y="19555"/>
                  <a:pt x="14837" y="19355"/>
                </a:cubicBezTo>
                <a:cubicBezTo>
                  <a:pt x="14717" y="19247"/>
                  <a:pt x="14611" y="19129"/>
                  <a:pt x="14517" y="18999"/>
                </a:cubicBezTo>
                <a:cubicBezTo>
                  <a:pt x="14423" y="18869"/>
                  <a:pt x="14338" y="18731"/>
                  <a:pt x="14263" y="18587"/>
                </a:cubicBezTo>
                <a:cubicBezTo>
                  <a:pt x="14091" y="18607"/>
                  <a:pt x="13919" y="18618"/>
                  <a:pt x="13750" y="18629"/>
                </a:cubicBezTo>
                <a:cubicBezTo>
                  <a:pt x="13583" y="18638"/>
                  <a:pt x="13413" y="18640"/>
                  <a:pt x="13251" y="18640"/>
                </a:cubicBezTo>
                <a:lnTo>
                  <a:pt x="13086" y="18640"/>
                </a:lnTo>
                <a:cubicBezTo>
                  <a:pt x="13037" y="18640"/>
                  <a:pt x="13006" y="18590"/>
                  <a:pt x="12990" y="18491"/>
                </a:cubicBezTo>
                <a:cubicBezTo>
                  <a:pt x="12976" y="18417"/>
                  <a:pt x="12945" y="18259"/>
                  <a:pt x="12900" y="18011"/>
                </a:cubicBezTo>
                <a:cubicBezTo>
                  <a:pt x="12855" y="17762"/>
                  <a:pt x="12804" y="17503"/>
                  <a:pt x="12747" y="17229"/>
                </a:cubicBezTo>
                <a:cubicBezTo>
                  <a:pt x="12691" y="16952"/>
                  <a:pt x="12644" y="16704"/>
                  <a:pt x="12608" y="16478"/>
                </a:cubicBezTo>
                <a:cubicBezTo>
                  <a:pt x="12568" y="16252"/>
                  <a:pt x="12552" y="16122"/>
                  <a:pt x="12552" y="16085"/>
                </a:cubicBezTo>
                <a:cubicBezTo>
                  <a:pt x="12552" y="16032"/>
                  <a:pt x="12601" y="15973"/>
                  <a:pt x="12702" y="15910"/>
                </a:cubicBezTo>
                <a:cubicBezTo>
                  <a:pt x="12804" y="15848"/>
                  <a:pt x="12921" y="15783"/>
                  <a:pt x="13053" y="15713"/>
                </a:cubicBezTo>
                <a:cubicBezTo>
                  <a:pt x="13183" y="15645"/>
                  <a:pt x="13310" y="15591"/>
                  <a:pt x="13430" y="15546"/>
                </a:cubicBezTo>
                <a:cubicBezTo>
                  <a:pt x="13550" y="15501"/>
                  <a:pt x="13632" y="15470"/>
                  <a:pt x="13677" y="15453"/>
                </a:cubicBezTo>
                <a:cubicBezTo>
                  <a:pt x="13708" y="15241"/>
                  <a:pt x="13743" y="15069"/>
                  <a:pt x="13785" y="14922"/>
                </a:cubicBezTo>
                <a:cubicBezTo>
                  <a:pt x="13825" y="14778"/>
                  <a:pt x="13884" y="14614"/>
                  <a:pt x="13959" y="14422"/>
                </a:cubicBezTo>
                <a:cubicBezTo>
                  <a:pt x="13929" y="14388"/>
                  <a:pt x="13882" y="14309"/>
                  <a:pt x="13813" y="14194"/>
                </a:cubicBezTo>
                <a:cubicBezTo>
                  <a:pt x="13745" y="14075"/>
                  <a:pt x="13677" y="13951"/>
                  <a:pt x="13604" y="13824"/>
                </a:cubicBezTo>
                <a:cubicBezTo>
                  <a:pt x="13533" y="13694"/>
                  <a:pt x="13470" y="13567"/>
                  <a:pt x="13418" y="13445"/>
                </a:cubicBezTo>
                <a:cubicBezTo>
                  <a:pt x="13366" y="13324"/>
                  <a:pt x="13340" y="13242"/>
                  <a:pt x="13340" y="13208"/>
                </a:cubicBezTo>
                <a:cubicBezTo>
                  <a:pt x="13340" y="13172"/>
                  <a:pt x="13409" y="13064"/>
                  <a:pt x="13547" y="12886"/>
                </a:cubicBezTo>
                <a:cubicBezTo>
                  <a:pt x="13686" y="12714"/>
                  <a:pt x="13849" y="12531"/>
                  <a:pt x="14032" y="12336"/>
                </a:cubicBezTo>
                <a:cubicBezTo>
                  <a:pt x="14216" y="12144"/>
                  <a:pt x="14392" y="11960"/>
                  <a:pt x="14562" y="11796"/>
                </a:cubicBezTo>
                <a:cubicBezTo>
                  <a:pt x="14731" y="11627"/>
                  <a:pt x="14837" y="11517"/>
                  <a:pt x="14882" y="11466"/>
                </a:cubicBezTo>
                <a:lnTo>
                  <a:pt x="14974" y="11410"/>
                </a:lnTo>
                <a:cubicBezTo>
                  <a:pt x="15004" y="11410"/>
                  <a:pt x="15066" y="11449"/>
                  <a:pt x="15160" y="11525"/>
                </a:cubicBezTo>
                <a:cubicBezTo>
                  <a:pt x="15254" y="11599"/>
                  <a:pt x="15348" y="11689"/>
                  <a:pt x="15447" y="11788"/>
                </a:cubicBezTo>
                <a:cubicBezTo>
                  <a:pt x="15543" y="11887"/>
                  <a:pt x="15640" y="11983"/>
                  <a:pt x="15734" y="12076"/>
                </a:cubicBezTo>
                <a:cubicBezTo>
                  <a:pt x="15828" y="12175"/>
                  <a:pt x="15889" y="12237"/>
                  <a:pt x="15920" y="12276"/>
                </a:cubicBezTo>
                <a:cubicBezTo>
                  <a:pt x="16184" y="12166"/>
                  <a:pt x="16468" y="12082"/>
                  <a:pt x="16777" y="12017"/>
                </a:cubicBezTo>
                <a:cubicBezTo>
                  <a:pt x="16791" y="11963"/>
                  <a:pt x="16826" y="11867"/>
                  <a:pt x="16878" y="11726"/>
                </a:cubicBezTo>
                <a:cubicBezTo>
                  <a:pt x="16930" y="11587"/>
                  <a:pt x="16991" y="11449"/>
                  <a:pt x="17064" y="11316"/>
                </a:cubicBezTo>
                <a:cubicBezTo>
                  <a:pt x="17135" y="11178"/>
                  <a:pt x="17200" y="11057"/>
                  <a:pt x="17262" y="10941"/>
                </a:cubicBezTo>
                <a:cubicBezTo>
                  <a:pt x="17320" y="10831"/>
                  <a:pt x="17372" y="10774"/>
                  <a:pt x="17419" y="10774"/>
                </a:cubicBezTo>
                <a:cubicBezTo>
                  <a:pt x="17448" y="10774"/>
                  <a:pt x="17575" y="10805"/>
                  <a:pt x="17803" y="10870"/>
                </a:cubicBezTo>
                <a:cubicBezTo>
                  <a:pt x="18027" y="10929"/>
                  <a:pt x="18264" y="11014"/>
                  <a:pt x="18516" y="11119"/>
                </a:cubicBezTo>
                <a:cubicBezTo>
                  <a:pt x="18768" y="11223"/>
                  <a:pt x="18996" y="11328"/>
                  <a:pt x="19199" y="11438"/>
                </a:cubicBezTo>
                <a:cubicBezTo>
                  <a:pt x="19401" y="11545"/>
                  <a:pt x="19502" y="11647"/>
                  <a:pt x="19502" y="11745"/>
                </a:cubicBezTo>
                <a:cubicBezTo>
                  <a:pt x="19502" y="11954"/>
                  <a:pt x="19481" y="12166"/>
                  <a:pt x="19441" y="12384"/>
                </a:cubicBezTo>
                <a:cubicBezTo>
                  <a:pt x="19399" y="12598"/>
                  <a:pt x="19363" y="12810"/>
                  <a:pt x="19333" y="13016"/>
                </a:cubicBezTo>
                <a:cubicBezTo>
                  <a:pt x="19453" y="13123"/>
                  <a:pt x="19561" y="13245"/>
                  <a:pt x="19655" y="13375"/>
                </a:cubicBezTo>
                <a:cubicBezTo>
                  <a:pt x="19749" y="13505"/>
                  <a:pt x="19834" y="13643"/>
                  <a:pt x="19910" y="13787"/>
                </a:cubicBezTo>
                <a:cubicBezTo>
                  <a:pt x="20095" y="13770"/>
                  <a:pt x="20281" y="13756"/>
                  <a:pt x="20465" y="13747"/>
                </a:cubicBezTo>
                <a:cubicBezTo>
                  <a:pt x="20651" y="13736"/>
                  <a:pt x="20830" y="13733"/>
                  <a:pt x="21002" y="13733"/>
                </a:cubicBezTo>
                <a:cubicBezTo>
                  <a:pt x="21061" y="13733"/>
                  <a:pt x="21129" y="13852"/>
                  <a:pt x="21204" y="14092"/>
                </a:cubicBezTo>
                <a:cubicBezTo>
                  <a:pt x="21279" y="14332"/>
                  <a:pt x="21345" y="14603"/>
                  <a:pt x="21402" y="14911"/>
                </a:cubicBezTo>
                <a:cubicBezTo>
                  <a:pt x="21458" y="15216"/>
                  <a:pt x="21505" y="15507"/>
                  <a:pt x="21543" y="15783"/>
                </a:cubicBezTo>
                <a:cubicBezTo>
                  <a:pt x="21581" y="16057"/>
                  <a:pt x="21599" y="16235"/>
                  <a:pt x="21599" y="16314"/>
                </a:cubicBezTo>
                <a:cubicBezTo>
                  <a:pt x="21599" y="16371"/>
                  <a:pt x="21548" y="16427"/>
                  <a:pt x="21447" y="16492"/>
                </a:cubicBezTo>
                <a:cubicBezTo>
                  <a:pt x="21345" y="16554"/>
                  <a:pt x="21235" y="16613"/>
                  <a:pt x="21115" y="16664"/>
                </a:cubicBezTo>
                <a:cubicBezTo>
                  <a:pt x="20995" y="16721"/>
                  <a:pt x="20872" y="16777"/>
                  <a:pt x="20747" y="16836"/>
                </a:cubicBezTo>
                <a:cubicBezTo>
                  <a:pt x="20623" y="16893"/>
                  <a:pt x="20540" y="16932"/>
                  <a:pt x="20496" y="16952"/>
                </a:cubicBezTo>
                <a:moveTo>
                  <a:pt x="20514" y="6070"/>
                </a:moveTo>
                <a:cubicBezTo>
                  <a:pt x="20416" y="6395"/>
                  <a:pt x="20300" y="6677"/>
                  <a:pt x="20164" y="6920"/>
                </a:cubicBezTo>
                <a:cubicBezTo>
                  <a:pt x="20180" y="6959"/>
                  <a:pt x="20211" y="7030"/>
                  <a:pt x="20256" y="7143"/>
                </a:cubicBezTo>
                <a:cubicBezTo>
                  <a:pt x="20300" y="7256"/>
                  <a:pt x="20352" y="7377"/>
                  <a:pt x="20409" y="7510"/>
                </a:cubicBezTo>
                <a:cubicBezTo>
                  <a:pt x="20463" y="7640"/>
                  <a:pt x="20510" y="7758"/>
                  <a:pt x="20550" y="7869"/>
                </a:cubicBezTo>
                <a:cubicBezTo>
                  <a:pt x="20585" y="7973"/>
                  <a:pt x="20604" y="8041"/>
                  <a:pt x="20604" y="8058"/>
                </a:cubicBezTo>
                <a:cubicBezTo>
                  <a:pt x="20604" y="8111"/>
                  <a:pt x="20519" y="8216"/>
                  <a:pt x="20352" y="8374"/>
                </a:cubicBezTo>
                <a:cubicBezTo>
                  <a:pt x="20183" y="8532"/>
                  <a:pt x="19994" y="8696"/>
                  <a:pt x="19787" y="8862"/>
                </a:cubicBezTo>
                <a:cubicBezTo>
                  <a:pt x="19580" y="9026"/>
                  <a:pt x="19387" y="9176"/>
                  <a:pt x="19208" y="9309"/>
                </a:cubicBezTo>
                <a:cubicBezTo>
                  <a:pt x="19027" y="9439"/>
                  <a:pt x="18930" y="9501"/>
                  <a:pt x="18914" y="9501"/>
                </a:cubicBezTo>
                <a:cubicBezTo>
                  <a:pt x="18886" y="9501"/>
                  <a:pt x="18832" y="9461"/>
                  <a:pt x="18756" y="9374"/>
                </a:cubicBezTo>
                <a:cubicBezTo>
                  <a:pt x="18683" y="9289"/>
                  <a:pt x="18601" y="9193"/>
                  <a:pt x="18514" y="9083"/>
                </a:cubicBezTo>
                <a:cubicBezTo>
                  <a:pt x="18429" y="8978"/>
                  <a:pt x="18351" y="8871"/>
                  <a:pt x="18283" y="8766"/>
                </a:cubicBezTo>
                <a:cubicBezTo>
                  <a:pt x="18215" y="8662"/>
                  <a:pt x="18168" y="8591"/>
                  <a:pt x="18137" y="8558"/>
                </a:cubicBezTo>
                <a:cubicBezTo>
                  <a:pt x="18031" y="8592"/>
                  <a:pt x="17925" y="8620"/>
                  <a:pt x="17815" y="8639"/>
                </a:cubicBezTo>
                <a:cubicBezTo>
                  <a:pt x="17706" y="8656"/>
                  <a:pt x="17596" y="8656"/>
                  <a:pt x="17483" y="8639"/>
                </a:cubicBezTo>
                <a:lnTo>
                  <a:pt x="17325" y="8639"/>
                </a:lnTo>
                <a:cubicBezTo>
                  <a:pt x="17297" y="8673"/>
                  <a:pt x="17250" y="8750"/>
                  <a:pt x="17191" y="8862"/>
                </a:cubicBezTo>
                <a:cubicBezTo>
                  <a:pt x="17130" y="8973"/>
                  <a:pt x="17066" y="9091"/>
                  <a:pt x="16993" y="9213"/>
                </a:cubicBezTo>
                <a:cubicBezTo>
                  <a:pt x="16923" y="9334"/>
                  <a:pt x="16852" y="9441"/>
                  <a:pt x="16784" y="9529"/>
                </a:cubicBezTo>
                <a:cubicBezTo>
                  <a:pt x="16718" y="9619"/>
                  <a:pt x="16668" y="9667"/>
                  <a:pt x="16638" y="9667"/>
                </a:cubicBezTo>
                <a:cubicBezTo>
                  <a:pt x="16610" y="9667"/>
                  <a:pt x="16494" y="9616"/>
                  <a:pt x="16301" y="9518"/>
                </a:cubicBezTo>
                <a:cubicBezTo>
                  <a:pt x="16106" y="9419"/>
                  <a:pt x="15901" y="9303"/>
                  <a:pt x="15687" y="9170"/>
                </a:cubicBezTo>
                <a:cubicBezTo>
                  <a:pt x="15473" y="9040"/>
                  <a:pt x="15277" y="8911"/>
                  <a:pt x="15101" y="8778"/>
                </a:cubicBezTo>
                <a:cubicBezTo>
                  <a:pt x="14924" y="8648"/>
                  <a:pt x="14835" y="8558"/>
                  <a:pt x="14835" y="8504"/>
                </a:cubicBezTo>
                <a:cubicBezTo>
                  <a:pt x="14835" y="8487"/>
                  <a:pt x="14847" y="8419"/>
                  <a:pt x="14868" y="8306"/>
                </a:cubicBezTo>
                <a:cubicBezTo>
                  <a:pt x="14891" y="8194"/>
                  <a:pt x="14922" y="8072"/>
                  <a:pt x="14960" y="7948"/>
                </a:cubicBezTo>
                <a:cubicBezTo>
                  <a:pt x="14997" y="7824"/>
                  <a:pt x="15030" y="7699"/>
                  <a:pt x="15061" y="7578"/>
                </a:cubicBezTo>
                <a:cubicBezTo>
                  <a:pt x="15091" y="7457"/>
                  <a:pt x="15113" y="7378"/>
                  <a:pt x="15129" y="7341"/>
                </a:cubicBezTo>
                <a:cubicBezTo>
                  <a:pt x="14957" y="7132"/>
                  <a:pt x="14814" y="6866"/>
                  <a:pt x="14701" y="6542"/>
                </a:cubicBezTo>
                <a:cubicBezTo>
                  <a:pt x="14303" y="6525"/>
                  <a:pt x="14021" y="6502"/>
                  <a:pt x="13856" y="6474"/>
                </a:cubicBezTo>
                <a:cubicBezTo>
                  <a:pt x="13691" y="6446"/>
                  <a:pt x="13580" y="6364"/>
                  <a:pt x="13529" y="6226"/>
                </a:cubicBezTo>
                <a:cubicBezTo>
                  <a:pt x="13477" y="6084"/>
                  <a:pt x="13458" y="5850"/>
                  <a:pt x="13472" y="5514"/>
                </a:cubicBezTo>
                <a:cubicBezTo>
                  <a:pt x="13489" y="5184"/>
                  <a:pt x="13472" y="4692"/>
                  <a:pt x="13427" y="4043"/>
                </a:cubicBezTo>
                <a:cubicBezTo>
                  <a:pt x="13427" y="3986"/>
                  <a:pt x="13475" y="3936"/>
                  <a:pt x="13569" y="3879"/>
                </a:cubicBezTo>
                <a:cubicBezTo>
                  <a:pt x="13663" y="3826"/>
                  <a:pt x="13773" y="3783"/>
                  <a:pt x="13901" y="3744"/>
                </a:cubicBezTo>
                <a:cubicBezTo>
                  <a:pt x="14028" y="3707"/>
                  <a:pt x="14155" y="3684"/>
                  <a:pt x="14279" y="3665"/>
                </a:cubicBezTo>
                <a:cubicBezTo>
                  <a:pt x="14402" y="3645"/>
                  <a:pt x="14487" y="3628"/>
                  <a:pt x="14531" y="3608"/>
                </a:cubicBezTo>
                <a:cubicBezTo>
                  <a:pt x="14607" y="3314"/>
                  <a:pt x="14722" y="3024"/>
                  <a:pt x="14880" y="2747"/>
                </a:cubicBezTo>
                <a:cubicBezTo>
                  <a:pt x="14866" y="2707"/>
                  <a:pt x="14835" y="2631"/>
                  <a:pt x="14790" y="2510"/>
                </a:cubicBezTo>
                <a:cubicBezTo>
                  <a:pt x="14746" y="2388"/>
                  <a:pt x="14698" y="2264"/>
                  <a:pt x="14649" y="2137"/>
                </a:cubicBezTo>
                <a:cubicBezTo>
                  <a:pt x="14602" y="2010"/>
                  <a:pt x="14557" y="1897"/>
                  <a:pt x="14522" y="1792"/>
                </a:cubicBezTo>
                <a:cubicBezTo>
                  <a:pt x="14482" y="1688"/>
                  <a:pt x="14465" y="1617"/>
                  <a:pt x="14465" y="1584"/>
                </a:cubicBezTo>
                <a:cubicBezTo>
                  <a:pt x="14465" y="1527"/>
                  <a:pt x="14545" y="1428"/>
                  <a:pt x="14705" y="1279"/>
                </a:cubicBezTo>
                <a:cubicBezTo>
                  <a:pt x="14868" y="1129"/>
                  <a:pt x="15051" y="971"/>
                  <a:pt x="15259" y="804"/>
                </a:cubicBezTo>
                <a:cubicBezTo>
                  <a:pt x="15463" y="641"/>
                  <a:pt x="15659" y="491"/>
                  <a:pt x="15840" y="367"/>
                </a:cubicBezTo>
                <a:cubicBezTo>
                  <a:pt x="16019" y="240"/>
                  <a:pt x="16125" y="177"/>
                  <a:pt x="16153" y="177"/>
                </a:cubicBezTo>
                <a:cubicBezTo>
                  <a:pt x="16184" y="177"/>
                  <a:pt x="16233" y="217"/>
                  <a:pt x="16301" y="296"/>
                </a:cubicBezTo>
                <a:cubicBezTo>
                  <a:pt x="16367" y="381"/>
                  <a:pt x="16445" y="477"/>
                  <a:pt x="16532" y="590"/>
                </a:cubicBezTo>
                <a:cubicBezTo>
                  <a:pt x="16619" y="700"/>
                  <a:pt x="16694" y="807"/>
                  <a:pt x="16763" y="906"/>
                </a:cubicBezTo>
                <a:cubicBezTo>
                  <a:pt x="16829" y="1005"/>
                  <a:pt x="16878" y="1072"/>
                  <a:pt x="16909" y="1109"/>
                </a:cubicBezTo>
                <a:cubicBezTo>
                  <a:pt x="17014" y="1072"/>
                  <a:pt x="17123" y="1047"/>
                  <a:pt x="17229" y="1027"/>
                </a:cubicBezTo>
                <a:cubicBezTo>
                  <a:pt x="17339" y="1007"/>
                  <a:pt x="17450" y="1007"/>
                  <a:pt x="17563" y="1027"/>
                </a:cubicBezTo>
                <a:lnTo>
                  <a:pt x="17721" y="1027"/>
                </a:lnTo>
                <a:cubicBezTo>
                  <a:pt x="17735" y="993"/>
                  <a:pt x="17777" y="917"/>
                  <a:pt x="17845" y="804"/>
                </a:cubicBezTo>
                <a:cubicBezTo>
                  <a:pt x="17911" y="691"/>
                  <a:pt x="17982" y="578"/>
                  <a:pt x="18052" y="460"/>
                </a:cubicBezTo>
                <a:cubicBezTo>
                  <a:pt x="18123" y="341"/>
                  <a:pt x="18189" y="237"/>
                  <a:pt x="18250" y="144"/>
                </a:cubicBezTo>
                <a:cubicBezTo>
                  <a:pt x="18309" y="50"/>
                  <a:pt x="18354" y="0"/>
                  <a:pt x="18384" y="0"/>
                </a:cubicBezTo>
                <a:cubicBezTo>
                  <a:pt x="18415" y="0"/>
                  <a:pt x="18528" y="53"/>
                  <a:pt x="18723" y="158"/>
                </a:cubicBezTo>
                <a:cubicBezTo>
                  <a:pt x="18919" y="259"/>
                  <a:pt x="19128" y="378"/>
                  <a:pt x="19349" y="508"/>
                </a:cubicBezTo>
                <a:cubicBezTo>
                  <a:pt x="19571" y="641"/>
                  <a:pt x="19771" y="765"/>
                  <a:pt x="19945" y="892"/>
                </a:cubicBezTo>
                <a:cubicBezTo>
                  <a:pt x="20121" y="1019"/>
                  <a:pt x="20211" y="1109"/>
                  <a:pt x="20211" y="1163"/>
                </a:cubicBezTo>
                <a:cubicBezTo>
                  <a:pt x="20211" y="1200"/>
                  <a:pt x="20197" y="1267"/>
                  <a:pt x="20164" y="1372"/>
                </a:cubicBezTo>
                <a:cubicBezTo>
                  <a:pt x="20136" y="1476"/>
                  <a:pt x="20105" y="1592"/>
                  <a:pt x="20074" y="1725"/>
                </a:cubicBezTo>
                <a:cubicBezTo>
                  <a:pt x="20046" y="1855"/>
                  <a:pt x="20013" y="1979"/>
                  <a:pt x="19980" y="2095"/>
                </a:cubicBezTo>
                <a:cubicBezTo>
                  <a:pt x="19945" y="2213"/>
                  <a:pt x="19921" y="2289"/>
                  <a:pt x="19907" y="2326"/>
                </a:cubicBezTo>
                <a:cubicBezTo>
                  <a:pt x="20058" y="2552"/>
                  <a:pt x="20204" y="2823"/>
                  <a:pt x="20345" y="3136"/>
                </a:cubicBezTo>
                <a:cubicBezTo>
                  <a:pt x="20729" y="3173"/>
                  <a:pt x="21006" y="3204"/>
                  <a:pt x="21181" y="3232"/>
                </a:cubicBezTo>
                <a:cubicBezTo>
                  <a:pt x="21352" y="3258"/>
                  <a:pt x="21461" y="3342"/>
                  <a:pt x="21505" y="3478"/>
                </a:cubicBezTo>
                <a:cubicBezTo>
                  <a:pt x="21550" y="3622"/>
                  <a:pt x="21571" y="3853"/>
                  <a:pt x="21562" y="4184"/>
                </a:cubicBezTo>
                <a:cubicBezTo>
                  <a:pt x="21555" y="4514"/>
                  <a:pt x="21567" y="4994"/>
                  <a:pt x="21597" y="5624"/>
                </a:cubicBezTo>
                <a:cubicBezTo>
                  <a:pt x="21597" y="5677"/>
                  <a:pt x="21550" y="5734"/>
                  <a:pt x="21456" y="5793"/>
                </a:cubicBezTo>
                <a:cubicBezTo>
                  <a:pt x="21362" y="5850"/>
                  <a:pt x="21254" y="5901"/>
                  <a:pt x="21136" y="5934"/>
                </a:cubicBezTo>
                <a:cubicBezTo>
                  <a:pt x="21013" y="5971"/>
                  <a:pt x="20893" y="5999"/>
                  <a:pt x="20769" y="6016"/>
                </a:cubicBezTo>
                <a:cubicBezTo>
                  <a:pt x="20646" y="6033"/>
                  <a:pt x="20559" y="6053"/>
                  <a:pt x="20514" y="6070"/>
                </a:cubicBezTo>
                <a:moveTo>
                  <a:pt x="15739" y="16167"/>
                </a:moveTo>
                <a:cubicBezTo>
                  <a:pt x="15739" y="16610"/>
                  <a:pt x="15868" y="16991"/>
                  <a:pt x="16129" y="17316"/>
                </a:cubicBezTo>
                <a:cubicBezTo>
                  <a:pt x="16388" y="17641"/>
                  <a:pt x="16704" y="17802"/>
                  <a:pt x="17080" y="17802"/>
                </a:cubicBezTo>
                <a:cubicBezTo>
                  <a:pt x="17448" y="17802"/>
                  <a:pt x="17765" y="17646"/>
                  <a:pt x="18034" y="17339"/>
                </a:cubicBezTo>
                <a:cubicBezTo>
                  <a:pt x="18300" y="17022"/>
                  <a:pt x="18434" y="16638"/>
                  <a:pt x="18434" y="16167"/>
                </a:cubicBezTo>
                <a:cubicBezTo>
                  <a:pt x="18434" y="15724"/>
                  <a:pt x="18302" y="15351"/>
                  <a:pt x="18043" y="15037"/>
                </a:cubicBezTo>
                <a:cubicBezTo>
                  <a:pt x="17784" y="14727"/>
                  <a:pt x="17464" y="14572"/>
                  <a:pt x="17080" y="14572"/>
                </a:cubicBezTo>
                <a:cubicBezTo>
                  <a:pt x="16713" y="14572"/>
                  <a:pt x="16395" y="14727"/>
                  <a:pt x="16134" y="15037"/>
                </a:cubicBezTo>
                <a:cubicBezTo>
                  <a:pt x="15868" y="15351"/>
                  <a:pt x="15739" y="15724"/>
                  <a:pt x="15739" y="16167"/>
                </a:cubicBezTo>
                <a:moveTo>
                  <a:pt x="16292" y="4825"/>
                </a:moveTo>
                <a:cubicBezTo>
                  <a:pt x="16292" y="5248"/>
                  <a:pt x="16410" y="5601"/>
                  <a:pt x="16647" y="5886"/>
                </a:cubicBezTo>
                <a:cubicBezTo>
                  <a:pt x="16883" y="6172"/>
                  <a:pt x="17172" y="6313"/>
                  <a:pt x="17509" y="6313"/>
                </a:cubicBezTo>
                <a:cubicBezTo>
                  <a:pt x="17862" y="6313"/>
                  <a:pt x="18158" y="6172"/>
                  <a:pt x="18398" y="5886"/>
                </a:cubicBezTo>
                <a:cubicBezTo>
                  <a:pt x="18639" y="5601"/>
                  <a:pt x="18759" y="5257"/>
                  <a:pt x="18759" y="4853"/>
                </a:cubicBezTo>
                <a:cubicBezTo>
                  <a:pt x="18759" y="4429"/>
                  <a:pt x="18641" y="4074"/>
                  <a:pt x="18403" y="3786"/>
                </a:cubicBezTo>
                <a:cubicBezTo>
                  <a:pt x="18168" y="3495"/>
                  <a:pt x="17876" y="3354"/>
                  <a:pt x="17530" y="3354"/>
                </a:cubicBezTo>
                <a:cubicBezTo>
                  <a:pt x="17177" y="3354"/>
                  <a:pt x="16883" y="3495"/>
                  <a:pt x="16647" y="3786"/>
                </a:cubicBezTo>
                <a:cubicBezTo>
                  <a:pt x="16407" y="4074"/>
                  <a:pt x="16292" y="4421"/>
                  <a:pt x="16292" y="4825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38100" tIns="38100" rIns="38100" bIns="38100" anchor="ctr"/>
          <a:lstStyle/>
          <a:p>
            <a:endParaRPr lang="zh-CN" altLang="en-US"/>
          </a:p>
        </p:txBody>
      </p:sp>
      <p:sp>
        <p:nvSpPr>
          <p:cNvPr id="23" name="AutoShape 90"/>
          <p:cNvSpPr>
            <a:spLocks/>
          </p:cNvSpPr>
          <p:nvPr/>
        </p:nvSpPr>
        <p:spPr bwMode="auto">
          <a:xfrm>
            <a:off x="5028516" y="5227465"/>
            <a:ext cx="395998" cy="395914"/>
          </a:xfrm>
          <a:custGeom>
            <a:avLst/>
            <a:gdLst>
              <a:gd name="T0" fmla="*/ 197996 w 21600"/>
              <a:gd name="T1" fmla="*/ 197997 h 21600"/>
              <a:gd name="T2" fmla="*/ 197996 w 21600"/>
              <a:gd name="T3" fmla="*/ 197997 h 21600"/>
              <a:gd name="T4" fmla="*/ 197996 w 21600"/>
              <a:gd name="T5" fmla="*/ 197997 h 21600"/>
              <a:gd name="T6" fmla="*/ 197996 w 21600"/>
              <a:gd name="T7" fmla="*/ 19799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5292" y="0"/>
                </a:moveTo>
                <a:cubicBezTo>
                  <a:pt x="16156" y="0"/>
                  <a:pt x="16975" y="198"/>
                  <a:pt x="17745" y="593"/>
                </a:cubicBezTo>
                <a:cubicBezTo>
                  <a:pt x="18516" y="987"/>
                  <a:pt x="19185" y="1531"/>
                  <a:pt x="19756" y="2219"/>
                </a:cubicBezTo>
                <a:cubicBezTo>
                  <a:pt x="20325" y="2908"/>
                  <a:pt x="20776" y="3714"/>
                  <a:pt x="21107" y="4641"/>
                </a:cubicBezTo>
                <a:cubicBezTo>
                  <a:pt x="21434" y="5562"/>
                  <a:pt x="21599" y="6538"/>
                  <a:pt x="21599" y="7566"/>
                </a:cubicBezTo>
                <a:lnTo>
                  <a:pt x="21599" y="9662"/>
                </a:lnTo>
                <a:cubicBezTo>
                  <a:pt x="21599" y="9965"/>
                  <a:pt x="21516" y="10221"/>
                  <a:pt x="21340" y="10428"/>
                </a:cubicBezTo>
                <a:cubicBezTo>
                  <a:pt x="21168" y="10635"/>
                  <a:pt x="20956" y="10736"/>
                  <a:pt x="20704" y="10736"/>
                </a:cubicBezTo>
                <a:lnTo>
                  <a:pt x="19785" y="10736"/>
                </a:lnTo>
                <a:cubicBezTo>
                  <a:pt x="19531" y="10736"/>
                  <a:pt x="19322" y="10632"/>
                  <a:pt x="19152" y="10422"/>
                </a:cubicBezTo>
                <a:cubicBezTo>
                  <a:pt x="18984" y="10209"/>
                  <a:pt x="18900" y="9956"/>
                  <a:pt x="18900" y="9662"/>
                </a:cubicBezTo>
                <a:lnTo>
                  <a:pt x="18900" y="7566"/>
                </a:lnTo>
                <a:cubicBezTo>
                  <a:pt x="18900" y="6961"/>
                  <a:pt x="18806" y="6394"/>
                  <a:pt x="18614" y="5870"/>
                </a:cubicBezTo>
                <a:cubicBezTo>
                  <a:pt x="18422" y="5349"/>
                  <a:pt x="18163" y="4894"/>
                  <a:pt x="17844" y="4508"/>
                </a:cubicBezTo>
                <a:cubicBezTo>
                  <a:pt x="17522" y="4123"/>
                  <a:pt x="17140" y="3817"/>
                  <a:pt x="16706" y="3593"/>
                </a:cubicBezTo>
                <a:cubicBezTo>
                  <a:pt x="16269" y="3365"/>
                  <a:pt x="15796" y="3253"/>
                  <a:pt x="15292" y="3253"/>
                </a:cubicBezTo>
                <a:cubicBezTo>
                  <a:pt x="14788" y="3253"/>
                  <a:pt x="14320" y="3365"/>
                  <a:pt x="13891" y="3593"/>
                </a:cubicBezTo>
                <a:cubicBezTo>
                  <a:pt x="13461" y="3817"/>
                  <a:pt x="13082" y="4123"/>
                  <a:pt x="12753" y="4508"/>
                </a:cubicBezTo>
                <a:cubicBezTo>
                  <a:pt x="12422" y="4894"/>
                  <a:pt x="12165" y="5352"/>
                  <a:pt x="11978" y="5876"/>
                </a:cubicBezTo>
                <a:cubicBezTo>
                  <a:pt x="11788" y="6406"/>
                  <a:pt x="11695" y="6970"/>
                  <a:pt x="11695" y="7566"/>
                </a:cubicBezTo>
                <a:lnTo>
                  <a:pt x="11695" y="9717"/>
                </a:lnTo>
                <a:lnTo>
                  <a:pt x="13063" y="9717"/>
                </a:lnTo>
                <a:cubicBezTo>
                  <a:pt x="13423" y="9717"/>
                  <a:pt x="13735" y="9875"/>
                  <a:pt x="14001" y="10192"/>
                </a:cubicBezTo>
                <a:cubicBezTo>
                  <a:pt x="14263" y="10511"/>
                  <a:pt x="14395" y="10900"/>
                  <a:pt x="14395" y="11358"/>
                </a:cubicBezTo>
                <a:lnTo>
                  <a:pt x="14395" y="19987"/>
                </a:lnTo>
                <a:cubicBezTo>
                  <a:pt x="14395" y="20419"/>
                  <a:pt x="14263" y="20796"/>
                  <a:pt x="14001" y="21116"/>
                </a:cubicBezTo>
                <a:cubicBezTo>
                  <a:pt x="13735" y="21438"/>
                  <a:pt x="13423" y="21599"/>
                  <a:pt x="13063" y="21599"/>
                </a:cubicBezTo>
                <a:lnTo>
                  <a:pt x="1343" y="21599"/>
                </a:lnTo>
                <a:cubicBezTo>
                  <a:pt x="983" y="21599"/>
                  <a:pt x="669" y="21438"/>
                  <a:pt x="403" y="21116"/>
                </a:cubicBezTo>
                <a:cubicBezTo>
                  <a:pt x="134" y="20796"/>
                  <a:pt x="0" y="20419"/>
                  <a:pt x="0" y="19987"/>
                </a:cubicBezTo>
                <a:lnTo>
                  <a:pt x="0" y="11358"/>
                </a:lnTo>
                <a:cubicBezTo>
                  <a:pt x="0" y="10909"/>
                  <a:pt x="134" y="10523"/>
                  <a:pt x="403" y="10201"/>
                </a:cubicBezTo>
                <a:cubicBezTo>
                  <a:pt x="669" y="9878"/>
                  <a:pt x="984" y="9717"/>
                  <a:pt x="1343" y="9717"/>
                </a:cubicBezTo>
                <a:lnTo>
                  <a:pt x="8985" y="9717"/>
                </a:lnTo>
                <a:lnTo>
                  <a:pt x="8985" y="7566"/>
                </a:lnTo>
                <a:cubicBezTo>
                  <a:pt x="8985" y="6529"/>
                  <a:pt x="9148" y="5550"/>
                  <a:pt x="9477" y="4632"/>
                </a:cubicBezTo>
                <a:cubicBezTo>
                  <a:pt x="9808" y="3711"/>
                  <a:pt x="10260" y="2907"/>
                  <a:pt x="10833" y="2219"/>
                </a:cubicBezTo>
                <a:cubicBezTo>
                  <a:pt x="11409" y="1531"/>
                  <a:pt x="12079" y="987"/>
                  <a:pt x="12844" y="592"/>
                </a:cubicBezTo>
                <a:cubicBezTo>
                  <a:pt x="13615" y="198"/>
                  <a:pt x="14426" y="0"/>
                  <a:pt x="15292" y="0"/>
                </a:cubicBezTo>
                <a:moveTo>
                  <a:pt x="7972" y="15409"/>
                </a:moveTo>
                <a:cubicBezTo>
                  <a:pt x="8195" y="15245"/>
                  <a:pt x="8375" y="15021"/>
                  <a:pt x="8519" y="14741"/>
                </a:cubicBezTo>
                <a:cubicBezTo>
                  <a:pt x="8661" y="14462"/>
                  <a:pt x="8731" y="14160"/>
                  <a:pt x="8731" y="13840"/>
                </a:cubicBezTo>
                <a:cubicBezTo>
                  <a:pt x="8731" y="13333"/>
                  <a:pt x="8582" y="12896"/>
                  <a:pt x="8282" y="12530"/>
                </a:cubicBezTo>
                <a:cubicBezTo>
                  <a:pt x="7987" y="12162"/>
                  <a:pt x="7624" y="11980"/>
                  <a:pt x="7204" y="11980"/>
                </a:cubicBezTo>
                <a:cubicBezTo>
                  <a:pt x="6782" y="11980"/>
                  <a:pt x="6422" y="12162"/>
                  <a:pt x="6122" y="12530"/>
                </a:cubicBezTo>
                <a:cubicBezTo>
                  <a:pt x="5824" y="12896"/>
                  <a:pt x="5675" y="13333"/>
                  <a:pt x="5675" y="13840"/>
                </a:cubicBezTo>
                <a:cubicBezTo>
                  <a:pt x="5675" y="14160"/>
                  <a:pt x="5745" y="14462"/>
                  <a:pt x="5882" y="14741"/>
                </a:cubicBezTo>
                <a:cubicBezTo>
                  <a:pt x="6021" y="15021"/>
                  <a:pt x="6201" y="15234"/>
                  <a:pt x="6422" y="15380"/>
                </a:cubicBezTo>
                <a:lnTo>
                  <a:pt x="5675" y="19339"/>
                </a:lnTo>
                <a:lnTo>
                  <a:pt x="8731" y="19339"/>
                </a:lnTo>
                <a:lnTo>
                  <a:pt x="7972" y="1540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38100" tIns="38100" rIns="38100" bIns="38100" anchor="ctr"/>
          <a:lstStyle/>
          <a:p>
            <a:endParaRPr lang="zh-CN" altLang="en-US"/>
          </a:p>
        </p:txBody>
      </p:sp>
      <p:sp>
        <p:nvSpPr>
          <p:cNvPr id="24" name="AutoShape 91"/>
          <p:cNvSpPr>
            <a:spLocks/>
          </p:cNvSpPr>
          <p:nvPr/>
        </p:nvSpPr>
        <p:spPr bwMode="auto">
          <a:xfrm>
            <a:off x="10210819" y="5221667"/>
            <a:ext cx="395998" cy="395914"/>
          </a:xfrm>
          <a:custGeom>
            <a:avLst/>
            <a:gdLst>
              <a:gd name="T0" fmla="*/ 197996 w 21600"/>
              <a:gd name="T1" fmla="*/ 197997 h 21600"/>
              <a:gd name="T2" fmla="*/ 197996 w 21600"/>
              <a:gd name="T3" fmla="*/ 197997 h 21600"/>
              <a:gd name="T4" fmla="*/ 197996 w 21600"/>
              <a:gd name="T5" fmla="*/ 197997 h 21600"/>
              <a:gd name="T6" fmla="*/ 197996 w 21600"/>
              <a:gd name="T7" fmla="*/ 19799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8845" y="434"/>
                </a:moveTo>
                <a:cubicBezTo>
                  <a:pt x="19000" y="276"/>
                  <a:pt x="19186" y="194"/>
                  <a:pt x="19399" y="194"/>
                </a:cubicBezTo>
                <a:cubicBezTo>
                  <a:pt x="19670" y="194"/>
                  <a:pt x="19900" y="332"/>
                  <a:pt x="20087" y="602"/>
                </a:cubicBezTo>
                <a:cubicBezTo>
                  <a:pt x="20165" y="716"/>
                  <a:pt x="20282" y="872"/>
                  <a:pt x="20432" y="1072"/>
                </a:cubicBezTo>
                <a:cubicBezTo>
                  <a:pt x="20586" y="1274"/>
                  <a:pt x="20733" y="1483"/>
                  <a:pt x="20880" y="1692"/>
                </a:cubicBezTo>
                <a:cubicBezTo>
                  <a:pt x="21024" y="1903"/>
                  <a:pt x="21147" y="2127"/>
                  <a:pt x="21252" y="2359"/>
                </a:cubicBezTo>
                <a:cubicBezTo>
                  <a:pt x="21357" y="2597"/>
                  <a:pt x="21411" y="2796"/>
                  <a:pt x="21411" y="2967"/>
                </a:cubicBezTo>
                <a:cubicBezTo>
                  <a:pt x="21411" y="3334"/>
                  <a:pt x="21298" y="3616"/>
                  <a:pt x="21071" y="3825"/>
                </a:cubicBezTo>
                <a:lnTo>
                  <a:pt x="2568" y="21376"/>
                </a:lnTo>
                <a:cubicBezTo>
                  <a:pt x="2408" y="21526"/>
                  <a:pt x="2227" y="21599"/>
                  <a:pt x="2017" y="21599"/>
                </a:cubicBezTo>
                <a:cubicBezTo>
                  <a:pt x="1725" y="21599"/>
                  <a:pt x="1495" y="21464"/>
                  <a:pt x="1324" y="21194"/>
                </a:cubicBezTo>
                <a:cubicBezTo>
                  <a:pt x="1248" y="21082"/>
                  <a:pt x="1128" y="20924"/>
                  <a:pt x="971" y="20724"/>
                </a:cubicBezTo>
                <a:cubicBezTo>
                  <a:pt x="817" y="20521"/>
                  <a:pt x="668" y="20316"/>
                  <a:pt x="528" y="20104"/>
                </a:cubicBezTo>
                <a:cubicBezTo>
                  <a:pt x="386" y="19893"/>
                  <a:pt x="261" y="19672"/>
                  <a:pt x="156" y="19443"/>
                </a:cubicBezTo>
                <a:cubicBezTo>
                  <a:pt x="51" y="19214"/>
                  <a:pt x="0" y="19008"/>
                  <a:pt x="0" y="18832"/>
                </a:cubicBezTo>
                <a:cubicBezTo>
                  <a:pt x="0" y="18465"/>
                  <a:pt x="115" y="18177"/>
                  <a:pt x="337" y="17971"/>
                </a:cubicBezTo>
                <a:lnTo>
                  <a:pt x="18845" y="434"/>
                </a:lnTo>
                <a:close/>
                <a:moveTo>
                  <a:pt x="4372" y="9154"/>
                </a:moveTo>
                <a:lnTo>
                  <a:pt x="2998" y="8634"/>
                </a:lnTo>
                <a:lnTo>
                  <a:pt x="4372" y="8126"/>
                </a:lnTo>
                <a:lnTo>
                  <a:pt x="4805" y="6484"/>
                </a:lnTo>
                <a:lnTo>
                  <a:pt x="5204" y="8126"/>
                </a:lnTo>
                <a:lnTo>
                  <a:pt x="6597" y="8634"/>
                </a:lnTo>
                <a:lnTo>
                  <a:pt x="5204" y="9154"/>
                </a:lnTo>
                <a:lnTo>
                  <a:pt x="4805" y="10800"/>
                </a:lnTo>
                <a:lnTo>
                  <a:pt x="4372" y="9154"/>
                </a:lnTo>
                <a:close/>
                <a:moveTo>
                  <a:pt x="7126" y="5329"/>
                </a:moveTo>
                <a:lnTo>
                  <a:pt x="4372" y="4316"/>
                </a:lnTo>
                <a:lnTo>
                  <a:pt x="7126" y="3317"/>
                </a:lnTo>
                <a:lnTo>
                  <a:pt x="7971" y="0"/>
                </a:lnTo>
                <a:lnTo>
                  <a:pt x="8810" y="3317"/>
                </a:lnTo>
                <a:lnTo>
                  <a:pt x="11565" y="4316"/>
                </a:lnTo>
                <a:lnTo>
                  <a:pt x="8810" y="5329"/>
                </a:lnTo>
                <a:lnTo>
                  <a:pt x="7971" y="8634"/>
                </a:lnTo>
                <a:lnTo>
                  <a:pt x="7126" y="5329"/>
                </a:lnTo>
                <a:close/>
                <a:moveTo>
                  <a:pt x="12412" y="2670"/>
                </a:moveTo>
                <a:lnTo>
                  <a:pt x="11041" y="2162"/>
                </a:lnTo>
                <a:lnTo>
                  <a:pt x="12412" y="1642"/>
                </a:lnTo>
                <a:lnTo>
                  <a:pt x="12845" y="0"/>
                </a:lnTo>
                <a:lnTo>
                  <a:pt x="13278" y="1642"/>
                </a:lnTo>
                <a:lnTo>
                  <a:pt x="14637" y="2162"/>
                </a:lnTo>
                <a:lnTo>
                  <a:pt x="13278" y="2670"/>
                </a:lnTo>
                <a:lnTo>
                  <a:pt x="12845" y="4316"/>
                </a:lnTo>
                <a:lnTo>
                  <a:pt x="12412" y="2670"/>
                </a:lnTo>
                <a:close/>
                <a:moveTo>
                  <a:pt x="20498" y="2993"/>
                </a:moveTo>
                <a:lnTo>
                  <a:pt x="19399" y="1289"/>
                </a:lnTo>
                <a:lnTo>
                  <a:pt x="15070" y="5385"/>
                </a:lnTo>
                <a:lnTo>
                  <a:pt x="16172" y="7086"/>
                </a:lnTo>
                <a:lnTo>
                  <a:pt x="20498" y="2993"/>
                </a:lnTo>
                <a:close/>
                <a:moveTo>
                  <a:pt x="21599" y="9154"/>
                </a:moveTo>
                <a:lnTo>
                  <a:pt x="20229" y="9674"/>
                </a:lnTo>
                <a:lnTo>
                  <a:pt x="19807" y="11320"/>
                </a:lnTo>
                <a:lnTo>
                  <a:pt x="19374" y="9674"/>
                </a:lnTo>
                <a:lnTo>
                  <a:pt x="18001" y="9154"/>
                </a:lnTo>
                <a:lnTo>
                  <a:pt x="19374" y="8661"/>
                </a:lnTo>
                <a:lnTo>
                  <a:pt x="19807" y="7004"/>
                </a:lnTo>
                <a:lnTo>
                  <a:pt x="20229" y="8661"/>
                </a:lnTo>
                <a:lnTo>
                  <a:pt x="21599" y="91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38100" tIns="38100" rIns="38100" bIns="38100" anchor="ctr"/>
          <a:lstStyle/>
          <a:p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0" y="4351919"/>
            <a:ext cx="12192000" cy="158200"/>
          </a:xfrm>
          <a:prstGeom prst="rect">
            <a:avLst/>
          </a:prstGeom>
          <a:solidFill>
            <a:srgbClr val="E4A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973092" y="1242474"/>
            <a:ext cx="4730782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800" dirty="0" smtClean="0">
                <a:solidFill>
                  <a:srgbClr val="E4AE00"/>
                </a:solidFill>
                <a:latin typeface="Niagara Solid" panose="04020502070702020202" pitchFamily="82" charset="0"/>
              </a:rPr>
              <a:t>YOUR</a:t>
            </a:r>
            <a:r>
              <a:rPr lang="en-US" altLang="zh-CN" sz="13800" dirty="0" smtClean="0">
                <a:solidFill>
                  <a:schemeClr val="bg1"/>
                </a:solidFill>
                <a:latin typeface="Niagara Solid" panose="04020502070702020202" pitchFamily="82" charset="0"/>
              </a:rPr>
              <a:t> TEXT</a:t>
            </a:r>
            <a:endParaRPr lang="zh-CN" altLang="en-US" sz="13800" dirty="0">
              <a:solidFill>
                <a:schemeClr val="bg1"/>
              </a:solidFill>
              <a:latin typeface="Niagara Solid" panose="04020502070702020202" pitchFamily="82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046198" y="3188692"/>
            <a:ext cx="4541802" cy="3882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1325939" y="3176836"/>
            <a:ext cx="39823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 smtClean="0"/>
              <a:t>点击此处适当添加说明文字</a:t>
            </a:r>
            <a:endParaRPr lang="zh-CN" altLang="en-US" sz="2000" dirty="0"/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8544" b="38695"/>
          <a:stretch/>
        </p:blipFill>
        <p:spPr>
          <a:xfrm>
            <a:off x="-9673" y="2751"/>
            <a:ext cx="6283473" cy="4200949"/>
          </a:xfrm>
          <a:prstGeom prst="rect">
            <a:avLst/>
          </a:prstGeom>
        </p:spPr>
      </p:pic>
      <p:sp>
        <p:nvSpPr>
          <p:cNvPr id="30" name="TextBox 1_1"/>
          <p:cNvSpPr txBox="1"/>
          <p:nvPr/>
        </p:nvSpPr>
        <p:spPr>
          <a:xfrm>
            <a:off x="-9673" y="-574995"/>
            <a:ext cx="9648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提示：封面最上层有修饰杂点层，修改时先将杂点层移开，修改好之后再将它放置在最上层。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059459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cx="http://schemas.microsoft.com/office/drawing/2014/chartex" xmlns="" Requires="cx">
          <p:graphicFrame>
            <p:nvGraphicFramePr>
              <p:cNvPr id="4" name="图表 3"/>
              <p:cNvGraphicFramePr/>
              <p:nvPr>
                <p:extLst>
                  <p:ext uri="{D42A27DB-BD31-4B8C-83A1-F6EECF244321}">
                    <p14:modId xmlns:p14="http://schemas.microsoft.com/office/powerpoint/2010/main" val="3619628360"/>
                  </p:ext>
                </p:extLst>
              </p:nvPr>
            </p:nvGraphicFramePr>
            <p:xfrm>
              <a:off x="744587" y="1752600"/>
              <a:ext cx="10634614" cy="4538133"/>
            </p:xfrm>
            <a:graphic>
              <a:graphicData uri="http://schemas.microsoft.com/office/drawing/2014/chartex">
                <c:chart xmlns:c="http://schemas.openxmlformats.org/drawingml/2006/chart" xmlns:r="http://schemas.openxmlformats.org/officeDocument/2006/relationships" r:id="rId2"/>
              </a:graphicData>
            </a:graphic>
          </p:graphicFrame>
        </mc:Choice>
        <mc:Fallback>
          <p:pic>
            <p:nvPicPr>
              <p:cNvPr id="4" name="图表 3"/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44587" y="1752600"/>
                <a:ext cx="10634614" cy="4538133"/>
              </a:xfrm>
              <a:prstGeom prst="rect">
                <a:avLst/>
              </a:prstGeom>
            </p:spPr>
          </p:pic>
        </mc:Fallback>
      </mc:AlternateContent>
      <p:sp>
        <p:nvSpPr>
          <p:cNvPr id="5" name="文本框 4"/>
          <p:cNvSpPr txBox="1"/>
          <p:nvPr/>
        </p:nvSpPr>
        <p:spPr>
          <a:xfrm>
            <a:off x="744587" y="614402"/>
            <a:ext cx="6481713" cy="673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chemeClr val="bg1"/>
                </a:solidFill>
              </a:rPr>
              <a:t>此处填写图表描述的核心观点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744587" y="1287407"/>
            <a:ext cx="11015614" cy="3826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75000"/>
                  </a:schemeClr>
                </a:solidFill>
              </a:rPr>
              <a:t>树状</a:t>
            </a:r>
            <a:r>
              <a:rPr lang="zh-CN" altLang="en-US" sz="1400" dirty="0" smtClean="0">
                <a:solidFill>
                  <a:schemeClr val="bg1">
                    <a:lumMod val="75000"/>
                  </a:schemeClr>
                </a:solidFill>
              </a:rPr>
              <a:t>图，仅在</a:t>
            </a:r>
            <a:r>
              <a:rPr lang="en-US" altLang="zh-CN" sz="1400" dirty="0" smtClean="0">
                <a:solidFill>
                  <a:schemeClr val="bg1">
                    <a:lumMod val="75000"/>
                  </a:schemeClr>
                </a:solidFill>
              </a:rPr>
              <a:t>MS2016</a:t>
            </a:r>
            <a:r>
              <a:rPr lang="zh-CN" altLang="en-US" sz="1400" dirty="0" smtClean="0">
                <a:solidFill>
                  <a:schemeClr val="bg1">
                    <a:lumMod val="75000"/>
                  </a:schemeClr>
                </a:solidFill>
              </a:rPr>
              <a:t>及以上版本中可以修改，使用方法详见教程：</a:t>
            </a:r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</a:rPr>
              <a:t>http://www.rapidbbs.cn/forum.php?mod=viewthread&amp;tid=217608</a:t>
            </a:r>
            <a:endParaRPr lang="zh-CN" altLang="en-US" sz="1400" dirty="0" smtClean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8" name="TextBox 1_1"/>
          <p:cNvSpPr txBox="1"/>
          <p:nvPr/>
        </p:nvSpPr>
        <p:spPr>
          <a:xfrm>
            <a:off x="-9673" y="-574995"/>
            <a:ext cx="9648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提示：封面最上层有修饰杂点层，修改时先将杂点层移开，修改好之后再将它放置在最上层。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873611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 radius="4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9050" y="0"/>
            <a:ext cx="12230100" cy="6858000"/>
          </a:xfrm>
          <a:prstGeom prst="rect">
            <a:avLst/>
          </a:prstGeom>
        </p:spPr>
      </p:pic>
      <p:sp>
        <p:nvSpPr>
          <p:cNvPr id="22" name="任意多边形 21"/>
          <p:cNvSpPr/>
          <p:nvPr/>
        </p:nvSpPr>
        <p:spPr>
          <a:xfrm>
            <a:off x="-19050" y="3063861"/>
            <a:ext cx="12230100" cy="1811171"/>
          </a:xfrm>
          <a:custGeom>
            <a:avLst/>
            <a:gdLst>
              <a:gd name="connsiteX0" fmla="*/ 12970485 w 12970485"/>
              <a:gd name="connsiteY0" fmla="*/ 0 h 1811171"/>
              <a:gd name="connsiteX1" fmla="*/ 12552128 w 12970485"/>
              <a:gd name="connsiteY1" fmla="*/ 1811171 h 1811171"/>
              <a:gd name="connsiteX2" fmla="*/ 0 w 12970485"/>
              <a:gd name="connsiteY2" fmla="*/ 1811171 h 1811171"/>
              <a:gd name="connsiteX3" fmla="*/ 418356 w 12970485"/>
              <a:gd name="connsiteY3" fmla="*/ 0 h 1811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70485" h="1811171">
                <a:moveTo>
                  <a:pt x="12970485" y="0"/>
                </a:moveTo>
                <a:lnTo>
                  <a:pt x="12552128" y="1811171"/>
                </a:lnTo>
                <a:lnTo>
                  <a:pt x="0" y="1811171"/>
                </a:lnTo>
                <a:lnTo>
                  <a:pt x="418356" y="0"/>
                </a:lnTo>
                <a:close/>
              </a:path>
            </a:pathLst>
          </a:custGeom>
          <a:solidFill>
            <a:schemeClr val="accent4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12061" y="1654009"/>
            <a:ext cx="6567878" cy="2819704"/>
          </a:xfrm>
          <a:custGeom>
            <a:avLst/>
            <a:gdLst/>
            <a:ahLst/>
            <a:cxnLst/>
            <a:rect l="l" t="t" r="r" b="b"/>
            <a:pathLst>
              <a:path w="6567878" h="2819704">
                <a:moveTo>
                  <a:pt x="5780913" y="2251510"/>
                </a:moveTo>
                <a:lnTo>
                  <a:pt x="6455455" y="2251510"/>
                </a:lnTo>
                <a:lnTo>
                  <a:pt x="6567878" y="2771089"/>
                </a:lnTo>
                <a:lnTo>
                  <a:pt x="5890298" y="2771089"/>
                </a:lnTo>
                <a:close/>
                <a:moveTo>
                  <a:pt x="3799827" y="2251510"/>
                </a:moveTo>
                <a:lnTo>
                  <a:pt x="4477407" y="2251510"/>
                </a:lnTo>
                <a:lnTo>
                  <a:pt x="4368023" y="2771089"/>
                </a:lnTo>
                <a:lnTo>
                  <a:pt x="3690443" y="2771089"/>
                </a:lnTo>
                <a:close/>
                <a:moveTo>
                  <a:pt x="2345703" y="2133009"/>
                </a:moveTo>
                <a:lnTo>
                  <a:pt x="2761974" y="2133009"/>
                </a:lnTo>
                <a:lnTo>
                  <a:pt x="2828820" y="2795397"/>
                </a:lnTo>
                <a:lnTo>
                  <a:pt x="2412549" y="2795397"/>
                </a:lnTo>
                <a:close/>
                <a:moveTo>
                  <a:pt x="808235" y="2133009"/>
                </a:moveTo>
                <a:lnTo>
                  <a:pt x="1227544" y="2133009"/>
                </a:lnTo>
                <a:lnTo>
                  <a:pt x="1163736" y="2795397"/>
                </a:lnTo>
                <a:lnTo>
                  <a:pt x="747465" y="2795397"/>
                </a:lnTo>
                <a:close/>
                <a:moveTo>
                  <a:pt x="1273121" y="2096548"/>
                </a:moveTo>
                <a:lnTo>
                  <a:pt x="1804854" y="2096548"/>
                </a:lnTo>
                <a:lnTo>
                  <a:pt x="1804854" y="2603973"/>
                </a:lnTo>
                <a:lnTo>
                  <a:pt x="2333549" y="2603973"/>
                </a:lnTo>
                <a:lnTo>
                  <a:pt x="2333549" y="2819704"/>
                </a:lnTo>
                <a:lnTo>
                  <a:pt x="1273121" y="2819704"/>
                </a:lnTo>
                <a:close/>
                <a:moveTo>
                  <a:pt x="1856509" y="2060086"/>
                </a:moveTo>
                <a:lnTo>
                  <a:pt x="2287972" y="2060086"/>
                </a:lnTo>
                <a:lnTo>
                  <a:pt x="2330510" y="2531049"/>
                </a:lnTo>
                <a:lnTo>
                  <a:pt x="1902085" y="2531049"/>
                </a:lnTo>
                <a:close/>
                <a:moveTo>
                  <a:pt x="4577677" y="1695469"/>
                </a:moveTo>
                <a:lnTo>
                  <a:pt x="4577677" y="1935508"/>
                </a:lnTo>
                <a:lnTo>
                  <a:pt x="5586451" y="1935508"/>
                </a:lnTo>
                <a:cubicBezTo>
                  <a:pt x="5611391" y="1935002"/>
                  <a:pt x="5632155" y="1926899"/>
                  <a:pt x="5648739" y="1911201"/>
                </a:cubicBezTo>
                <a:cubicBezTo>
                  <a:pt x="5665325" y="1895502"/>
                  <a:pt x="5673933" y="1875245"/>
                  <a:pt x="5674567" y="1850431"/>
                </a:cubicBezTo>
                <a:lnTo>
                  <a:pt x="5674567" y="1695469"/>
                </a:lnTo>
                <a:close/>
                <a:moveTo>
                  <a:pt x="3860597" y="1497968"/>
                </a:moveTo>
                <a:lnTo>
                  <a:pt x="6397723" y="1497968"/>
                </a:lnTo>
                <a:lnTo>
                  <a:pt x="6397723" y="1850431"/>
                </a:lnTo>
                <a:cubicBezTo>
                  <a:pt x="6395635" y="1931584"/>
                  <a:pt x="6367909" y="1999443"/>
                  <a:pt x="6314545" y="2054009"/>
                </a:cubicBezTo>
                <a:cubicBezTo>
                  <a:pt x="6261182" y="2108575"/>
                  <a:pt x="6194715" y="2136934"/>
                  <a:pt x="6115145" y="2139086"/>
                </a:cubicBezTo>
                <a:lnTo>
                  <a:pt x="5516565" y="2139086"/>
                </a:lnTo>
                <a:lnTo>
                  <a:pt x="5516565" y="2528011"/>
                </a:lnTo>
                <a:cubicBezTo>
                  <a:pt x="5514477" y="2609164"/>
                  <a:pt x="5486751" y="2677023"/>
                  <a:pt x="5433387" y="2731589"/>
                </a:cubicBezTo>
                <a:cubicBezTo>
                  <a:pt x="5380025" y="2786155"/>
                  <a:pt x="5313557" y="2814514"/>
                  <a:pt x="5233987" y="2816666"/>
                </a:cubicBezTo>
                <a:lnTo>
                  <a:pt x="4538177" y="2816666"/>
                </a:lnTo>
                <a:lnTo>
                  <a:pt x="4538177" y="2585742"/>
                </a:lnTo>
                <a:lnTo>
                  <a:pt x="4699216" y="2585742"/>
                </a:lnTo>
                <a:cubicBezTo>
                  <a:pt x="4724031" y="2585046"/>
                  <a:pt x="4744287" y="2576563"/>
                  <a:pt x="4759985" y="2560295"/>
                </a:cubicBezTo>
                <a:cubicBezTo>
                  <a:pt x="4775685" y="2544026"/>
                  <a:pt x="4783787" y="2524150"/>
                  <a:pt x="4784293" y="2500665"/>
                </a:cubicBezTo>
                <a:lnTo>
                  <a:pt x="4784293" y="2139086"/>
                </a:lnTo>
                <a:lnTo>
                  <a:pt x="3860597" y="2139086"/>
                </a:lnTo>
                <a:close/>
                <a:moveTo>
                  <a:pt x="2212010" y="1446314"/>
                </a:moveTo>
                <a:lnTo>
                  <a:pt x="2713359" y="1446314"/>
                </a:lnTo>
                <a:lnTo>
                  <a:pt x="2828820" y="2017547"/>
                </a:lnTo>
                <a:lnTo>
                  <a:pt x="2321395" y="2017547"/>
                </a:lnTo>
                <a:close/>
                <a:moveTo>
                  <a:pt x="872043" y="1446314"/>
                </a:moveTo>
                <a:lnTo>
                  <a:pt x="1379468" y="1446314"/>
                </a:lnTo>
                <a:lnTo>
                  <a:pt x="1267044" y="2017547"/>
                </a:lnTo>
                <a:lnTo>
                  <a:pt x="759619" y="2017547"/>
                </a:lnTo>
                <a:close/>
                <a:moveTo>
                  <a:pt x="1440237" y="990543"/>
                </a:moveTo>
                <a:lnTo>
                  <a:pt x="1440237" y="1124236"/>
                </a:lnTo>
                <a:lnTo>
                  <a:pt x="2075279" y="1124236"/>
                </a:lnTo>
                <a:cubicBezTo>
                  <a:pt x="2098763" y="1123793"/>
                  <a:pt x="2118640" y="1115563"/>
                  <a:pt x="2134909" y="1099548"/>
                </a:cubicBezTo>
                <a:cubicBezTo>
                  <a:pt x="2151177" y="1083533"/>
                  <a:pt x="2159659" y="1062390"/>
                  <a:pt x="2160356" y="1036120"/>
                </a:cubicBezTo>
                <a:lnTo>
                  <a:pt x="2160356" y="990543"/>
                </a:lnTo>
                <a:close/>
                <a:moveTo>
                  <a:pt x="1440237" y="628964"/>
                </a:moveTo>
                <a:lnTo>
                  <a:pt x="1440237" y="759619"/>
                </a:lnTo>
                <a:lnTo>
                  <a:pt x="2160356" y="759619"/>
                </a:lnTo>
                <a:lnTo>
                  <a:pt x="2160356" y="628964"/>
                </a:lnTo>
                <a:close/>
                <a:moveTo>
                  <a:pt x="4550331" y="622887"/>
                </a:moveTo>
                <a:lnTo>
                  <a:pt x="4550331" y="793042"/>
                </a:lnTo>
                <a:lnTo>
                  <a:pt x="5613797" y="793042"/>
                </a:lnTo>
                <a:cubicBezTo>
                  <a:pt x="5638611" y="792535"/>
                  <a:pt x="5658867" y="784433"/>
                  <a:pt x="5674567" y="768734"/>
                </a:cubicBezTo>
                <a:cubicBezTo>
                  <a:pt x="5690265" y="753035"/>
                  <a:pt x="5698368" y="732779"/>
                  <a:pt x="5698874" y="707965"/>
                </a:cubicBezTo>
                <a:lnTo>
                  <a:pt x="5698874" y="622887"/>
                </a:lnTo>
                <a:close/>
                <a:moveTo>
                  <a:pt x="4550331" y="252193"/>
                </a:moveTo>
                <a:lnTo>
                  <a:pt x="4550331" y="425386"/>
                </a:lnTo>
                <a:lnTo>
                  <a:pt x="5698874" y="425386"/>
                </a:lnTo>
                <a:lnTo>
                  <a:pt x="5698874" y="252193"/>
                </a:lnTo>
                <a:close/>
                <a:moveTo>
                  <a:pt x="3833251" y="51654"/>
                </a:moveTo>
                <a:lnTo>
                  <a:pt x="6425070" y="51654"/>
                </a:lnTo>
                <a:lnTo>
                  <a:pt x="6425070" y="707965"/>
                </a:lnTo>
                <a:cubicBezTo>
                  <a:pt x="6423044" y="789117"/>
                  <a:pt x="6395191" y="856976"/>
                  <a:pt x="6341512" y="911542"/>
                </a:cubicBezTo>
                <a:cubicBezTo>
                  <a:pt x="6287832" y="966108"/>
                  <a:pt x="6220479" y="994467"/>
                  <a:pt x="6139453" y="996620"/>
                </a:cubicBezTo>
                <a:lnTo>
                  <a:pt x="5504411" y="996620"/>
                </a:lnTo>
                <a:lnTo>
                  <a:pt x="5504411" y="1172851"/>
                </a:lnTo>
                <a:lnTo>
                  <a:pt x="6567878" y="1172851"/>
                </a:lnTo>
                <a:lnTo>
                  <a:pt x="6567878" y="1400737"/>
                </a:lnTo>
                <a:lnTo>
                  <a:pt x="3690443" y="1400737"/>
                </a:lnTo>
                <a:lnTo>
                  <a:pt x="3690443" y="1172851"/>
                </a:lnTo>
                <a:lnTo>
                  <a:pt x="4766063" y="1172851"/>
                </a:lnTo>
                <a:lnTo>
                  <a:pt x="4766063" y="996620"/>
                </a:lnTo>
                <a:lnTo>
                  <a:pt x="3833251" y="996620"/>
                </a:lnTo>
                <a:close/>
                <a:moveTo>
                  <a:pt x="0" y="0"/>
                </a:moveTo>
                <a:lnTo>
                  <a:pt x="2828820" y="0"/>
                </a:lnTo>
                <a:lnTo>
                  <a:pt x="2828820" y="230924"/>
                </a:lnTo>
                <a:lnTo>
                  <a:pt x="1956778" y="230924"/>
                </a:lnTo>
                <a:lnTo>
                  <a:pt x="1905124" y="398040"/>
                </a:lnTo>
                <a:lnTo>
                  <a:pt x="2774128" y="398040"/>
                </a:lnTo>
                <a:lnTo>
                  <a:pt x="2774128" y="1066505"/>
                </a:lnTo>
                <a:cubicBezTo>
                  <a:pt x="2772166" y="1147657"/>
                  <a:pt x="2744186" y="1215516"/>
                  <a:pt x="2690190" y="1270082"/>
                </a:cubicBezTo>
                <a:cubicBezTo>
                  <a:pt x="2636194" y="1324648"/>
                  <a:pt x="2567955" y="1353007"/>
                  <a:pt x="2485473" y="1355160"/>
                </a:cubicBezTo>
                <a:lnTo>
                  <a:pt x="2120856" y="1355160"/>
                </a:lnTo>
                <a:lnTo>
                  <a:pt x="2120856" y="1738007"/>
                </a:lnTo>
                <a:cubicBezTo>
                  <a:pt x="2118703" y="1820489"/>
                  <a:pt x="2090344" y="1888729"/>
                  <a:pt x="2035779" y="1942725"/>
                </a:cubicBezTo>
                <a:cubicBezTo>
                  <a:pt x="1981213" y="1996721"/>
                  <a:pt x="1913353" y="2024700"/>
                  <a:pt x="1832201" y="2026663"/>
                </a:cubicBezTo>
                <a:lnTo>
                  <a:pt x="1343006" y="2026663"/>
                </a:lnTo>
                <a:lnTo>
                  <a:pt x="1343006" y="1795739"/>
                </a:lnTo>
                <a:lnTo>
                  <a:pt x="1397699" y="1795739"/>
                </a:lnTo>
                <a:cubicBezTo>
                  <a:pt x="1421310" y="1795042"/>
                  <a:pt x="1441693" y="1786560"/>
                  <a:pt x="1458848" y="1770291"/>
                </a:cubicBezTo>
                <a:cubicBezTo>
                  <a:pt x="1476003" y="1754023"/>
                  <a:pt x="1484992" y="1734146"/>
                  <a:pt x="1485815" y="1710661"/>
                </a:cubicBezTo>
                <a:lnTo>
                  <a:pt x="1485815" y="1355160"/>
                </a:lnTo>
                <a:lnTo>
                  <a:pt x="820388" y="1355160"/>
                </a:lnTo>
                <a:lnTo>
                  <a:pt x="820388" y="398040"/>
                </a:lnTo>
                <a:lnTo>
                  <a:pt x="1224506" y="398040"/>
                </a:lnTo>
                <a:lnTo>
                  <a:pt x="1276160" y="230924"/>
                </a:lnTo>
                <a:lnTo>
                  <a:pt x="674542" y="230924"/>
                </a:lnTo>
                <a:lnTo>
                  <a:pt x="674542" y="2819704"/>
                </a:lnTo>
                <a:lnTo>
                  <a:pt x="0" y="2819704"/>
                </a:lnTo>
                <a:close/>
              </a:path>
            </a:pathLst>
          </a:custGeom>
          <a:ln w="28575">
            <a:solidFill>
              <a:srgbClr val="E4AE00"/>
            </a:solidFill>
          </a:ln>
        </p:spPr>
      </p:pic>
      <p:sp>
        <p:nvSpPr>
          <p:cNvPr id="29" name="任意多边形 28"/>
          <p:cNvSpPr/>
          <p:nvPr/>
        </p:nvSpPr>
        <p:spPr>
          <a:xfrm>
            <a:off x="-19050" y="4871695"/>
            <a:ext cx="11842057" cy="418650"/>
          </a:xfrm>
          <a:custGeom>
            <a:avLst/>
            <a:gdLst>
              <a:gd name="connsiteX0" fmla="*/ 0 w 11842057"/>
              <a:gd name="connsiteY0" fmla="*/ 0 h 418650"/>
              <a:gd name="connsiteX1" fmla="*/ 11842057 w 11842057"/>
              <a:gd name="connsiteY1" fmla="*/ 0 h 418650"/>
              <a:gd name="connsiteX2" fmla="*/ 11745354 w 11842057"/>
              <a:gd name="connsiteY2" fmla="*/ 418650 h 418650"/>
              <a:gd name="connsiteX3" fmla="*/ 0 w 11842057"/>
              <a:gd name="connsiteY3" fmla="*/ 418650 h 418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42057" h="418650">
                <a:moveTo>
                  <a:pt x="0" y="0"/>
                </a:moveTo>
                <a:lnTo>
                  <a:pt x="11842057" y="0"/>
                </a:lnTo>
                <a:lnTo>
                  <a:pt x="11745354" y="418650"/>
                </a:lnTo>
                <a:lnTo>
                  <a:pt x="0" y="418650"/>
                </a:lnTo>
                <a:close/>
              </a:path>
            </a:pathLst>
          </a:custGeom>
          <a:solidFill>
            <a:srgbClr val="008C7F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2705100" y="4656714"/>
            <a:ext cx="66748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</a:rPr>
              <a:t>点击填入你们的愿景，注意字数</a:t>
            </a:r>
            <a:endParaRPr lang="zh-CN" altLang="en-US" sz="3600" dirty="0">
              <a:solidFill>
                <a:schemeClr val="bg1"/>
              </a:solidFill>
            </a:endParaRPr>
          </a:p>
        </p:txBody>
      </p:sp>
      <p:sp>
        <p:nvSpPr>
          <p:cNvPr id="30" name="TextBox 1_1"/>
          <p:cNvSpPr txBox="1"/>
          <p:nvPr/>
        </p:nvSpPr>
        <p:spPr>
          <a:xfrm>
            <a:off x="-9673" y="-574995"/>
            <a:ext cx="9648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提示：封面最上层有修饰杂点层，修改时先将杂点层移开，修改好之后再将它放置在最上层。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41877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952</Words>
  <Application>Microsoft Office PowerPoint</Application>
  <PresentationFormat>宽屏</PresentationFormat>
  <Paragraphs>63</Paragraphs>
  <Slides>11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3" baseType="lpstr">
      <vt:lpstr>等线 Light</vt:lpstr>
      <vt:lpstr>Calibri Light</vt:lpstr>
      <vt:lpstr>Meiryo</vt:lpstr>
      <vt:lpstr>Impact</vt:lpstr>
      <vt:lpstr>Calibri</vt:lpstr>
      <vt:lpstr>等线</vt:lpstr>
      <vt:lpstr>宋体</vt:lpstr>
      <vt:lpstr>Niagara Solid</vt:lpstr>
      <vt:lpstr>微软雅黑</vt:lpstr>
      <vt:lpstr>Arial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23</cp:revision>
  <dcterms:created xsi:type="dcterms:W3CDTF">2015-12-27T11:32:45Z</dcterms:created>
  <dcterms:modified xsi:type="dcterms:W3CDTF">2022-06-16T00:54:23Z</dcterms:modified>
</cp:coreProperties>
</file>