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62" r:id="rId3"/>
    <p:sldId id="257" r:id="rId4"/>
    <p:sldId id="260" r:id="rId5"/>
    <p:sldId id="271" r:id="rId6"/>
    <p:sldId id="264" r:id="rId7"/>
    <p:sldId id="272" r:id="rId8"/>
    <p:sldId id="273" r:id="rId9"/>
    <p:sldId id="277" r:id="rId10"/>
    <p:sldId id="269" r:id="rId11"/>
    <p:sldId id="276" r:id="rId12"/>
    <p:sldId id="280" r:id="rId13"/>
    <p:sldId id="279" r:id="rId14"/>
    <p:sldId id="281" r:id="rId15"/>
    <p:sldId id="275" r:id="rId16"/>
    <p:sldId id="282" r:id="rId17"/>
    <p:sldId id="283" r:id="rId18"/>
  </p:sldIdLst>
  <p:sldSz cx="9144000" cy="5143500" type="screen16x9"/>
  <p:notesSz cx="6858000" cy="9144000"/>
  <p:embeddedFontLst>
    <p:embeddedFont>
      <p:font typeface="Impact" panose="020B0806030902050204" pitchFamily="34" charset="0"/>
      <p:regular r:id="rId20"/>
    </p:embeddedFont>
    <p:embeddedFont>
      <p:font typeface="Meiryo" panose="020B0604030504040204" pitchFamily="34" charset="-128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方正中倩简体" panose="03000509000000000000" pitchFamily="65" charset="-122"/>
      <p:regular r:id="rId27"/>
    </p:embeddedFont>
    <p:embeddedFont>
      <p:font typeface="方正大黑简体" panose="03000509000000000000" pitchFamily="65" charset="-122"/>
      <p:regular r:id="rId28"/>
    </p:embeddedFont>
    <p:embeddedFont>
      <p:font typeface="方正黑体简体" panose="02010600030101010101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微软雅黑" panose="020B0503020204020204" pitchFamily="34" charset="-122"/>
      <p:regular r:id="rId34"/>
      <p:bold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12B"/>
    <a:srgbClr val="00BFD1"/>
    <a:srgbClr val="FFFFFF"/>
    <a:srgbClr val="2C2C2C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7" autoAdjust="0"/>
  </p:normalViewPr>
  <p:slideViewPr>
    <p:cSldViewPr>
      <p:cViewPr varScale="1">
        <p:scale>
          <a:sx n="114" d="100"/>
          <a:sy n="114" d="100"/>
        </p:scale>
        <p:origin x="576" y="84"/>
      </p:cViewPr>
      <p:guideLst>
        <p:guide orient="horz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EA0B40-35D3-4268-8C6C-D1F7A79C53A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9B8E2-5446-468A-B995-41538436CD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184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9B8E2-5446-468A-B995-41538436CD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862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9B8E2-5446-468A-B995-41538436CD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862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9B8E2-5446-468A-B995-41538436CD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862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9B8E2-5446-468A-B995-41538436CD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862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948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73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243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640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806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483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282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161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111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855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7194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643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flipH="1">
            <a:off x="2280976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flipH="1">
            <a:off x="4561623" y="1"/>
            <a:ext cx="2289488" cy="8864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H="1">
            <a:off x="6851111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-8512" y="0"/>
            <a:ext cx="2289488" cy="627533"/>
            <a:chOff x="-8512" y="0"/>
            <a:chExt cx="2289488" cy="627533"/>
          </a:xfrm>
        </p:grpSpPr>
        <p:sp>
          <p:nvSpPr>
            <p:cNvPr id="11" name="矩形 10"/>
            <p:cNvSpPr/>
            <p:nvPr/>
          </p:nvSpPr>
          <p:spPr>
            <a:xfrm flipH="1">
              <a:off x="-8512" y="0"/>
              <a:ext cx="2289488" cy="62753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1299" y="19400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个人经历</a:t>
              </a:r>
              <a:endParaRPr lang="zh-CN" altLang="en-US" sz="2000" b="1" dirty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13" name="矩形 12"/>
          <p:cNvSpPr/>
          <p:nvPr userDrawn="1"/>
        </p:nvSpPr>
        <p:spPr>
          <a:xfrm flipH="1">
            <a:off x="-8512" y="1"/>
            <a:ext cx="2289488" cy="88640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8512" y="636799"/>
            <a:ext cx="704954" cy="4506701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043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222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5025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171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27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886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439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2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3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683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062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96F2F-0E1B-4B37-ACBF-4763C2F684C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FADD1-84A9-4748-9E45-492CA952B8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378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844550"/>
            <a:ext cx="9154511" cy="91440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1301750"/>
            <a:ext cx="9144000" cy="0"/>
          </a:xfrm>
          <a:prstGeom prst="line">
            <a:avLst/>
          </a:prstGeom>
          <a:ln w="28575">
            <a:solidFill>
              <a:srgbClr val="00BF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-1493058" y="3685268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0849437">
            <a:off x="3199" y="6672670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0849437">
            <a:off x="511141" y="7141317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522215">
            <a:off x="462081" y="6592648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0057197">
            <a:off x="-2165721" y="3894129"/>
            <a:ext cx="162018" cy="18002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765835" lon="17748059" rev="753932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749730">
            <a:off x="34829" y="6661406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841070" lon="19937299" rev="10218416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974058">
            <a:off x="-2348870" y="5016462"/>
            <a:ext cx="469965" cy="522183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42545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71957" y="6515896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2451703" lon="20698571" rev="9000739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1522215">
            <a:off x="-839839" y="5549230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1522215">
            <a:off x="-90910" y="6748562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0849437">
            <a:off x="-1365174" y="4209783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0849437">
            <a:off x="-2815313" y="3033309"/>
            <a:ext cx="306034" cy="306034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0849437">
            <a:off x="-344983" y="5025559"/>
            <a:ext cx="150518" cy="150518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0849437">
            <a:off x="1540192" y="7676846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0849437">
            <a:off x="-1630699" y="4106610"/>
            <a:ext cx="254962" cy="25496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0849437">
            <a:off x="-862893" y="6425510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0849437">
            <a:off x="-276134" y="5150823"/>
            <a:ext cx="144738" cy="144738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0849437">
            <a:off x="-1160374" y="4936792"/>
            <a:ext cx="378541" cy="378541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0849437">
            <a:off x="-1132025" y="4231460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0849437">
            <a:off x="-670945" y="4861094"/>
            <a:ext cx="223676" cy="223676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-614128" y="5043172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1657780" lon="4210028" rev="1355940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1184382" y="4753438"/>
            <a:ext cx="469965" cy="522183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61405" lon="2131548" rev="12807010"/>
            </a:camera>
            <a:lightRig rig="balanced" dir="t"/>
          </a:scene3d>
          <a:sp3d extrusionH="42545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-907035" y="6162987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4251962" lon="17562052" rev="7217391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537462" y="5112173"/>
            <a:ext cx="324036" cy="36004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786803" lon="16305023" rev="6329543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1522215">
            <a:off x="-1168619" y="4562506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1522215">
            <a:off x="958865" y="7172212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481084" lon="2605037" rev="13215374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1522215">
            <a:off x="-6543" y="5393184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2566271" lon="20107882" rev="10639273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1522215">
            <a:off x="142450" y="6473698"/>
            <a:ext cx="45719" cy="50799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2841070" lon="19937299" rev="9318416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1522215">
            <a:off x="-372115" y="4930451"/>
            <a:ext cx="162018" cy="180020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2548170" lon="19196288" rev="879377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-2022649" y="3710364"/>
            <a:ext cx="81009" cy="9001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00448" lon="3765372" rev="13311437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1522215">
            <a:off x="1295981" y="7591947"/>
            <a:ext cx="45719" cy="50799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1522215">
            <a:off x="550103" y="7408736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808677" lon="1569205" rev="12308986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1522215">
            <a:off x="-2367313" y="3660905"/>
            <a:ext cx="81009" cy="9001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2816854" lon="3614125" rev="13121613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1522215">
            <a:off x="-611320" y="5616728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-940120" y="6316166"/>
            <a:ext cx="324036" cy="360040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3912990" lon="918320" rev="1172186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5519" y="6739532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3912985" lon="918328" rev="1172186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997961">
            <a:off x="-2393054" y="3404389"/>
            <a:ext cx="234982" cy="261091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2182547" lon="18065866" rev="7979979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-2313109" y="3509173"/>
            <a:ext cx="234982" cy="261091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-703542" y="5435670"/>
            <a:ext cx="234982" cy="261091"/>
          </a:xfrm>
          <a:prstGeom prst="rect">
            <a:avLst/>
          </a:prstGeom>
          <a:solidFill>
            <a:srgbClr val="FF412B">
              <a:alpha val="80000"/>
            </a:srgbClr>
          </a:solidFill>
          <a:ln>
            <a:noFill/>
          </a:ln>
          <a:scene3d>
            <a:camera prst="orthographicFront">
              <a:rot lat="4091390" lon="20982326" rev="11575564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248687">
            <a:off x="-1456064" y="3955108"/>
            <a:ext cx="234982" cy="261091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-2282022" y="5567493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20883014">
            <a:off x="-2147947" y="3591341"/>
            <a:ext cx="234982" cy="261091"/>
          </a:xfrm>
          <a:prstGeom prst="rect">
            <a:avLst/>
          </a:prstGeom>
          <a:solidFill>
            <a:srgbClr val="00BFD1">
              <a:alpha val="63922"/>
            </a:srgbClr>
          </a:solidFill>
          <a:ln>
            <a:noFill/>
          </a:ln>
          <a:scene3d>
            <a:camera prst="orthographicFront">
              <a:rot lat="4158568" lon="18429367" rev="7437972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20849437">
            <a:off x="-1047624" y="6281189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20849437">
            <a:off x="-731193" y="5583445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rot="20849437">
            <a:off x="-745797" y="4807956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20849437">
            <a:off x="-2224863" y="3545970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20849437">
            <a:off x="-126569" y="6597281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0849437">
            <a:off x="-201164" y="6609546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0849437">
            <a:off x="-870180" y="5537490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0849437">
            <a:off x="1271582" y="7719232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0849437">
            <a:off x="542858" y="7133672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0849437">
            <a:off x="-2299452" y="5430670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0849437">
            <a:off x="-883068" y="6543297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 rot="20849437">
            <a:off x="1123973" y="7404643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 rot="20849437">
            <a:off x="-550514" y="4998505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rot="20849437">
            <a:off x="-509895" y="5057535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 rot="20057197">
            <a:off x="-2145231" y="4070798"/>
            <a:ext cx="162018" cy="18002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765835" lon="17748059" rev="753932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1522215">
            <a:off x="77861" y="5356358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rot="1522215">
            <a:off x="1379813" y="7620527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 rot="20849437">
            <a:off x="-2365583" y="5402216"/>
            <a:ext cx="254962" cy="25496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rot="20849437">
            <a:off x="-2147834" y="3445791"/>
            <a:ext cx="223676" cy="223676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-753383" y="5840926"/>
            <a:ext cx="324036" cy="36004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786803" lon="16305023" rev="6329543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-649375" y="5607465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3912985" lon="918328" rev="1172186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-990332" y="4839524"/>
            <a:ext cx="234982" cy="261091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 rot="20849437">
            <a:off x="-950602" y="6355113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 rot="20849437">
            <a:off x="-1667363" y="3943242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-1584684" y="4731990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-2662665" y="6133540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rot="20849437">
            <a:off x="-1328966" y="7664791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rot="20849437">
            <a:off x="-677008" y="8795026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rot="1522215">
            <a:off x="-870084" y="7584769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 rot="20057197">
            <a:off x="-2254413" y="6414409"/>
            <a:ext cx="162018" cy="18002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765835" lon="17748059" rev="753932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 rot="749730">
            <a:off x="-1297336" y="7653527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841070" lon="19937299" rev="10218416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 rot="974058">
            <a:off x="-5178612" y="4787273"/>
            <a:ext cx="469965" cy="522183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42545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-660208" y="7508017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2451703" lon="20698571" rev="9000739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 rot="1522215">
            <a:off x="-2063180" y="6125294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 rot="1522215">
            <a:off x="-1135043" y="9063859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 rot="20849437">
            <a:off x="-1562690" y="7146120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20849437">
            <a:off x="-3984920" y="5481581"/>
            <a:ext cx="306034" cy="306034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 rot="20849437">
            <a:off x="-2649239" y="5529615"/>
            <a:ext cx="150518" cy="150518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 rot="20849437">
            <a:off x="-908080" y="7519314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 rot="20849437">
            <a:off x="-1828215" y="7042947"/>
            <a:ext cx="254962" cy="25496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 rot="20849437">
            <a:off x="-2086234" y="7001574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 rot="20849437">
            <a:off x="-2580390" y="5654879"/>
            <a:ext cx="144738" cy="144738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 rot="20849437">
            <a:off x="-3464630" y="5440848"/>
            <a:ext cx="378541" cy="378541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 rot="20849437">
            <a:off x="-1329541" y="7167797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 rot="20849437">
            <a:off x="-2975201" y="5365150"/>
            <a:ext cx="223676" cy="223676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-2918384" y="5547228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1657780" lon="4210028" rev="1355940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-3488638" y="5257494"/>
            <a:ext cx="469965" cy="522183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61405" lon="2131548" rev="12807010"/>
            </a:camera>
            <a:lightRig rig="balanced" dir="t"/>
          </a:scene3d>
          <a:sp3d extrusionH="42545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2130376" y="6739051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4251962" lon="17562052" rev="7217391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-2841718" y="5616229"/>
            <a:ext cx="324036" cy="36004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786803" lon="16305023" rev="6329543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 rot="1522215">
            <a:off x="-1366135" y="7498843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 rot="1522215">
            <a:off x="-229284" y="8825921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481084" lon="2605037" rev="13215374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 rot="1522215">
            <a:off x="-2310799" y="5897240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2566271" lon="20107882" rev="10639273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 rot="1522215">
            <a:off x="-1189715" y="7465819"/>
            <a:ext cx="45719" cy="50799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2841070" lon="19937299" rev="9318416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 rot="1522215">
            <a:off x="-2676371" y="5434507"/>
            <a:ext cx="162018" cy="180020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2548170" lon="19196288" rev="879377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-2111341" y="6230644"/>
            <a:ext cx="81009" cy="9001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00448" lon="3765372" rev="13311437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 rot="1522215">
            <a:off x="-1152291" y="7434415"/>
            <a:ext cx="45719" cy="50799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 rot="1522215">
            <a:off x="-638046" y="9062445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808677" lon="1569205" rev="12308986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 rot="1522215">
            <a:off x="-3536920" y="6109177"/>
            <a:ext cx="81009" cy="9001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2816854" lon="3614125" rev="13121613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 rot="1522215">
            <a:off x="-1834661" y="6192792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-2163461" y="6892230"/>
            <a:ext cx="324036" cy="360040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3912990" lon="918320" rev="1172186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-1193668" y="8393241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3912985" lon="918328" rev="1172186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 rot="997961">
            <a:off x="-3562661" y="5852661"/>
            <a:ext cx="234982" cy="261091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2182547" lon="18065866" rev="7979979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-2401801" y="6029453"/>
            <a:ext cx="234982" cy="261091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-1926883" y="6011734"/>
            <a:ext cx="234982" cy="261091"/>
          </a:xfrm>
          <a:prstGeom prst="rect">
            <a:avLst/>
          </a:prstGeom>
          <a:solidFill>
            <a:srgbClr val="FF412B">
              <a:alpha val="80000"/>
            </a:srgbClr>
          </a:solidFill>
          <a:ln>
            <a:noFill/>
          </a:ln>
          <a:scene3d>
            <a:camera prst="orthographicFront">
              <a:rot lat="4091390" lon="20982326" rev="11575564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 rot="248687">
            <a:off x="-1653580" y="6891445"/>
            <a:ext cx="234982" cy="261091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-5111764" y="5338304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 rot="20883014">
            <a:off x="-2236639" y="6111621"/>
            <a:ext cx="234982" cy="261091"/>
          </a:xfrm>
          <a:prstGeom prst="rect">
            <a:avLst/>
          </a:prstGeom>
          <a:solidFill>
            <a:srgbClr val="00BFD1">
              <a:alpha val="63922"/>
            </a:srgbClr>
          </a:solidFill>
          <a:ln>
            <a:noFill/>
          </a:ln>
          <a:scene3d>
            <a:camera prst="orthographicFront">
              <a:rot lat="4158568" lon="18429367" rev="7437972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rot="20849437">
            <a:off x="-2270965" y="6857253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 rot="20849437">
            <a:off x="-1954534" y="6159509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 rot="20849437">
            <a:off x="-3050053" y="5312012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 rot="20849437">
            <a:off x="-2313555" y="6066250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 rot="20849437">
            <a:off x="-1458734" y="7589402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 rot="20849437">
            <a:off x="-1533329" y="7601667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 rot="20849437">
            <a:off x="-2093521" y="6113554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 rot="20849437">
            <a:off x="-1176690" y="7561700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 rot="20849437">
            <a:off x="-645291" y="8787381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 rot="20849437">
            <a:off x="-5129194" y="5201481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 rot="20849437">
            <a:off x="-2106409" y="7119361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 rot="20849437">
            <a:off x="-1324299" y="7247111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 rot="20849437">
            <a:off x="-2854770" y="5502561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 rot="20849437">
            <a:off x="-2814151" y="5561591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 143"/>
          <p:cNvSpPr/>
          <p:nvPr/>
        </p:nvSpPr>
        <p:spPr>
          <a:xfrm rot="20057197">
            <a:off x="-2233923" y="6591078"/>
            <a:ext cx="162018" cy="18002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765835" lon="17748059" rev="753932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 rot="1522215">
            <a:off x="-2226395" y="5860414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 rot="1522215">
            <a:off x="-1068459" y="7462995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 rot="20849437">
            <a:off x="-5195325" y="5173027"/>
            <a:ext cx="254962" cy="25496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 rot="20849437">
            <a:off x="-2236526" y="5966071"/>
            <a:ext cx="223676" cy="223676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矩形 148"/>
          <p:cNvSpPr/>
          <p:nvPr/>
        </p:nvSpPr>
        <p:spPr>
          <a:xfrm>
            <a:off x="-1976724" y="6416990"/>
            <a:ext cx="324036" cy="36004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786803" lon="16305023" rev="6329543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矩形 149"/>
          <p:cNvSpPr/>
          <p:nvPr/>
        </p:nvSpPr>
        <p:spPr>
          <a:xfrm>
            <a:off x="-1872716" y="6183529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3912985" lon="918328" rev="1172186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/>
          <p:cNvSpPr/>
          <p:nvPr/>
        </p:nvSpPr>
        <p:spPr>
          <a:xfrm>
            <a:off x="-3294588" y="5343580"/>
            <a:ext cx="234982" cy="261091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矩形 151"/>
          <p:cNvSpPr/>
          <p:nvPr/>
        </p:nvSpPr>
        <p:spPr>
          <a:xfrm rot="20849437">
            <a:off x="-2173943" y="6931177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 rot="20849437">
            <a:off x="-1864879" y="6879579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矩形 153"/>
          <p:cNvSpPr/>
          <p:nvPr/>
        </p:nvSpPr>
        <p:spPr>
          <a:xfrm>
            <a:off x="-1782200" y="7668327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TextBox 155"/>
          <p:cNvSpPr txBox="1"/>
          <p:nvPr/>
        </p:nvSpPr>
        <p:spPr>
          <a:xfrm>
            <a:off x="318200" y="699542"/>
            <a:ext cx="662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S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783678" y="699542"/>
            <a:ext cx="6543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A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1248343" y="695381"/>
            <a:ext cx="8467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M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1904704" y="699542"/>
            <a:ext cx="662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S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2385733" y="695011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H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2891845" y="695010"/>
            <a:ext cx="4507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I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3144539" y="695009"/>
            <a:ext cx="6848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N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3644096" y="701585"/>
            <a:ext cx="7377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E.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539552" y="0"/>
            <a:ext cx="1152128" cy="45719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19842" y="84257"/>
            <a:ext cx="1218693" cy="400110"/>
            <a:chOff x="519842" y="84257"/>
            <a:chExt cx="1218693" cy="400110"/>
          </a:xfrm>
        </p:grpSpPr>
        <p:sp>
          <p:nvSpPr>
            <p:cNvPr id="165" name="TextBox 164"/>
            <p:cNvSpPr txBox="1"/>
            <p:nvPr/>
          </p:nvSpPr>
          <p:spPr>
            <a:xfrm>
              <a:off x="519842" y="84257"/>
              <a:ext cx="7008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BFD1"/>
                  </a:solidFill>
                  <a:latin typeface="方正中倩简体" pitchFamily="65" charset="-122"/>
                  <a:ea typeface="方正中倩简体" pitchFamily="65" charset="-122"/>
                </a:rPr>
                <a:t>个人</a:t>
              </a:r>
              <a:endParaRPr lang="zh-CN" altLang="en-US" sz="2000" dirty="0">
                <a:solidFill>
                  <a:srgbClr val="00BFD1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1037702" y="84257"/>
              <a:ext cx="7008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方正中倩简体" pitchFamily="65" charset="-122"/>
                  <a:ea typeface="方正中倩简体" pitchFamily="65" charset="-122"/>
                </a:rPr>
                <a:t>简历</a:t>
              </a:r>
              <a:endParaRPr lang="zh-CN" altLang="en-US" sz="2000" dirty="0"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167" name="TextBox 166"/>
          <p:cNvSpPr txBox="1"/>
          <p:nvPr/>
        </p:nvSpPr>
        <p:spPr>
          <a:xfrm>
            <a:off x="-2556792" y="3435846"/>
            <a:ext cx="662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S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-2196752" y="4948014"/>
            <a:ext cx="6543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A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-1027235" y="6195957"/>
            <a:ext cx="8467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M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381247" y="6411981"/>
            <a:ext cx="662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S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-2268760" y="3867894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H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-1828085" y="6414831"/>
            <a:ext cx="4507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I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-793323" y="7636117"/>
            <a:ext cx="6848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N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-1190927" y="6672512"/>
            <a:ext cx="5677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E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2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4.16667E-6 -3.69202E-6 L 1.34653 -1.3438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26" y="-6719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3.88889E-6 1.97653E-7 L 1.30487 -1.5132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43" y="-7566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4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4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4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4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72222E-6 -2.47684E-6 L 1.23194 -1.5923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97" y="-7961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5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5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72222E-6 -3.70599E-7 L 1.42569 -1.159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285" y="-5796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5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4.44444E-6 -7.16492E-7 L 1.21423 -1.5623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12" y="-7813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8.33333E-7 1.27857E-6 L 0.64201 -1.7090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01" y="-8545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6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6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6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7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7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7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7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8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4.16667E-6 3.68746E-6 L 1.59913 -0.9808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48" y="-4904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1.38889E-6 -3.64422E-6 L 1.80886 -0.7239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34" y="-3619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9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9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05556E-6 -1.91476E-6 L 1.60417 -1.12322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208" y="-5617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2.65596E-6 L 1.66129 -1.07783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56" y="-5389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9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0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0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04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66667E-6 -1.6924E-6 L 1.43976 -1.26745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979" y="-63372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0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1.11111E-6 4.19395E-6 L 1.38594 -1.62354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88" y="-8119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1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1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decel="5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1.11111E-6 1.36504E-6 L 1.53108 -1.1155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45" y="-55775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1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accel="50000" decel="50000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2.77778E-6 1.45151E-6 L 1.39271 -1.43298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35" y="-71649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2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decel="50000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2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5.55556E-7 -3.88511E-6 L 1.10052 -1.38264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69148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Motion origin="layout" path="M -0.02605 -0.06609 L 1.56232 -1.17109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10" y="-5525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38889E-6 -4.87338E-6 L 1.26997 -1.84403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90" y="-92217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Motion origin="layout" path="M -3.88889E-6 -4.91044E-6 L 1.24914 -1.6714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48" y="-8357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4.72222E-6 -1.92712E-6 L 1.52013 -0.99228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07" y="-4962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3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4.44444E-6 1.89623E-6 L 1.22257 -1.61798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28" y="-80914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2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4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6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5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5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5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56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5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6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6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64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3.88889E-6 1.97653E-7 L 1.30487 -1.51328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43" y="-75664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68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70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72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74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7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78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8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82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72222E-6 -2.47684E-6 L 1.23194 -1.59234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97" y="-79617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86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88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72222E-6 -3.70599E-7 L 1.42569 -1.15936 " pathEditMode="relative" rAng="0" ptsTypes="AA">
                                      <p:cBhvr>
                                        <p:cTn id="190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285" y="-57968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92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4.44444E-6 -7.16492E-7 L 1.21423 -1.56238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12" y="-78135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0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8.33333E-7 1.27857E-6 L 0.64201 -1.70908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01" y="-85454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98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0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2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0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4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6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8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10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0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12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14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16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0" presetClass="path" presetSubtype="0" accel="50000" decel="5000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4.16667E-6 3.68746E-6 L 1.59913 -0.98086 " pathEditMode="relative" rAng="0" ptsTypes="AA">
                                      <p:cBhvr>
                                        <p:cTn id="218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48" y="-49043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20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0" presetClass="path" presetSubtype="0" accel="50000" decel="5000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1.38889E-6 -3.64422E-6 L 1.80886 -0.7239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34" y="-36195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24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0" presetClass="path" presetSubtype="0" accel="50000" decel="5000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26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accel="50000" decel="5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05556E-6 -1.91476E-6 L 1.60417 -1.12322 " pathEditMode="relative" rAng="0" ptsTypes="AA">
                                      <p:cBhvr>
                                        <p:cTn id="228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208" y="-56177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2.65596E-6 L 1.66129 -1.07783 " pathEditMode="relative" rAng="0" ptsTypes="AA">
                                      <p:cBhvr>
                                        <p:cTn id="230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56" y="-53891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32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34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36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accel="50000" decel="50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38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66667E-6 -1.6924E-6 L 1.43976 -1.26745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979" y="-63372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accel="50000" decel="5000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42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1.11111E-6 4.19395E-6 L 1.38594 -1.62354 " pathEditMode="relative" rAng="0" ptsTypes="AA">
                                      <p:cBhvr>
                                        <p:cTn id="244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88" y="-81192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0" presetClass="path" presetSubtype="0" accel="50000" decel="5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46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0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4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0" presetClass="path" presetSubtype="0" accel="50000" decel="5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1.11111E-6 1.36504E-6 L 1.53108 -1.1155 " pathEditMode="relative" rAng="0" ptsTypes="AA">
                                      <p:cBhvr>
                                        <p:cTn id="250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45" y="-55775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52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2.77778E-6 1.45151E-6 L 1.39271 -1.43298 " pathEditMode="relative" rAng="0" ptsTypes="AA">
                                      <p:cBhvr>
                                        <p:cTn id="254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35" y="-71649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0" presetClass="path" presetSubtype="0" accel="50000" decel="5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56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0" presetClass="path" presetSubtype="0" accel="50000" decel="50000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58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28958 0.51853 L 1.3901 -0.86411 " pathEditMode="relative" rAng="0" ptsTypes="AA">
                                      <p:cBhvr>
                                        <p:cTn id="26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69148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0" presetClass="path" presetSubtype="0" accel="50000" decel="50000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Motion origin="layout" path="M -0.02605 -0.06609 L 1.56232 -1.17109 " pathEditMode="relative" rAng="0" ptsTypes="AA">
                                      <p:cBhvr>
                                        <p:cTn id="262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10" y="-55250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38889E-6 -4.87338E-6 L 1.26997 -1.84403 " pathEditMode="relative" rAng="0" ptsTypes="AA">
                                      <p:cBhvr>
                                        <p:cTn id="264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90" y="-92217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0" presetClass="path" presetSubtype="0" accel="50000" decel="50000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Motion origin="layout" path="M -3.88889E-6 -4.91044E-6 L 1.24914 -1.6714 " pathEditMode="relative" rAng="0" ptsTypes="AA">
                                      <p:cBhvr>
                                        <p:cTn id="266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48" y="-83570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0" presetClass="path" presetSubtype="0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4.72222E-6 -1.92712E-6 L 1.52013 -0.99228 " pathEditMode="relative" rAng="0" ptsTypes="AA">
                                      <p:cBhvr>
                                        <p:cTn id="268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07" y="-49629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0" presetClass="path" presetSubtype="0" accel="50000" decel="5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70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0" presetClass="path" presetSubtype="0" accel="50000" decel="5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4.44444E-6 1.89623E-6 L 1.22257 -1.61798 " pathEditMode="relative" rAng="0" ptsTypes="AA">
                                      <p:cBhvr>
                                        <p:cTn id="272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28" y="-80914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74" dur="2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2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81" dur="2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2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0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88" dur="2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2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0" presetClass="path" presetSubtype="0" accel="50000" decel="5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95" dur="2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2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0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02" dur="2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accel="50000" decel="5000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09" dur="2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2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0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16" dur="2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45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2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0" presetClass="path" presetSubtype="0" accel="50000" decel="5000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23" dur="2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45" presetClass="entr" presetSubtype="0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2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6" presetClass="entr" presetSubtype="4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5300"/>
                            </p:stCondLst>
                            <p:childTnLst>
                              <p:par>
                                <p:cTn id="3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6" grpId="0"/>
      <p:bldP spid="157" grpId="0"/>
      <p:bldP spid="158" grpId="0"/>
      <p:bldP spid="159" grpId="0"/>
      <p:bldP spid="160" grpId="0"/>
      <p:bldP spid="161" grpId="0"/>
      <p:bldP spid="162" grpId="0"/>
      <p:bldP spid="163" grpId="0"/>
      <p:bldP spid="164" grpId="0" animBg="1"/>
      <p:bldP spid="167" grpId="0"/>
      <p:bldP spid="167" grpId="1"/>
      <p:bldP spid="168" grpId="0"/>
      <p:bldP spid="168" grpId="1"/>
      <p:bldP spid="169" grpId="0"/>
      <p:bldP spid="169" grpId="1"/>
      <p:bldP spid="170" grpId="0"/>
      <p:bldP spid="170" grpId="1"/>
      <p:bldP spid="171" grpId="0"/>
      <p:bldP spid="171" grpId="1"/>
      <p:bldP spid="172" grpId="0"/>
      <p:bldP spid="172" grpId="1"/>
      <p:bldP spid="173" grpId="0"/>
      <p:bldP spid="173" grpId="1"/>
      <p:bldP spid="174" grpId="0"/>
      <p:bldP spid="17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 flipH="1">
            <a:off x="2289540" y="-9693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flipH="1">
            <a:off x="4570187" y="-9693"/>
            <a:ext cx="2289488" cy="8864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flipH="1">
            <a:off x="6859675" y="-9693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52" y="-9694"/>
            <a:ext cx="2289488" cy="627533"/>
            <a:chOff x="-8512" y="0"/>
            <a:chExt cx="2289488" cy="627533"/>
          </a:xfrm>
        </p:grpSpPr>
        <p:sp>
          <p:nvSpPr>
            <p:cNvPr id="69" name="矩形 68"/>
            <p:cNvSpPr/>
            <p:nvPr/>
          </p:nvSpPr>
          <p:spPr>
            <a:xfrm flipH="1">
              <a:off x="-8512" y="0"/>
              <a:ext cx="2289488" cy="62753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71299" y="19400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所</a:t>
              </a:r>
              <a:r>
                <a:rPr lang="zh-CN" altLang="en-US" sz="2000" b="1" dirty="0" smtClean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获奖项</a:t>
              </a:r>
              <a:endParaRPr lang="zh-CN" altLang="en-US" sz="2000" b="1" dirty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 flipH="1">
            <a:off x="52" y="-9693"/>
            <a:ext cx="2289488" cy="88640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52" y="627105"/>
            <a:ext cx="704954" cy="4516395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75"/>
          <p:cNvSpPr txBox="1"/>
          <p:nvPr/>
        </p:nvSpPr>
        <p:spPr>
          <a:xfrm rot="5400000">
            <a:off x="-744406" y="2262036"/>
            <a:ext cx="29193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奖项</a:t>
            </a:r>
            <a:r>
              <a:rPr lang="en-US" altLang="zh-CN" sz="48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/</a:t>
            </a:r>
            <a:r>
              <a:rPr lang="zh-CN" altLang="en-US" sz="48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证书</a:t>
            </a:r>
          </a:p>
        </p:txBody>
      </p:sp>
      <p:sp>
        <p:nvSpPr>
          <p:cNvPr id="3" name="TextBox 2"/>
          <p:cNvSpPr txBox="1"/>
          <p:nvPr/>
        </p:nvSpPr>
        <p:spPr>
          <a:xfrm rot="3120000">
            <a:off x="2471128" y="2404486"/>
            <a:ext cx="53687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BFD1"/>
                </a:solidFill>
                <a:latin typeface="方正大黑简体" pitchFamily="65" charset="-122"/>
                <a:ea typeface="方正大黑简体" pitchFamily="65" charset="-122"/>
              </a:rPr>
              <a:t>PPT</a:t>
            </a:r>
            <a:r>
              <a:rPr lang="zh-CN" altLang="en-US" sz="2000" dirty="0">
                <a:solidFill>
                  <a:srgbClr val="00BFD1"/>
                </a:solidFill>
                <a:latin typeface="方正大黑简体" pitchFamily="65" charset="-122"/>
                <a:ea typeface="方正大黑简体" pitchFamily="65" charset="-122"/>
              </a:rPr>
              <a:t>六</a:t>
            </a:r>
            <a:r>
              <a:rPr lang="zh-CN" altLang="en-US" sz="2000" dirty="0" smtClean="0">
                <a:solidFill>
                  <a:srgbClr val="00BFD1"/>
                </a:solidFill>
                <a:latin typeface="方正大黑简体" pitchFamily="65" charset="-122"/>
                <a:ea typeface="方正大黑简体" pitchFamily="65" charset="-122"/>
              </a:rPr>
              <a:t>级 </a:t>
            </a:r>
            <a:r>
              <a:rPr lang="zh-CN" altLang="en-US" sz="2000" dirty="0" smtClean="0">
                <a:solidFill>
                  <a:srgbClr val="FF412B"/>
                </a:solidFill>
                <a:latin typeface="方正黑体简体" pitchFamily="65" charset="-122"/>
                <a:ea typeface="方正黑体简体" pitchFamily="65" charset="-122"/>
              </a:rPr>
              <a:t>优秀</a:t>
            </a:r>
            <a:r>
              <a:rPr lang="en-US" altLang="zh-CN" sz="2000" dirty="0" smtClean="0">
                <a:solidFill>
                  <a:srgbClr val="FF412B"/>
                </a:solidFill>
                <a:latin typeface="方正黑体简体" pitchFamily="65" charset="-122"/>
                <a:ea typeface="方正黑体简体" pitchFamily="65" charset="-122"/>
              </a:rPr>
              <a:t>P</a:t>
            </a:r>
            <a:r>
              <a:rPr lang="zh-CN" altLang="en-US" sz="2000" dirty="0" smtClean="0">
                <a:solidFill>
                  <a:srgbClr val="FF412B"/>
                </a:solidFill>
                <a:latin typeface="方正黑体简体" pitchFamily="65" charset="-122"/>
                <a:ea typeface="方正黑体简体" pitchFamily="65" charset="-122"/>
              </a:rPr>
              <a:t>民 </a:t>
            </a:r>
            <a:r>
              <a:rPr lang="zh-CN" altLang="en-US" sz="2000" dirty="0" smtClean="0">
                <a:solidFill>
                  <a:srgbClr val="00BFD1"/>
                </a:solidFill>
                <a:latin typeface="方正大黑简体" pitchFamily="65" charset="-122"/>
                <a:ea typeface="方正大黑简体" pitchFamily="65" charset="-122"/>
              </a:rPr>
              <a:t>校志愿者 </a:t>
            </a:r>
            <a:r>
              <a:rPr lang="zh-CN" altLang="en-US" sz="2000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校</a:t>
            </a:r>
            <a:r>
              <a:rPr lang="en-US" altLang="zh-CN" sz="2000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000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民</a:t>
            </a:r>
            <a:r>
              <a:rPr lang="zh-CN" altLang="en-US" sz="2000" dirty="0" smtClean="0">
                <a:solidFill>
                  <a:srgbClr val="FF412B"/>
                </a:solidFill>
                <a:latin typeface="方正黑体简体" pitchFamily="65" charset="-122"/>
                <a:ea typeface="方正黑体简体" pitchFamily="65" charset="-122"/>
              </a:rPr>
              <a:t>杯 </a:t>
            </a:r>
            <a:r>
              <a:rPr lang="zh-CN" altLang="en-US" sz="2000" dirty="0" smtClean="0">
                <a:solidFill>
                  <a:srgbClr val="00BFD1"/>
                </a:solidFill>
                <a:latin typeface="方正大黑简体" pitchFamily="65" charset="-122"/>
                <a:ea typeface="方正大黑简体" pitchFamily="65" charset="-122"/>
              </a:rPr>
              <a:t>省挑战杯</a:t>
            </a:r>
          </a:p>
        </p:txBody>
      </p:sp>
      <p:sp>
        <p:nvSpPr>
          <p:cNvPr id="4" name="TextBox 3"/>
          <p:cNvSpPr txBox="1"/>
          <p:nvPr/>
        </p:nvSpPr>
        <p:spPr>
          <a:xfrm rot="19326856">
            <a:off x="3888169" y="224782"/>
            <a:ext cx="15392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获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等级</a:t>
            </a:r>
            <a:r>
              <a:rPr lang="zh-CN" altLang="en-US" sz="1200" b="1" dirty="0" smtClean="0">
                <a:solidFill>
                  <a:srgbClr val="00BFD1"/>
                </a:solidFill>
                <a:latin typeface="微软雅黑" pitchFamily="34" charset="-122"/>
                <a:ea typeface="微软雅黑" pitchFamily="34" charset="-122"/>
              </a:rPr>
              <a:t>六级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证书</a:t>
            </a:r>
          </a:p>
        </p:txBody>
      </p:sp>
      <p:sp>
        <p:nvSpPr>
          <p:cNvPr id="20" name="TextBox 19"/>
          <p:cNvSpPr txBox="1"/>
          <p:nvPr/>
        </p:nvSpPr>
        <p:spPr>
          <a:xfrm rot="19326856">
            <a:off x="5076330" y="1599335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获校级</a:t>
            </a:r>
            <a:r>
              <a:rPr lang="zh-CN" altLang="en-US" sz="1200" b="1" dirty="0" smtClean="0">
                <a:solidFill>
                  <a:srgbClr val="00BFD1"/>
                </a:solidFill>
                <a:latin typeface="微软雅黑" pitchFamily="34" charset="-122"/>
                <a:ea typeface="微软雅黑" pitchFamily="34" charset="-122"/>
              </a:rPr>
              <a:t>节操月优秀志愿者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称号</a:t>
            </a:r>
          </a:p>
        </p:txBody>
      </p:sp>
      <p:sp>
        <p:nvSpPr>
          <p:cNvPr id="21" name="TextBox 20"/>
          <p:cNvSpPr txBox="1"/>
          <p:nvPr/>
        </p:nvSpPr>
        <p:spPr>
          <a:xfrm rot="19326856">
            <a:off x="6333796" y="2986911"/>
            <a:ext cx="2924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获广东省</a:t>
            </a:r>
            <a:r>
              <a:rPr lang="zh-CN" altLang="en-US" sz="1200" b="1" dirty="0" smtClean="0">
                <a:solidFill>
                  <a:srgbClr val="00BFD1"/>
                </a:solidFill>
                <a:latin typeface="微软雅黑" pitchFamily="34" charset="-122"/>
                <a:ea typeface="微软雅黑" pitchFamily="34" charset="-122"/>
              </a:rPr>
              <a:t>“泡泡她”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射击大赛</a:t>
            </a:r>
            <a:r>
              <a:rPr lang="zh-CN" altLang="en-US" sz="1200" b="1" dirty="0" smtClean="0">
                <a:solidFill>
                  <a:srgbClr val="00BFD1"/>
                </a:solidFill>
                <a:latin typeface="微软雅黑" pitchFamily="34" charset="-122"/>
                <a:ea typeface="微软雅黑" pitchFamily="34" charset="-122"/>
              </a:rPr>
              <a:t>第五名</a:t>
            </a:r>
          </a:p>
        </p:txBody>
      </p:sp>
      <p:sp>
        <p:nvSpPr>
          <p:cNvPr id="24" name="TextBox 23"/>
          <p:cNvSpPr txBox="1"/>
          <p:nvPr/>
        </p:nvSpPr>
        <p:spPr>
          <a:xfrm rot="19326856">
            <a:off x="2175278" y="2303567"/>
            <a:ext cx="24400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年及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连续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两年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获校级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“优秀</a:t>
            </a:r>
            <a:r>
              <a:rPr lang="en-US" altLang="zh-CN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民”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称号</a:t>
            </a:r>
          </a:p>
        </p:txBody>
      </p:sp>
      <p:sp>
        <p:nvSpPr>
          <p:cNvPr id="25" name="TextBox 24"/>
          <p:cNvSpPr txBox="1"/>
          <p:nvPr/>
        </p:nvSpPr>
        <p:spPr>
          <a:xfrm rot="19326856">
            <a:off x="3849444" y="3849430"/>
            <a:ext cx="1978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获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校</a:t>
            </a:r>
            <a:r>
              <a:rPr lang="en-US" altLang="zh-CN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民杯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射击大赛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第一名</a:t>
            </a:r>
          </a:p>
        </p:txBody>
      </p:sp>
      <p:cxnSp>
        <p:nvCxnSpPr>
          <p:cNvPr id="8" name="直接连接符 7"/>
          <p:cNvCxnSpPr/>
          <p:nvPr/>
        </p:nvCxnSpPr>
        <p:spPr>
          <a:xfrm rot="3120000">
            <a:off x="2139557" y="1753417"/>
            <a:ext cx="4248472" cy="0"/>
          </a:xfrm>
          <a:prstGeom prst="line">
            <a:avLst/>
          </a:prstGeom>
          <a:ln w="28575">
            <a:solidFill>
              <a:srgbClr val="00BF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3120000">
            <a:off x="3894368" y="3464006"/>
            <a:ext cx="4248472" cy="0"/>
          </a:xfrm>
          <a:prstGeom prst="line">
            <a:avLst/>
          </a:prstGeom>
          <a:ln w="28575">
            <a:solidFill>
              <a:srgbClr val="FF41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-1217505" y="-4124994"/>
            <a:ext cx="11785212" cy="11785212"/>
          </a:xfrm>
          <a:prstGeom prst="ellipse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672160" y="1727200"/>
            <a:ext cx="153468" cy="153468"/>
          </a:xfrm>
          <a:prstGeom prst="ellipse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94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2" presetClass="entr" presetSubtype="3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fill="hold" grpId="0" nodeType="withEffect" p14:presetBounceEnd="58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0" nodeType="withEffect" p14:presetBounceEnd="58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3" fill="hold" grpId="0" nodeType="withEffect" p14:presetBounceEnd="5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9" presetID="23" presetClass="entr" presetSubtype="16" fill="hold" grpId="0" nodeType="after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4" presetID="1" presetClass="entr" presetSubtype="0" fill="hold" grpId="3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9" presetClass="exit" presetSubtype="10" repeatCount="40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" dur="1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510"/>
                                </p:stCondLst>
                                <p:childTnLst>
                                  <p:par>
                                    <p:cTn id="5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520000">
                                          <p:cBhvr>
                                            <p:cTn id="55" dur="1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20" grpId="0"/>
          <p:bldP spid="21" grpId="0"/>
          <p:bldP spid="24" grpId="0"/>
          <p:bldP spid="25" grpId="0"/>
          <p:bldP spid="10" grpId="0" animBg="1"/>
          <p:bldP spid="10" grpId="1" animBg="1"/>
          <p:bldP spid="10" grpId="2" animBg="1"/>
          <p:bldP spid="10" grpId="3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3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9" presetID="23" presetClass="entr" presetSubtype="16" fill="hold" grpId="0" nodeType="after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4" presetID="1" presetClass="entr" presetSubtype="0" fill="hold" grpId="3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9" presetClass="exit" presetSubtype="10" repeatCount="40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" dur="1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510"/>
                                </p:stCondLst>
                                <p:childTnLst>
                                  <p:par>
                                    <p:cTn id="5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520000">
                                          <p:cBhvr>
                                            <p:cTn id="55" dur="1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20" grpId="0"/>
          <p:bldP spid="21" grpId="0"/>
          <p:bldP spid="24" grpId="0"/>
          <p:bldP spid="25" grpId="0"/>
          <p:bldP spid="10" grpId="0" animBg="1"/>
          <p:bldP spid="10" grpId="1" animBg="1"/>
          <p:bldP spid="10" grpId="2" animBg="1"/>
          <p:bldP spid="10" grpId="3" animBg="1"/>
          <p:bldP spid="1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 flipH="1">
            <a:off x="13032" y="9266"/>
            <a:ext cx="9154508" cy="6275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2280976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4561623" y="1"/>
            <a:ext cx="2289488" cy="8864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6851111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8512" y="0"/>
            <a:ext cx="2289488" cy="627533"/>
            <a:chOff x="-8512" y="0"/>
            <a:chExt cx="2289488" cy="627533"/>
          </a:xfrm>
        </p:grpSpPr>
        <p:sp>
          <p:nvSpPr>
            <p:cNvPr id="4" name="矩形 3"/>
            <p:cNvSpPr/>
            <p:nvPr/>
          </p:nvSpPr>
          <p:spPr>
            <a:xfrm flipH="1">
              <a:off x="-8512" y="0"/>
              <a:ext cx="2289488" cy="62753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71299" y="19400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专业技能</a:t>
              </a:r>
              <a:endParaRPr lang="zh-CN" altLang="en-US" sz="2000" b="1" dirty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 flipH="1">
            <a:off x="-8512" y="1"/>
            <a:ext cx="2289488" cy="88640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470652" y="1895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rPr>
              <a:t>专业技能</a:t>
            </a:r>
            <a:endParaRPr lang="zh-CN" altLang="en-US" sz="2000" b="1" dirty="0">
              <a:solidFill>
                <a:srgbClr val="FF412B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67544" y="1915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rPr>
              <a:t>专业技能</a:t>
            </a:r>
            <a:endParaRPr lang="zh-CN" altLang="en-US" sz="2000" b="1" dirty="0">
              <a:solidFill>
                <a:srgbClr val="FF412B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-16280"/>
            <a:ext cx="9154509" cy="5157382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37382" y="163564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</a:t>
            </a:r>
            <a:endParaRPr lang="zh-CN" altLang="en-US" sz="13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8512" y="636799"/>
            <a:ext cx="704954" cy="4506701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 rot="5400000">
            <a:off x="-752968" y="2424749"/>
            <a:ext cx="29193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defRPr>
            </a:lvl1pPr>
          </a:lstStyle>
          <a:p>
            <a:r>
              <a:rPr lang="zh-CN" altLang="en-US" dirty="0" smtClean="0"/>
              <a:t>软件</a:t>
            </a:r>
            <a:r>
              <a:rPr lang="en-US" altLang="zh-CN" dirty="0" smtClean="0"/>
              <a:t>/</a:t>
            </a:r>
            <a:r>
              <a:rPr lang="zh-CN" altLang="en-US" dirty="0" smtClean="0"/>
              <a:t>技能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2592219" y="163564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</a:t>
            </a:r>
            <a:endParaRPr lang="zh-CN" altLang="en-US" sz="13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41619" y="163564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</a:t>
            </a:r>
            <a:endParaRPr lang="zh-CN" altLang="en-US" sz="13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95182" y="163564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endParaRPr lang="zh-CN" altLang="en-US" sz="13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9167540" y="1665081"/>
            <a:ext cx="69977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-7006260" y="3814042"/>
            <a:ext cx="69977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778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4000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4000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2" presetID="2" presetClass="exit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xit" presetSubtype="4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2" presetClass="exit" presetSubtype="1" fill="hold" grpId="1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4" fill="hold" grpId="1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1" fill="hold" grpId="1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7" presetID="2" presetClass="exit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7" presetID="22" presetClass="exit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7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 animBg="1"/>
          <p:bldP spid="71" grpId="1" animBg="1"/>
          <p:bldP spid="5" grpId="0" animBg="1"/>
          <p:bldP spid="6" grpId="0" animBg="1"/>
          <p:bldP spid="7" grpId="0" animBg="1"/>
          <p:bldP spid="70" grpId="0" animBg="1"/>
          <p:bldP spid="72" grpId="0" build="p"/>
          <p:bldP spid="73" grpId="0" build="p"/>
          <p:bldP spid="21" grpId="0" animBg="1"/>
          <p:bldP spid="3" grpId="0" build="p"/>
          <p:bldP spid="3" grpId="1" build="allAtOnce"/>
          <p:bldP spid="9" grpId="0" animBg="1"/>
          <p:bldP spid="8" grpId="0"/>
          <p:bldP spid="42" grpId="0" build="p"/>
          <p:bldP spid="42" grpId="1" build="allAtOnce"/>
          <p:bldP spid="43" grpId="0" build="p"/>
          <p:bldP spid="43" grpId="1" build="allAtOnce"/>
          <p:bldP spid="44" grpId="0" build="p"/>
          <p:bldP spid="44" grpId="1" build="allAtOnce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2" presetID="2" presetClass="exit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xit" presetSubtype="4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2" presetClass="exit" presetSubtype="1" fill="hold" grpId="1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4" fill="hold" grpId="1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1" fill="hold" grpId="1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7" presetID="2" presetClass="exit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7" presetID="22" presetClass="exit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7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 animBg="1"/>
          <p:bldP spid="71" grpId="1" animBg="1"/>
          <p:bldP spid="5" grpId="0" animBg="1"/>
          <p:bldP spid="6" grpId="0" animBg="1"/>
          <p:bldP spid="7" grpId="0" animBg="1"/>
          <p:bldP spid="70" grpId="0" animBg="1"/>
          <p:bldP spid="72" grpId="0" build="p"/>
          <p:bldP spid="73" grpId="0" build="p"/>
          <p:bldP spid="21" grpId="0" animBg="1"/>
          <p:bldP spid="3" grpId="0" build="p"/>
          <p:bldP spid="3" grpId="1" build="allAtOnce"/>
          <p:bldP spid="9" grpId="0" animBg="1"/>
          <p:bldP spid="8" grpId="0"/>
          <p:bldP spid="42" grpId="0" build="p"/>
          <p:bldP spid="42" grpId="1" build="allAtOnce"/>
          <p:bldP spid="43" grpId="0" build="p"/>
          <p:bldP spid="43" grpId="1" build="allAtOnce"/>
          <p:bldP spid="44" grpId="0" build="p"/>
          <p:bldP spid="44" grpId="1" build="allAtOnce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2280976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4561623" y="1"/>
            <a:ext cx="2289488" cy="8864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6851111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8512" y="0"/>
            <a:ext cx="2289488" cy="627533"/>
            <a:chOff x="-8512" y="0"/>
            <a:chExt cx="2289488" cy="627533"/>
          </a:xfrm>
        </p:grpSpPr>
        <p:sp>
          <p:nvSpPr>
            <p:cNvPr id="9" name="矩形 8"/>
            <p:cNvSpPr/>
            <p:nvPr/>
          </p:nvSpPr>
          <p:spPr>
            <a:xfrm flipH="1">
              <a:off x="-8512" y="0"/>
              <a:ext cx="2289488" cy="62753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1299" y="19400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专业技能</a:t>
              </a:r>
              <a:endParaRPr lang="zh-CN" altLang="en-US" sz="2000" b="1" dirty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flipH="1">
            <a:off x="-8512" y="1"/>
            <a:ext cx="2289488" cy="88640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512" y="636799"/>
            <a:ext cx="704954" cy="4506701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 rot="5400000">
            <a:off x="-752968" y="2424749"/>
            <a:ext cx="29193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defRPr>
            </a:lvl1pPr>
          </a:lstStyle>
          <a:p>
            <a:r>
              <a:rPr lang="zh-CN" altLang="en-US" dirty="0" smtClean="0"/>
              <a:t>软件</a:t>
            </a:r>
            <a:r>
              <a:rPr lang="en-US" altLang="zh-CN" dirty="0" smtClean="0"/>
              <a:t>/</a:t>
            </a:r>
            <a:r>
              <a:rPr lang="zh-CN" altLang="en-US" dirty="0" smtClean="0"/>
              <a:t>技能</a:t>
            </a:r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971" y="2414864"/>
            <a:ext cx="428625" cy="38100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47" y="2726379"/>
            <a:ext cx="504762" cy="476191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599" y="3203105"/>
            <a:ext cx="476191" cy="457143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166" y="3547483"/>
            <a:ext cx="485714" cy="457143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793" y="3882093"/>
            <a:ext cx="554581" cy="554581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grpSp>
        <p:nvGrpSpPr>
          <p:cNvPr id="45" name="组合 44"/>
          <p:cNvGrpSpPr/>
          <p:nvPr/>
        </p:nvGrpSpPr>
        <p:grpSpPr>
          <a:xfrm>
            <a:off x="2035585" y="2693175"/>
            <a:ext cx="255912" cy="1023419"/>
            <a:chOff x="2035585" y="2693175"/>
            <a:chExt cx="255912" cy="1023419"/>
          </a:xfrm>
        </p:grpSpPr>
        <p:sp>
          <p:nvSpPr>
            <p:cNvPr id="23" name="五角星 22"/>
            <p:cNvSpPr/>
            <p:nvPr/>
          </p:nvSpPr>
          <p:spPr>
            <a:xfrm>
              <a:off x="2035585" y="3460682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4" name="五角星 23"/>
            <p:cNvSpPr/>
            <p:nvPr/>
          </p:nvSpPr>
          <p:spPr>
            <a:xfrm>
              <a:off x="2035585" y="3076371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5" name="五角星 24"/>
            <p:cNvSpPr/>
            <p:nvPr/>
          </p:nvSpPr>
          <p:spPr>
            <a:xfrm>
              <a:off x="2035585" y="2693175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26" name="五角星 25"/>
          <p:cNvSpPr/>
          <p:nvPr/>
        </p:nvSpPr>
        <p:spPr>
          <a:xfrm>
            <a:off x="7247871" y="1599530"/>
            <a:ext cx="255912" cy="255912"/>
          </a:xfrm>
          <a:prstGeom prst="star5">
            <a:avLst/>
          </a:prstGeom>
          <a:solidFill>
            <a:srgbClr val="FF412B"/>
          </a:solidFill>
          <a:ln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6" name="组合 45"/>
          <p:cNvGrpSpPr/>
          <p:nvPr/>
        </p:nvGrpSpPr>
        <p:grpSpPr>
          <a:xfrm>
            <a:off x="3111201" y="2376711"/>
            <a:ext cx="255912" cy="1025022"/>
            <a:chOff x="3111201" y="2376711"/>
            <a:chExt cx="255912" cy="1025022"/>
          </a:xfrm>
        </p:grpSpPr>
        <p:sp>
          <p:nvSpPr>
            <p:cNvPr id="28" name="五角星 27"/>
            <p:cNvSpPr/>
            <p:nvPr/>
          </p:nvSpPr>
          <p:spPr>
            <a:xfrm>
              <a:off x="3111201" y="3145821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9" name="五角星 28"/>
            <p:cNvSpPr/>
            <p:nvPr/>
          </p:nvSpPr>
          <p:spPr>
            <a:xfrm>
              <a:off x="3111201" y="2756778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0" name="五角星 29"/>
            <p:cNvSpPr/>
            <p:nvPr/>
          </p:nvSpPr>
          <p:spPr>
            <a:xfrm>
              <a:off x="3111201" y="2376711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124739" y="2057633"/>
            <a:ext cx="255912" cy="1025022"/>
            <a:chOff x="4124739" y="2057633"/>
            <a:chExt cx="255912" cy="1025022"/>
          </a:xfrm>
        </p:grpSpPr>
        <p:sp>
          <p:nvSpPr>
            <p:cNvPr id="31" name="五角星 30"/>
            <p:cNvSpPr/>
            <p:nvPr/>
          </p:nvSpPr>
          <p:spPr>
            <a:xfrm>
              <a:off x="4124739" y="2826743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2" name="五角星 31"/>
            <p:cNvSpPr/>
            <p:nvPr/>
          </p:nvSpPr>
          <p:spPr>
            <a:xfrm>
              <a:off x="4124739" y="2437700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3" name="五角星 32"/>
            <p:cNvSpPr/>
            <p:nvPr/>
          </p:nvSpPr>
          <p:spPr>
            <a:xfrm>
              <a:off x="4124739" y="2057633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097854" y="1235718"/>
            <a:ext cx="255912" cy="1392014"/>
            <a:chOff x="5097854" y="1235718"/>
            <a:chExt cx="255912" cy="1392014"/>
          </a:xfrm>
        </p:grpSpPr>
        <p:sp>
          <p:nvSpPr>
            <p:cNvPr id="34" name="五角星 33"/>
            <p:cNvSpPr/>
            <p:nvPr/>
          </p:nvSpPr>
          <p:spPr>
            <a:xfrm>
              <a:off x="5097854" y="2371820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5" name="五角星 34"/>
            <p:cNvSpPr/>
            <p:nvPr/>
          </p:nvSpPr>
          <p:spPr>
            <a:xfrm>
              <a:off x="5097854" y="1982777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6" name="五角星 35"/>
            <p:cNvSpPr/>
            <p:nvPr/>
          </p:nvSpPr>
          <p:spPr>
            <a:xfrm>
              <a:off x="5097854" y="1602711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7" name="五角星 36"/>
            <p:cNvSpPr/>
            <p:nvPr/>
          </p:nvSpPr>
          <p:spPr>
            <a:xfrm>
              <a:off x="5097854" y="1235718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84305" y="915566"/>
            <a:ext cx="255912" cy="1324095"/>
            <a:chOff x="6184305" y="915566"/>
            <a:chExt cx="255912" cy="1324095"/>
          </a:xfrm>
        </p:grpSpPr>
        <p:sp>
          <p:nvSpPr>
            <p:cNvPr id="38" name="五角星 37"/>
            <p:cNvSpPr/>
            <p:nvPr/>
          </p:nvSpPr>
          <p:spPr>
            <a:xfrm>
              <a:off x="6184305" y="1679644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9" name="五角星 38"/>
            <p:cNvSpPr/>
            <p:nvPr/>
          </p:nvSpPr>
          <p:spPr>
            <a:xfrm>
              <a:off x="6184305" y="1290602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0" name="五角星 39"/>
            <p:cNvSpPr/>
            <p:nvPr/>
          </p:nvSpPr>
          <p:spPr>
            <a:xfrm>
              <a:off x="6184305" y="1983749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1" name="五角星 40"/>
            <p:cNvSpPr/>
            <p:nvPr/>
          </p:nvSpPr>
          <p:spPr>
            <a:xfrm>
              <a:off x="6184305" y="915566"/>
              <a:ext cx="255912" cy="255912"/>
            </a:xfrm>
            <a:prstGeom prst="star5">
              <a:avLst/>
            </a:prstGeom>
            <a:solidFill>
              <a:srgbClr val="FF412B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7092280" y="2014110"/>
            <a:ext cx="629563" cy="374571"/>
          </a:xfrm>
          <a:prstGeom prst="roundRect">
            <a:avLst/>
          </a:prstGeom>
          <a:solidFill>
            <a:srgbClr val="00B0F0"/>
          </a:solidFill>
          <a:effectLst>
            <a:reflection blurRad="6350" stA="50000" endA="300" endPos="55500" dist="508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节操</a:t>
            </a:r>
          </a:p>
        </p:txBody>
      </p:sp>
      <p:sp>
        <p:nvSpPr>
          <p:cNvPr id="51" name="五角星 50"/>
          <p:cNvSpPr/>
          <p:nvPr/>
        </p:nvSpPr>
        <p:spPr>
          <a:xfrm>
            <a:off x="7230699" y="1235718"/>
            <a:ext cx="255912" cy="255912"/>
          </a:xfrm>
          <a:prstGeom prst="star5">
            <a:avLst/>
          </a:prstGeom>
          <a:solidFill>
            <a:srgbClr val="FF412B"/>
          </a:solidFill>
          <a:ln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2" name="五角星 51"/>
          <p:cNvSpPr/>
          <p:nvPr/>
        </p:nvSpPr>
        <p:spPr>
          <a:xfrm>
            <a:off x="-10851546" y="-16808815"/>
            <a:ext cx="36454746" cy="36454746"/>
          </a:xfrm>
          <a:prstGeom prst="star5">
            <a:avLst/>
          </a:prstGeom>
          <a:solidFill>
            <a:srgbClr val="FF412B"/>
          </a:solidFill>
          <a:ln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245279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2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5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58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 p14:presetBounceEnd="58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58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 p14:presetBounceEnd="58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6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7" presetID="31" presetClass="entr" presetSubtype="0" fill="hold" grpId="0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43" grpId="0" animBg="1"/>
          <p:bldP spid="51" grpId="0" animBg="1"/>
          <p:bldP spid="5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2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6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7" presetID="31" presetClass="entr" presetSubtype="0" fill="hold" grpId="0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43" grpId="0" animBg="1"/>
          <p:bldP spid="51" grpId="0" animBg="1"/>
          <p:bldP spid="52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 flipH="1">
            <a:off x="13032" y="9266"/>
            <a:ext cx="9154508" cy="6275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2280976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4561623" y="1"/>
            <a:ext cx="2289488" cy="8864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6851111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8512" y="0"/>
            <a:ext cx="2289488" cy="627533"/>
            <a:chOff x="-8512" y="0"/>
            <a:chExt cx="2289488" cy="627533"/>
          </a:xfrm>
        </p:grpSpPr>
        <p:sp>
          <p:nvSpPr>
            <p:cNvPr id="4" name="矩形 3"/>
            <p:cNvSpPr/>
            <p:nvPr/>
          </p:nvSpPr>
          <p:spPr>
            <a:xfrm flipH="1">
              <a:off x="-8512" y="0"/>
              <a:ext cx="2289488" cy="62753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71299" y="19400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专业技能</a:t>
              </a:r>
              <a:endParaRPr lang="zh-CN" altLang="en-US" sz="2000" b="1" dirty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 flipH="1">
            <a:off x="-8512" y="1"/>
            <a:ext cx="2289488" cy="88640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470652" y="1895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rPr>
              <a:t>专业技能</a:t>
            </a:r>
            <a:endParaRPr lang="zh-CN" altLang="en-US" sz="2000" b="1" dirty="0">
              <a:solidFill>
                <a:srgbClr val="FF412B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67544" y="1915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rPr>
              <a:t>专业技能</a:t>
            </a:r>
            <a:endParaRPr lang="zh-CN" altLang="en-US" sz="2000" b="1" dirty="0">
              <a:solidFill>
                <a:srgbClr val="FF412B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-16280"/>
            <a:ext cx="9154509" cy="5157382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37382" y="163564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</a:t>
            </a:r>
            <a:endParaRPr lang="zh-CN" altLang="en-US" sz="13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92219" y="163564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endParaRPr lang="zh-CN" altLang="en-US" sz="13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41619" y="163564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endParaRPr lang="zh-CN" altLang="en-US" sz="13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95182" y="1635646"/>
            <a:ext cx="188865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en-US" sz="13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9167540" y="3723878"/>
            <a:ext cx="69977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082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 tmFilter="0,0; .5, 1; 1, 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54000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1" presetID="2" presetClass="exit" presetSubtype="8" fill="hold" grpId="1" nodeType="after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xit" presetSubtype="8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xit" presetSubtype="8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42" grpId="0"/>
          <p:bldP spid="42" grpId="1"/>
          <p:bldP spid="43" grpId="0"/>
          <p:bldP spid="43" grpId="1"/>
          <p:bldP spid="44" grpId="0" build="p"/>
          <p:bldP spid="44" grpId="2" build="allAtOnce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 tmFilter="0,0; .5, 1; 1, 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1" presetID="2" presetClass="exit" presetSubtype="8" fill="hold" grpId="1" nodeType="after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xit" presetSubtype="8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xit" presetSubtype="8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42" grpId="0"/>
          <p:bldP spid="42" grpId="1"/>
          <p:bldP spid="43" grpId="0"/>
          <p:bldP spid="43" grpId="1"/>
          <p:bldP spid="44" grpId="0" build="p"/>
          <p:bldP spid="44" grpId="2" build="allAtOnce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7260684" y="2172801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00BFD1">
                    <a:alpha val="70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纯洁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35696" y="219254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BFD1">
                    <a:alpha val="70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创意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93234" y="2766868"/>
            <a:ext cx="1683474" cy="461665"/>
          </a:xfrm>
          <a:prstGeom prst="rect">
            <a:avLst/>
          </a:prstGeom>
          <a:solidFill>
            <a:srgbClr val="00BFD1">
              <a:alpha val="69000"/>
            </a:srgbClr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标签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&amp;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印象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036" y="2780223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00BFD1">
                    <a:alpha val="60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热爱妹纸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8436" y="113159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00BFD1">
                    <a:alpha val="99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疯狂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71698" y="1995686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412B">
                    <a:alpha val="78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技术宅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72061" y="1707654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412B">
                    <a:alpha val="95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乐观自信爱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06254" y="1059582"/>
            <a:ext cx="12506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0BFD1">
                    <a:alpha val="85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PPTer</a:t>
            </a:r>
            <a:endParaRPr lang="zh-CN" altLang="en-US" sz="3200" dirty="0" smtClean="0">
              <a:solidFill>
                <a:srgbClr val="00BFD1">
                  <a:alpha val="85000"/>
                </a:srgbClr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16268" y="2047377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ysClr val="windowText" lastClr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7200" b="1" dirty="0" smtClean="0">
                <a:solidFill>
                  <a:sysClr val="windowText" lastClr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我</a:t>
            </a:r>
            <a:endParaRPr lang="zh-CN" altLang="en-US" sz="5400" b="1" dirty="0" smtClean="0">
              <a:solidFill>
                <a:sysClr val="windowText" lastClr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13032" y="9266"/>
            <a:ext cx="9154508" cy="6275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2280976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4561623" y="1"/>
            <a:ext cx="2289488" cy="8864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flipH="1">
            <a:off x="6851111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-8512" y="0"/>
            <a:ext cx="2289488" cy="627533"/>
            <a:chOff x="-8512" y="0"/>
            <a:chExt cx="2289488" cy="627533"/>
          </a:xfrm>
        </p:grpSpPr>
        <p:sp>
          <p:nvSpPr>
            <p:cNvPr id="23" name="矩形 22"/>
            <p:cNvSpPr/>
            <p:nvPr/>
          </p:nvSpPr>
          <p:spPr>
            <a:xfrm flipH="1">
              <a:off x="-8512" y="0"/>
              <a:ext cx="2289488" cy="62753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71299" y="194005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关于我</a:t>
              </a:r>
              <a:endParaRPr lang="zh-CN" altLang="en-US" sz="2000" b="1" dirty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 flipH="1">
            <a:off x="-8512" y="1"/>
            <a:ext cx="2289488" cy="88640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479119" y="19804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rPr>
              <a:t>关于我</a:t>
            </a:r>
            <a:endParaRPr lang="zh-CN" altLang="en-US" sz="2000" b="1" dirty="0">
              <a:solidFill>
                <a:srgbClr val="FF412B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7544" y="19996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rPr>
              <a:t>关于我</a:t>
            </a:r>
            <a:endParaRPr lang="zh-CN" altLang="en-US" sz="2000" b="1" dirty="0">
              <a:solidFill>
                <a:srgbClr val="FF412B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28" name="TextBox 27">
            <a:hlinkHover r:id="" action="ppaction://noaction" highlightClick="1"/>
          </p:cNvPr>
          <p:cNvSpPr txBox="1"/>
          <p:nvPr/>
        </p:nvSpPr>
        <p:spPr>
          <a:xfrm>
            <a:off x="3078991" y="374652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FF412B">
                    <a:alpha val="70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伪文艺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42816" y="383827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412B">
                    <a:alpha val="94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正太脸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34484" y="3324929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00BFD1">
                    <a:alpha val="90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挑战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17796" y="127560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412B">
                    <a:alpha val="95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节操</a:t>
            </a:r>
          </a:p>
        </p:txBody>
      </p:sp>
      <p:sp>
        <p:nvSpPr>
          <p:cNvPr id="33" name="TextBox 32">
            <a:hlinkHover r:id="" action="ppaction://noaction" highlightClick="1"/>
          </p:cNvPr>
          <p:cNvSpPr txBox="1"/>
          <p:nvPr/>
        </p:nvSpPr>
        <p:spPr>
          <a:xfrm>
            <a:off x="6884836" y="325350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412B">
                    <a:alpha val="70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乐于助人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392720" y="421922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BFD1">
                    <a:alpha val="49000"/>
                  </a:srgbClr>
                </a:solidFill>
                <a:latin typeface="方正中倩简体" pitchFamily="65" charset="-122"/>
                <a:ea typeface="方正中倩简体" pitchFamily="65" charset="-122"/>
              </a:rPr>
              <a:t>大叔心</a:t>
            </a:r>
            <a:endParaRPr lang="zh-CN" altLang="en-US" sz="3200" dirty="0" smtClean="0">
              <a:solidFill>
                <a:srgbClr val="00BFD1">
                  <a:alpha val="49000"/>
                </a:srgbClr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-5254" y="-6941"/>
            <a:ext cx="9154509" cy="5157382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-8512" y="636799"/>
            <a:ext cx="704954" cy="4506701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 rot="5400000">
            <a:off x="-752969" y="2424749"/>
            <a:ext cx="29193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defRPr>
            </a:lvl1pPr>
          </a:lstStyle>
          <a:p>
            <a:r>
              <a:rPr lang="zh-CN" altLang="en-US" dirty="0"/>
              <a:t>标签</a:t>
            </a:r>
            <a:r>
              <a:rPr lang="en-US" altLang="zh-CN" dirty="0" smtClean="0"/>
              <a:t>/</a:t>
            </a:r>
            <a:r>
              <a:rPr lang="zh-CN" altLang="en-US" dirty="0"/>
              <a:t>印象</a:t>
            </a:r>
          </a:p>
        </p:txBody>
      </p:sp>
    </p:spTree>
    <p:extLst>
      <p:ext uri="{BB962C8B-B14F-4D97-AF65-F5344CB8AC3E}">
        <p14:creationId xmlns:p14="http://schemas.microsoft.com/office/powerpoint/2010/main" val="180111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00"/>
    </mc:Choice>
    <mc:Fallback xmlns="">
      <p:transition spd="slow" advTm="7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600"/>
                            </p:stCondLst>
                            <p:childTnLst>
                              <p:par>
                                <p:cTn id="5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0" grpId="0"/>
      <p:bldP spid="15" grpId="0" animBg="1"/>
      <p:bldP spid="15" grpId="1" animBg="1"/>
      <p:bldP spid="9" grpId="0"/>
      <p:bldP spid="11" grpId="0"/>
      <p:bldP spid="12" grpId="0"/>
      <p:bldP spid="13" grpId="0"/>
      <p:bldP spid="14" grpId="0"/>
      <p:bldP spid="2" grpId="0"/>
      <p:bldP spid="2" grpId="1"/>
      <p:bldP spid="18" grpId="0" animBg="1"/>
      <p:bldP spid="18" grpId="1" animBg="1"/>
      <p:bldP spid="19" grpId="0" animBg="1"/>
      <p:bldP spid="20" grpId="0" animBg="1"/>
      <p:bldP spid="21" grpId="0" animBg="1"/>
      <p:bldP spid="25" grpId="0" animBg="1"/>
      <p:bldP spid="26" grpId="0" build="p"/>
      <p:bldP spid="27" grpId="0" build="p"/>
      <p:bldP spid="28" grpId="0"/>
      <p:bldP spid="29" grpId="0"/>
      <p:bldP spid="10" grpId="0"/>
      <p:bldP spid="31" grpId="0"/>
      <p:bldP spid="33" grpId="0"/>
      <p:bldP spid="34" grpId="0"/>
      <p:bldP spid="35" grpId="0" animBg="1"/>
      <p:bldP spid="36" grpId="0" animBg="1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844550"/>
            <a:ext cx="9154511" cy="91440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1301750"/>
            <a:ext cx="9144000" cy="0"/>
          </a:xfrm>
          <a:prstGeom prst="line">
            <a:avLst/>
          </a:prstGeom>
          <a:ln w="28575">
            <a:solidFill>
              <a:srgbClr val="00BF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-1493058" y="3685268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0849437">
            <a:off x="3199" y="6672670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0849437">
            <a:off x="511141" y="7141317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522215">
            <a:off x="462081" y="6592648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0057197">
            <a:off x="-2165721" y="3894129"/>
            <a:ext cx="162018" cy="18002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765835" lon="17748059" rev="753932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749730">
            <a:off x="34829" y="6661406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841070" lon="19937299" rev="10218416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974058">
            <a:off x="-2348870" y="5016462"/>
            <a:ext cx="469965" cy="522183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42545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71957" y="6515896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2451703" lon="20698571" rev="9000739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1522215">
            <a:off x="-839839" y="5549230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1522215">
            <a:off x="-90910" y="6748562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0849437">
            <a:off x="-1365174" y="4209783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0849437">
            <a:off x="-2815313" y="3033309"/>
            <a:ext cx="306034" cy="306034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0849437">
            <a:off x="-344983" y="5025559"/>
            <a:ext cx="150518" cy="150518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0849437">
            <a:off x="1540192" y="7676846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0849437">
            <a:off x="-1630699" y="4106610"/>
            <a:ext cx="254962" cy="25496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0849437">
            <a:off x="-862893" y="6425510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0849437">
            <a:off x="-276134" y="5150823"/>
            <a:ext cx="144738" cy="144738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0849437">
            <a:off x="-1160374" y="4936792"/>
            <a:ext cx="378541" cy="378541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0849437">
            <a:off x="-1132025" y="4231460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0849437">
            <a:off x="-670945" y="4861094"/>
            <a:ext cx="223676" cy="223676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-614128" y="5043172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1657780" lon="4210028" rev="1355940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1184382" y="4753438"/>
            <a:ext cx="469965" cy="522183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61405" lon="2131548" rev="12807010"/>
            </a:camera>
            <a:lightRig rig="balanced" dir="t"/>
          </a:scene3d>
          <a:sp3d extrusionH="42545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-907035" y="6162987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4251962" lon="17562052" rev="7217391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537462" y="5112173"/>
            <a:ext cx="324036" cy="36004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786803" lon="16305023" rev="6329543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1522215">
            <a:off x="-1168619" y="4562506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1522215">
            <a:off x="958865" y="7172212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481084" lon="2605037" rev="13215374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1522215">
            <a:off x="-6543" y="5393184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2566271" lon="20107882" rev="10639273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1522215">
            <a:off x="142450" y="6473698"/>
            <a:ext cx="45719" cy="50799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2841070" lon="19937299" rev="9318416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1522215">
            <a:off x="-372115" y="4930451"/>
            <a:ext cx="162018" cy="180020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2548170" lon="19196288" rev="879377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-2022649" y="3710364"/>
            <a:ext cx="81009" cy="9001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00448" lon="3765372" rev="13311437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1522215">
            <a:off x="1295981" y="7591947"/>
            <a:ext cx="45719" cy="50799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1522215">
            <a:off x="550103" y="7408736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808677" lon="1569205" rev="12308986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1522215">
            <a:off x="-2367313" y="3660905"/>
            <a:ext cx="81009" cy="9001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2816854" lon="3614125" rev="13121613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1522215">
            <a:off x="-611320" y="5616728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-940120" y="6316166"/>
            <a:ext cx="324036" cy="360040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3912990" lon="918320" rev="1172186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-5519" y="6739532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3912985" lon="918328" rev="1172186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997961">
            <a:off x="-2393054" y="3404389"/>
            <a:ext cx="234982" cy="261091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2182547" lon="18065866" rev="7979979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-2313109" y="3509173"/>
            <a:ext cx="234982" cy="261091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-703542" y="5435670"/>
            <a:ext cx="234982" cy="261091"/>
          </a:xfrm>
          <a:prstGeom prst="rect">
            <a:avLst/>
          </a:prstGeom>
          <a:solidFill>
            <a:srgbClr val="FF412B">
              <a:alpha val="80000"/>
            </a:srgbClr>
          </a:solidFill>
          <a:ln>
            <a:noFill/>
          </a:ln>
          <a:scene3d>
            <a:camera prst="orthographicFront">
              <a:rot lat="4091390" lon="20982326" rev="11575564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248687">
            <a:off x="-1456064" y="3955108"/>
            <a:ext cx="234982" cy="261091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-2282022" y="5567493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20883014">
            <a:off x="-2147947" y="3591341"/>
            <a:ext cx="234982" cy="261091"/>
          </a:xfrm>
          <a:prstGeom prst="rect">
            <a:avLst/>
          </a:prstGeom>
          <a:solidFill>
            <a:srgbClr val="00BFD1">
              <a:alpha val="63922"/>
            </a:srgbClr>
          </a:solidFill>
          <a:ln>
            <a:noFill/>
          </a:ln>
          <a:scene3d>
            <a:camera prst="orthographicFront">
              <a:rot lat="4158568" lon="18429367" rev="7437972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20849437">
            <a:off x="-1047624" y="6281189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20849437">
            <a:off x="-731193" y="5583445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rot="20849437">
            <a:off x="-745797" y="4807956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20849437">
            <a:off x="-2224863" y="3545970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20849437">
            <a:off x="-126569" y="6597281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0849437">
            <a:off x="-201164" y="6609546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0849437">
            <a:off x="-870180" y="5537490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0849437">
            <a:off x="1271582" y="7719232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0849437">
            <a:off x="542858" y="7133672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0849437">
            <a:off x="-2299452" y="5430670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0849437">
            <a:off x="-883068" y="6543297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 rot="20849437">
            <a:off x="1123973" y="7404643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 rot="20849437">
            <a:off x="-550514" y="4998505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rot="20849437">
            <a:off x="-509895" y="5057535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 rot="20057197">
            <a:off x="-2145231" y="4070798"/>
            <a:ext cx="162018" cy="18002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765835" lon="17748059" rev="753932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1522215">
            <a:off x="77861" y="5356358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rot="1522215">
            <a:off x="1379813" y="7620527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 rot="20849437">
            <a:off x="-2365583" y="5402216"/>
            <a:ext cx="254962" cy="25496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rot="20849437">
            <a:off x="-2147834" y="3445791"/>
            <a:ext cx="223676" cy="223676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-753383" y="5840926"/>
            <a:ext cx="324036" cy="36004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786803" lon="16305023" rev="6329543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-649375" y="5607465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3912985" lon="918328" rev="1172186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-990332" y="4839524"/>
            <a:ext cx="234982" cy="261091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 rot="20849437">
            <a:off x="-950602" y="6355113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 rot="20849437">
            <a:off x="-1667363" y="3943242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-1584684" y="4731990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-2662665" y="6133540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rot="20849437">
            <a:off x="-1328966" y="7664791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rot="20849437">
            <a:off x="-677008" y="8795026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rot="1522215">
            <a:off x="-870084" y="7584769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 rot="20057197">
            <a:off x="-2254413" y="6414409"/>
            <a:ext cx="162018" cy="18002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765835" lon="17748059" rev="753932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 rot="749730">
            <a:off x="-1297336" y="7653527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841070" lon="19937299" rev="10218416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 rot="974058">
            <a:off x="-5178612" y="4787273"/>
            <a:ext cx="469965" cy="522183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42545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-660208" y="7508017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2451703" lon="20698571" rev="9000739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 rot="1522215">
            <a:off x="-2063180" y="6125294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 rot="1522215">
            <a:off x="-1135043" y="9063859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 rot="20849437">
            <a:off x="-1562690" y="7146120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20849437">
            <a:off x="-3984920" y="5481581"/>
            <a:ext cx="306034" cy="306034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 rot="20849437">
            <a:off x="-2649239" y="5529615"/>
            <a:ext cx="150518" cy="150518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 rot="20849437">
            <a:off x="-908080" y="7519314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 rot="20849437">
            <a:off x="-1828215" y="7042947"/>
            <a:ext cx="254962" cy="25496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 rot="20849437">
            <a:off x="-2086234" y="7001574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 rot="20849437">
            <a:off x="-2580390" y="5654879"/>
            <a:ext cx="144738" cy="144738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 rot="20849437">
            <a:off x="-3464630" y="5440848"/>
            <a:ext cx="378541" cy="378541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 rot="20849437">
            <a:off x="-1329541" y="7167797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 rot="20849437">
            <a:off x="-2975201" y="5365150"/>
            <a:ext cx="223676" cy="223676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-2918384" y="5547228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1657780" lon="4210028" rev="1355940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-3488638" y="5257494"/>
            <a:ext cx="469965" cy="522183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61405" lon="2131548" rev="12807010"/>
            </a:camera>
            <a:lightRig rig="balanced" dir="t"/>
          </a:scene3d>
          <a:sp3d extrusionH="42545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2130376" y="6739051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4251962" lon="17562052" rev="7217391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-2841718" y="5616229"/>
            <a:ext cx="324036" cy="36004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786803" lon="16305023" rev="6329543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 rot="1522215">
            <a:off x="-1366135" y="7498843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 rot="1522215">
            <a:off x="-229284" y="8825921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481084" lon="2605037" rev="13215374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 rot="1522215">
            <a:off x="-2310799" y="5897240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2566271" lon="20107882" rev="10639273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 rot="1522215">
            <a:off x="-1189715" y="7465819"/>
            <a:ext cx="45719" cy="50799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2841070" lon="19937299" rev="9318416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 rot="1522215">
            <a:off x="-2676371" y="5434507"/>
            <a:ext cx="162018" cy="180020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2548170" lon="19196288" rev="879377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-2111341" y="6230644"/>
            <a:ext cx="81009" cy="9001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00448" lon="3765372" rev="13311437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 rot="1522215">
            <a:off x="-1152291" y="7434415"/>
            <a:ext cx="45719" cy="50799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 rot="1522215">
            <a:off x="-638046" y="9062445"/>
            <a:ext cx="162018" cy="18002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808677" lon="1569205" rev="12308986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 rot="1522215">
            <a:off x="-3536920" y="6109177"/>
            <a:ext cx="81009" cy="9001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2816854" lon="3614125" rev="13121613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 rot="1522215">
            <a:off x="-1834661" y="6192792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-2163461" y="6892230"/>
            <a:ext cx="324036" cy="360040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3912990" lon="918320" rev="1172186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-1193668" y="8393241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3912985" lon="918328" rev="1172186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 rot="997961">
            <a:off x="-3562661" y="5852661"/>
            <a:ext cx="234982" cy="261091"/>
          </a:xfrm>
          <a:prstGeom prst="rect">
            <a:avLst/>
          </a:prstGeom>
          <a:solidFill>
            <a:srgbClr val="00BFD1">
              <a:alpha val="47059"/>
            </a:srgbClr>
          </a:solidFill>
          <a:ln>
            <a:noFill/>
          </a:ln>
          <a:scene3d>
            <a:camera prst="orthographicFront">
              <a:rot lat="2182547" lon="18065866" rev="7979979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-2401801" y="6029453"/>
            <a:ext cx="234982" cy="261091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-1926883" y="6011734"/>
            <a:ext cx="234982" cy="261091"/>
          </a:xfrm>
          <a:prstGeom prst="rect">
            <a:avLst/>
          </a:prstGeom>
          <a:solidFill>
            <a:srgbClr val="FF412B">
              <a:alpha val="80000"/>
            </a:srgbClr>
          </a:solidFill>
          <a:ln>
            <a:noFill/>
          </a:ln>
          <a:scene3d>
            <a:camera prst="orthographicFront">
              <a:rot lat="4091390" lon="20982326" rev="11575564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 rot="248687">
            <a:off x="-1653580" y="6891445"/>
            <a:ext cx="234982" cy="261091"/>
          </a:xfrm>
          <a:prstGeom prst="rect">
            <a:avLst/>
          </a:prstGeom>
          <a:solidFill>
            <a:srgbClr val="00BFD1">
              <a:alpha val="85098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-5111764" y="5338304"/>
            <a:ext cx="234982" cy="261091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 rot="20883014">
            <a:off x="-2236639" y="6111621"/>
            <a:ext cx="234982" cy="261091"/>
          </a:xfrm>
          <a:prstGeom prst="rect">
            <a:avLst/>
          </a:prstGeom>
          <a:solidFill>
            <a:srgbClr val="00BFD1">
              <a:alpha val="63922"/>
            </a:srgbClr>
          </a:solidFill>
          <a:ln>
            <a:noFill/>
          </a:ln>
          <a:scene3d>
            <a:camera prst="orthographicFront">
              <a:rot lat="4158568" lon="18429367" rev="7437972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rot="20849437">
            <a:off x="-2270965" y="6857253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 rot="20849437">
            <a:off x="-1954534" y="6159509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 rot="20849437">
            <a:off x="-3050053" y="5312012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 rot="20849437">
            <a:off x="-2313555" y="6066250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 rot="20849437">
            <a:off x="-1458734" y="7589402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 rot="20849437">
            <a:off x="-1533329" y="7601667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 rot="20849437">
            <a:off x="-2093521" y="6113554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 rot="20849437">
            <a:off x="-1176690" y="7561700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 rot="20849437">
            <a:off x="-645291" y="8787381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 rot="20849437">
            <a:off x="-5129194" y="5201481"/>
            <a:ext cx="203839" cy="20383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 rot="20849437">
            <a:off x="-2106409" y="7119361"/>
            <a:ext cx="252569" cy="252569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 rot="20849437">
            <a:off x="-1324299" y="7247111"/>
            <a:ext cx="320752" cy="32075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 rot="20849437">
            <a:off x="-2854770" y="5502561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 rot="20849437">
            <a:off x="-2814151" y="5561591"/>
            <a:ext cx="306034" cy="306034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 143"/>
          <p:cNvSpPr/>
          <p:nvPr/>
        </p:nvSpPr>
        <p:spPr>
          <a:xfrm rot="20057197">
            <a:off x="-2233923" y="6591078"/>
            <a:ext cx="162018" cy="18002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2765835" lon="17748059" rev="7539321"/>
            </a:camera>
            <a:lightRig rig="balanced" dir="t"/>
          </a:scene3d>
          <a:sp3d extrusionH="1397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 rot="1522215">
            <a:off x="-2226395" y="5860414"/>
            <a:ext cx="81009" cy="90010"/>
          </a:xfrm>
          <a:prstGeom prst="rect">
            <a:avLst/>
          </a:prstGeom>
          <a:solidFill>
            <a:srgbClr val="00BFD1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762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 rot="1522215">
            <a:off x="-1068459" y="7462995"/>
            <a:ext cx="45719" cy="50799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381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 rot="20849437">
            <a:off x="-5195325" y="5173027"/>
            <a:ext cx="254962" cy="254962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 rot="20849437">
            <a:off x="-2236526" y="5966071"/>
            <a:ext cx="223676" cy="223676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矩形 148"/>
          <p:cNvSpPr/>
          <p:nvPr/>
        </p:nvSpPr>
        <p:spPr>
          <a:xfrm>
            <a:off x="-1976724" y="6416990"/>
            <a:ext cx="324036" cy="360040"/>
          </a:xfrm>
          <a:prstGeom prst="rect">
            <a:avLst/>
          </a:prstGeom>
          <a:solidFill>
            <a:srgbClr val="FF412B"/>
          </a:solidFill>
          <a:ln>
            <a:noFill/>
          </a:ln>
          <a:scene3d>
            <a:camera prst="orthographicFront">
              <a:rot lat="3786803" lon="16305023" rev="6329543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矩形 149"/>
          <p:cNvSpPr/>
          <p:nvPr/>
        </p:nvSpPr>
        <p:spPr>
          <a:xfrm>
            <a:off x="-1872716" y="6183529"/>
            <a:ext cx="324036" cy="360040"/>
          </a:xfrm>
          <a:prstGeom prst="rect">
            <a:avLst/>
          </a:prstGeom>
          <a:solidFill>
            <a:srgbClr val="FF412B">
              <a:alpha val="67843"/>
            </a:srgbClr>
          </a:solidFill>
          <a:ln>
            <a:noFill/>
          </a:ln>
          <a:scene3d>
            <a:camera prst="orthographicFront">
              <a:rot lat="3912985" lon="918328" rev="11721868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/>
          <p:cNvSpPr/>
          <p:nvPr/>
        </p:nvSpPr>
        <p:spPr>
          <a:xfrm>
            <a:off x="-3294588" y="5343580"/>
            <a:ext cx="234982" cy="261091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159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矩形 151"/>
          <p:cNvSpPr/>
          <p:nvPr/>
        </p:nvSpPr>
        <p:spPr>
          <a:xfrm rot="20849437">
            <a:off x="-2173943" y="6931177"/>
            <a:ext cx="95655" cy="95655"/>
          </a:xfrm>
          <a:prstGeom prst="rect">
            <a:avLst/>
          </a:prstGeom>
          <a:noFill/>
          <a:ln>
            <a:solidFill>
              <a:srgbClr val="FF412B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 rot="20849437">
            <a:off x="-1864879" y="6879579"/>
            <a:ext cx="222387" cy="222387"/>
          </a:xfrm>
          <a:prstGeom prst="rect">
            <a:avLst/>
          </a:prstGeom>
          <a:noFill/>
          <a:ln>
            <a:solidFill>
              <a:srgbClr val="00BFD1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矩形 153"/>
          <p:cNvSpPr/>
          <p:nvPr/>
        </p:nvSpPr>
        <p:spPr>
          <a:xfrm>
            <a:off x="-1782200" y="7668327"/>
            <a:ext cx="324036" cy="360040"/>
          </a:xfrm>
          <a:prstGeom prst="rect">
            <a:avLst/>
          </a:prstGeom>
          <a:solidFill>
            <a:srgbClr val="00BFD1">
              <a:alpha val="65882"/>
            </a:srgbClr>
          </a:solidFill>
          <a:ln>
            <a:noFill/>
          </a:ln>
          <a:scene3d>
            <a:camera prst="orthographicFront">
              <a:rot lat="3625946" lon="19177870" rev="8700000"/>
            </a:camera>
            <a:lightRig rig="balanced" dir="t"/>
          </a:scene3d>
          <a:sp3d extrusionH="2794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TextBox 155"/>
          <p:cNvSpPr txBox="1"/>
          <p:nvPr/>
        </p:nvSpPr>
        <p:spPr>
          <a:xfrm>
            <a:off x="318200" y="699542"/>
            <a:ext cx="662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S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783678" y="699542"/>
            <a:ext cx="6543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A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1248343" y="695381"/>
            <a:ext cx="8467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M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1904704" y="699542"/>
            <a:ext cx="662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S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2385733" y="695011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H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2891845" y="695010"/>
            <a:ext cx="4507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I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3144539" y="695009"/>
            <a:ext cx="6848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N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3644096" y="701585"/>
            <a:ext cx="7377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E.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539552" y="0"/>
            <a:ext cx="1152128" cy="45719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19842" y="84257"/>
            <a:ext cx="1218693" cy="400110"/>
            <a:chOff x="519842" y="84257"/>
            <a:chExt cx="1218693" cy="400110"/>
          </a:xfrm>
        </p:grpSpPr>
        <p:sp>
          <p:nvSpPr>
            <p:cNvPr id="165" name="TextBox 164"/>
            <p:cNvSpPr txBox="1"/>
            <p:nvPr/>
          </p:nvSpPr>
          <p:spPr>
            <a:xfrm>
              <a:off x="519842" y="84257"/>
              <a:ext cx="7008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BFD1"/>
                  </a:solidFill>
                  <a:latin typeface="方正中倩简体" pitchFamily="65" charset="-122"/>
                  <a:ea typeface="方正中倩简体" pitchFamily="65" charset="-122"/>
                </a:rPr>
                <a:t>个人</a:t>
              </a:r>
              <a:endParaRPr lang="zh-CN" altLang="en-US" sz="2000" dirty="0">
                <a:solidFill>
                  <a:srgbClr val="00BFD1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1037702" y="84257"/>
              <a:ext cx="7008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方正中倩简体" pitchFamily="65" charset="-122"/>
                  <a:ea typeface="方正中倩简体" pitchFamily="65" charset="-122"/>
                </a:rPr>
                <a:t>简历</a:t>
              </a:r>
              <a:endParaRPr lang="zh-CN" altLang="en-US" sz="2000" dirty="0"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167" name="TextBox 166"/>
          <p:cNvSpPr txBox="1"/>
          <p:nvPr/>
        </p:nvSpPr>
        <p:spPr>
          <a:xfrm>
            <a:off x="-2556792" y="3435846"/>
            <a:ext cx="662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S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-2196752" y="4948014"/>
            <a:ext cx="6543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A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-1027235" y="6195957"/>
            <a:ext cx="8467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M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381247" y="6411981"/>
            <a:ext cx="662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S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-2268760" y="3867894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H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-1828085" y="6414831"/>
            <a:ext cx="4507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I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-793323" y="7636117"/>
            <a:ext cx="6848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N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-1190927" y="6672512"/>
            <a:ext cx="5677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E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2321550" y="2205320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谢谢观赏</a:t>
            </a:r>
            <a:endParaRPr lang="zh-CN" altLang="en-US" sz="8800" b="1" dirty="0">
              <a:solidFill>
                <a:srgbClr val="FF412B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86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4.16667E-6 -3.69202E-6 L 1.34653 -1.3438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26" y="-6719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3.88889E-6 1.97653E-7 L 1.30487 -1.5132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43" y="-7566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4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4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4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4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72222E-6 -2.47684E-6 L 1.23194 -1.5923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97" y="-7961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5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5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72222E-6 -3.70599E-7 L 1.42569 -1.159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285" y="-5796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5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4.44444E-6 -7.16492E-7 L 1.21423 -1.5623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12" y="-7813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8.33333E-7 1.27857E-6 L 0.64201 -1.7090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01" y="-8545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6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6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6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7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7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7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7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8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4.16667E-6 3.68746E-6 L 1.59913 -0.9808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48" y="-4904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1.38889E-6 -3.64422E-6 L 1.80886 -0.7239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34" y="-3619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9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9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05556E-6 -1.91476E-6 L 1.60417 -1.12322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208" y="-5617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2.65596E-6 L 1.66129 -1.07783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56" y="-5389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9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0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0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04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66667E-6 -1.6924E-6 L 1.43976 -1.26745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979" y="-63372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0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1.11111E-6 4.19395E-6 L 1.38594 -1.62354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88" y="-8119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1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1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decel="5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1.11111E-6 1.36504E-6 L 1.53108 -1.1155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45" y="-55775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1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accel="50000" decel="50000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2.77778E-6 1.45151E-6 L 1.39271 -1.43298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35" y="-71649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2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decel="50000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2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5.55556E-7 -3.88511E-6 L 1.10052 -1.38264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69148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Motion origin="layout" path="M -0.02605 -0.06609 L 1.56232 -1.17109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10" y="-5525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38889E-6 -4.87338E-6 L 1.26997 -1.84403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90" y="-92217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Motion origin="layout" path="M -3.88889E-6 -4.91044E-6 L 1.24914 -1.6714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48" y="-8357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4.72222E-6 -1.92712E-6 L 1.52013 -0.99228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07" y="-4962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3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4.44444E-6 1.89623E-6 L 1.22257 -1.61798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28" y="-80914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2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4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6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4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5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5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5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56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5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6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6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64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3.88889E-6 1.97653E-7 L 1.30487 -1.51328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43" y="-75664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68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70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72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74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7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78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8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82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72222E-6 -2.47684E-6 L 1.23194 -1.59234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97" y="-79617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86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88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72222E-6 -3.70599E-7 L 1.42569 -1.15936 " pathEditMode="relative" rAng="0" ptsTypes="AA">
                                      <p:cBhvr>
                                        <p:cTn id="190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285" y="-57968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92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4.44444E-6 -7.16492E-7 L 1.21423 -1.56238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12" y="-78135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0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8.33333E-7 1.27857E-6 L 0.64201 -1.70908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01" y="-85454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198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0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2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0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4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6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08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10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0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12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14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16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0" presetClass="path" presetSubtype="0" accel="50000" decel="5000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4.16667E-6 3.68746E-6 L 1.59913 -0.98086 " pathEditMode="relative" rAng="0" ptsTypes="AA">
                                      <p:cBhvr>
                                        <p:cTn id="218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48" y="-49043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20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0" presetClass="path" presetSubtype="0" accel="50000" decel="5000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1.38889E-6 -3.64422E-6 L 1.80886 -0.7239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34" y="-36195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24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0" presetClass="path" presetSubtype="0" accel="50000" decel="5000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26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accel="50000" decel="5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05556E-6 -1.91476E-6 L 1.60417 -1.12322 " pathEditMode="relative" rAng="0" ptsTypes="AA">
                                      <p:cBhvr>
                                        <p:cTn id="228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208" y="-56177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2.65596E-6 L 1.66129 -1.07783 " pathEditMode="relative" rAng="0" ptsTypes="AA">
                                      <p:cBhvr>
                                        <p:cTn id="230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56" y="-53891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32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34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36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accel="50000" decel="50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38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66667E-6 -1.6924E-6 L 1.43976 -1.26745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979" y="-63372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accel="50000" decel="5000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42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1.11111E-6 4.19395E-6 L 1.38594 -1.62354 " pathEditMode="relative" rAng="0" ptsTypes="AA">
                                      <p:cBhvr>
                                        <p:cTn id="244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88" y="-81192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0" presetClass="path" presetSubtype="0" accel="50000" decel="5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46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0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4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0" presetClass="path" presetSubtype="0" accel="50000" decel="5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1.11111E-6 1.36504E-6 L 1.53108 -1.1155 " pathEditMode="relative" rAng="0" ptsTypes="AA">
                                      <p:cBhvr>
                                        <p:cTn id="250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45" y="-55775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52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2.77778E-6 1.45151E-6 L 1.39271 -1.43298 " pathEditMode="relative" rAng="0" ptsTypes="AA">
                                      <p:cBhvr>
                                        <p:cTn id="254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35" y="-71649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0" presetClass="path" presetSubtype="0" accel="50000" decel="5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56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0" presetClass="path" presetSubtype="0" accel="50000" decel="50000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58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28958 0.51853 L 1.3901 -0.86411 " pathEditMode="relative" rAng="0" ptsTypes="AA">
                                      <p:cBhvr>
                                        <p:cTn id="26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69148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0" presetClass="path" presetSubtype="0" accel="50000" decel="50000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Motion origin="layout" path="M -0.02605 -0.06609 L 1.56232 -1.17109 " pathEditMode="relative" rAng="0" ptsTypes="AA">
                                      <p:cBhvr>
                                        <p:cTn id="262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10" y="-55250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38889E-6 -4.87338E-6 L 1.26997 -1.84403 " pathEditMode="relative" rAng="0" ptsTypes="AA">
                                      <p:cBhvr>
                                        <p:cTn id="264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90" y="-92217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0" presetClass="path" presetSubtype="0" accel="50000" decel="50000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Motion origin="layout" path="M -3.88889E-6 -4.91044E-6 L 1.24914 -1.6714 " pathEditMode="relative" rAng="0" ptsTypes="AA">
                                      <p:cBhvr>
                                        <p:cTn id="266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48" y="-83570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0" presetClass="path" presetSubtype="0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4.72222E-6 -1.92712E-6 L 1.52013 -0.99228 " pathEditMode="relative" rAng="0" ptsTypes="AA">
                                      <p:cBhvr>
                                        <p:cTn id="268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07" y="-49629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0" presetClass="path" presetSubtype="0" accel="50000" decel="5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70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0" presetClass="path" presetSubtype="0" accel="50000" decel="5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4.44444E-6 1.89623E-6 L 1.22257 -1.61798 " pathEditMode="relative" rAng="0" ptsTypes="AA">
                                      <p:cBhvr>
                                        <p:cTn id="272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28" y="-80914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74" dur="2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2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81" dur="2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2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0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88" dur="2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2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0" presetClass="path" presetSubtype="0" accel="50000" decel="5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295" dur="2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2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0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02" dur="2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accel="50000" decel="5000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09" dur="2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2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0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16" dur="2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45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2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0" presetClass="path" presetSubtype="0" accel="50000" decel="5000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0 0 L 1.34653 -1.34373 " pathEditMode="relative" ptsTypes="AA">
                                      <p:cBhvr>
                                        <p:cTn id="323" dur="2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45" presetClass="entr" presetSubtype="0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2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6" presetClass="entr" presetSubtype="4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5300"/>
                            </p:stCondLst>
                            <p:childTnLst>
                              <p:par>
                                <p:cTn id="3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000"/>
                            </p:stCondLst>
                            <p:childTnLst>
                              <p:par>
                                <p:cTn id="38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500" tmFilter="0,0; .5, 1; 1, 1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6" grpId="0"/>
      <p:bldP spid="157" grpId="0"/>
      <p:bldP spid="158" grpId="0"/>
      <p:bldP spid="159" grpId="0"/>
      <p:bldP spid="160" grpId="0"/>
      <p:bldP spid="161" grpId="0"/>
      <p:bldP spid="162" grpId="0"/>
      <p:bldP spid="163" grpId="0"/>
      <p:bldP spid="164" grpId="0" animBg="1"/>
      <p:bldP spid="167" grpId="0"/>
      <p:bldP spid="167" grpId="1"/>
      <p:bldP spid="168" grpId="0"/>
      <p:bldP spid="168" grpId="1"/>
      <p:bldP spid="169" grpId="0"/>
      <p:bldP spid="169" grpId="1"/>
      <p:bldP spid="170" grpId="0"/>
      <p:bldP spid="170" grpId="1"/>
      <p:bldP spid="171" grpId="0"/>
      <p:bldP spid="171" grpId="1"/>
      <p:bldP spid="172" grpId="0"/>
      <p:bldP spid="172" grpId="1"/>
      <p:bldP spid="173" grpId="0"/>
      <p:bldP spid="173" grpId="1"/>
      <p:bldP spid="174" grpId="0"/>
      <p:bldP spid="174" grpId="1"/>
      <p:bldP spid="1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6607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12239" y="699542"/>
            <a:ext cx="4104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BFD1"/>
                </a:solidFill>
                <a:latin typeface="Impact" pitchFamily="34" charset="0"/>
              </a:rPr>
              <a:t>SAMSHINE.</a:t>
            </a:r>
            <a:endParaRPr lang="zh-CN" altLang="en-US" sz="7200" dirty="0">
              <a:solidFill>
                <a:srgbClr val="00BFD1"/>
              </a:solidFill>
              <a:latin typeface="Impact" pitchFamily="34" charset="0"/>
            </a:endParaRPr>
          </a:p>
        </p:txBody>
      </p:sp>
      <p:pic>
        <p:nvPicPr>
          <p:cNvPr id="1026" name="Picture 2" descr="C:\Users\pc\Desktop\未标题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3" y="195486"/>
            <a:ext cx="2123726" cy="327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9143999" cy="593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920" y="1681366"/>
            <a:ext cx="22092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2C2C2C"/>
                </a:solidFill>
                <a:latin typeface="Impact" pitchFamily="34" charset="0"/>
              </a:rPr>
              <a:t>ZHAO</a:t>
            </a:r>
            <a:r>
              <a:rPr lang="en-US" altLang="zh-CN" sz="7200" dirty="0">
                <a:solidFill>
                  <a:srgbClr val="2C2C2C"/>
                </a:solidFill>
                <a:latin typeface="Impact" pitchFamily="34" charset="0"/>
              </a:rPr>
              <a:t>.</a:t>
            </a:r>
            <a:endParaRPr lang="zh-CN" altLang="en-US" sz="7200" dirty="0">
              <a:solidFill>
                <a:srgbClr val="2C2C2C"/>
              </a:solidFill>
              <a:latin typeface="Impact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55776" y="1832620"/>
            <a:ext cx="338437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3456384"/>
            <a:ext cx="9144000" cy="1851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71900" y="1832620"/>
            <a:ext cx="1692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微软大学</a:t>
            </a:r>
            <a:endParaRPr lang="en-US" altLang="zh-CN" sz="1200" dirty="0" smtClean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endParaRPr lang="en-US" altLang="zh-CN" sz="1200" dirty="0" smtClean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届 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本科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1836474"/>
            <a:ext cx="877163" cy="9233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 anchor="ctr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中倩简体" pitchFamily="65" charset="-122"/>
                <a:ea typeface="方正中倩简体" pitchFamily="65" charset="-122"/>
              </a:rPr>
              <a:t>默</a:t>
            </a:r>
            <a:endParaRPr lang="zh-CN" altLang="en-US" sz="5400" dirty="0">
              <a:solidFill>
                <a:schemeClr val="bg1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552" y="0"/>
            <a:ext cx="1152128" cy="45719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19842" y="84257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0BFD1"/>
                </a:solidFill>
                <a:latin typeface="方正中倩简体" pitchFamily="65" charset="-122"/>
                <a:ea typeface="方正中倩简体" pitchFamily="65" charset="-122"/>
              </a:rPr>
              <a:t>个人</a:t>
            </a:r>
            <a:endParaRPr lang="zh-CN" altLang="en-US" sz="2000" dirty="0">
              <a:solidFill>
                <a:srgbClr val="00BFD1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37702" y="84257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中倩简体" pitchFamily="65" charset="-122"/>
                <a:ea typeface="方正中倩简体" pitchFamily="65" charset="-122"/>
              </a:rPr>
              <a:t>简历</a:t>
            </a:r>
            <a:endParaRPr lang="zh-CN" altLang="en-US" sz="2000" dirty="0">
              <a:latin typeface="方正中倩简体" pitchFamily="65" charset="-122"/>
              <a:ea typeface="方正中倩简体" pitchFamily="65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8512" y="3874704"/>
            <a:ext cx="9153099" cy="1433350"/>
            <a:chOff x="-8512" y="3874704"/>
            <a:chExt cx="9153099" cy="1433350"/>
          </a:xfrm>
        </p:grpSpPr>
        <p:sp>
          <p:nvSpPr>
            <p:cNvPr id="30" name="矩形 29"/>
            <p:cNvSpPr/>
            <p:nvPr/>
          </p:nvSpPr>
          <p:spPr>
            <a:xfrm flipH="1">
              <a:off x="-8512" y="3874704"/>
              <a:ext cx="2289488" cy="1433350"/>
            </a:xfrm>
            <a:prstGeom prst="rect">
              <a:avLst/>
            </a:prstGeom>
            <a:solidFill>
              <a:srgbClr val="FF4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flipH="1">
              <a:off x="2280976" y="3874704"/>
              <a:ext cx="2293476" cy="1433350"/>
            </a:xfrm>
            <a:prstGeom prst="rect">
              <a:avLst/>
            </a:prstGeom>
            <a:solidFill>
              <a:srgbClr val="2C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4561623" y="3874704"/>
              <a:ext cx="2289488" cy="1433350"/>
            </a:xfrm>
            <a:prstGeom prst="rect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flipH="1">
              <a:off x="6851111" y="3874704"/>
              <a:ext cx="2293476" cy="1433350"/>
            </a:xfrm>
            <a:prstGeom prst="rect">
              <a:avLst/>
            </a:prstGeom>
            <a:solidFill>
              <a:srgbClr val="2C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63920" y="417857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中倩简体" pitchFamily="65" charset="-122"/>
                <a:ea typeface="方正中倩简体" pitchFamily="65" charset="-122"/>
              </a:rPr>
              <a:t>黑犬</a:t>
            </a:r>
            <a:endParaRPr lang="zh-CN" altLang="en-US" sz="4800" dirty="0">
              <a:solidFill>
                <a:schemeClr val="bg1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5221" y="3515480"/>
            <a:ext cx="791996" cy="338554"/>
            <a:chOff x="125221" y="3515480"/>
            <a:chExt cx="791996" cy="338554"/>
          </a:xfrm>
        </p:grpSpPr>
        <p:sp>
          <p:nvSpPr>
            <p:cNvPr id="35" name="TextBox 34"/>
            <p:cNvSpPr txBox="1"/>
            <p:nvPr/>
          </p:nvSpPr>
          <p:spPr>
            <a:xfrm>
              <a:off x="125221" y="3515480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姓名</a:t>
              </a:r>
              <a:endParaRPr lang="zh-CN" altLang="en-US" sz="1600" dirty="0">
                <a:solidFill>
                  <a:srgbClr val="2C2C2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8" name="直接箭头连接符 37"/>
            <p:cNvCxnSpPr/>
            <p:nvPr/>
          </p:nvCxnSpPr>
          <p:spPr>
            <a:xfrm>
              <a:off x="769268" y="3691059"/>
              <a:ext cx="147949" cy="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644610" y="3515480"/>
            <a:ext cx="1166081" cy="338554"/>
            <a:chOff x="4644610" y="3515480"/>
            <a:chExt cx="1166081" cy="338554"/>
          </a:xfrm>
        </p:grpSpPr>
        <p:sp>
          <p:nvSpPr>
            <p:cNvPr id="39" name="TextBox 38"/>
            <p:cNvSpPr txBox="1"/>
            <p:nvPr/>
          </p:nvSpPr>
          <p:spPr>
            <a:xfrm>
              <a:off x="4644610" y="351548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求职意向</a:t>
              </a:r>
              <a:endParaRPr lang="zh-CN" altLang="en-US" sz="1600" dirty="0">
                <a:solidFill>
                  <a:srgbClr val="2C2C2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0" name="直接箭头连接符 39"/>
            <p:cNvCxnSpPr/>
            <p:nvPr/>
          </p:nvCxnSpPr>
          <p:spPr>
            <a:xfrm>
              <a:off x="5662742" y="3691059"/>
              <a:ext cx="147949" cy="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4566160" y="4227934"/>
            <a:ext cx="23535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方正中倩简体" pitchFamily="65" charset="-122"/>
                <a:ea typeface="方正中倩简体" pitchFamily="65" charset="-122"/>
              </a:rPr>
              <a:t>PPT</a:t>
            </a:r>
            <a:r>
              <a:rPr lang="zh-CN" altLang="en-US" sz="3600" dirty="0" smtClean="0">
                <a:solidFill>
                  <a:schemeClr val="bg1"/>
                </a:solidFill>
                <a:latin typeface="方正中倩简体" pitchFamily="65" charset="-122"/>
                <a:ea typeface="方正中倩简体" pitchFamily="65" charset="-122"/>
              </a:rPr>
              <a:t>射击湿</a:t>
            </a:r>
            <a:endParaRPr lang="zh-CN" altLang="en-US" sz="3600" dirty="0">
              <a:solidFill>
                <a:schemeClr val="bg1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7202" y="4166436"/>
            <a:ext cx="237626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Tel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12345678910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微博：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默月轻了个狂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演界网：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轻狂小店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" y="695009"/>
            <a:ext cx="9144000" cy="1206905"/>
            <a:chOff x="-1" y="695009"/>
            <a:chExt cx="9144000" cy="1206905"/>
          </a:xfrm>
        </p:grpSpPr>
        <p:sp>
          <p:nvSpPr>
            <p:cNvPr id="3" name="TextBox 2"/>
            <p:cNvSpPr txBox="1"/>
            <p:nvPr/>
          </p:nvSpPr>
          <p:spPr>
            <a:xfrm>
              <a:off x="318200" y="699542"/>
              <a:ext cx="410400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00BFD1"/>
                  </a:solidFill>
                  <a:latin typeface="Impact" pitchFamily="34" charset="0"/>
                </a:rPr>
                <a:t>SAMSHINE.</a:t>
              </a:r>
              <a:endParaRPr lang="zh-CN" altLang="en-US" sz="7200" dirty="0">
                <a:solidFill>
                  <a:srgbClr val="00BFD1"/>
                </a:solidFill>
                <a:latin typeface="Impact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-1" y="842506"/>
              <a:ext cx="9144000" cy="914400"/>
            </a:xfrm>
            <a:prstGeom prst="rect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18200" y="699542"/>
              <a:ext cx="66236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Impact" pitchFamily="34" charset="0"/>
                </a:rPr>
                <a:t>S</a:t>
              </a:r>
              <a:endParaRPr lang="zh-CN" altLang="en-US" sz="7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83678" y="699542"/>
              <a:ext cx="65434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Impact" pitchFamily="34" charset="0"/>
                </a:rPr>
                <a:t>A</a:t>
              </a:r>
              <a:endParaRPr lang="zh-CN" altLang="en-US" sz="7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248343" y="695381"/>
              <a:ext cx="84670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Impact" pitchFamily="34" charset="0"/>
                </a:rPr>
                <a:t>M</a:t>
              </a:r>
              <a:endParaRPr lang="zh-CN" altLang="en-US" sz="7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904704" y="699542"/>
              <a:ext cx="66236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Impact" pitchFamily="34" charset="0"/>
                </a:rPr>
                <a:t>S</a:t>
              </a:r>
              <a:endParaRPr lang="zh-CN" altLang="en-US" sz="7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385733" y="695011"/>
              <a:ext cx="69762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Impact" pitchFamily="34" charset="0"/>
                </a:rPr>
                <a:t>H</a:t>
              </a:r>
              <a:endParaRPr lang="zh-CN" altLang="en-US" sz="7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891845" y="695010"/>
              <a:ext cx="45076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Impact" pitchFamily="34" charset="0"/>
                </a:rPr>
                <a:t>I</a:t>
              </a:r>
              <a:endParaRPr lang="zh-CN" altLang="en-US" sz="7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144539" y="695009"/>
              <a:ext cx="68480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Impact" pitchFamily="34" charset="0"/>
                </a:rPr>
                <a:t>N</a:t>
              </a:r>
              <a:endParaRPr lang="zh-CN" altLang="en-US" sz="7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644096" y="701585"/>
              <a:ext cx="73770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Impact" pitchFamily="34" charset="0"/>
                </a:rPr>
                <a:t>E.</a:t>
              </a:r>
              <a:endParaRPr lang="zh-CN" altLang="en-US" sz="7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50" name="圆角矩形 49"/>
          <p:cNvSpPr/>
          <p:nvPr/>
        </p:nvSpPr>
        <p:spPr>
          <a:xfrm>
            <a:off x="-9462854" y="-488446"/>
            <a:ext cx="25452650" cy="6120392"/>
          </a:xfrm>
          <a:prstGeom prst="round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555776" y="2887320"/>
            <a:ext cx="1392290" cy="329238"/>
            <a:chOff x="2555776" y="2887320"/>
            <a:chExt cx="1392290" cy="329238"/>
          </a:xfrm>
        </p:grpSpPr>
        <p:sp>
          <p:nvSpPr>
            <p:cNvPr id="15" name="圆角矩形 14"/>
            <p:cNvSpPr/>
            <p:nvPr/>
          </p:nvSpPr>
          <p:spPr>
            <a:xfrm>
              <a:off x="2578876" y="2887320"/>
              <a:ext cx="1369190" cy="329238"/>
            </a:xfrm>
            <a:prstGeom prst="roundRect">
              <a:avLst/>
            </a:prstGeom>
            <a:solidFill>
              <a:srgbClr val="FF4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55776" y="2895932"/>
              <a:ext cx="116089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Know more</a:t>
              </a:r>
              <a:endParaRPr lang="zh-CN" altLang="en-US" sz="1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3716671" y="3050406"/>
              <a:ext cx="147949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>
          <a:xfrm>
            <a:off x="2602381" y="2895932"/>
            <a:ext cx="72008" cy="320626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flipH="1">
            <a:off x="3862395" y="2895600"/>
            <a:ext cx="45720" cy="32095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14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0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1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4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5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8" dur="500" fill="hold"/>
                                            <p:tgtEl>
                                              <p:spTgt spid="9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9" dur="500" fill="hold"/>
                                            <p:tgtEl>
                                              <p:spTgt spid="9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0" presetClass="path" presetSubtype="0" repeatCount="indefinite" accel="50000" decel="50000" autoRev="1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Motion origin="layout" path="M 5.55556E-7 -1.10768E-6 L 0.13385 -1.10768E-6 " pathEditMode="relative" ptsTypes="AA">
                                          <p:cBhvr>
                                            <p:cTn id="8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" presetID="0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5 -2.4838E-6 L -0.12917 -2.4838E-6 " pathEditMode="relative" rAng="0" ptsTypes="AA">
                                          <p:cBhvr>
                                            <p:cTn id="83" dur="1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4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4" presetClass="entr" presetSubtype="3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8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xit" presetSubtype="32" fill="hold" grpId="2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53" presetClass="exit" presetSubtype="32" fill="hold" grpId="2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8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 animBg="1"/>
          <p:bldP spid="9" grpId="0" uiExpand="1" build="p"/>
          <p:bldP spid="10" grpId="0" animBg="1"/>
          <p:bldP spid="29" grpId="0"/>
          <p:bldP spid="25" grpId="0"/>
          <p:bldP spid="7" grpId="0"/>
          <p:bldP spid="50" grpId="0" animBg="1"/>
          <p:bldP spid="22" grpId="0" animBg="1"/>
          <p:bldP spid="22" grpId="1" animBg="1"/>
          <p:bldP spid="22" grpId="2" animBg="1"/>
          <p:bldP spid="52" grpId="0" animBg="1"/>
          <p:bldP spid="52" grpId="1" animBg="1"/>
          <p:bldP spid="52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0" presetClass="path" presetSubtype="0" repeatCount="indefinite" accel="50000" decel="50000" autoRev="1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Motion origin="layout" path="M 5.55556E-7 -1.10768E-6 L 0.13385 -1.10768E-6 " pathEditMode="relative" ptsTypes="AA">
                                          <p:cBhvr>
                                            <p:cTn id="8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" presetID="0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5 -2.4838E-6 L -0.12917 -2.4838E-6 " pathEditMode="relative" rAng="0" ptsTypes="AA">
                                          <p:cBhvr>
                                            <p:cTn id="83" dur="1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4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4" presetClass="entr" presetSubtype="3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8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xit" presetSubtype="32" fill="hold" grpId="2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53" presetClass="exit" presetSubtype="32" fill="hold" grpId="2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8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 animBg="1"/>
          <p:bldP spid="9" grpId="0" uiExpand="1" build="p"/>
          <p:bldP spid="10" grpId="0" animBg="1"/>
          <p:bldP spid="29" grpId="0"/>
          <p:bldP spid="25" grpId="0"/>
          <p:bldP spid="7" grpId="0"/>
          <p:bldP spid="50" grpId="0" animBg="1"/>
          <p:bldP spid="22" grpId="0" animBg="1"/>
          <p:bldP spid="22" grpId="1" animBg="1"/>
          <p:bldP spid="22" grpId="2" animBg="1"/>
          <p:bldP spid="52" grpId="0" animBg="1"/>
          <p:bldP spid="52" grpId="1" animBg="1"/>
          <p:bldP spid="52" grpId="2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 flipH="1">
            <a:off x="13032" y="9266"/>
            <a:ext cx="9154508" cy="6275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2280976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4561623" y="1"/>
            <a:ext cx="2289488" cy="8864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6851111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8512" y="0"/>
            <a:ext cx="2289488" cy="627533"/>
            <a:chOff x="-8512" y="0"/>
            <a:chExt cx="2289488" cy="627533"/>
          </a:xfrm>
        </p:grpSpPr>
        <p:sp>
          <p:nvSpPr>
            <p:cNvPr id="4" name="矩形 3"/>
            <p:cNvSpPr/>
            <p:nvPr/>
          </p:nvSpPr>
          <p:spPr>
            <a:xfrm flipH="1">
              <a:off x="-8512" y="0"/>
              <a:ext cx="2289488" cy="62753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71299" y="19400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个人经历</a:t>
              </a:r>
              <a:endParaRPr lang="zh-CN" altLang="en-US" sz="2000" b="1" dirty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 flipH="1">
            <a:off x="-8512" y="1"/>
            <a:ext cx="2289488" cy="88640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470652" y="1895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rPr>
              <a:t>个人经历</a:t>
            </a:r>
            <a:endParaRPr lang="zh-CN" altLang="en-US" sz="2000" b="1" dirty="0">
              <a:solidFill>
                <a:srgbClr val="FF412B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67544" y="1915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rPr>
              <a:t>个人经历</a:t>
            </a:r>
            <a:endParaRPr lang="zh-CN" altLang="en-US" sz="2000" b="1" dirty="0">
              <a:solidFill>
                <a:srgbClr val="FF412B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807" y="349426"/>
            <a:ext cx="5394513" cy="454174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662" y="352412"/>
            <a:ext cx="5394513" cy="45417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44807"/>
            <a:ext cx="5394513" cy="454174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48554"/>
            <a:ext cx="5394513" cy="454174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691127" y="3517195"/>
            <a:ext cx="543561" cy="801935"/>
            <a:chOff x="4561623" y="1473135"/>
            <a:chExt cx="646823" cy="954281"/>
          </a:xfrm>
        </p:grpSpPr>
        <p:sp>
          <p:nvSpPr>
            <p:cNvPr id="23" name="椭圆 22"/>
            <p:cNvSpPr/>
            <p:nvPr/>
          </p:nvSpPr>
          <p:spPr>
            <a:xfrm>
              <a:off x="4640306" y="2226480"/>
              <a:ext cx="490529" cy="200936"/>
            </a:xfrm>
            <a:prstGeom prst="ellipse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4694335" y="2224031"/>
              <a:ext cx="382472" cy="1566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5" name="椭圆 1"/>
            <p:cNvSpPr/>
            <p:nvPr/>
          </p:nvSpPr>
          <p:spPr>
            <a:xfrm>
              <a:off x="4561623" y="1473135"/>
              <a:ext cx="646823" cy="900123"/>
            </a:xfrm>
            <a:custGeom>
              <a:avLst/>
              <a:gdLst>
                <a:gd name="connsiteX0" fmla="*/ 0 w 2152915"/>
                <a:gd name="connsiteY0" fmla="*/ 1076458 h 2152915"/>
                <a:gd name="connsiteX1" fmla="*/ 1076458 w 2152915"/>
                <a:gd name="connsiteY1" fmla="*/ 0 h 2152915"/>
                <a:gd name="connsiteX2" fmla="*/ 2152916 w 2152915"/>
                <a:gd name="connsiteY2" fmla="*/ 1076458 h 2152915"/>
                <a:gd name="connsiteX3" fmla="*/ 1076458 w 2152915"/>
                <a:gd name="connsiteY3" fmla="*/ 2152916 h 2152915"/>
                <a:gd name="connsiteX4" fmla="*/ 0 w 2152915"/>
                <a:gd name="connsiteY4" fmla="*/ 1076458 h 2152915"/>
                <a:gd name="connsiteX0" fmla="*/ 0 w 2152916"/>
                <a:gd name="connsiteY0" fmla="*/ 1076458 h 2152916"/>
                <a:gd name="connsiteX1" fmla="*/ 1076458 w 2152916"/>
                <a:gd name="connsiteY1" fmla="*/ 0 h 2152916"/>
                <a:gd name="connsiteX2" fmla="*/ 2152916 w 2152916"/>
                <a:gd name="connsiteY2" fmla="*/ 1076458 h 2152916"/>
                <a:gd name="connsiteX3" fmla="*/ 1076458 w 2152916"/>
                <a:gd name="connsiteY3" fmla="*/ 2152916 h 2152916"/>
                <a:gd name="connsiteX4" fmla="*/ 0 w 2152916"/>
                <a:gd name="connsiteY4" fmla="*/ 1076458 h 2152916"/>
                <a:gd name="connsiteX0" fmla="*/ 0 w 2152916"/>
                <a:gd name="connsiteY0" fmla="*/ 1076458 h 2152916"/>
                <a:gd name="connsiteX1" fmla="*/ 1076458 w 2152916"/>
                <a:gd name="connsiteY1" fmla="*/ 0 h 2152916"/>
                <a:gd name="connsiteX2" fmla="*/ 2152916 w 2152916"/>
                <a:gd name="connsiteY2" fmla="*/ 1076458 h 2152916"/>
                <a:gd name="connsiteX3" fmla="*/ 1076458 w 2152916"/>
                <a:gd name="connsiteY3" fmla="*/ 2152916 h 2152916"/>
                <a:gd name="connsiteX4" fmla="*/ 0 w 2152916"/>
                <a:gd name="connsiteY4" fmla="*/ 1076458 h 2152916"/>
                <a:gd name="connsiteX0" fmla="*/ 24 w 2152940"/>
                <a:gd name="connsiteY0" fmla="*/ 1076458 h 2806059"/>
                <a:gd name="connsiteX1" fmla="*/ 1076482 w 2152940"/>
                <a:gd name="connsiteY1" fmla="*/ 0 h 2806059"/>
                <a:gd name="connsiteX2" fmla="*/ 2152940 w 2152940"/>
                <a:gd name="connsiteY2" fmla="*/ 1076458 h 2806059"/>
                <a:gd name="connsiteX3" fmla="*/ 1047454 w 2152940"/>
                <a:gd name="connsiteY3" fmla="*/ 2806059 h 2806059"/>
                <a:gd name="connsiteX4" fmla="*/ 24 w 2152940"/>
                <a:gd name="connsiteY4" fmla="*/ 1076458 h 2806059"/>
                <a:gd name="connsiteX0" fmla="*/ 0 w 2152916"/>
                <a:gd name="connsiteY0" fmla="*/ 1076458 h 2806059"/>
                <a:gd name="connsiteX1" fmla="*/ 1076458 w 2152916"/>
                <a:gd name="connsiteY1" fmla="*/ 0 h 2806059"/>
                <a:gd name="connsiteX2" fmla="*/ 2152916 w 2152916"/>
                <a:gd name="connsiteY2" fmla="*/ 1076458 h 2806059"/>
                <a:gd name="connsiteX3" fmla="*/ 1047430 w 2152916"/>
                <a:gd name="connsiteY3" fmla="*/ 2806059 h 2806059"/>
                <a:gd name="connsiteX4" fmla="*/ 0 w 2152916"/>
                <a:gd name="connsiteY4" fmla="*/ 1076458 h 2806059"/>
                <a:gd name="connsiteX0" fmla="*/ 0 w 2152916"/>
                <a:gd name="connsiteY0" fmla="*/ 1076458 h 2806059"/>
                <a:gd name="connsiteX1" fmla="*/ 1076458 w 2152916"/>
                <a:gd name="connsiteY1" fmla="*/ 0 h 2806059"/>
                <a:gd name="connsiteX2" fmla="*/ 2152916 w 2152916"/>
                <a:gd name="connsiteY2" fmla="*/ 1076458 h 2806059"/>
                <a:gd name="connsiteX3" fmla="*/ 1047430 w 2152916"/>
                <a:gd name="connsiteY3" fmla="*/ 2806059 h 2806059"/>
                <a:gd name="connsiteX4" fmla="*/ 0 w 2152916"/>
                <a:gd name="connsiteY4" fmla="*/ 1076458 h 2806059"/>
                <a:gd name="connsiteX0" fmla="*/ 25 w 2152941"/>
                <a:gd name="connsiteY0" fmla="*/ 1076458 h 2806059"/>
                <a:gd name="connsiteX1" fmla="*/ 1076483 w 2152941"/>
                <a:gd name="connsiteY1" fmla="*/ 0 h 2806059"/>
                <a:gd name="connsiteX2" fmla="*/ 2152941 w 2152941"/>
                <a:gd name="connsiteY2" fmla="*/ 1076458 h 2806059"/>
                <a:gd name="connsiteX3" fmla="*/ 1047455 w 2152941"/>
                <a:gd name="connsiteY3" fmla="*/ 2806059 h 2806059"/>
                <a:gd name="connsiteX4" fmla="*/ 25 w 2152941"/>
                <a:gd name="connsiteY4" fmla="*/ 1076458 h 2806059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917" h="2810273">
                  <a:moveTo>
                    <a:pt x="1" y="1076458"/>
                  </a:moveTo>
                  <a:cubicBezTo>
                    <a:pt x="-77" y="608079"/>
                    <a:pt x="481948" y="0"/>
                    <a:pt x="1076459" y="0"/>
                  </a:cubicBezTo>
                  <a:cubicBezTo>
                    <a:pt x="1670970" y="0"/>
                    <a:pt x="2152917" y="481947"/>
                    <a:pt x="2152917" y="1076458"/>
                  </a:cubicBezTo>
                  <a:cubicBezTo>
                    <a:pt x="1599264" y="1803083"/>
                    <a:pt x="1511726" y="1883786"/>
                    <a:pt x="1076928" y="2810273"/>
                  </a:cubicBezTo>
                  <a:cubicBezTo>
                    <a:pt x="696402" y="1904148"/>
                    <a:pt x="601016" y="1782721"/>
                    <a:pt x="1" y="1076458"/>
                  </a:cubicBezTo>
                  <a:close/>
                </a:path>
              </a:pathLst>
            </a:cu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4703771" y="1585266"/>
              <a:ext cx="362527" cy="3625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703771" y="1603013"/>
              <a:ext cx="372350" cy="292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 smtClean="0">
                  <a:solidFill>
                    <a:srgbClr val="00BFD1">
                      <a:alpha val="93000"/>
                    </a:srgbClr>
                  </a:solidFill>
                  <a:latin typeface="方正中倩简体" pitchFamily="65" charset="-122"/>
                  <a:ea typeface="方正中倩简体" pitchFamily="65" charset="-122"/>
                </a:rPr>
                <a:t>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79534" y="2247168"/>
            <a:ext cx="2828770" cy="1233969"/>
            <a:chOff x="2051720" y="1491630"/>
            <a:chExt cx="2828770" cy="1233969"/>
          </a:xfrm>
        </p:grpSpPr>
        <p:sp>
          <p:nvSpPr>
            <p:cNvPr id="29" name="矩形 28"/>
            <p:cNvSpPr/>
            <p:nvPr/>
          </p:nvSpPr>
          <p:spPr>
            <a:xfrm>
              <a:off x="2051720" y="1491630"/>
              <a:ext cx="2761580" cy="123396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BFD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6678" y="1625664"/>
              <a:ext cx="806352" cy="963592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2998098" y="1602334"/>
              <a:ext cx="15948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 smtClean="0">
                  <a:latin typeface="微软雅黑" pitchFamily="34" charset="-122"/>
                  <a:ea typeface="微软雅黑" pitchFamily="34" charset="-122"/>
                </a:rPr>
                <a:t>微软大学  </a:t>
              </a:r>
              <a:r>
                <a:rPr lang="en-US" altLang="zh-CN" sz="1000" b="1" dirty="0" smtClean="0">
                  <a:latin typeface="微软雅黑" pitchFamily="34" charset="-122"/>
                  <a:ea typeface="微软雅黑" pitchFamily="34" charset="-122"/>
                </a:rPr>
                <a:t>MSU</a:t>
              </a:r>
              <a:endParaRPr lang="zh-CN" altLang="en-US" sz="10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98098" y="1792026"/>
              <a:ext cx="17179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latin typeface="微软雅黑" pitchFamily="34" charset="-122"/>
                  <a:ea typeface="微软雅黑" pitchFamily="34" charset="-122"/>
                </a:rPr>
                <a:t>微软大学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前身</a:t>
              </a:r>
              <a:r>
                <a:rPr lang="zh-CN" altLang="en-US" sz="800" dirty="0" smtClean="0">
                  <a:latin typeface="微软雅黑" pitchFamily="34" charset="-122"/>
                  <a:ea typeface="微软雅黑" pitchFamily="34" charset="-122"/>
                </a:rPr>
                <a:t>为微软中国</a:t>
              </a:r>
              <a:r>
                <a:rPr lang="zh-CN" altLang="en-US" sz="800" b="1" dirty="0" smtClean="0">
                  <a:latin typeface="微软雅黑" pitchFamily="34" charset="-122"/>
                  <a:ea typeface="微软雅黑" pitchFamily="34" charset="-122"/>
                </a:rPr>
                <a:t>第一坑爹大学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，创建于</a:t>
              </a:r>
              <a:r>
                <a:rPr lang="en-US" altLang="zh-CN" sz="800" dirty="0" smtClean="0">
                  <a:latin typeface="微软雅黑" pitchFamily="34" charset="-122"/>
                  <a:ea typeface="微软雅黑" pitchFamily="34" charset="-122"/>
                </a:rPr>
                <a:t>1978</a:t>
              </a:r>
              <a:r>
                <a:rPr lang="zh-CN" altLang="en-US" sz="800" dirty="0" smtClean="0">
                  <a:latin typeface="微软雅黑" pitchFamily="34" charset="-122"/>
                  <a:ea typeface="微软雅黑" pitchFamily="34" charset="-122"/>
                </a:rPr>
                <a:t>年，</a:t>
              </a:r>
              <a:r>
                <a:rPr lang="en-US" altLang="zh-CN" sz="800" dirty="0" smtClean="0">
                  <a:latin typeface="微软雅黑" pitchFamily="34" charset="-122"/>
                  <a:ea typeface="微软雅黑" pitchFamily="34" charset="-122"/>
                </a:rPr>
                <a:t>2010</a:t>
              </a:r>
              <a:r>
                <a:rPr lang="zh-CN" altLang="en-US" sz="800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被确定为</a:t>
              </a:r>
              <a:r>
                <a:rPr lang="zh-CN" altLang="en-US" sz="800" b="1" dirty="0">
                  <a:latin typeface="微软雅黑" pitchFamily="34" charset="-122"/>
                  <a:ea typeface="微软雅黑" pitchFamily="34" charset="-122"/>
                </a:rPr>
                <a:t>中国</a:t>
              </a:r>
              <a:r>
                <a:rPr lang="zh-CN" altLang="en-US" sz="800" b="1" dirty="0" smtClean="0">
                  <a:latin typeface="微软雅黑" pitchFamily="34" charset="-122"/>
                  <a:ea typeface="微软雅黑" pitchFamily="34" charset="-122"/>
                </a:rPr>
                <a:t>重点坑爹大学</a:t>
              </a:r>
              <a:r>
                <a:rPr lang="zh-CN" altLang="en-US" sz="800" dirty="0" smtClean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6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021531" y="2435778"/>
              <a:ext cx="85895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b="1" dirty="0" smtClean="0">
                  <a:solidFill>
                    <a:srgbClr val="00BFD1"/>
                  </a:solidFill>
                  <a:latin typeface="微软雅黑" pitchFamily="34" charset="-122"/>
                  <a:ea typeface="微软雅黑" pitchFamily="34" charset="-122"/>
                </a:rPr>
                <a:t>欢迎</a:t>
              </a:r>
              <a:r>
                <a:rPr lang="zh-CN" altLang="en-US" sz="900" b="1" dirty="0">
                  <a:solidFill>
                    <a:srgbClr val="00BFD1"/>
                  </a:solidFill>
                  <a:latin typeface="微软雅黑" pitchFamily="34" charset="-122"/>
                  <a:ea typeface="微软雅黑" pitchFamily="34" charset="-122"/>
                </a:rPr>
                <a:t>入读</a:t>
              </a:r>
              <a:r>
                <a:rPr lang="en-US" altLang="zh-CN" sz="900" b="1" dirty="0" smtClean="0">
                  <a:solidFill>
                    <a:srgbClr val="00BFD1"/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endParaRPr lang="zh-CN" altLang="en-US" sz="900" b="1" dirty="0" smtClean="0">
                <a:solidFill>
                  <a:srgbClr val="00BFD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-1435"/>
            <a:ext cx="9154509" cy="5157382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9154509" y="1635646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个人经历</a:t>
            </a:r>
            <a:endParaRPr lang="zh-CN" altLang="en-US" sz="13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8512" y="636799"/>
            <a:ext cx="704954" cy="4506701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 rot="5400000">
            <a:off x="-523739" y="2025511"/>
            <a:ext cx="24609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blipFill dpi="0" rotWithShape="1">
                  <a:blip r:embed="rId7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2014</a:t>
            </a:r>
            <a:endParaRPr lang="zh-CN" altLang="en-US" sz="8000" dirty="0" smtClean="0">
              <a:blipFill dpi="0" rotWithShape="1">
                <a:blip r:embed="rId7"/>
                <a:srcRect/>
                <a:stretch>
                  <a:fillRect/>
                </a:stretch>
              </a:blipFill>
              <a:latin typeface="方正大黑简体" pitchFamily="65" charset="-122"/>
              <a:ea typeface="方正大黑简体" pitchFamily="65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78709" y="1555937"/>
            <a:ext cx="543561" cy="801935"/>
            <a:chOff x="4561623" y="1473135"/>
            <a:chExt cx="646823" cy="954281"/>
          </a:xfrm>
        </p:grpSpPr>
        <p:sp>
          <p:nvSpPr>
            <p:cNvPr id="36" name="椭圆 35"/>
            <p:cNvSpPr/>
            <p:nvPr/>
          </p:nvSpPr>
          <p:spPr>
            <a:xfrm>
              <a:off x="4640306" y="2226480"/>
              <a:ext cx="490529" cy="200936"/>
            </a:xfrm>
            <a:prstGeom prst="ellipse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4694335" y="2224031"/>
              <a:ext cx="382472" cy="1566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8" name="椭圆 1"/>
            <p:cNvSpPr/>
            <p:nvPr/>
          </p:nvSpPr>
          <p:spPr>
            <a:xfrm>
              <a:off x="4561623" y="1473135"/>
              <a:ext cx="646823" cy="900123"/>
            </a:xfrm>
            <a:custGeom>
              <a:avLst/>
              <a:gdLst>
                <a:gd name="connsiteX0" fmla="*/ 0 w 2152915"/>
                <a:gd name="connsiteY0" fmla="*/ 1076458 h 2152915"/>
                <a:gd name="connsiteX1" fmla="*/ 1076458 w 2152915"/>
                <a:gd name="connsiteY1" fmla="*/ 0 h 2152915"/>
                <a:gd name="connsiteX2" fmla="*/ 2152916 w 2152915"/>
                <a:gd name="connsiteY2" fmla="*/ 1076458 h 2152915"/>
                <a:gd name="connsiteX3" fmla="*/ 1076458 w 2152915"/>
                <a:gd name="connsiteY3" fmla="*/ 2152916 h 2152915"/>
                <a:gd name="connsiteX4" fmla="*/ 0 w 2152915"/>
                <a:gd name="connsiteY4" fmla="*/ 1076458 h 2152915"/>
                <a:gd name="connsiteX0" fmla="*/ 0 w 2152916"/>
                <a:gd name="connsiteY0" fmla="*/ 1076458 h 2152916"/>
                <a:gd name="connsiteX1" fmla="*/ 1076458 w 2152916"/>
                <a:gd name="connsiteY1" fmla="*/ 0 h 2152916"/>
                <a:gd name="connsiteX2" fmla="*/ 2152916 w 2152916"/>
                <a:gd name="connsiteY2" fmla="*/ 1076458 h 2152916"/>
                <a:gd name="connsiteX3" fmla="*/ 1076458 w 2152916"/>
                <a:gd name="connsiteY3" fmla="*/ 2152916 h 2152916"/>
                <a:gd name="connsiteX4" fmla="*/ 0 w 2152916"/>
                <a:gd name="connsiteY4" fmla="*/ 1076458 h 2152916"/>
                <a:gd name="connsiteX0" fmla="*/ 0 w 2152916"/>
                <a:gd name="connsiteY0" fmla="*/ 1076458 h 2152916"/>
                <a:gd name="connsiteX1" fmla="*/ 1076458 w 2152916"/>
                <a:gd name="connsiteY1" fmla="*/ 0 h 2152916"/>
                <a:gd name="connsiteX2" fmla="*/ 2152916 w 2152916"/>
                <a:gd name="connsiteY2" fmla="*/ 1076458 h 2152916"/>
                <a:gd name="connsiteX3" fmla="*/ 1076458 w 2152916"/>
                <a:gd name="connsiteY3" fmla="*/ 2152916 h 2152916"/>
                <a:gd name="connsiteX4" fmla="*/ 0 w 2152916"/>
                <a:gd name="connsiteY4" fmla="*/ 1076458 h 2152916"/>
                <a:gd name="connsiteX0" fmla="*/ 24 w 2152940"/>
                <a:gd name="connsiteY0" fmla="*/ 1076458 h 2806059"/>
                <a:gd name="connsiteX1" fmla="*/ 1076482 w 2152940"/>
                <a:gd name="connsiteY1" fmla="*/ 0 h 2806059"/>
                <a:gd name="connsiteX2" fmla="*/ 2152940 w 2152940"/>
                <a:gd name="connsiteY2" fmla="*/ 1076458 h 2806059"/>
                <a:gd name="connsiteX3" fmla="*/ 1047454 w 2152940"/>
                <a:gd name="connsiteY3" fmla="*/ 2806059 h 2806059"/>
                <a:gd name="connsiteX4" fmla="*/ 24 w 2152940"/>
                <a:gd name="connsiteY4" fmla="*/ 1076458 h 2806059"/>
                <a:gd name="connsiteX0" fmla="*/ 0 w 2152916"/>
                <a:gd name="connsiteY0" fmla="*/ 1076458 h 2806059"/>
                <a:gd name="connsiteX1" fmla="*/ 1076458 w 2152916"/>
                <a:gd name="connsiteY1" fmla="*/ 0 h 2806059"/>
                <a:gd name="connsiteX2" fmla="*/ 2152916 w 2152916"/>
                <a:gd name="connsiteY2" fmla="*/ 1076458 h 2806059"/>
                <a:gd name="connsiteX3" fmla="*/ 1047430 w 2152916"/>
                <a:gd name="connsiteY3" fmla="*/ 2806059 h 2806059"/>
                <a:gd name="connsiteX4" fmla="*/ 0 w 2152916"/>
                <a:gd name="connsiteY4" fmla="*/ 1076458 h 2806059"/>
                <a:gd name="connsiteX0" fmla="*/ 0 w 2152916"/>
                <a:gd name="connsiteY0" fmla="*/ 1076458 h 2806059"/>
                <a:gd name="connsiteX1" fmla="*/ 1076458 w 2152916"/>
                <a:gd name="connsiteY1" fmla="*/ 0 h 2806059"/>
                <a:gd name="connsiteX2" fmla="*/ 2152916 w 2152916"/>
                <a:gd name="connsiteY2" fmla="*/ 1076458 h 2806059"/>
                <a:gd name="connsiteX3" fmla="*/ 1047430 w 2152916"/>
                <a:gd name="connsiteY3" fmla="*/ 2806059 h 2806059"/>
                <a:gd name="connsiteX4" fmla="*/ 0 w 2152916"/>
                <a:gd name="connsiteY4" fmla="*/ 1076458 h 2806059"/>
                <a:gd name="connsiteX0" fmla="*/ 25 w 2152941"/>
                <a:gd name="connsiteY0" fmla="*/ 1076458 h 2806059"/>
                <a:gd name="connsiteX1" fmla="*/ 1076483 w 2152941"/>
                <a:gd name="connsiteY1" fmla="*/ 0 h 2806059"/>
                <a:gd name="connsiteX2" fmla="*/ 2152941 w 2152941"/>
                <a:gd name="connsiteY2" fmla="*/ 1076458 h 2806059"/>
                <a:gd name="connsiteX3" fmla="*/ 1047455 w 2152941"/>
                <a:gd name="connsiteY3" fmla="*/ 2806059 h 2806059"/>
                <a:gd name="connsiteX4" fmla="*/ 25 w 2152941"/>
                <a:gd name="connsiteY4" fmla="*/ 1076458 h 2806059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917" h="2810273">
                  <a:moveTo>
                    <a:pt x="1" y="1076458"/>
                  </a:moveTo>
                  <a:cubicBezTo>
                    <a:pt x="-77" y="608079"/>
                    <a:pt x="481948" y="0"/>
                    <a:pt x="1076459" y="0"/>
                  </a:cubicBezTo>
                  <a:cubicBezTo>
                    <a:pt x="1670970" y="0"/>
                    <a:pt x="2152917" y="481947"/>
                    <a:pt x="2152917" y="1076458"/>
                  </a:cubicBezTo>
                  <a:cubicBezTo>
                    <a:pt x="1599264" y="1803083"/>
                    <a:pt x="1511726" y="1883786"/>
                    <a:pt x="1076928" y="2810273"/>
                  </a:cubicBezTo>
                  <a:cubicBezTo>
                    <a:pt x="696402" y="1904148"/>
                    <a:pt x="601016" y="1782721"/>
                    <a:pt x="1" y="1076458"/>
                  </a:cubicBezTo>
                  <a:close/>
                </a:path>
              </a:pathLst>
            </a:cu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9" name="椭圆 38"/>
            <p:cNvSpPr/>
            <p:nvPr/>
          </p:nvSpPr>
          <p:spPr>
            <a:xfrm>
              <a:off x="4703771" y="1585266"/>
              <a:ext cx="362527" cy="3625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703771" y="1603013"/>
              <a:ext cx="372350" cy="292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 smtClean="0">
                  <a:solidFill>
                    <a:srgbClr val="00BFD1">
                      <a:alpha val="93000"/>
                    </a:srgbClr>
                  </a:solidFill>
                  <a:latin typeface="方正中倩简体" pitchFamily="65" charset="-122"/>
                  <a:ea typeface="方正中倩简体" pitchFamily="65" charset="-122"/>
                </a:rPr>
                <a:t>默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900341" y="19797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读微软大学</a:t>
            </a:r>
          </a:p>
        </p:txBody>
      </p:sp>
    </p:spTree>
    <p:extLst>
      <p:ext uri="{BB962C8B-B14F-4D97-AF65-F5344CB8AC3E}">
        <p14:creationId xmlns:p14="http://schemas.microsoft.com/office/powerpoint/2010/main" val="67308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33333E-6 L -1.796 0.03673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09" y="18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2" presetClass="exit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xit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3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61" presetID="2" presetClass="entr" presetSubtype="2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6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7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8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86" presetID="45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92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9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0.25201 L 2.77778E-6 -4.64528E-6 " pathEditMode="relative" ptsTypes="AA">
                                          <p:cBhvr>
                                            <p:cTn id="10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108" presetID="45" presetClass="exit" presetSubtype="0" fill="hold" nodeType="after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850"/>
                                </p:stCondLst>
                                <p:childTnLst>
                                  <p:par>
                                    <p:cTn id="114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 animBg="1"/>
          <p:bldP spid="71" grpId="1" animBg="1"/>
          <p:bldP spid="5" grpId="0" animBg="1"/>
          <p:bldP spid="6" grpId="0" animBg="1"/>
          <p:bldP spid="7" grpId="0" animBg="1"/>
          <p:bldP spid="70" grpId="0" animBg="1"/>
          <p:bldP spid="72" grpId="0" build="p"/>
          <p:bldP spid="73" grpId="0" build="p"/>
          <p:bldP spid="21" grpId="0" animBg="1"/>
          <p:bldP spid="3" grpId="0"/>
          <p:bldP spid="9" grpId="0" animBg="1"/>
          <p:bldP spid="8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33333E-6 L -1.796 0.03673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09" y="18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2" presetClass="exit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xit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3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6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7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8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86" presetID="45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92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9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0.25201 L 2.77778E-6 -4.64528E-6 " pathEditMode="relative" ptsTypes="AA">
                                          <p:cBhvr>
                                            <p:cTn id="10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108" presetID="45" presetClass="exit" presetSubtype="0" fill="hold" nodeType="after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850"/>
                                </p:stCondLst>
                                <p:childTnLst>
                                  <p:par>
                                    <p:cTn id="114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 animBg="1"/>
          <p:bldP spid="71" grpId="1" animBg="1"/>
          <p:bldP spid="5" grpId="0" animBg="1"/>
          <p:bldP spid="6" grpId="0" animBg="1"/>
          <p:bldP spid="7" grpId="0" animBg="1"/>
          <p:bldP spid="70" grpId="0" animBg="1"/>
          <p:bldP spid="72" grpId="0" build="p"/>
          <p:bldP spid="73" grpId="0" build="p"/>
          <p:bldP spid="21" grpId="0" animBg="1"/>
          <p:bldP spid="3" grpId="0"/>
          <p:bldP spid="9" grpId="0" animBg="1"/>
          <p:bldP spid="8" grpId="0"/>
          <p:bldP spid="4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2280976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4561623" y="1"/>
            <a:ext cx="2289488" cy="8864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6851111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8512" y="0"/>
            <a:ext cx="2289488" cy="627533"/>
            <a:chOff x="-8512" y="0"/>
            <a:chExt cx="2289488" cy="627533"/>
          </a:xfrm>
        </p:grpSpPr>
        <p:sp>
          <p:nvSpPr>
            <p:cNvPr id="4" name="矩形 3"/>
            <p:cNvSpPr/>
            <p:nvPr/>
          </p:nvSpPr>
          <p:spPr>
            <a:xfrm flipH="1">
              <a:off x="-8512" y="0"/>
              <a:ext cx="2289488" cy="62753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71299" y="19400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个人经历</a:t>
              </a:r>
              <a:endParaRPr lang="zh-CN" altLang="en-US" sz="2000" b="1" dirty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 flipH="1">
            <a:off x="-8512" y="1"/>
            <a:ext cx="2289488" cy="88640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 rot="5400000">
            <a:off x="-523739" y="2025511"/>
            <a:ext cx="24609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2014</a:t>
            </a:r>
            <a:endParaRPr lang="zh-CN" altLang="en-US" sz="8000" dirty="0" smtClean="0">
              <a:blipFill dpi="0" rotWithShape="1">
                <a:blip r:embed="rId2"/>
                <a:srcRect/>
                <a:stretch>
                  <a:fillRect/>
                </a:stretch>
              </a:blipFill>
              <a:latin typeface="方正大黑简体" pitchFamily="65" charset="-122"/>
              <a:ea typeface="方正大黑简体" pitchFamily="65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78709" y="1555937"/>
            <a:ext cx="543561" cy="801935"/>
            <a:chOff x="4561623" y="1473135"/>
            <a:chExt cx="646823" cy="954281"/>
          </a:xfrm>
        </p:grpSpPr>
        <p:sp>
          <p:nvSpPr>
            <p:cNvPr id="36" name="椭圆 35"/>
            <p:cNvSpPr/>
            <p:nvPr/>
          </p:nvSpPr>
          <p:spPr>
            <a:xfrm>
              <a:off x="4640306" y="2226480"/>
              <a:ext cx="490529" cy="200936"/>
            </a:xfrm>
            <a:prstGeom prst="ellipse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4694335" y="2224031"/>
              <a:ext cx="382472" cy="1566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8" name="椭圆 1"/>
            <p:cNvSpPr/>
            <p:nvPr/>
          </p:nvSpPr>
          <p:spPr>
            <a:xfrm>
              <a:off x="4561623" y="1473135"/>
              <a:ext cx="646823" cy="900123"/>
            </a:xfrm>
            <a:custGeom>
              <a:avLst/>
              <a:gdLst>
                <a:gd name="connsiteX0" fmla="*/ 0 w 2152915"/>
                <a:gd name="connsiteY0" fmla="*/ 1076458 h 2152915"/>
                <a:gd name="connsiteX1" fmla="*/ 1076458 w 2152915"/>
                <a:gd name="connsiteY1" fmla="*/ 0 h 2152915"/>
                <a:gd name="connsiteX2" fmla="*/ 2152916 w 2152915"/>
                <a:gd name="connsiteY2" fmla="*/ 1076458 h 2152915"/>
                <a:gd name="connsiteX3" fmla="*/ 1076458 w 2152915"/>
                <a:gd name="connsiteY3" fmla="*/ 2152916 h 2152915"/>
                <a:gd name="connsiteX4" fmla="*/ 0 w 2152915"/>
                <a:gd name="connsiteY4" fmla="*/ 1076458 h 2152915"/>
                <a:gd name="connsiteX0" fmla="*/ 0 w 2152916"/>
                <a:gd name="connsiteY0" fmla="*/ 1076458 h 2152916"/>
                <a:gd name="connsiteX1" fmla="*/ 1076458 w 2152916"/>
                <a:gd name="connsiteY1" fmla="*/ 0 h 2152916"/>
                <a:gd name="connsiteX2" fmla="*/ 2152916 w 2152916"/>
                <a:gd name="connsiteY2" fmla="*/ 1076458 h 2152916"/>
                <a:gd name="connsiteX3" fmla="*/ 1076458 w 2152916"/>
                <a:gd name="connsiteY3" fmla="*/ 2152916 h 2152916"/>
                <a:gd name="connsiteX4" fmla="*/ 0 w 2152916"/>
                <a:gd name="connsiteY4" fmla="*/ 1076458 h 2152916"/>
                <a:gd name="connsiteX0" fmla="*/ 0 w 2152916"/>
                <a:gd name="connsiteY0" fmla="*/ 1076458 h 2152916"/>
                <a:gd name="connsiteX1" fmla="*/ 1076458 w 2152916"/>
                <a:gd name="connsiteY1" fmla="*/ 0 h 2152916"/>
                <a:gd name="connsiteX2" fmla="*/ 2152916 w 2152916"/>
                <a:gd name="connsiteY2" fmla="*/ 1076458 h 2152916"/>
                <a:gd name="connsiteX3" fmla="*/ 1076458 w 2152916"/>
                <a:gd name="connsiteY3" fmla="*/ 2152916 h 2152916"/>
                <a:gd name="connsiteX4" fmla="*/ 0 w 2152916"/>
                <a:gd name="connsiteY4" fmla="*/ 1076458 h 2152916"/>
                <a:gd name="connsiteX0" fmla="*/ 24 w 2152940"/>
                <a:gd name="connsiteY0" fmla="*/ 1076458 h 2806059"/>
                <a:gd name="connsiteX1" fmla="*/ 1076482 w 2152940"/>
                <a:gd name="connsiteY1" fmla="*/ 0 h 2806059"/>
                <a:gd name="connsiteX2" fmla="*/ 2152940 w 2152940"/>
                <a:gd name="connsiteY2" fmla="*/ 1076458 h 2806059"/>
                <a:gd name="connsiteX3" fmla="*/ 1047454 w 2152940"/>
                <a:gd name="connsiteY3" fmla="*/ 2806059 h 2806059"/>
                <a:gd name="connsiteX4" fmla="*/ 24 w 2152940"/>
                <a:gd name="connsiteY4" fmla="*/ 1076458 h 2806059"/>
                <a:gd name="connsiteX0" fmla="*/ 0 w 2152916"/>
                <a:gd name="connsiteY0" fmla="*/ 1076458 h 2806059"/>
                <a:gd name="connsiteX1" fmla="*/ 1076458 w 2152916"/>
                <a:gd name="connsiteY1" fmla="*/ 0 h 2806059"/>
                <a:gd name="connsiteX2" fmla="*/ 2152916 w 2152916"/>
                <a:gd name="connsiteY2" fmla="*/ 1076458 h 2806059"/>
                <a:gd name="connsiteX3" fmla="*/ 1047430 w 2152916"/>
                <a:gd name="connsiteY3" fmla="*/ 2806059 h 2806059"/>
                <a:gd name="connsiteX4" fmla="*/ 0 w 2152916"/>
                <a:gd name="connsiteY4" fmla="*/ 1076458 h 2806059"/>
                <a:gd name="connsiteX0" fmla="*/ 0 w 2152916"/>
                <a:gd name="connsiteY0" fmla="*/ 1076458 h 2806059"/>
                <a:gd name="connsiteX1" fmla="*/ 1076458 w 2152916"/>
                <a:gd name="connsiteY1" fmla="*/ 0 h 2806059"/>
                <a:gd name="connsiteX2" fmla="*/ 2152916 w 2152916"/>
                <a:gd name="connsiteY2" fmla="*/ 1076458 h 2806059"/>
                <a:gd name="connsiteX3" fmla="*/ 1047430 w 2152916"/>
                <a:gd name="connsiteY3" fmla="*/ 2806059 h 2806059"/>
                <a:gd name="connsiteX4" fmla="*/ 0 w 2152916"/>
                <a:gd name="connsiteY4" fmla="*/ 1076458 h 2806059"/>
                <a:gd name="connsiteX0" fmla="*/ 25 w 2152941"/>
                <a:gd name="connsiteY0" fmla="*/ 1076458 h 2806059"/>
                <a:gd name="connsiteX1" fmla="*/ 1076483 w 2152941"/>
                <a:gd name="connsiteY1" fmla="*/ 0 h 2806059"/>
                <a:gd name="connsiteX2" fmla="*/ 2152941 w 2152941"/>
                <a:gd name="connsiteY2" fmla="*/ 1076458 h 2806059"/>
                <a:gd name="connsiteX3" fmla="*/ 1047455 w 2152941"/>
                <a:gd name="connsiteY3" fmla="*/ 2806059 h 2806059"/>
                <a:gd name="connsiteX4" fmla="*/ 25 w 2152941"/>
                <a:gd name="connsiteY4" fmla="*/ 1076458 h 2806059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  <a:gd name="connsiteX0" fmla="*/ 1 w 2152917"/>
                <a:gd name="connsiteY0" fmla="*/ 1076458 h 2810273"/>
                <a:gd name="connsiteX1" fmla="*/ 1076459 w 2152917"/>
                <a:gd name="connsiteY1" fmla="*/ 0 h 2810273"/>
                <a:gd name="connsiteX2" fmla="*/ 2152917 w 2152917"/>
                <a:gd name="connsiteY2" fmla="*/ 1076458 h 2810273"/>
                <a:gd name="connsiteX3" fmla="*/ 1076928 w 2152917"/>
                <a:gd name="connsiteY3" fmla="*/ 2810273 h 2810273"/>
                <a:gd name="connsiteX4" fmla="*/ 1 w 2152917"/>
                <a:gd name="connsiteY4" fmla="*/ 1076458 h 281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917" h="2810273">
                  <a:moveTo>
                    <a:pt x="1" y="1076458"/>
                  </a:moveTo>
                  <a:cubicBezTo>
                    <a:pt x="-77" y="608079"/>
                    <a:pt x="481948" y="0"/>
                    <a:pt x="1076459" y="0"/>
                  </a:cubicBezTo>
                  <a:cubicBezTo>
                    <a:pt x="1670970" y="0"/>
                    <a:pt x="2152917" y="481947"/>
                    <a:pt x="2152917" y="1076458"/>
                  </a:cubicBezTo>
                  <a:cubicBezTo>
                    <a:pt x="1599264" y="1803083"/>
                    <a:pt x="1511726" y="1883786"/>
                    <a:pt x="1076928" y="2810273"/>
                  </a:cubicBezTo>
                  <a:cubicBezTo>
                    <a:pt x="696402" y="1904148"/>
                    <a:pt x="601016" y="1782721"/>
                    <a:pt x="1" y="1076458"/>
                  </a:cubicBezTo>
                  <a:close/>
                </a:path>
              </a:pathLst>
            </a:cu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9" name="椭圆 38"/>
            <p:cNvSpPr/>
            <p:nvPr/>
          </p:nvSpPr>
          <p:spPr>
            <a:xfrm>
              <a:off x="4703771" y="1585266"/>
              <a:ext cx="362527" cy="3625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703771" y="1603013"/>
              <a:ext cx="372350" cy="292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 smtClean="0">
                  <a:solidFill>
                    <a:srgbClr val="00BFD1">
                      <a:alpha val="93000"/>
                    </a:srgbClr>
                  </a:solidFill>
                  <a:latin typeface="方正中倩简体" pitchFamily="65" charset="-122"/>
                  <a:ea typeface="方正中倩简体" pitchFamily="65" charset="-122"/>
                </a:rPr>
                <a:t>默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900341" y="19797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读微软大学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275358" y="2499986"/>
            <a:ext cx="577071" cy="490864"/>
            <a:chOff x="1369181" y="3628296"/>
            <a:chExt cx="1551491" cy="1319717"/>
          </a:xfrm>
        </p:grpSpPr>
        <p:grpSp>
          <p:nvGrpSpPr>
            <p:cNvPr id="13" name="组合 12"/>
            <p:cNvGrpSpPr/>
            <p:nvPr/>
          </p:nvGrpSpPr>
          <p:grpSpPr>
            <a:xfrm>
              <a:off x="2249394" y="3628296"/>
              <a:ext cx="671278" cy="1319717"/>
              <a:chOff x="1770434" y="3068895"/>
              <a:chExt cx="671278" cy="131971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783144" y="3068895"/>
                <a:ext cx="605848" cy="605849"/>
              </a:xfrm>
              <a:prstGeom prst="ellipse">
                <a:avLst/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1770434" y="3684013"/>
                <a:ext cx="671278" cy="704599"/>
              </a:xfrm>
              <a:custGeom>
                <a:avLst/>
                <a:gdLst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395893 w 671278"/>
                  <a:gd name="connsiteY5" fmla="*/ 831951 h 831951"/>
                  <a:gd name="connsiteX6" fmla="*/ 275385 w 671278"/>
                  <a:gd name="connsiteY6" fmla="*/ 831951 h 831951"/>
                  <a:gd name="connsiteX7" fmla="*/ 0 w 671278"/>
                  <a:gd name="connsiteY7" fmla="*/ 556566 h 831951"/>
                  <a:gd name="connsiteX8" fmla="*/ 0 w 671278"/>
                  <a:gd name="connsiteY8" fmla="*/ 275385 h 831951"/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275385 w 671278"/>
                  <a:gd name="connsiteY5" fmla="*/ 831951 h 831951"/>
                  <a:gd name="connsiteX6" fmla="*/ 0 w 671278"/>
                  <a:gd name="connsiteY6" fmla="*/ 556566 h 831951"/>
                  <a:gd name="connsiteX7" fmla="*/ 0 w 671278"/>
                  <a:gd name="connsiteY7" fmla="*/ 275385 h 831951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278" h="556566">
                    <a:moveTo>
                      <a:pt x="0" y="275385"/>
                    </a:moveTo>
                    <a:cubicBezTo>
                      <a:pt x="0" y="123294"/>
                      <a:pt x="123294" y="0"/>
                      <a:pt x="275385" y="0"/>
                    </a:cubicBezTo>
                    <a:lnTo>
                      <a:pt x="395893" y="0"/>
                    </a:lnTo>
                    <a:cubicBezTo>
                      <a:pt x="547984" y="0"/>
                      <a:pt x="671278" y="123294"/>
                      <a:pt x="671278" y="275385"/>
                    </a:cubicBezTo>
                    <a:lnTo>
                      <a:pt x="671278" y="556566"/>
                    </a:lnTo>
                    <a:lnTo>
                      <a:pt x="0" y="556566"/>
                    </a:lnTo>
                    <a:lnTo>
                      <a:pt x="0" y="275385"/>
                    </a:lnTo>
                    <a:close/>
                  </a:path>
                </a:pathLst>
              </a:cu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1770766" y="3748127"/>
              <a:ext cx="489301" cy="973148"/>
              <a:chOff x="1770434" y="3053540"/>
              <a:chExt cx="671278" cy="1335072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1783144" y="3053540"/>
                <a:ext cx="605849" cy="605849"/>
              </a:xfrm>
              <a:prstGeom prst="ellipse">
                <a:avLst/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圆角矩形 11"/>
              <p:cNvSpPr/>
              <p:nvPr/>
            </p:nvSpPr>
            <p:spPr>
              <a:xfrm>
                <a:off x="1770434" y="3684013"/>
                <a:ext cx="671278" cy="704599"/>
              </a:xfrm>
              <a:custGeom>
                <a:avLst/>
                <a:gdLst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395893 w 671278"/>
                  <a:gd name="connsiteY5" fmla="*/ 831951 h 831951"/>
                  <a:gd name="connsiteX6" fmla="*/ 275385 w 671278"/>
                  <a:gd name="connsiteY6" fmla="*/ 831951 h 831951"/>
                  <a:gd name="connsiteX7" fmla="*/ 0 w 671278"/>
                  <a:gd name="connsiteY7" fmla="*/ 556566 h 831951"/>
                  <a:gd name="connsiteX8" fmla="*/ 0 w 671278"/>
                  <a:gd name="connsiteY8" fmla="*/ 275385 h 831951"/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275385 w 671278"/>
                  <a:gd name="connsiteY5" fmla="*/ 831951 h 831951"/>
                  <a:gd name="connsiteX6" fmla="*/ 0 w 671278"/>
                  <a:gd name="connsiteY6" fmla="*/ 556566 h 831951"/>
                  <a:gd name="connsiteX7" fmla="*/ 0 w 671278"/>
                  <a:gd name="connsiteY7" fmla="*/ 275385 h 831951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278" h="556566">
                    <a:moveTo>
                      <a:pt x="0" y="275385"/>
                    </a:moveTo>
                    <a:cubicBezTo>
                      <a:pt x="0" y="123294"/>
                      <a:pt x="123294" y="0"/>
                      <a:pt x="275385" y="0"/>
                    </a:cubicBezTo>
                    <a:lnTo>
                      <a:pt x="395893" y="0"/>
                    </a:lnTo>
                    <a:cubicBezTo>
                      <a:pt x="547984" y="0"/>
                      <a:pt x="671278" y="123294"/>
                      <a:pt x="671278" y="275385"/>
                    </a:cubicBezTo>
                    <a:lnTo>
                      <a:pt x="671278" y="556566"/>
                    </a:lnTo>
                    <a:lnTo>
                      <a:pt x="0" y="556566"/>
                    </a:lnTo>
                    <a:lnTo>
                      <a:pt x="0" y="275385"/>
                    </a:lnTo>
                    <a:close/>
                  </a:path>
                </a:pathLst>
              </a:cu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1369181" y="3766163"/>
              <a:ext cx="410849" cy="817117"/>
              <a:chOff x="1770434" y="3053540"/>
              <a:chExt cx="671278" cy="1335072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1783144" y="3053540"/>
                <a:ext cx="605849" cy="605849"/>
              </a:xfrm>
              <a:prstGeom prst="ellipse">
                <a:avLst/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圆角矩形 11"/>
              <p:cNvSpPr/>
              <p:nvPr/>
            </p:nvSpPr>
            <p:spPr>
              <a:xfrm>
                <a:off x="1770434" y="3684013"/>
                <a:ext cx="671278" cy="704599"/>
              </a:xfrm>
              <a:custGeom>
                <a:avLst/>
                <a:gdLst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395893 w 671278"/>
                  <a:gd name="connsiteY5" fmla="*/ 831951 h 831951"/>
                  <a:gd name="connsiteX6" fmla="*/ 275385 w 671278"/>
                  <a:gd name="connsiteY6" fmla="*/ 831951 h 831951"/>
                  <a:gd name="connsiteX7" fmla="*/ 0 w 671278"/>
                  <a:gd name="connsiteY7" fmla="*/ 556566 h 831951"/>
                  <a:gd name="connsiteX8" fmla="*/ 0 w 671278"/>
                  <a:gd name="connsiteY8" fmla="*/ 275385 h 831951"/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275385 w 671278"/>
                  <a:gd name="connsiteY5" fmla="*/ 831951 h 831951"/>
                  <a:gd name="connsiteX6" fmla="*/ 0 w 671278"/>
                  <a:gd name="connsiteY6" fmla="*/ 556566 h 831951"/>
                  <a:gd name="connsiteX7" fmla="*/ 0 w 671278"/>
                  <a:gd name="connsiteY7" fmla="*/ 275385 h 831951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278" h="556566">
                    <a:moveTo>
                      <a:pt x="0" y="275385"/>
                    </a:moveTo>
                    <a:cubicBezTo>
                      <a:pt x="0" y="123294"/>
                      <a:pt x="123294" y="0"/>
                      <a:pt x="275385" y="0"/>
                    </a:cubicBezTo>
                    <a:lnTo>
                      <a:pt x="395893" y="0"/>
                    </a:lnTo>
                    <a:cubicBezTo>
                      <a:pt x="547984" y="0"/>
                      <a:pt x="671278" y="123294"/>
                      <a:pt x="671278" y="275385"/>
                    </a:cubicBezTo>
                    <a:lnTo>
                      <a:pt x="671278" y="556566"/>
                    </a:lnTo>
                    <a:lnTo>
                      <a:pt x="0" y="556566"/>
                    </a:lnTo>
                    <a:lnTo>
                      <a:pt x="0" y="275385"/>
                    </a:lnTo>
                    <a:close/>
                  </a:path>
                </a:pathLst>
              </a:cu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7" name="TextBox 76"/>
          <p:cNvSpPr txBox="1"/>
          <p:nvPr/>
        </p:nvSpPr>
        <p:spPr>
          <a:xfrm>
            <a:off x="1900341" y="2616694"/>
            <a:ext cx="221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加入校学生会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部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828" y="2504035"/>
            <a:ext cx="401539" cy="401539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5759248" y="2618740"/>
            <a:ext cx="2964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itchFamily="2" charset="2"/>
              <a:buChar char="n"/>
            </a:pP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定期举办</a:t>
            </a:r>
            <a:r>
              <a:rPr lang="en-US" altLang="zh-CN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活动</a:t>
            </a:r>
            <a:r>
              <a:rPr lang="zh-CN" altLang="en-US" sz="1200" b="1" dirty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撰写活动策划方案</a:t>
            </a: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828" y="4073080"/>
            <a:ext cx="401539" cy="401539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5759248" y="4155926"/>
            <a:ext cx="21948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itchFamily="2" charset="2"/>
              <a:buChar char="n"/>
            </a:pP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围绕广大学生开展</a:t>
            </a:r>
            <a:r>
              <a:rPr lang="en-US" altLang="zh-CN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调研</a:t>
            </a:r>
          </a:p>
        </p:txBody>
      </p:sp>
      <p:sp>
        <p:nvSpPr>
          <p:cNvPr id="34" name="圆角矩形标注 33"/>
          <p:cNvSpPr/>
          <p:nvPr/>
        </p:nvSpPr>
        <p:spPr>
          <a:xfrm>
            <a:off x="5124337" y="416542"/>
            <a:ext cx="3168352" cy="1794954"/>
          </a:xfrm>
          <a:prstGeom prst="wedgeRoundRectCallout">
            <a:avLst>
              <a:gd name="adj1" fmla="val -34662"/>
              <a:gd name="adj2" fmla="val 61969"/>
              <a:gd name="adj3" fmla="val 16667"/>
            </a:avLst>
          </a:prstGeom>
          <a:blipFill>
            <a:blip r:embed="rId5"/>
            <a:stretch>
              <a:fillRect/>
            </a:stretch>
          </a:blipFill>
          <a:ln w="6350"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标注 57"/>
          <p:cNvSpPr/>
          <p:nvPr/>
        </p:nvSpPr>
        <p:spPr>
          <a:xfrm>
            <a:off x="5283471" y="3147814"/>
            <a:ext cx="1425042" cy="769882"/>
          </a:xfrm>
          <a:prstGeom prst="wedgeRoundRectCallout">
            <a:avLst>
              <a:gd name="adj1" fmla="val -32534"/>
              <a:gd name="adj2" fmla="val 65208"/>
              <a:gd name="adj3" fmla="val 16667"/>
            </a:avLst>
          </a:prstGeom>
          <a:noFill/>
          <a:ln w="6350"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亲，关于学校说</a:t>
            </a:r>
            <a:endParaRPr lang="en-US" altLang="zh-CN" sz="1050" dirty="0" smtClean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不够大气的问题，</a:t>
            </a: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你怎么看？</a:t>
            </a:r>
            <a:endParaRPr lang="zh-CN" altLang="en-US" sz="105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圆角矩形标注 58"/>
          <p:cNvSpPr/>
          <p:nvPr/>
        </p:nvSpPr>
        <p:spPr>
          <a:xfrm>
            <a:off x="7078052" y="3147814"/>
            <a:ext cx="1425042" cy="769882"/>
          </a:xfrm>
          <a:prstGeom prst="wedgeRoundRectCallout">
            <a:avLst>
              <a:gd name="adj1" fmla="val 38317"/>
              <a:gd name="adj2" fmla="val 68920"/>
              <a:gd name="adj3" fmla="val 16667"/>
            </a:avLst>
          </a:prstGeom>
          <a:noFill/>
          <a:ln w="6350"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我可以说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脏话</a:t>
            </a: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么？</a:t>
            </a:r>
            <a:endParaRPr lang="zh-CN" altLang="en-US" sz="105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圆角矩形标注 59"/>
          <p:cNvSpPr/>
          <p:nvPr/>
        </p:nvSpPr>
        <p:spPr>
          <a:xfrm>
            <a:off x="5283471" y="3147814"/>
            <a:ext cx="1425042" cy="769882"/>
          </a:xfrm>
          <a:prstGeom prst="wedgeRoundRectCallout">
            <a:avLst>
              <a:gd name="adj1" fmla="val -32534"/>
              <a:gd name="adj2" fmla="val 65208"/>
              <a:gd name="adj3" fmla="val 16667"/>
            </a:avLst>
          </a:prstGeom>
          <a:noFill/>
          <a:ln w="6350"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不可以</a:t>
            </a:r>
            <a:r>
              <a:rPr lang="en-US" altLang="zh-CN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en-US" sz="105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圆角矩形标注 60"/>
          <p:cNvSpPr/>
          <p:nvPr/>
        </p:nvSpPr>
        <p:spPr>
          <a:xfrm>
            <a:off x="7082755" y="3147814"/>
            <a:ext cx="1425042" cy="769882"/>
          </a:xfrm>
          <a:prstGeom prst="wedgeRoundRectCallout">
            <a:avLst>
              <a:gd name="adj1" fmla="val 38317"/>
              <a:gd name="adj2" fmla="val 68920"/>
              <a:gd name="adj3" fmla="val 16667"/>
            </a:avLst>
          </a:prstGeom>
          <a:noFill/>
          <a:ln w="6350"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那我</a:t>
            </a: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无话可说</a:t>
            </a: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en-US" altLang="zh-CN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en-US" sz="105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258" y="4073080"/>
            <a:ext cx="401539" cy="401539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683" y="4073080"/>
            <a:ext cx="401539" cy="401539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1275358" y="3229573"/>
            <a:ext cx="577071" cy="490864"/>
            <a:chOff x="1369181" y="3628296"/>
            <a:chExt cx="1551491" cy="1319717"/>
          </a:xfrm>
        </p:grpSpPr>
        <p:grpSp>
          <p:nvGrpSpPr>
            <p:cNvPr id="42" name="组合 41"/>
            <p:cNvGrpSpPr/>
            <p:nvPr/>
          </p:nvGrpSpPr>
          <p:grpSpPr>
            <a:xfrm>
              <a:off x="2249394" y="3628296"/>
              <a:ext cx="671278" cy="1319717"/>
              <a:chOff x="1770434" y="3068895"/>
              <a:chExt cx="671278" cy="1319717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1783144" y="3068895"/>
                <a:ext cx="605848" cy="605849"/>
              </a:xfrm>
              <a:prstGeom prst="ellipse">
                <a:avLst/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圆角矩形 11"/>
              <p:cNvSpPr/>
              <p:nvPr/>
            </p:nvSpPr>
            <p:spPr>
              <a:xfrm>
                <a:off x="1770434" y="3684013"/>
                <a:ext cx="671278" cy="704599"/>
              </a:xfrm>
              <a:custGeom>
                <a:avLst/>
                <a:gdLst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395893 w 671278"/>
                  <a:gd name="connsiteY5" fmla="*/ 831951 h 831951"/>
                  <a:gd name="connsiteX6" fmla="*/ 275385 w 671278"/>
                  <a:gd name="connsiteY6" fmla="*/ 831951 h 831951"/>
                  <a:gd name="connsiteX7" fmla="*/ 0 w 671278"/>
                  <a:gd name="connsiteY7" fmla="*/ 556566 h 831951"/>
                  <a:gd name="connsiteX8" fmla="*/ 0 w 671278"/>
                  <a:gd name="connsiteY8" fmla="*/ 275385 h 831951"/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275385 w 671278"/>
                  <a:gd name="connsiteY5" fmla="*/ 831951 h 831951"/>
                  <a:gd name="connsiteX6" fmla="*/ 0 w 671278"/>
                  <a:gd name="connsiteY6" fmla="*/ 556566 h 831951"/>
                  <a:gd name="connsiteX7" fmla="*/ 0 w 671278"/>
                  <a:gd name="connsiteY7" fmla="*/ 275385 h 831951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278" h="556566">
                    <a:moveTo>
                      <a:pt x="0" y="275385"/>
                    </a:moveTo>
                    <a:cubicBezTo>
                      <a:pt x="0" y="123294"/>
                      <a:pt x="123294" y="0"/>
                      <a:pt x="275385" y="0"/>
                    </a:cubicBezTo>
                    <a:lnTo>
                      <a:pt x="395893" y="0"/>
                    </a:lnTo>
                    <a:cubicBezTo>
                      <a:pt x="547984" y="0"/>
                      <a:pt x="671278" y="123294"/>
                      <a:pt x="671278" y="275385"/>
                    </a:cubicBezTo>
                    <a:lnTo>
                      <a:pt x="671278" y="556566"/>
                    </a:lnTo>
                    <a:lnTo>
                      <a:pt x="0" y="556566"/>
                    </a:lnTo>
                    <a:lnTo>
                      <a:pt x="0" y="275385"/>
                    </a:lnTo>
                    <a:close/>
                  </a:path>
                </a:pathLst>
              </a:cu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770766" y="3748127"/>
              <a:ext cx="489301" cy="973148"/>
              <a:chOff x="1770434" y="3053540"/>
              <a:chExt cx="671278" cy="133507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783144" y="3053540"/>
                <a:ext cx="605849" cy="605849"/>
              </a:xfrm>
              <a:prstGeom prst="ellipse">
                <a:avLst/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11"/>
              <p:cNvSpPr/>
              <p:nvPr/>
            </p:nvSpPr>
            <p:spPr>
              <a:xfrm>
                <a:off x="1770434" y="3684013"/>
                <a:ext cx="671278" cy="704599"/>
              </a:xfrm>
              <a:custGeom>
                <a:avLst/>
                <a:gdLst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395893 w 671278"/>
                  <a:gd name="connsiteY5" fmla="*/ 831951 h 831951"/>
                  <a:gd name="connsiteX6" fmla="*/ 275385 w 671278"/>
                  <a:gd name="connsiteY6" fmla="*/ 831951 h 831951"/>
                  <a:gd name="connsiteX7" fmla="*/ 0 w 671278"/>
                  <a:gd name="connsiteY7" fmla="*/ 556566 h 831951"/>
                  <a:gd name="connsiteX8" fmla="*/ 0 w 671278"/>
                  <a:gd name="connsiteY8" fmla="*/ 275385 h 831951"/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275385 w 671278"/>
                  <a:gd name="connsiteY5" fmla="*/ 831951 h 831951"/>
                  <a:gd name="connsiteX6" fmla="*/ 0 w 671278"/>
                  <a:gd name="connsiteY6" fmla="*/ 556566 h 831951"/>
                  <a:gd name="connsiteX7" fmla="*/ 0 w 671278"/>
                  <a:gd name="connsiteY7" fmla="*/ 275385 h 831951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278" h="556566">
                    <a:moveTo>
                      <a:pt x="0" y="275385"/>
                    </a:moveTo>
                    <a:cubicBezTo>
                      <a:pt x="0" y="123294"/>
                      <a:pt x="123294" y="0"/>
                      <a:pt x="275385" y="0"/>
                    </a:cubicBezTo>
                    <a:lnTo>
                      <a:pt x="395893" y="0"/>
                    </a:lnTo>
                    <a:cubicBezTo>
                      <a:pt x="547984" y="0"/>
                      <a:pt x="671278" y="123294"/>
                      <a:pt x="671278" y="275385"/>
                    </a:cubicBezTo>
                    <a:lnTo>
                      <a:pt x="671278" y="556566"/>
                    </a:lnTo>
                    <a:lnTo>
                      <a:pt x="0" y="556566"/>
                    </a:lnTo>
                    <a:lnTo>
                      <a:pt x="0" y="275385"/>
                    </a:lnTo>
                    <a:close/>
                  </a:path>
                </a:pathLst>
              </a:cu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69181" y="3766163"/>
              <a:ext cx="410849" cy="817117"/>
              <a:chOff x="1770434" y="3053540"/>
              <a:chExt cx="671278" cy="133507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783144" y="3053540"/>
                <a:ext cx="605849" cy="605849"/>
              </a:xfrm>
              <a:prstGeom prst="ellipse">
                <a:avLst/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圆角矩形 11"/>
              <p:cNvSpPr/>
              <p:nvPr/>
            </p:nvSpPr>
            <p:spPr>
              <a:xfrm>
                <a:off x="1770434" y="3684013"/>
                <a:ext cx="671278" cy="704599"/>
              </a:xfrm>
              <a:custGeom>
                <a:avLst/>
                <a:gdLst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395893 w 671278"/>
                  <a:gd name="connsiteY5" fmla="*/ 831951 h 831951"/>
                  <a:gd name="connsiteX6" fmla="*/ 275385 w 671278"/>
                  <a:gd name="connsiteY6" fmla="*/ 831951 h 831951"/>
                  <a:gd name="connsiteX7" fmla="*/ 0 w 671278"/>
                  <a:gd name="connsiteY7" fmla="*/ 556566 h 831951"/>
                  <a:gd name="connsiteX8" fmla="*/ 0 w 671278"/>
                  <a:gd name="connsiteY8" fmla="*/ 275385 h 831951"/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275385 w 671278"/>
                  <a:gd name="connsiteY5" fmla="*/ 831951 h 831951"/>
                  <a:gd name="connsiteX6" fmla="*/ 0 w 671278"/>
                  <a:gd name="connsiteY6" fmla="*/ 556566 h 831951"/>
                  <a:gd name="connsiteX7" fmla="*/ 0 w 671278"/>
                  <a:gd name="connsiteY7" fmla="*/ 275385 h 831951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278" h="556566">
                    <a:moveTo>
                      <a:pt x="0" y="275385"/>
                    </a:moveTo>
                    <a:cubicBezTo>
                      <a:pt x="0" y="123294"/>
                      <a:pt x="123294" y="0"/>
                      <a:pt x="275385" y="0"/>
                    </a:cubicBezTo>
                    <a:lnTo>
                      <a:pt x="395893" y="0"/>
                    </a:lnTo>
                    <a:cubicBezTo>
                      <a:pt x="547984" y="0"/>
                      <a:pt x="671278" y="123294"/>
                      <a:pt x="671278" y="275385"/>
                    </a:cubicBezTo>
                    <a:lnTo>
                      <a:pt x="671278" y="556566"/>
                    </a:lnTo>
                    <a:lnTo>
                      <a:pt x="0" y="556566"/>
                    </a:lnTo>
                    <a:lnTo>
                      <a:pt x="0" y="275385"/>
                    </a:lnTo>
                    <a:close/>
                  </a:path>
                </a:pathLst>
              </a:cu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1" name="TextBox 50"/>
          <p:cNvSpPr txBox="1"/>
          <p:nvPr/>
        </p:nvSpPr>
        <p:spPr>
          <a:xfrm>
            <a:off x="1900341" y="3319910"/>
            <a:ext cx="2446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担任专业团委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委员</a:t>
            </a:r>
          </a:p>
        </p:txBody>
      </p:sp>
    </p:spTree>
    <p:extLst>
      <p:ext uri="{BB962C8B-B14F-4D97-AF65-F5344CB8AC3E}">
        <p14:creationId xmlns:p14="http://schemas.microsoft.com/office/powerpoint/2010/main" val="65392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4" fill="hold" nodeType="after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66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7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0" presetID="2" presetClass="exit" presetSubtype="2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2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2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xit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2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/>
          <p:bldP spid="53" grpId="0"/>
          <p:bldP spid="53" grpId="1"/>
          <p:bldP spid="55" grpId="0"/>
          <p:bldP spid="55" grpId="1"/>
          <p:bldP spid="34" grpId="0" animBg="1"/>
          <p:bldP spid="34" grpId="1" animBg="1"/>
          <p:bldP spid="58" grpId="0" animBg="1"/>
          <p:bldP spid="58" grpId="1" animBg="1"/>
          <p:bldP spid="58" grpId="2" animBg="1"/>
          <p:bldP spid="59" grpId="0" animBg="1"/>
          <p:bldP spid="59" grpId="1" animBg="1"/>
          <p:bldP spid="59" grpId="2" animBg="1"/>
          <p:bldP spid="60" grpId="0" animBg="1"/>
          <p:bldP spid="60" grpId="1" animBg="1"/>
          <p:bldP spid="61" grpId="0" animBg="1"/>
          <p:bldP spid="61" grpId="1" animBg="1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66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7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0" presetID="2" presetClass="exit" presetSubtype="2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2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2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2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xit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/>
          <p:bldP spid="53" grpId="0"/>
          <p:bldP spid="53" grpId="1"/>
          <p:bldP spid="55" grpId="0"/>
          <p:bldP spid="55" grpId="1"/>
          <p:bldP spid="34" grpId="0" animBg="1"/>
          <p:bldP spid="34" grpId="1" animBg="1"/>
          <p:bldP spid="58" grpId="0" animBg="1"/>
          <p:bldP spid="58" grpId="1" animBg="1"/>
          <p:bldP spid="58" grpId="2" animBg="1"/>
          <p:bldP spid="59" grpId="0" animBg="1"/>
          <p:bldP spid="59" grpId="1" animBg="1"/>
          <p:bldP spid="59" grpId="2" animBg="1"/>
          <p:bldP spid="60" grpId="0" animBg="1"/>
          <p:bldP spid="60" grpId="1" animBg="1"/>
          <p:bldP spid="61" grpId="0" animBg="1"/>
          <p:bldP spid="61" grpId="1" animBg="1"/>
          <p:bldP spid="51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 rot="5400000">
            <a:off x="-523739" y="2025511"/>
            <a:ext cx="24609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2015</a:t>
            </a:r>
            <a:endParaRPr lang="zh-CN" altLang="en-US" sz="8000" dirty="0" smtClean="0">
              <a:blipFill dpi="0" rotWithShape="1">
                <a:blip r:embed="rId3"/>
                <a:srcRect/>
                <a:stretch>
                  <a:fillRect/>
                </a:stretch>
              </a:blip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938841" y="2451900"/>
            <a:ext cx="310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担任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PPTer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联盟节操部副部长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211890" y="2355726"/>
            <a:ext cx="680438" cy="542688"/>
            <a:chOff x="1211890" y="2932033"/>
            <a:chExt cx="680438" cy="542688"/>
          </a:xfrm>
        </p:grpSpPr>
        <p:sp>
          <p:nvSpPr>
            <p:cNvPr id="15" name="圆角矩形 14"/>
            <p:cNvSpPr/>
            <p:nvPr/>
          </p:nvSpPr>
          <p:spPr>
            <a:xfrm>
              <a:off x="1211890" y="2932033"/>
              <a:ext cx="680438" cy="478103"/>
            </a:xfrm>
            <a:prstGeom prst="roundRect">
              <a:avLst>
                <a:gd name="adj" fmla="val 4567"/>
              </a:avLst>
            </a:prstGeom>
            <a:solidFill>
              <a:srgbClr val="00BFD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53218" y="2966688"/>
              <a:ext cx="597783" cy="346646"/>
            </a:xfrm>
            <a:prstGeom prst="roundRect">
              <a:avLst>
                <a:gd name="adj" fmla="val 979"/>
              </a:avLst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1539144" y="3349615"/>
              <a:ext cx="22168" cy="22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1211890" y="3315603"/>
              <a:ext cx="6804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梯形 17"/>
            <p:cNvSpPr/>
            <p:nvPr/>
          </p:nvSpPr>
          <p:spPr>
            <a:xfrm>
              <a:off x="1466701" y="3401636"/>
              <a:ext cx="166051" cy="45701"/>
            </a:xfrm>
            <a:prstGeom prst="trapezoid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449811" y="3447335"/>
              <a:ext cx="199261" cy="27386"/>
            </a:xfrm>
            <a:prstGeom prst="roundRect">
              <a:avLst>
                <a:gd name="adj" fmla="val 979"/>
              </a:avLst>
            </a:prstGeom>
            <a:solidFill>
              <a:srgbClr val="00BFD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318577" y="3016872"/>
              <a:ext cx="4571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00BFD1"/>
                  </a:solidFill>
                  <a:latin typeface="方正大黑简体" pitchFamily="65" charset="-122"/>
                  <a:ea typeface="方正大黑简体" pitchFamily="65" charset="-122"/>
                </a:rPr>
                <a:t>J C</a:t>
              </a:r>
              <a:endParaRPr lang="zh-CN" altLang="en-US" sz="1400" b="1" dirty="0" smtClean="0">
                <a:solidFill>
                  <a:srgbClr val="00BFD1"/>
                </a:solidFill>
                <a:latin typeface="方正大黑简体" pitchFamily="65" charset="-122"/>
                <a:ea typeface="方正大黑简体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740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2500">
        <p14:pan dir="u"/>
      </p:transition>
    </mc:Choice>
    <mc:Fallback xmlns="">
      <p:transition spd="slow" advTm="2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 rot="5400000">
            <a:off x="-523739" y="2025511"/>
            <a:ext cx="24609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2016</a:t>
            </a:r>
            <a:endParaRPr lang="zh-CN" altLang="en-US" sz="8000" dirty="0" smtClean="0">
              <a:blipFill dpi="0" rotWithShape="1">
                <a:blip r:embed="rId3"/>
                <a:srcRect/>
                <a:stretch>
                  <a:fillRect/>
                </a:stretch>
              </a:blipFill>
              <a:latin typeface="方正大黑简体" pitchFamily="65" charset="-122"/>
              <a:ea typeface="方正大黑简体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19898" y="2337310"/>
            <a:ext cx="609685" cy="502468"/>
            <a:chOff x="1400400" y="1620162"/>
            <a:chExt cx="909913" cy="749899"/>
          </a:xfrm>
        </p:grpSpPr>
        <p:sp>
          <p:nvSpPr>
            <p:cNvPr id="23" name="椭圆 22"/>
            <p:cNvSpPr/>
            <p:nvPr/>
          </p:nvSpPr>
          <p:spPr>
            <a:xfrm>
              <a:off x="1400400" y="1620162"/>
              <a:ext cx="293119" cy="293119"/>
            </a:xfrm>
            <a:prstGeom prst="ellipse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11"/>
            <p:cNvSpPr/>
            <p:nvPr/>
          </p:nvSpPr>
          <p:spPr>
            <a:xfrm>
              <a:off x="1461490" y="1926928"/>
              <a:ext cx="217680" cy="443133"/>
            </a:xfrm>
            <a:custGeom>
              <a:avLst/>
              <a:gdLst>
                <a:gd name="connsiteX0" fmla="*/ 0 w 671278"/>
                <a:gd name="connsiteY0" fmla="*/ 275385 h 831951"/>
                <a:gd name="connsiteX1" fmla="*/ 275385 w 671278"/>
                <a:gd name="connsiteY1" fmla="*/ 0 h 831951"/>
                <a:gd name="connsiteX2" fmla="*/ 395893 w 671278"/>
                <a:gd name="connsiteY2" fmla="*/ 0 h 831951"/>
                <a:gd name="connsiteX3" fmla="*/ 671278 w 671278"/>
                <a:gd name="connsiteY3" fmla="*/ 275385 h 831951"/>
                <a:gd name="connsiteX4" fmla="*/ 671278 w 671278"/>
                <a:gd name="connsiteY4" fmla="*/ 556566 h 831951"/>
                <a:gd name="connsiteX5" fmla="*/ 395893 w 671278"/>
                <a:gd name="connsiteY5" fmla="*/ 831951 h 831951"/>
                <a:gd name="connsiteX6" fmla="*/ 275385 w 671278"/>
                <a:gd name="connsiteY6" fmla="*/ 831951 h 831951"/>
                <a:gd name="connsiteX7" fmla="*/ 0 w 671278"/>
                <a:gd name="connsiteY7" fmla="*/ 556566 h 831951"/>
                <a:gd name="connsiteX8" fmla="*/ 0 w 671278"/>
                <a:gd name="connsiteY8" fmla="*/ 275385 h 831951"/>
                <a:gd name="connsiteX0" fmla="*/ 0 w 671278"/>
                <a:gd name="connsiteY0" fmla="*/ 275385 h 831951"/>
                <a:gd name="connsiteX1" fmla="*/ 275385 w 671278"/>
                <a:gd name="connsiteY1" fmla="*/ 0 h 831951"/>
                <a:gd name="connsiteX2" fmla="*/ 395893 w 671278"/>
                <a:gd name="connsiteY2" fmla="*/ 0 h 831951"/>
                <a:gd name="connsiteX3" fmla="*/ 671278 w 671278"/>
                <a:gd name="connsiteY3" fmla="*/ 275385 h 831951"/>
                <a:gd name="connsiteX4" fmla="*/ 671278 w 671278"/>
                <a:gd name="connsiteY4" fmla="*/ 556566 h 831951"/>
                <a:gd name="connsiteX5" fmla="*/ 275385 w 671278"/>
                <a:gd name="connsiteY5" fmla="*/ 831951 h 831951"/>
                <a:gd name="connsiteX6" fmla="*/ 0 w 671278"/>
                <a:gd name="connsiteY6" fmla="*/ 556566 h 831951"/>
                <a:gd name="connsiteX7" fmla="*/ 0 w 671278"/>
                <a:gd name="connsiteY7" fmla="*/ 275385 h 831951"/>
                <a:gd name="connsiteX0" fmla="*/ 0 w 671278"/>
                <a:gd name="connsiteY0" fmla="*/ 275385 h 556566"/>
                <a:gd name="connsiteX1" fmla="*/ 275385 w 671278"/>
                <a:gd name="connsiteY1" fmla="*/ 0 h 556566"/>
                <a:gd name="connsiteX2" fmla="*/ 395893 w 671278"/>
                <a:gd name="connsiteY2" fmla="*/ 0 h 556566"/>
                <a:gd name="connsiteX3" fmla="*/ 671278 w 671278"/>
                <a:gd name="connsiteY3" fmla="*/ 275385 h 556566"/>
                <a:gd name="connsiteX4" fmla="*/ 671278 w 671278"/>
                <a:gd name="connsiteY4" fmla="*/ 556566 h 556566"/>
                <a:gd name="connsiteX5" fmla="*/ 0 w 671278"/>
                <a:gd name="connsiteY5" fmla="*/ 556566 h 556566"/>
                <a:gd name="connsiteX6" fmla="*/ 0 w 671278"/>
                <a:gd name="connsiteY6" fmla="*/ 275385 h 556566"/>
                <a:gd name="connsiteX0" fmla="*/ 0 w 671278"/>
                <a:gd name="connsiteY0" fmla="*/ 275385 h 556566"/>
                <a:gd name="connsiteX1" fmla="*/ 275385 w 671278"/>
                <a:gd name="connsiteY1" fmla="*/ 0 h 556566"/>
                <a:gd name="connsiteX2" fmla="*/ 395893 w 671278"/>
                <a:gd name="connsiteY2" fmla="*/ 0 h 556566"/>
                <a:gd name="connsiteX3" fmla="*/ 671278 w 671278"/>
                <a:gd name="connsiteY3" fmla="*/ 275385 h 556566"/>
                <a:gd name="connsiteX4" fmla="*/ 671278 w 671278"/>
                <a:gd name="connsiteY4" fmla="*/ 556566 h 556566"/>
                <a:gd name="connsiteX5" fmla="*/ 0 w 671278"/>
                <a:gd name="connsiteY5" fmla="*/ 556566 h 556566"/>
                <a:gd name="connsiteX6" fmla="*/ 0 w 671278"/>
                <a:gd name="connsiteY6" fmla="*/ 275385 h 556566"/>
                <a:gd name="connsiteX0" fmla="*/ 0 w 671278"/>
                <a:gd name="connsiteY0" fmla="*/ 556566 h 556566"/>
                <a:gd name="connsiteX1" fmla="*/ 275385 w 671278"/>
                <a:gd name="connsiteY1" fmla="*/ 0 h 556566"/>
                <a:gd name="connsiteX2" fmla="*/ 395893 w 671278"/>
                <a:gd name="connsiteY2" fmla="*/ 0 h 556566"/>
                <a:gd name="connsiteX3" fmla="*/ 671278 w 671278"/>
                <a:gd name="connsiteY3" fmla="*/ 275385 h 556566"/>
                <a:gd name="connsiteX4" fmla="*/ 671278 w 671278"/>
                <a:gd name="connsiteY4" fmla="*/ 556566 h 556566"/>
                <a:gd name="connsiteX5" fmla="*/ 0 w 671278"/>
                <a:gd name="connsiteY5" fmla="*/ 556566 h 556566"/>
                <a:gd name="connsiteX0" fmla="*/ 0 w 426919"/>
                <a:gd name="connsiteY0" fmla="*/ 556566 h 556566"/>
                <a:gd name="connsiteX1" fmla="*/ 31026 w 426919"/>
                <a:gd name="connsiteY1" fmla="*/ 0 h 556566"/>
                <a:gd name="connsiteX2" fmla="*/ 151534 w 426919"/>
                <a:gd name="connsiteY2" fmla="*/ 0 h 556566"/>
                <a:gd name="connsiteX3" fmla="*/ 426919 w 426919"/>
                <a:gd name="connsiteY3" fmla="*/ 275385 h 556566"/>
                <a:gd name="connsiteX4" fmla="*/ 426919 w 426919"/>
                <a:gd name="connsiteY4" fmla="*/ 556566 h 556566"/>
                <a:gd name="connsiteX5" fmla="*/ 0 w 426919"/>
                <a:gd name="connsiteY5" fmla="*/ 556566 h 556566"/>
                <a:gd name="connsiteX0" fmla="*/ 0 w 400483"/>
                <a:gd name="connsiteY0" fmla="*/ 549607 h 556566"/>
                <a:gd name="connsiteX1" fmla="*/ 4590 w 400483"/>
                <a:gd name="connsiteY1" fmla="*/ 0 h 556566"/>
                <a:gd name="connsiteX2" fmla="*/ 125098 w 400483"/>
                <a:gd name="connsiteY2" fmla="*/ 0 h 556566"/>
                <a:gd name="connsiteX3" fmla="*/ 400483 w 400483"/>
                <a:gd name="connsiteY3" fmla="*/ 275385 h 556566"/>
                <a:gd name="connsiteX4" fmla="*/ 400483 w 400483"/>
                <a:gd name="connsiteY4" fmla="*/ 556566 h 556566"/>
                <a:gd name="connsiteX5" fmla="*/ 0 w 400483"/>
                <a:gd name="connsiteY5" fmla="*/ 549607 h 556566"/>
                <a:gd name="connsiteX0" fmla="*/ 22000 w 422483"/>
                <a:gd name="connsiteY0" fmla="*/ 549607 h 556566"/>
                <a:gd name="connsiteX1" fmla="*/ 26590 w 422483"/>
                <a:gd name="connsiteY1" fmla="*/ 0 h 556566"/>
                <a:gd name="connsiteX2" fmla="*/ 147098 w 422483"/>
                <a:gd name="connsiteY2" fmla="*/ 0 h 556566"/>
                <a:gd name="connsiteX3" fmla="*/ 422483 w 422483"/>
                <a:gd name="connsiteY3" fmla="*/ 275385 h 556566"/>
                <a:gd name="connsiteX4" fmla="*/ 422483 w 422483"/>
                <a:gd name="connsiteY4" fmla="*/ 556566 h 556566"/>
                <a:gd name="connsiteX5" fmla="*/ 22000 w 422483"/>
                <a:gd name="connsiteY5" fmla="*/ 549607 h 556566"/>
                <a:gd name="connsiteX0" fmla="*/ 34267 w 434750"/>
                <a:gd name="connsiteY0" fmla="*/ 549607 h 556566"/>
                <a:gd name="connsiteX1" fmla="*/ 38857 w 434750"/>
                <a:gd name="connsiteY1" fmla="*/ 0 h 556566"/>
                <a:gd name="connsiteX2" fmla="*/ 159365 w 434750"/>
                <a:gd name="connsiteY2" fmla="*/ 0 h 556566"/>
                <a:gd name="connsiteX3" fmla="*/ 434750 w 434750"/>
                <a:gd name="connsiteY3" fmla="*/ 275385 h 556566"/>
                <a:gd name="connsiteX4" fmla="*/ 434750 w 434750"/>
                <a:gd name="connsiteY4" fmla="*/ 556566 h 556566"/>
                <a:gd name="connsiteX5" fmla="*/ 34267 w 434750"/>
                <a:gd name="connsiteY5" fmla="*/ 549607 h 556566"/>
                <a:gd name="connsiteX0" fmla="*/ 52734 w 453217"/>
                <a:gd name="connsiteY0" fmla="*/ 549607 h 556566"/>
                <a:gd name="connsiteX1" fmla="*/ 57324 w 453217"/>
                <a:gd name="connsiteY1" fmla="*/ 0 h 556566"/>
                <a:gd name="connsiteX2" fmla="*/ 177832 w 453217"/>
                <a:gd name="connsiteY2" fmla="*/ 0 h 556566"/>
                <a:gd name="connsiteX3" fmla="*/ 453217 w 453217"/>
                <a:gd name="connsiteY3" fmla="*/ 275385 h 556566"/>
                <a:gd name="connsiteX4" fmla="*/ 453217 w 453217"/>
                <a:gd name="connsiteY4" fmla="*/ 556566 h 556566"/>
                <a:gd name="connsiteX5" fmla="*/ 52734 w 453217"/>
                <a:gd name="connsiteY5" fmla="*/ 549607 h 556566"/>
                <a:gd name="connsiteX0" fmla="*/ 77070 w 477553"/>
                <a:gd name="connsiteY0" fmla="*/ 549607 h 556566"/>
                <a:gd name="connsiteX1" fmla="*/ 81660 w 477553"/>
                <a:gd name="connsiteY1" fmla="*/ 0 h 556566"/>
                <a:gd name="connsiteX2" fmla="*/ 202168 w 477553"/>
                <a:gd name="connsiteY2" fmla="*/ 0 h 556566"/>
                <a:gd name="connsiteX3" fmla="*/ 477553 w 477553"/>
                <a:gd name="connsiteY3" fmla="*/ 275385 h 556566"/>
                <a:gd name="connsiteX4" fmla="*/ 477553 w 477553"/>
                <a:gd name="connsiteY4" fmla="*/ 556566 h 556566"/>
                <a:gd name="connsiteX5" fmla="*/ 77070 w 477553"/>
                <a:gd name="connsiteY5" fmla="*/ 549607 h 556566"/>
                <a:gd name="connsiteX0" fmla="*/ 80490 w 480973"/>
                <a:gd name="connsiteY0" fmla="*/ 549607 h 556566"/>
                <a:gd name="connsiteX1" fmla="*/ 85080 w 480973"/>
                <a:gd name="connsiteY1" fmla="*/ 0 h 556566"/>
                <a:gd name="connsiteX2" fmla="*/ 205588 w 480973"/>
                <a:gd name="connsiteY2" fmla="*/ 0 h 556566"/>
                <a:gd name="connsiteX3" fmla="*/ 480973 w 480973"/>
                <a:gd name="connsiteY3" fmla="*/ 275385 h 556566"/>
                <a:gd name="connsiteX4" fmla="*/ 480973 w 480973"/>
                <a:gd name="connsiteY4" fmla="*/ 556566 h 556566"/>
                <a:gd name="connsiteX5" fmla="*/ 80490 w 480973"/>
                <a:gd name="connsiteY5" fmla="*/ 549607 h 556566"/>
                <a:gd name="connsiteX0" fmla="*/ 63413 w 463896"/>
                <a:gd name="connsiteY0" fmla="*/ 549607 h 556566"/>
                <a:gd name="connsiteX1" fmla="*/ 1550 w 463896"/>
                <a:gd name="connsiteY1" fmla="*/ 78605 h 556566"/>
                <a:gd name="connsiteX2" fmla="*/ 68003 w 463896"/>
                <a:gd name="connsiteY2" fmla="*/ 0 h 556566"/>
                <a:gd name="connsiteX3" fmla="*/ 188511 w 463896"/>
                <a:gd name="connsiteY3" fmla="*/ 0 h 556566"/>
                <a:gd name="connsiteX4" fmla="*/ 463896 w 463896"/>
                <a:gd name="connsiteY4" fmla="*/ 275385 h 556566"/>
                <a:gd name="connsiteX5" fmla="*/ 463896 w 463896"/>
                <a:gd name="connsiteY5" fmla="*/ 556566 h 556566"/>
                <a:gd name="connsiteX6" fmla="*/ 63413 w 463896"/>
                <a:gd name="connsiteY6" fmla="*/ 549607 h 556566"/>
                <a:gd name="connsiteX0" fmla="*/ 64144 w 464627"/>
                <a:gd name="connsiteY0" fmla="*/ 549607 h 556566"/>
                <a:gd name="connsiteX1" fmla="*/ 19905 w 464627"/>
                <a:gd name="connsiteY1" fmla="*/ 475348 h 556566"/>
                <a:gd name="connsiteX2" fmla="*/ 2281 w 464627"/>
                <a:gd name="connsiteY2" fmla="*/ 78605 h 556566"/>
                <a:gd name="connsiteX3" fmla="*/ 68734 w 464627"/>
                <a:gd name="connsiteY3" fmla="*/ 0 h 556566"/>
                <a:gd name="connsiteX4" fmla="*/ 189242 w 464627"/>
                <a:gd name="connsiteY4" fmla="*/ 0 h 556566"/>
                <a:gd name="connsiteX5" fmla="*/ 464627 w 464627"/>
                <a:gd name="connsiteY5" fmla="*/ 275385 h 556566"/>
                <a:gd name="connsiteX6" fmla="*/ 464627 w 464627"/>
                <a:gd name="connsiteY6" fmla="*/ 556566 h 556566"/>
                <a:gd name="connsiteX7" fmla="*/ 64144 w 464627"/>
                <a:gd name="connsiteY7" fmla="*/ 549607 h 556566"/>
                <a:gd name="connsiteX0" fmla="*/ 74859 w 475342"/>
                <a:gd name="connsiteY0" fmla="*/ 549607 h 556566"/>
                <a:gd name="connsiteX1" fmla="*/ 4185 w 475342"/>
                <a:gd name="connsiteY1" fmla="*/ 482307 h 556566"/>
                <a:gd name="connsiteX2" fmla="*/ 12996 w 475342"/>
                <a:gd name="connsiteY2" fmla="*/ 78605 h 556566"/>
                <a:gd name="connsiteX3" fmla="*/ 79449 w 475342"/>
                <a:gd name="connsiteY3" fmla="*/ 0 h 556566"/>
                <a:gd name="connsiteX4" fmla="*/ 199957 w 475342"/>
                <a:gd name="connsiteY4" fmla="*/ 0 h 556566"/>
                <a:gd name="connsiteX5" fmla="*/ 475342 w 475342"/>
                <a:gd name="connsiteY5" fmla="*/ 275385 h 556566"/>
                <a:gd name="connsiteX6" fmla="*/ 475342 w 475342"/>
                <a:gd name="connsiteY6" fmla="*/ 556566 h 556566"/>
                <a:gd name="connsiteX7" fmla="*/ 74859 w 475342"/>
                <a:gd name="connsiteY7" fmla="*/ 549607 h 556566"/>
                <a:gd name="connsiteX0" fmla="*/ 74861 w 475344"/>
                <a:gd name="connsiteY0" fmla="*/ 549607 h 556566"/>
                <a:gd name="connsiteX1" fmla="*/ 4187 w 475344"/>
                <a:gd name="connsiteY1" fmla="*/ 482307 h 556566"/>
                <a:gd name="connsiteX2" fmla="*/ 12998 w 475344"/>
                <a:gd name="connsiteY2" fmla="*/ 78605 h 556566"/>
                <a:gd name="connsiteX3" fmla="*/ 79451 w 475344"/>
                <a:gd name="connsiteY3" fmla="*/ 0 h 556566"/>
                <a:gd name="connsiteX4" fmla="*/ 199959 w 475344"/>
                <a:gd name="connsiteY4" fmla="*/ 0 h 556566"/>
                <a:gd name="connsiteX5" fmla="*/ 475344 w 475344"/>
                <a:gd name="connsiteY5" fmla="*/ 275385 h 556566"/>
                <a:gd name="connsiteX6" fmla="*/ 475344 w 475344"/>
                <a:gd name="connsiteY6" fmla="*/ 556566 h 556566"/>
                <a:gd name="connsiteX7" fmla="*/ 74861 w 475344"/>
                <a:gd name="connsiteY7" fmla="*/ 549607 h 5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5344" h="556566">
                  <a:moveTo>
                    <a:pt x="74861" y="549607"/>
                  </a:moveTo>
                  <a:cubicBezTo>
                    <a:pt x="741" y="536071"/>
                    <a:pt x="33139" y="536267"/>
                    <a:pt x="4187" y="482307"/>
                  </a:cubicBezTo>
                  <a:cubicBezTo>
                    <a:pt x="-6123" y="403807"/>
                    <a:pt x="4860" y="157830"/>
                    <a:pt x="12998" y="78605"/>
                  </a:cubicBezTo>
                  <a:cubicBezTo>
                    <a:pt x="21136" y="-620"/>
                    <a:pt x="48291" y="13101"/>
                    <a:pt x="79451" y="0"/>
                  </a:cubicBezTo>
                  <a:lnTo>
                    <a:pt x="199959" y="0"/>
                  </a:lnTo>
                  <a:cubicBezTo>
                    <a:pt x="352050" y="0"/>
                    <a:pt x="475344" y="123294"/>
                    <a:pt x="475344" y="275385"/>
                  </a:cubicBezTo>
                  <a:lnTo>
                    <a:pt x="475344" y="556566"/>
                  </a:lnTo>
                  <a:lnTo>
                    <a:pt x="74861" y="549607"/>
                  </a:lnTo>
                  <a:close/>
                </a:path>
              </a:pathLst>
            </a:cu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18969411">
              <a:off x="1519068" y="1915123"/>
              <a:ext cx="293119" cy="118929"/>
            </a:xfrm>
            <a:prstGeom prst="ellipse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空心弧 3"/>
            <p:cNvSpPr/>
            <p:nvPr/>
          </p:nvSpPr>
          <p:spPr>
            <a:xfrm rot="5400000">
              <a:off x="1646237" y="1729445"/>
              <a:ext cx="180840" cy="169996"/>
            </a:xfrm>
            <a:prstGeom prst="blockArc">
              <a:avLst>
                <a:gd name="adj1" fmla="val 12362261"/>
                <a:gd name="adj2" fmla="val 19789259"/>
                <a:gd name="adj3" fmla="val 11944"/>
              </a:avLst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 rot="5400000">
              <a:off x="1646556" y="1762562"/>
              <a:ext cx="124048" cy="116610"/>
            </a:xfrm>
            <a:prstGeom prst="blockArc">
              <a:avLst>
                <a:gd name="adj1" fmla="val 12362261"/>
                <a:gd name="adj2" fmla="val 19789259"/>
                <a:gd name="adj3" fmla="val 11944"/>
              </a:avLst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rot="5400000">
              <a:off x="1671188" y="1712919"/>
              <a:ext cx="216000" cy="203049"/>
            </a:xfrm>
            <a:prstGeom prst="blockArc">
              <a:avLst>
                <a:gd name="adj1" fmla="val 12362261"/>
                <a:gd name="adj2" fmla="val 19789259"/>
                <a:gd name="adj3" fmla="val 11944"/>
              </a:avLst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 flipH="1">
              <a:off x="1812452" y="1926928"/>
              <a:ext cx="497861" cy="424784"/>
              <a:chOff x="1369181" y="3628296"/>
              <a:chExt cx="1551491" cy="1323758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2249394" y="3628296"/>
                <a:ext cx="671278" cy="1319717"/>
                <a:chOff x="1770434" y="3068895"/>
                <a:chExt cx="671278" cy="1319717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1783144" y="3068895"/>
                  <a:ext cx="605848" cy="605849"/>
                </a:xfrm>
                <a:prstGeom prst="ellipse">
                  <a:avLst/>
                </a:prstGeom>
                <a:solidFill>
                  <a:srgbClr val="00BF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圆角矩形 11"/>
                <p:cNvSpPr/>
                <p:nvPr/>
              </p:nvSpPr>
              <p:spPr>
                <a:xfrm>
                  <a:off x="1770434" y="3684013"/>
                  <a:ext cx="671278" cy="704599"/>
                </a:xfrm>
                <a:custGeom>
                  <a:avLst/>
                  <a:gdLst>
                    <a:gd name="connsiteX0" fmla="*/ 0 w 671278"/>
                    <a:gd name="connsiteY0" fmla="*/ 275385 h 831951"/>
                    <a:gd name="connsiteX1" fmla="*/ 275385 w 671278"/>
                    <a:gd name="connsiteY1" fmla="*/ 0 h 831951"/>
                    <a:gd name="connsiteX2" fmla="*/ 395893 w 671278"/>
                    <a:gd name="connsiteY2" fmla="*/ 0 h 831951"/>
                    <a:gd name="connsiteX3" fmla="*/ 671278 w 671278"/>
                    <a:gd name="connsiteY3" fmla="*/ 275385 h 831951"/>
                    <a:gd name="connsiteX4" fmla="*/ 671278 w 671278"/>
                    <a:gd name="connsiteY4" fmla="*/ 556566 h 831951"/>
                    <a:gd name="connsiteX5" fmla="*/ 395893 w 671278"/>
                    <a:gd name="connsiteY5" fmla="*/ 831951 h 831951"/>
                    <a:gd name="connsiteX6" fmla="*/ 275385 w 671278"/>
                    <a:gd name="connsiteY6" fmla="*/ 831951 h 831951"/>
                    <a:gd name="connsiteX7" fmla="*/ 0 w 671278"/>
                    <a:gd name="connsiteY7" fmla="*/ 556566 h 831951"/>
                    <a:gd name="connsiteX8" fmla="*/ 0 w 671278"/>
                    <a:gd name="connsiteY8" fmla="*/ 275385 h 831951"/>
                    <a:gd name="connsiteX0" fmla="*/ 0 w 671278"/>
                    <a:gd name="connsiteY0" fmla="*/ 275385 h 831951"/>
                    <a:gd name="connsiteX1" fmla="*/ 275385 w 671278"/>
                    <a:gd name="connsiteY1" fmla="*/ 0 h 831951"/>
                    <a:gd name="connsiteX2" fmla="*/ 395893 w 671278"/>
                    <a:gd name="connsiteY2" fmla="*/ 0 h 831951"/>
                    <a:gd name="connsiteX3" fmla="*/ 671278 w 671278"/>
                    <a:gd name="connsiteY3" fmla="*/ 275385 h 831951"/>
                    <a:gd name="connsiteX4" fmla="*/ 671278 w 671278"/>
                    <a:gd name="connsiteY4" fmla="*/ 556566 h 831951"/>
                    <a:gd name="connsiteX5" fmla="*/ 275385 w 671278"/>
                    <a:gd name="connsiteY5" fmla="*/ 831951 h 831951"/>
                    <a:gd name="connsiteX6" fmla="*/ 0 w 671278"/>
                    <a:gd name="connsiteY6" fmla="*/ 556566 h 831951"/>
                    <a:gd name="connsiteX7" fmla="*/ 0 w 671278"/>
                    <a:gd name="connsiteY7" fmla="*/ 275385 h 831951"/>
                    <a:gd name="connsiteX0" fmla="*/ 0 w 671278"/>
                    <a:gd name="connsiteY0" fmla="*/ 275385 h 556566"/>
                    <a:gd name="connsiteX1" fmla="*/ 275385 w 671278"/>
                    <a:gd name="connsiteY1" fmla="*/ 0 h 556566"/>
                    <a:gd name="connsiteX2" fmla="*/ 395893 w 671278"/>
                    <a:gd name="connsiteY2" fmla="*/ 0 h 556566"/>
                    <a:gd name="connsiteX3" fmla="*/ 671278 w 671278"/>
                    <a:gd name="connsiteY3" fmla="*/ 275385 h 556566"/>
                    <a:gd name="connsiteX4" fmla="*/ 671278 w 671278"/>
                    <a:gd name="connsiteY4" fmla="*/ 556566 h 556566"/>
                    <a:gd name="connsiteX5" fmla="*/ 0 w 671278"/>
                    <a:gd name="connsiteY5" fmla="*/ 556566 h 556566"/>
                    <a:gd name="connsiteX6" fmla="*/ 0 w 671278"/>
                    <a:gd name="connsiteY6" fmla="*/ 275385 h 556566"/>
                    <a:gd name="connsiteX0" fmla="*/ 0 w 671278"/>
                    <a:gd name="connsiteY0" fmla="*/ 275385 h 556566"/>
                    <a:gd name="connsiteX1" fmla="*/ 275385 w 671278"/>
                    <a:gd name="connsiteY1" fmla="*/ 0 h 556566"/>
                    <a:gd name="connsiteX2" fmla="*/ 395893 w 671278"/>
                    <a:gd name="connsiteY2" fmla="*/ 0 h 556566"/>
                    <a:gd name="connsiteX3" fmla="*/ 671278 w 671278"/>
                    <a:gd name="connsiteY3" fmla="*/ 275385 h 556566"/>
                    <a:gd name="connsiteX4" fmla="*/ 671278 w 671278"/>
                    <a:gd name="connsiteY4" fmla="*/ 556566 h 556566"/>
                    <a:gd name="connsiteX5" fmla="*/ 0 w 671278"/>
                    <a:gd name="connsiteY5" fmla="*/ 556566 h 556566"/>
                    <a:gd name="connsiteX6" fmla="*/ 0 w 671278"/>
                    <a:gd name="connsiteY6" fmla="*/ 275385 h 556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1278" h="556566">
                      <a:moveTo>
                        <a:pt x="0" y="275385"/>
                      </a:moveTo>
                      <a:cubicBezTo>
                        <a:pt x="0" y="123294"/>
                        <a:pt x="123294" y="0"/>
                        <a:pt x="275385" y="0"/>
                      </a:cubicBezTo>
                      <a:lnTo>
                        <a:pt x="395893" y="0"/>
                      </a:lnTo>
                      <a:cubicBezTo>
                        <a:pt x="547984" y="0"/>
                        <a:pt x="671278" y="123294"/>
                        <a:pt x="671278" y="275385"/>
                      </a:cubicBezTo>
                      <a:lnTo>
                        <a:pt x="671278" y="556566"/>
                      </a:lnTo>
                      <a:lnTo>
                        <a:pt x="0" y="556566"/>
                      </a:lnTo>
                      <a:lnTo>
                        <a:pt x="0" y="275385"/>
                      </a:lnTo>
                      <a:close/>
                    </a:path>
                  </a:pathLst>
                </a:custGeom>
                <a:solidFill>
                  <a:srgbClr val="00BF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1770766" y="3969381"/>
                <a:ext cx="489301" cy="973148"/>
                <a:chOff x="1770434" y="3357092"/>
                <a:chExt cx="671278" cy="1335073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1783144" y="3357092"/>
                  <a:ext cx="605848" cy="605848"/>
                </a:xfrm>
                <a:prstGeom prst="ellipse">
                  <a:avLst/>
                </a:prstGeom>
                <a:solidFill>
                  <a:srgbClr val="00BF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圆角矩形 11"/>
                <p:cNvSpPr/>
                <p:nvPr/>
              </p:nvSpPr>
              <p:spPr>
                <a:xfrm>
                  <a:off x="1770434" y="3987565"/>
                  <a:ext cx="671278" cy="704600"/>
                </a:xfrm>
                <a:custGeom>
                  <a:avLst/>
                  <a:gdLst>
                    <a:gd name="connsiteX0" fmla="*/ 0 w 671278"/>
                    <a:gd name="connsiteY0" fmla="*/ 275385 h 831951"/>
                    <a:gd name="connsiteX1" fmla="*/ 275385 w 671278"/>
                    <a:gd name="connsiteY1" fmla="*/ 0 h 831951"/>
                    <a:gd name="connsiteX2" fmla="*/ 395893 w 671278"/>
                    <a:gd name="connsiteY2" fmla="*/ 0 h 831951"/>
                    <a:gd name="connsiteX3" fmla="*/ 671278 w 671278"/>
                    <a:gd name="connsiteY3" fmla="*/ 275385 h 831951"/>
                    <a:gd name="connsiteX4" fmla="*/ 671278 w 671278"/>
                    <a:gd name="connsiteY4" fmla="*/ 556566 h 831951"/>
                    <a:gd name="connsiteX5" fmla="*/ 395893 w 671278"/>
                    <a:gd name="connsiteY5" fmla="*/ 831951 h 831951"/>
                    <a:gd name="connsiteX6" fmla="*/ 275385 w 671278"/>
                    <a:gd name="connsiteY6" fmla="*/ 831951 h 831951"/>
                    <a:gd name="connsiteX7" fmla="*/ 0 w 671278"/>
                    <a:gd name="connsiteY7" fmla="*/ 556566 h 831951"/>
                    <a:gd name="connsiteX8" fmla="*/ 0 w 671278"/>
                    <a:gd name="connsiteY8" fmla="*/ 275385 h 831951"/>
                    <a:gd name="connsiteX0" fmla="*/ 0 w 671278"/>
                    <a:gd name="connsiteY0" fmla="*/ 275385 h 831951"/>
                    <a:gd name="connsiteX1" fmla="*/ 275385 w 671278"/>
                    <a:gd name="connsiteY1" fmla="*/ 0 h 831951"/>
                    <a:gd name="connsiteX2" fmla="*/ 395893 w 671278"/>
                    <a:gd name="connsiteY2" fmla="*/ 0 h 831951"/>
                    <a:gd name="connsiteX3" fmla="*/ 671278 w 671278"/>
                    <a:gd name="connsiteY3" fmla="*/ 275385 h 831951"/>
                    <a:gd name="connsiteX4" fmla="*/ 671278 w 671278"/>
                    <a:gd name="connsiteY4" fmla="*/ 556566 h 831951"/>
                    <a:gd name="connsiteX5" fmla="*/ 275385 w 671278"/>
                    <a:gd name="connsiteY5" fmla="*/ 831951 h 831951"/>
                    <a:gd name="connsiteX6" fmla="*/ 0 w 671278"/>
                    <a:gd name="connsiteY6" fmla="*/ 556566 h 831951"/>
                    <a:gd name="connsiteX7" fmla="*/ 0 w 671278"/>
                    <a:gd name="connsiteY7" fmla="*/ 275385 h 831951"/>
                    <a:gd name="connsiteX0" fmla="*/ 0 w 671278"/>
                    <a:gd name="connsiteY0" fmla="*/ 275385 h 556566"/>
                    <a:gd name="connsiteX1" fmla="*/ 275385 w 671278"/>
                    <a:gd name="connsiteY1" fmla="*/ 0 h 556566"/>
                    <a:gd name="connsiteX2" fmla="*/ 395893 w 671278"/>
                    <a:gd name="connsiteY2" fmla="*/ 0 h 556566"/>
                    <a:gd name="connsiteX3" fmla="*/ 671278 w 671278"/>
                    <a:gd name="connsiteY3" fmla="*/ 275385 h 556566"/>
                    <a:gd name="connsiteX4" fmla="*/ 671278 w 671278"/>
                    <a:gd name="connsiteY4" fmla="*/ 556566 h 556566"/>
                    <a:gd name="connsiteX5" fmla="*/ 0 w 671278"/>
                    <a:gd name="connsiteY5" fmla="*/ 556566 h 556566"/>
                    <a:gd name="connsiteX6" fmla="*/ 0 w 671278"/>
                    <a:gd name="connsiteY6" fmla="*/ 275385 h 556566"/>
                    <a:gd name="connsiteX0" fmla="*/ 0 w 671278"/>
                    <a:gd name="connsiteY0" fmla="*/ 275385 h 556566"/>
                    <a:gd name="connsiteX1" fmla="*/ 275385 w 671278"/>
                    <a:gd name="connsiteY1" fmla="*/ 0 h 556566"/>
                    <a:gd name="connsiteX2" fmla="*/ 395893 w 671278"/>
                    <a:gd name="connsiteY2" fmla="*/ 0 h 556566"/>
                    <a:gd name="connsiteX3" fmla="*/ 671278 w 671278"/>
                    <a:gd name="connsiteY3" fmla="*/ 275385 h 556566"/>
                    <a:gd name="connsiteX4" fmla="*/ 671278 w 671278"/>
                    <a:gd name="connsiteY4" fmla="*/ 556566 h 556566"/>
                    <a:gd name="connsiteX5" fmla="*/ 0 w 671278"/>
                    <a:gd name="connsiteY5" fmla="*/ 556566 h 556566"/>
                    <a:gd name="connsiteX6" fmla="*/ 0 w 671278"/>
                    <a:gd name="connsiteY6" fmla="*/ 275385 h 556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1278" h="556566">
                      <a:moveTo>
                        <a:pt x="0" y="275385"/>
                      </a:moveTo>
                      <a:cubicBezTo>
                        <a:pt x="0" y="123294"/>
                        <a:pt x="123294" y="0"/>
                        <a:pt x="275385" y="0"/>
                      </a:cubicBezTo>
                      <a:lnTo>
                        <a:pt x="395893" y="0"/>
                      </a:lnTo>
                      <a:cubicBezTo>
                        <a:pt x="547984" y="0"/>
                        <a:pt x="671278" y="123294"/>
                        <a:pt x="671278" y="275385"/>
                      </a:cubicBezTo>
                      <a:lnTo>
                        <a:pt x="671278" y="556566"/>
                      </a:lnTo>
                      <a:lnTo>
                        <a:pt x="0" y="556566"/>
                      </a:lnTo>
                      <a:lnTo>
                        <a:pt x="0" y="275385"/>
                      </a:lnTo>
                      <a:close/>
                    </a:path>
                  </a:pathLst>
                </a:custGeom>
                <a:solidFill>
                  <a:srgbClr val="00BF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1369181" y="4134937"/>
                <a:ext cx="410849" cy="817117"/>
                <a:chOff x="1770434" y="3656060"/>
                <a:chExt cx="671278" cy="1335072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1783147" y="3656060"/>
                  <a:ext cx="605848" cy="605848"/>
                </a:xfrm>
                <a:prstGeom prst="ellipse">
                  <a:avLst/>
                </a:prstGeom>
                <a:solidFill>
                  <a:srgbClr val="00BF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圆角矩形 11"/>
                <p:cNvSpPr/>
                <p:nvPr/>
              </p:nvSpPr>
              <p:spPr>
                <a:xfrm>
                  <a:off x="1770434" y="4286534"/>
                  <a:ext cx="671278" cy="704598"/>
                </a:xfrm>
                <a:custGeom>
                  <a:avLst/>
                  <a:gdLst>
                    <a:gd name="connsiteX0" fmla="*/ 0 w 671278"/>
                    <a:gd name="connsiteY0" fmla="*/ 275385 h 831951"/>
                    <a:gd name="connsiteX1" fmla="*/ 275385 w 671278"/>
                    <a:gd name="connsiteY1" fmla="*/ 0 h 831951"/>
                    <a:gd name="connsiteX2" fmla="*/ 395893 w 671278"/>
                    <a:gd name="connsiteY2" fmla="*/ 0 h 831951"/>
                    <a:gd name="connsiteX3" fmla="*/ 671278 w 671278"/>
                    <a:gd name="connsiteY3" fmla="*/ 275385 h 831951"/>
                    <a:gd name="connsiteX4" fmla="*/ 671278 w 671278"/>
                    <a:gd name="connsiteY4" fmla="*/ 556566 h 831951"/>
                    <a:gd name="connsiteX5" fmla="*/ 395893 w 671278"/>
                    <a:gd name="connsiteY5" fmla="*/ 831951 h 831951"/>
                    <a:gd name="connsiteX6" fmla="*/ 275385 w 671278"/>
                    <a:gd name="connsiteY6" fmla="*/ 831951 h 831951"/>
                    <a:gd name="connsiteX7" fmla="*/ 0 w 671278"/>
                    <a:gd name="connsiteY7" fmla="*/ 556566 h 831951"/>
                    <a:gd name="connsiteX8" fmla="*/ 0 w 671278"/>
                    <a:gd name="connsiteY8" fmla="*/ 275385 h 831951"/>
                    <a:gd name="connsiteX0" fmla="*/ 0 w 671278"/>
                    <a:gd name="connsiteY0" fmla="*/ 275385 h 831951"/>
                    <a:gd name="connsiteX1" fmla="*/ 275385 w 671278"/>
                    <a:gd name="connsiteY1" fmla="*/ 0 h 831951"/>
                    <a:gd name="connsiteX2" fmla="*/ 395893 w 671278"/>
                    <a:gd name="connsiteY2" fmla="*/ 0 h 831951"/>
                    <a:gd name="connsiteX3" fmla="*/ 671278 w 671278"/>
                    <a:gd name="connsiteY3" fmla="*/ 275385 h 831951"/>
                    <a:gd name="connsiteX4" fmla="*/ 671278 w 671278"/>
                    <a:gd name="connsiteY4" fmla="*/ 556566 h 831951"/>
                    <a:gd name="connsiteX5" fmla="*/ 275385 w 671278"/>
                    <a:gd name="connsiteY5" fmla="*/ 831951 h 831951"/>
                    <a:gd name="connsiteX6" fmla="*/ 0 w 671278"/>
                    <a:gd name="connsiteY6" fmla="*/ 556566 h 831951"/>
                    <a:gd name="connsiteX7" fmla="*/ 0 w 671278"/>
                    <a:gd name="connsiteY7" fmla="*/ 275385 h 831951"/>
                    <a:gd name="connsiteX0" fmla="*/ 0 w 671278"/>
                    <a:gd name="connsiteY0" fmla="*/ 275385 h 556566"/>
                    <a:gd name="connsiteX1" fmla="*/ 275385 w 671278"/>
                    <a:gd name="connsiteY1" fmla="*/ 0 h 556566"/>
                    <a:gd name="connsiteX2" fmla="*/ 395893 w 671278"/>
                    <a:gd name="connsiteY2" fmla="*/ 0 h 556566"/>
                    <a:gd name="connsiteX3" fmla="*/ 671278 w 671278"/>
                    <a:gd name="connsiteY3" fmla="*/ 275385 h 556566"/>
                    <a:gd name="connsiteX4" fmla="*/ 671278 w 671278"/>
                    <a:gd name="connsiteY4" fmla="*/ 556566 h 556566"/>
                    <a:gd name="connsiteX5" fmla="*/ 0 w 671278"/>
                    <a:gd name="connsiteY5" fmla="*/ 556566 h 556566"/>
                    <a:gd name="connsiteX6" fmla="*/ 0 w 671278"/>
                    <a:gd name="connsiteY6" fmla="*/ 275385 h 556566"/>
                    <a:gd name="connsiteX0" fmla="*/ 0 w 671278"/>
                    <a:gd name="connsiteY0" fmla="*/ 275385 h 556566"/>
                    <a:gd name="connsiteX1" fmla="*/ 275385 w 671278"/>
                    <a:gd name="connsiteY1" fmla="*/ 0 h 556566"/>
                    <a:gd name="connsiteX2" fmla="*/ 395893 w 671278"/>
                    <a:gd name="connsiteY2" fmla="*/ 0 h 556566"/>
                    <a:gd name="connsiteX3" fmla="*/ 671278 w 671278"/>
                    <a:gd name="connsiteY3" fmla="*/ 275385 h 556566"/>
                    <a:gd name="connsiteX4" fmla="*/ 671278 w 671278"/>
                    <a:gd name="connsiteY4" fmla="*/ 556566 h 556566"/>
                    <a:gd name="connsiteX5" fmla="*/ 0 w 671278"/>
                    <a:gd name="connsiteY5" fmla="*/ 556566 h 556566"/>
                    <a:gd name="connsiteX6" fmla="*/ 0 w 671278"/>
                    <a:gd name="connsiteY6" fmla="*/ 275385 h 556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1278" h="556566">
                      <a:moveTo>
                        <a:pt x="0" y="275385"/>
                      </a:moveTo>
                      <a:cubicBezTo>
                        <a:pt x="0" y="123294"/>
                        <a:pt x="123294" y="0"/>
                        <a:pt x="275385" y="0"/>
                      </a:cubicBezTo>
                      <a:lnTo>
                        <a:pt x="395893" y="0"/>
                      </a:lnTo>
                      <a:cubicBezTo>
                        <a:pt x="547984" y="0"/>
                        <a:pt x="671278" y="123294"/>
                        <a:pt x="671278" y="275385"/>
                      </a:cubicBezTo>
                      <a:lnTo>
                        <a:pt x="671278" y="556566"/>
                      </a:lnTo>
                      <a:lnTo>
                        <a:pt x="0" y="556566"/>
                      </a:lnTo>
                      <a:lnTo>
                        <a:pt x="0" y="275385"/>
                      </a:lnTo>
                      <a:close/>
                    </a:path>
                  </a:pathLst>
                </a:custGeom>
                <a:solidFill>
                  <a:srgbClr val="00BF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40" name="TextBox 39"/>
          <p:cNvSpPr txBox="1"/>
          <p:nvPr/>
        </p:nvSpPr>
        <p:spPr>
          <a:xfrm>
            <a:off x="1938841" y="2490450"/>
            <a:ext cx="3139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兼职软妹纸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培训中心老师</a:t>
            </a:r>
          </a:p>
        </p:txBody>
      </p:sp>
    </p:spTree>
    <p:extLst>
      <p:ext uri="{BB962C8B-B14F-4D97-AF65-F5344CB8AC3E}">
        <p14:creationId xmlns:p14="http://schemas.microsoft.com/office/powerpoint/2010/main" val="82776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2500">
        <p14:pan dir="u"/>
      </p:transition>
    </mc:Choice>
    <mc:Fallback xmlns="">
      <p:transition spd="slow" advTm="2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 rot="5400000">
            <a:off x="-523739" y="2025511"/>
            <a:ext cx="24609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2017</a:t>
            </a:r>
            <a:endParaRPr lang="zh-CN" altLang="en-US" sz="8000" dirty="0" smtClean="0">
              <a:blipFill dpi="0" rotWithShape="1">
                <a:blip r:embed="rId3"/>
                <a:srcRect/>
                <a:stretch>
                  <a:fillRect/>
                </a:stretch>
              </a:blip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38841" y="2027493"/>
            <a:ext cx="1523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自由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射击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11890" y="1973108"/>
            <a:ext cx="695814" cy="542688"/>
            <a:chOff x="1211890" y="2932033"/>
            <a:chExt cx="695814" cy="542688"/>
          </a:xfrm>
        </p:grpSpPr>
        <p:sp>
          <p:nvSpPr>
            <p:cNvPr id="41" name="圆角矩形 40"/>
            <p:cNvSpPr/>
            <p:nvPr/>
          </p:nvSpPr>
          <p:spPr>
            <a:xfrm>
              <a:off x="1211890" y="2932033"/>
              <a:ext cx="680438" cy="478103"/>
            </a:xfrm>
            <a:prstGeom prst="roundRect">
              <a:avLst>
                <a:gd name="adj" fmla="val 4567"/>
              </a:avLst>
            </a:prstGeom>
            <a:solidFill>
              <a:srgbClr val="00BFD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1253218" y="2966688"/>
              <a:ext cx="597783" cy="346646"/>
            </a:xfrm>
            <a:prstGeom prst="roundRect">
              <a:avLst>
                <a:gd name="adj" fmla="val 979"/>
              </a:avLst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1539144" y="3349615"/>
              <a:ext cx="22168" cy="22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1211890" y="3315603"/>
              <a:ext cx="6804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梯形 44"/>
            <p:cNvSpPr/>
            <p:nvPr/>
          </p:nvSpPr>
          <p:spPr>
            <a:xfrm>
              <a:off x="1466701" y="3401636"/>
              <a:ext cx="166051" cy="45701"/>
            </a:xfrm>
            <a:prstGeom prst="trapezoid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449811" y="3447335"/>
              <a:ext cx="199261" cy="27386"/>
            </a:xfrm>
            <a:prstGeom prst="roundRect">
              <a:avLst>
                <a:gd name="adj" fmla="val 979"/>
              </a:avLst>
            </a:prstGeom>
            <a:solidFill>
              <a:srgbClr val="00BFD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316420" y="3022087"/>
              <a:ext cx="202784" cy="316601"/>
              <a:chOff x="1219898" y="1867593"/>
              <a:chExt cx="321832" cy="50246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219898" y="1867593"/>
                <a:ext cx="196404" cy="196404"/>
              </a:xfrm>
              <a:prstGeom prst="ellipse">
                <a:avLst/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11"/>
              <p:cNvSpPr/>
              <p:nvPr/>
            </p:nvSpPr>
            <p:spPr>
              <a:xfrm>
                <a:off x="1260831" y="2073141"/>
                <a:ext cx="145856" cy="296920"/>
              </a:xfrm>
              <a:custGeom>
                <a:avLst/>
                <a:gdLst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395893 w 671278"/>
                  <a:gd name="connsiteY5" fmla="*/ 831951 h 831951"/>
                  <a:gd name="connsiteX6" fmla="*/ 275385 w 671278"/>
                  <a:gd name="connsiteY6" fmla="*/ 831951 h 831951"/>
                  <a:gd name="connsiteX7" fmla="*/ 0 w 671278"/>
                  <a:gd name="connsiteY7" fmla="*/ 556566 h 831951"/>
                  <a:gd name="connsiteX8" fmla="*/ 0 w 671278"/>
                  <a:gd name="connsiteY8" fmla="*/ 275385 h 831951"/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275385 w 671278"/>
                  <a:gd name="connsiteY5" fmla="*/ 831951 h 831951"/>
                  <a:gd name="connsiteX6" fmla="*/ 0 w 671278"/>
                  <a:gd name="connsiteY6" fmla="*/ 556566 h 831951"/>
                  <a:gd name="connsiteX7" fmla="*/ 0 w 671278"/>
                  <a:gd name="connsiteY7" fmla="*/ 275385 h 831951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  <a:gd name="connsiteX0" fmla="*/ 0 w 671278"/>
                  <a:gd name="connsiteY0" fmla="*/ 556566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0" fmla="*/ 0 w 426919"/>
                  <a:gd name="connsiteY0" fmla="*/ 556566 h 556566"/>
                  <a:gd name="connsiteX1" fmla="*/ 31026 w 426919"/>
                  <a:gd name="connsiteY1" fmla="*/ 0 h 556566"/>
                  <a:gd name="connsiteX2" fmla="*/ 151534 w 426919"/>
                  <a:gd name="connsiteY2" fmla="*/ 0 h 556566"/>
                  <a:gd name="connsiteX3" fmla="*/ 426919 w 426919"/>
                  <a:gd name="connsiteY3" fmla="*/ 275385 h 556566"/>
                  <a:gd name="connsiteX4" fmla="*/ 426919 w 426919"/>
                  <a:gd name="connsiteY4" fmla="*/ 556566 h 556566"/>
                  <a:gd name="connsiteX5" fmla="*/ 0 w 426919"/>
                  <a:gd name="connsiteY5" fmla="*/ 556566 h 556566"/>
                  <a:gd name="connsiteX0" fmla="*/ 0 w 400483"/>
                  <a:gd name="connsiteY0" fmla="*/ 549607 h 556566"/>
                  <a:gd name="connsiteX1" fmla="*/ 4590 w 400483"/>
                  <a:gd name="connsiteY1" fmla="*/ 0 h 556566"/>
                  <a:gd name="connsiteX2" fmla="*/ 125098 w 400483"/>
                  <a:gd name="connsiteY2" fmla="*/ 0 h 556566"/>
                  <a:gd name="connsiteX3" fmla="*/ 400483 w 400483"/>
                  <a:gd name="connsiteY3" fmla="*/ 275385 h 556566"/>
                  <a:gd name="connsiteX4" fmla="*/ 400483 w 400483"/>
                  <a:gd name="connsiteY4" fmla="*/ 556566 h 556566"/>
                  <a:gd name="connsiteX5" fmla="*/ 0 w 400483"/>
                  <a:gd name="connsiteY5" fmla="*/ 549607 h 556566"/>
                  <a:gd name="connsiteX0" fmla="*/ 22000 w 422483"/>
                  <a:gd name="connsiteY0" fmla="*/ 549607 h 556566"/>
                  <a:gd name="connsiteX1" fmla="*/ 26590 w 422483"/>
                  <a:gd name="connsiteY1" fmla="*/ 0 h 556566"/>
                  <a:gd name="connsiteX2" fmla="*/ 147098 w 422483"/>
                  <a:gd name="connsiteY2" fmla="*/ 0 h 556566"/>
                  <a:gd name="connsiteX3" fmla="*/ 422483 w 422483"/>
                  <a:gd name="connsiteY3" fmla="*/ 275385 h 556566"/>
                  <a:gd name="connsiteX4" fmla="*/ 422483 w 422483"/>
                  <a:gd name="connsiteY4" fmla="*/ 556566 h 556566"/>
                  <a:gd name="connsiteX5" fmla="*/ 22000 w 422483"/>
                  <a:gd name="connsiteY5" fmla="*/ 549607 h 556566"/>
                  <a:gd name="connsiteX0" fmla="*/ 34267 w 434750"/>
                  <a:gd name="connsiteY0" fmla="*/ 549607 h 556566"/>
                  <a:gd name="connsiteX1" fmla="*/ 38857 w 434750"/>
                  <a:gd name="connsiteY1" fmla="*/ 0 h 556566"/>
                  <a:gd name="connsiteX2" fmla="*/ 159365 w 434750"/>
                  <a:gd name="connsiteY2" fmla="*/ 0 h 556566"/>
                  <a:gd name="connsiteX3" fmla="*/ 434750 w 434750"/>
                  <a:gd name="connsiteY3" fmla="*/ 275385 h 556566"/>
                  <a:gd name="connsiteX4" fmla="*/ 434750 w 434750"/>
                  <a:gd name="connsiteY4" fmla="*/ 556566 h 556566"/>
                  <a:gd name="connsiteX5" fmla="*/ 34267 w 434750"/>
                  <a:gd name="connsiteY5" fmla="*/ 549607 h 556566"/>
                  <a:gd name="connsiteX0" fmla="*/ 52734 w 453217"/>
                  <a:gd name="connsiteY0" fmla="*/ 549607 h 556566"/>
                  <a:gd name="connsiteX1" fmla="*/ 57324 w 453217"/>
                  <a:gd name="connsiteY1" fmla="*/ 0 h 556566"/>
                  <a:gd name="connsiteX2" fmla="*/ 177832 w 453217"/>
                  <a:gd name="connsiteY2" fmla="*/ 0 h 556566"/>
                  <a:gd name="connsiteX3" fmla="*/ 453217 w 453217"/>
                  <a:gd name="connsiteY3" fmla="*/ 275385 h 556566"/>
                  <a:gd name="connsiteX4" fmla="*/ 453217 w 453217"/>
                  <a:gd name="connsiteY4" fmla="*/ 556566 h 556566"/>
                  <a:gd name="connsiteX5" fmla="*/ 52734 w 453217"/>
                  <a:gd name="connsiteY5" fmla="*/ 549607 h 556566"/>
                  <a:gd name="connsiteX0" fmla="*/ 77070 w 477553"/>
                  <a:gd name="connsiteY0" fmla="*/ 549607 h 556566"/>
                  <a:gd name="connsiteX1" fmla="*/ 81660 w 477553"/>
                  <a:gd name="connsiteY1" fmla="*/ 0 h 556566"/>
                  <a:gd name="connsiteX2" fmla="*/ 202168 w 477553"/>
                  <a:gd name="connsiteY2" fmla="*/ 0 h 556566"/>
                  <a:gd name="connsiteX3" fmla="*/ 477553 w 477553"/>
                  <a:gd name="connsiteY3" fmla="*/ 275385 h 556566"/>
                  <a:gd name="connsiteX4" fmla="*/ 477553 w 477553"/>
                  <a:gd name="connsiteY4" fmla="*/ 556566 h 556566"/>
                  <a:gd name="connsiteX5" fmla="*/ 77070 w 477553"/>
                  <a:gd name="connsiteY5" fmla="*/ 549607 h 556566"/>
                  <a:gd name="connsiteX0" fmla="*/ 80490 w 480973"/>
                  <a:gd name="connsiteY0" fmla="*/ 549607 h 556566"/>
                  <a:gd name="connsiteX1" fmla="*/ 85080 w 480973"/>
                  <a:gd name="connsiteY1" fmla="*/ 0 h 556566"/>
                  <a:gd name="connsiteX2" fmla="*/ 205588 w 480973"/>
                  <a:gd name="connsiteY2" fmla="*/ 0 h 556566"/>
                  <a:gd name="connsiteX3" fmla="*/ 480973 w 480973"/>
                  <a:gd name="connsiteY3" fmla="*/ 275385 h 556566"/>
                  <a:gd name="connsiteX4" fmla="*/ 480973 w 480973"/>
                  <a:gd name="connsiteY4" fmla="*/ 556566 h 556566"/>
                  <a:gd name="connsiteX5" fmla="*/ 80490 w 480973"/>
                  <a:gd name="connsiteY5" fmla="*/ 549607 h 556566"/>
                  <a:gd name="connsiteX0" fmla="*/ 63413 w 463896"/>
                  <a:gd name="connsiteY0" fmla="*/ 549607 h 556566"/>
                  <a:gd name="connsiteX1" fmla="*/ 1550 w 463896"/>
                  <a:gd name="connsiteY1" fmla="*/ 78605 h 556566"/>
                  <a:gd name="connsiteX2" fmla="*/ 68003 w 463896"/>
                  <a:gd name="connsiteY2" fmla="*/ 0 h 556566"/>
                  <a:gd name="connsiteX3" fmla="*/ 188511 w 463896"/>
                  <a:gd name="connsiteY3" fmla="*/ 0 h 556566"/>
                  <a:gd name="connsiteX4" fmla="*/ 463896 w 463896"/>
                  <a:gd name="connsiteY4" fmla="*/ 275385 h 556566"/>
                  <a:gd name="connsiteX5" fmla="*/ 463896 w 463896"/>
                  <a:gd name="connsiteY5" fmla="*/ 556566 h 556566"/>
                  <a:gd name="connsiteX6" fmla="*/ 63413 w 463896"/>
                  <a:gd name="connsiteY6" fmla="*/ 549607 h 556566"/>
                  <a:gd name="connsiteX0" fmla="*/ 64144 w 464627"/>
                  <a:gd name="connsiteY0" fmla="*/ 549607 h 556566"/>
                  <a:gd name="connsiteX1" fmla="*/ 19905 w 464627"/>
                  <a:gd name="connsiteY1" fmla="*/ 475348 h 556566"/>
                  <a:gd name="connsiteX2" fmla="*/ 2281 w 464627"/>
                  <a:gd name="connsiteY2" fmla="*/ 78605 h 556566"/>
                  <a:gd name="connsiteX3" fmla="*/ 68734 w 464627"/>
                  <a:gd name="connsiteY3" fmla="*/ 0 h 556566"/>
                  <a:gd name="connsiteX4" fmla="*/ 189242 w 464627"/>
                  <a:gd name="connsiteY4" fmla="*/ 0 h 556566"/>
                  <a:gd name="connsiteX5" fmla="*/ 464627 w 464627"/>
                  <a:gd name="connsiteY5" fmla="*/ 275385 h 556566"/>
                  <a:gd name="connsiteX6" fmla="*/ 464627 w 464627"/>
                  <a:gd name="connsiteY6" fmla="*/ 556566 h 556566"/>
                  <a:gd name="connsiteX7" fmla="*/ 64144 w 464627"/>
                  <a:gd name="connsiteY7" fmla="*/ 549607 h 556566"/>
                  <a:gd name="connsiteX0" fmla="*/ 74859 w 475342"/>
                  <a:gd name="connsiteY0" fmla="*/ 549607 h 556566"/>
                  <a:gd name="connsiteX1" fmla="*/ 4185 w 475342"/>
                  <a:gd name="connsiteY1" fmla="*/ 482307 h 556566"/>
                  <a:gd name="connsiteX2" fmla="*/ 12996 w 475342"/>
                  <a:gd name="connsiteY2" fmla="*/ 78605 h 556566"/>
                  <a:gd name="connsiteX3" fmla="*/ 79449 w 475342"/>
                  <a:gd name="connsiteY3" fmla="*/ 0 h 556566"/>
                  <a:gd name="connsiteX4" fmla="*/ 199957 w 475342"/>
                  <a:gd name="connsiteY4" fmla="*/ 0 h 556566"/>
                  <a:gd name="connsiteX5" fmla="*/ 475342 w 475342"/>
                  <a:gd name="connsiteY5" fmla="*/ 275385 h 556566"/>
                  <a:gd name="connsiteX6" fmla="*/ 475342 w 475342"/>
                  <a:gd name="connsiteY6" fmla="*/ 556566 h 556566"/>
                  <a:gd name="connsiteX7" fmla="*/ 74859 w 475342"/>
                  <a:gd name="connsiteY7" fmla="*/ 549607 h 556566"/>
                  <a:gd name="connsiteX0" fmla="*/ 74861 w 475344"/>
                  <a:gd name="connsiteY0" fmla="*/ 549607 h 556566"/>
                  <a:gd name="connsiteX1" fmla="*/ 4187 w 475344"/>
                  <a:gd name="connsiteY1" fmla="*/ 482307 h 556566"/>
                  <a:gd name="connsiteX2" fmla="*/ 12998 w 475344"/>
                  <a:gd name="connsiteY2" fmla="*/ 78605 h 556566"/>
                  <a:gd name="connsiteX3" fmla="*/ 79451 w 475344"/>
                  <a:gd name="connsiteY3" fmla="*/ 0 h 556566"/>
                  <a:gd name="connsiteX4" fmla="*/ 199959 w 475344"/>
                  <a:gd name="connsiteY4" fmla="*/ 0 h 556566"/>
                  <a:gd name="connsiteX5" fmla="*/ 475344 w 475344"/>
                  <a:gd name="connsiteY5" fmla="*/ 275385 h 556566"/>
                  <a:gd name="connsiteX6" fmla="*/ 475344 w 475344"/>
                  <a:gd name="connsiteY6" fmla="*/ 556566 h 556566"/>
                  <a:gd name="connsiteX7" fmla="*/ 74861 w 475344"/>
                  <a:gd name="connsiteY7" fmla="*/ 549607 h 556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5344" h="556566">
                    <a:moveTo>
                      <a:pt x="74861" y="549607"/>
                    </a:moveTo>
                    <a:cubicBezTo>
                      <a:pt x="741" y="536071"/>
                      <a:pt x="33139" y="536267"/>
                      <a:pt x="4187" y="482307"/>
                    </a:cubicBezTo>
                    <a:cubicBezTo>
                      <a:pt x="-6123" y="403807"/>
                      <a:pt x="4860" y="157830"/>
                      <a:pt x="12998" y="78605"/>
                    </a:cubicBezTo>
                    <a:cubicBezTo>
                      <a:pt x="21136" y="-620"/>
                      <a:pt x="48291" y="13101"/>
                      <a:pt x="79451" y="0"/>
                    </a:cubicBezTo>
                    <a:lnTo>
                      <a:pt x="199959" y="0"/>
                    </a:lnTo>
                    <a:cubicBezTo>
                      <a:pt x="352050" y="0"/>
                      <a:pt x="475344" y="123294"/>
                      <a:pt x="475344" y="275385"/>
                    </a:cubicBezTo>
                    <a:lnTo>
                      <a:pt x="475344" y="556566"/>
                    </a:lnTo>
                    <a:lnTo>
                      <a:pt x="74861" y="549607"/>
                    </a:lnTo>
                    <a:close/>
                  </a:path>
                </a:pathLst>
              </a:cu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 rot="18969411">
                <a:off x="1299411" y="2065231"/>
                <a:ext cx="196404" cy="79688"/>
              </a:xfrm>
              <a:prstGeom prst="ellipse">
                <a:avLst/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空心弧 3"/>
              <p:cNvSpPr/>
              <p:nvPr/>
            </p:nvSpPr>
            <p:spPr>
              <a:xfrm rot="5400000">
                <a:off x="1384620" y="1940818"/>
                <a:ext cx="121171" cy="113905"/>
              </a:xfrm>
              <a:prstGeom prst="blockArc">
                <a:avLst>
                  <a:gd name="adj1" fmla="val 12362261"/>
                  <a:gd name="adj2" fmla="val 19789259"/>
                  <a:gd name="adj3" fmla="val 11944"/>
                </a:avLst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空心弧 26"/>
              <p:cNvSpPr/>
              <p:nvPr/>
            </p:nvSpPr>
            <p:spPr>
              <a:xfrm rot="5400000">
                <a:off x="1384834" y="1963008"/>
                <a:ext cx="83118" cy="78134"/>
              </a:xfrm>
              <a:prstGeom prst="blockArc">
                <a:avLst>
                  <a:gd name="adj1" fmla="val 12362261"/>
                  <a:gd name="adj2" fmla="val 19789259"/>
                  <a:gd name="adj3" fmla="val 11944"/>
                </a:avLst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空心弧 28"/>
              <p:cNvSpPr/>
              <p:nvPr/>
            </p:nvSpPr>
            <p:spPr>
              <a:xfrm rot="5400000">
                <a:off x="1401339" y="1929745"/>
                <a:ext cx="144730" cy="136052"/>
              </a:xfrm>
              <a:prstGeom prst="blockArc">
                <a:avLst>
                  <a:gd name="adj1" fmla="val 12362261"/>
                  <a:gd name="adj2" fmla="val 19789259"/>
                  <a:gd name="adj3" fmla="val 11944"/>
                </a:avLst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1439306" y="3060637"/>
              <a:ext cx="4683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00BFD1"/>
                  </a:solidFill>
                  <a:latin typeface="方正大黑简体" pitchFamily="65" charset="-122"/>
                  <a:ea typeface="方正大黑简体" pitchFamily="65" charset="-122"/>
                </a:rPr>
                <a:t>PPT</a:t>
              </a:r>
              <a:endParaRPr lang="zh-CN" altLang="en-US" sz="1200" b="1" dirty="0" smtClean="0">
                <a:solidFill>
                  <a:srgbClr val="00BFD1"/>
                </a:solidFill>
                <a:latin typeface="方正大黑简体" pitchFamily="65" charset="-122"/>
                <a:ea typeface="方正大黑简体" pitchFamily="65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29034" y="2832164"/>
            <a:ext cx="488192" cy="926536"/>
            <a:chOff x="4320693" y="2901910"/>
            <a:chExt cx="499960" cy="948870"/>
          </a:xfrm>
        </p:grpSpPr>
        <p:sp>
          <p:nvSpPr>
            <p:cNvPr id="54" name="圆角矩形 11"/>
            <p:cNvSpPr/>
            <p:nvPr/>
          </p:nvSpPr>
          <p:spPr>
            <a:xfrm>
              <a:off x="4320693" y="3280745"/>
              <a:ext cx="499960" cy="443133"/>
            </a:xfrm>
            <a:custGeom>
              <a:avLst/>
              <a:gdLst>
                <a:gd name="connsiteX0" fmla="*/ 0 w 671278"/>
                <a:gd name="connsiteY0" fmla="*/ 275385 h 831951"/>
                <a:gd name="connsiteX1" fmla="*/ 275385 w 671278"/>
                <a:gd name="connsiteY1" fmla="*/ 0 h 831951"/>
                <a:gd name="connsiteX2" fmla="*/ 395893 w 671278"/>
                <a:gd name="connsiteY2" fmla="*/ 0 h 831951"/>
                <a:gd name="connsiteX3" fmla="*/ 671278 w 671278"/>
                <a:gd name="connsiteY3" fmla="*/ 275385 h 831951"/>
                <a:gd name="connsiteX4" fmla="*/ 671278 w 671278"/>
                <a:gd name="connsiteY4" fmla="*/ 556566 h 831951"/>
                <a:gd name="connsiteX5" fmla="*/ 395893 w 671278"/>
                <a:gd name="connsiteY5" fmla="*/ 831951 h 831951"/>
                <a:gd name="connsiteX6" fmla="*/ 275385 w 671278"/>
                <a:gd name="connsiteY6" fmla="*/ 831951 h 831951"/>
                <a:gd name="connsiteX7" fmla="*/ 0 w 671278"/>
                <a:gd name="connsiteY7" fmla="*/ 556566 h 831951"/>
                <a:gd name="connsiteX8" fmla="*/ 0 w 671278"/>
                <a:gd name="connsiteY8" fmla="*/ 275385 h 831951"/>
                <a:gd name="connsiteX0" fmla="*/ 0 w 671278"/>
                <a:gd name="connsiteY0" fmla="*/ 275385 h 831951"/>
                <a:gd name="connsiteX1" fmla="*/ 275385 w 671278"/>
                <a:gd name="connsiteY1" fmla="*/ 0 h 831951"/>
                <a:gd name="connsiteX2" fmla="*/ 395893 w 671278"/>
                <a:gd name="connsiteY2" fmla="*/ 0 h 831951"/>
                <a:gd name="connsiteX3" fmla="*/ 671278 w 671278"/>
                <a:gd name="connsiteY3" fmla="*/ 275385 h 831951"/>
                <a:gd name="connsiteX4" fmla="*/ 671278 w 671278"/>
                <a:gd name="connsiteY4" fmla="*/ 556566 h 831951"/>
                <a:gd name="connsiteX5" fmla="*/ 275385 w 671278"/>
                <a:gd name="connsiteY5" fmla="*/ 831951 h 831951"/>
                <a:gd name="connsiteX6" fmla="*/ 0 w 671278"/>
                <a:gd name="connsiteY6" fmla="*/ 556566 h 831951"/>
                <a:gd name="connsiteX7" fmla="*/ 0 w 671278"/>
                <a:gd name="connsiteY7" fmla="*/ 275385 h 831951"/>
                <a:gd name="connsiteX0" fmla="*/ 0 w 671278"/>
                <a:gd name="connsiteY0" fmla="*/ 275385 h 556566"/>
                <a:gd name="connsiteX1" fmla="*/ 275385 w 671278"/>
                <a:gd name="connsiteY1" fmla="*/ 0 h 556566"/>
                <a:gd name="connsiteX2" fmla="*/ 395893 w 671278"/>
                <a:gd name="connsiteY2" fmla="*/ 0 h 556566"/>
                <a:gd name="connsiteX3" fmla="*/ 671278 w 671278"/>
                <a:gd name="connsiteY3" fmla="*/ 275385 h 556566"/>
                <a:gd name="connsiteX4" fmla="*/ 671278 w 671278"/>
                <a:gd name="connsiteY4" fmla="*/ 556566 h 556566"/>
                <a:gd name="connsiteX5" fmla="*/ 0 w 671278"/>
                <a:gd name="connsiteY5" fmla="*/ 556566 h 556566"/>
                <a:gd name="connsiteX6" fmla="*/ 0 w 671278"/>
                <a:gd name="connsiteY6" fmla="*/ 275385 h 556566"/>
                <a:gd name="connsiteX0" fmla="*/ 0 w 671278"/>
                <a:gd name="connsiteY0" fmla="*/ 275385 h 556566"/>
                <a:gd name="connsiteX1" fmla="*/ 275385 w 671278"/>
                <a:gd name="connsiteY1" fmla="*/ 0 h 556566"/>
                <a:gd name="connsiteX2" fmla="*/ 395893 w 671278"/>
                <a:gd name="connsiteY2" fmla="*/ 0 h 556566"/>
                <a:gd name="connsiteX3" fmla="*/ 671278 w 671278"/>
                <a:gd name="connsiteY3" fmla="*/ 275385 h 556566"/>
                <a:gd name="connsiteX4" fmla="*/ 671278 w 671278"/>
                <a:gd name="connsiteY4" fmla="*/ 556566 h 556566"/>
                <a:gd name="connsiteX5" fmla="*/ 0 w 671278"/>
                <a:gd name="connsiteY5" fmla="*/ 556566 h 556566"/>
                <a:gd name="connsiteX6" fmla="*/ 0 w 671278"/>
                <a:gd name="connsiteY6" fmla="*/ 275385 h 5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278" h="556566">
                  <a:moveTo>
                    <a:pt x="0" y="275385"/>
                  </a:moveTo>
                  <a:cubicBezTo>
                    <a:pt x="0" y="123294"/>
                    <a:pt x="123294" y="0"/>
                    <a:pt x="275385" y="0"/>
                  </a:cubicBezTo>
                  <a:lnTo>
                    <a:pt x="395893" y="0"/>
                  </a:lnTo>
                  <a:cubicBezTo>
                    <a:pt x="547984" y="0"/>
                    <a:pt x="671278" y="123294"/>
                    <a:pt x="671278" y="275385"/>
                  </a:cubicBezTo>
                  <a:lnTo>
                    <a:pt x="671278" y="556566"/>
                  </a:lnTo>
                  <a:lnTo>
                    <a:pt x="0" y="556566"/>
                  </a:lnTo>
                  <a:lnTo>
                    <a:pt x="0" y="275385"/>
                  </a:lnTo>
                  <a:close/>
                </a:path>
              </a:pathLst>
            </a:cu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4429913" y="3275361"/>
              <a:ext cx="277402" cy="575419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/>
            <p:cNvSpPr/>
            <p:nvPr/>
          </p:nvSpPr>
          <p:spPr>
            <a:xfrm rot="18278268">
              <a:off x="4422328" y="3367006"/>
              <a:ext cx="293348" cy="201810"/>
            </a:xfrm>
            <a:custGeom>
              <a:avLst/>
              <a:gdLst>
                <a:gd name="connsiteX0" fmla="*/ 0 w 216024"/>
                <a:gd name="connsiteY0" fmla="*/ 144016 h 144016"/>
                <a:gd name="connsiteX1" fmla="*/ 58044 w 216024"/>
                <a:gd name="connsiteY1" fmla="*/ 0 h 144016"/>
                <a:gd name="connsiteX2" fmla="*/ 216024 w 216024"/>
                <a:gd name="connsiteY2" fmla="*/ 0 h 144016"/>
                <a:gd name="connsiteX3" fmla="*/ 157980 w 216024"/>
                <a:gd name="connsiteY3" fmla="*/ 144016 h 144016"/>
                <a:gd name="connsiteX4" fmla="*/ 0 w 216024"/>
                <a:gd name="connsiteY4" fmla="*/ 144016 h 144016"/>
                <a:gd name="connsiteX0" fmla="*/ 0 w 354491"/>
                <a:gd name="connsiteY0" fmla="*/ 239673 h 239673"/>
                <a:gd name="connsiteX1" fmla="*/ 196511 w 354491"/>
                <a:gd name="connsiteY1" fmla="*/ 0 h 239673"/>
                <a:gd name="connsiteX2" fmla="*/ 354491 w 354491"/>
                <a:gd name="connsiteY2" fmla="*/ 0 h 239673"/>
                <a:gd name="connsiteX3" fmla="*/ 296447 w 354491"/>
                <a:gd name="connsiteY3" fmla="*/ 144016 h 239673"/>
                <a:gd name="connsiteX4" fmla="*/ 0 w 354491"/>
                <a:gd name="connsiteY4" fmla="*/ 239673 h 239673"/>
                <a:gd name="connsiteX0" fmla="*/ 0 w 352897"/>
                <a:gd name="connsiteY0" fmla="*/ 241981 h 241981"/>
                <a:gd name="connsiteX1" fmla="*/ 196511 w 352897"/>
                <a:gd name="connsiteY1" fmla="*/ 2308 h 241981"/>
                <a:gd name="connsiteX2" fmla="*/ 352897 w 352897"/>
                <a:gd name="connsiteY2" fmla="*/ 0 h 241981"/>
                <a:gd name="connsiteX3" fmla="*/ 296447 w 352897"/>
                <a:gd name="connsiteY3" fmla="*/ 146324 h 241981"/>
                <a:gd name="connsiteX4" fmla="*/ 0 w 352897"/>
                <a:gd name="connsiteY4" fmla="*/ 241981 h 241981"/>
                <a:gd name="connsiteX0" fmla="*/ 0 w 352897"/>
                <a:gd name="connsiteY0" fmla="*/ 241981 h 241981"/>
                <a:gd name="connsiteX1" fmla="*/ 196511 w 352897"/>
                <a:gd name="connsiteY1" fmla="*/ 2308 h 241981"/>
                <a:gd name="connsiteX2" fmla="*/ 352897 w 352897"/>
                <a:gd name="connsiteY2" fmla="*/ 0 h 241981"/>
                <a:gd name="connsiteX3" fmla="*/ 296447 w 352897"/>
                <a:gd name="connsiteY3" fmla="*/ 146324 h 241981"/>
                <a:gd name="connsiteX4" fmla="*/ 219434 w 352897"/>
                <a:gd name="connsiteY4" fmla="*/ 172110 h 241981"/>
                <a:gd name="connsiteX5" fmla="*/ 0 w 352897"/>
                <a:gd name="connsiteY5" fmla="*/ 241981 h 241981"/>
                <a:gd name="connsiteX0" fmla="*/ 0 w 352897"/>
                <a:gd name="connsiteY0" fmla="*/ 241981 h 241981"/>
                <a:gd name="connsiteX1" fmla="*/ 138923 w 352897"/>
                <a:gd name="connsiteY1" fmla="*/ 60972 h 241981"/>
                <a:gd name="connsiteX2" fmla="*/ 196511 w 352897"/>
                <a:gd name="connsiteY2" fmla="*/ 2308 h 241981"/>
                <a:gd name="connsiteX3" fmla="*/ 352897 w 352897"/>
                <a:gd name="connsiteY3" fmla="*/ 0 h 241981"/>
                <a:gd name="connsiteX4" fmla="*/ 296447 w 352897"/>
                <a:gd name="connsiteY4" fmla="*/ 146324 h 241981"/>
                <a:gd name="connsiteX5" fmla="*/ 219434 w 352897"/>
                <a:gd name="connsiteY5" fmla="*/ 172110 h 241981"/>
                <a:gd name="connsiteX6" fmla="*/ 0 w 352897"/>
                <a:gd name="connsiteY6" fmla="*/ 241981 h 241981"/>
                <a:gd name="connsiteX0" fmla="*/ 0 w 352897"/>
                <a:gd name="connsiteY0" fmla="*/ 241981 h 241981"/>
                <a:gd name="connsiteX1" fmla="*/ 138923 w 352897"/>
                <a:gd name="connsiteY1" fmla="*/ 60972 h 241981"/>
                <a:gd name="connsiteX2" fmla="*/ 196511 w 352897"/>
                <a:gd name="connsiteY2" fmla="*/ 2308 h 241981"/>
                <a:gd name="connsiteX3" fmla="*/ 352897 w 352897"/>
                <a:gd name="connsiteY3" fmla="*/ 0 h 241981"/>
                <a:gd name="connsiteX4" fmla="*/ 296447 w 352897"/>
                <a:gd name="connsiteY4" fmla="*/ 146324 h 241981"/>
                <a:gd name="connsiteX5" fmla="*/ 227575 w 352897"/>
                <a:gd name="connsiteY5" fmla="*/ 183856 h 241981"/>
                <a:gd name="connsiteX6" fmla="*/ 0 w 352897"/>
                <a:gd name="connsiteY6" fmla="*/ 241981 h 241981"/>
                <a:gd name="connsiteX0" fmla="*/ 0 w 352897"/>
                <a:gd name="connsiteY0" fmla="*/ 241981 h 241981"/>
                <a:gd name="connsiteX1" fmla="*/ 134038 w 352897"/>
                <a:gd name="connsiteY1" fmla="*/ 53924 h 241981"/>
                <a:gd name="connsiteX2" fmla="*/ 196511 w 352897"/>
                <a:gd name="connsiteY2" fmla="*/ 2308 h 241981"/>
                <a:gd name="connsiteX3" fmla="*/ 352897 w 352897"/>
                <a:gd name="connsiteY3" fmla="*/ 0 h 241981"/>
                <a:gd name="connsiteX4" fmla="*/ 296447 w 352897"/>
                <a:gd name="connsiteY4" fmla="*/ 146324 h 241981"/>
                <a:gd name="connsiteX5" fmla="*/ 227575 w 352897"/>
                <a:gd name="connsiteY5" fmla="*/ 183856 h 241981"/>
                <a:gd name="connsiteX6" fmla="*/ 0 w 352897"/>
                <a:gd name="connsiteY6" fmla="*/ 241981 h 24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897" h="241981">
                  <a:moveTo>
                    <a:pt x="0" y="241981"/>
                  </a:moveTo>
                  <a:lnTo>
                    <a:pt x="134038" y="53924"/>
                  </a:lnTo>
                  <a:lnTo>
                    <a:pt x="196511" y="2308"/>
                  </a:lnTo>
                  <a:lnTo>
                    <a:pt x="352897" y="0"/>
                  </a:lnTo>
                  <a:lnTo>
                    <a:pt x="296447" y="146324"/>
                  </a:lnTo>
                  <a:lnTo>
                    <a:pt x="227575" y="183856"/>
                  </a:lnTo>
                  <a:lnTo>
                    <a:pt x="0" y="241981"/>
                  </a:lnTo>
                  <a:close/>
                </a:path>
              </a:pathLst>
            </a:cu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381486" y="2901910"/>
              <a:ext cx="381027" cy="381027"/>
            </a:xfrm>
            <a:prstGeom prst="ellipse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938841" y="2752586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黑犬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节操有限公司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职位：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射击湿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48064" y="1222802"/>
            <a:ext cx="504056" cy="5040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22802"/>
            <a:ext cx="504056" cy="504056"/>
          </a:xfrm>
          <a:prstGeom prst="rect">
            <a:avLst/>
          </a:prstGeom>
        </p:spPr>
      </p:pic>
      <p:sp>
        <p:nvSpPr>
          <p:cNvPr id="56" name="圆角矩形标注 55"/>
          <p:cNvSpPr/>
          <p:nvPr/>
        </p:nvSpPr>
        <p:spPr>
          <a:xfrm>
            <a:off x="5004048" y="667810"/>
            <a:ext cx="557518" cy="384941"/>
          </a:xfrm>
          <a:prstGeom prst="wedgeRoundRectCallout">
            <a:avLst>
              <a:gd name="adj1" fmla="val 29750"/>
              <a:gd name="adj2" fmla="val 80242"/>
              <a:gd name="adj3" fmla="val 16667"/>
            </a:avLst>
          </a:prstGeom>
          <a:noFill/>
          <a:ln w="6350"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好的</a:t>
            </a:r>
            <a:r>
              <a:rPr lang="en-US" altLang="zh-CN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105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圆角矩形标注 56"/>
          <p:cNvSpPr/>
          <p:nvPr/>
        </p:nvSpPr>
        <p:spPr>
          <a:xfrm>
            <a:off x="7711907" y="411510"/>
            <a:ext cx="1324589" cy="641242"/>
          </a:xfrm>
          <a:prstGeom prst="wedgeRoundRectCallout">
            <a:avLst>
              <a:gd name="adj1" fmla="val -7539"/>
              <a:gd name="adj2" fmla="val 72428"/>
              <a:gd name="adj3" fmla="val 16667"/>
            </a:avLst>
          </a:prstGeom>
          <a:noFill/>
          <a:ln w="6350"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帮我把文字资料整理整理做成</a:t>
            </a:r>
            <a:r>
              <a:rPr lang="en-US" altLang="zh-CN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05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圆角矩形标注 57"/>
          <p:cNvSpPr/>
          <p:nvPr/>
        </p:nvSpPr>
        <p:spPr>
          <a:xfrm>
            <a:off x="6732240" y="843558"/>
            <a:ext cx="897098" cy="336444"/>
          </a:xfrm>
          <a:prstGeom prst="wedgeRoundRectCallout">
            <a:avLst>
              <a:gd name="adj1" fmla="val 84068"/>
              <a:gd name="adj2" fmla="val 106831"/>
              <a:gd name="adj3" fmla="val 16667"/>
            </a:avLst>
          </a:prstGeom>
          <a:noFill/>
          <a:ln w="6350"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要大气！！！</a:t>
            </a:r>
            <a:endParaRPr lang="zh-CN" altLang="en-US" sz="105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圆角矩形标注 58"/>
          <p:cNvSpPr/>
          <p:nvPr/>
        </p:nvSpPr>
        <p:spPr>
          <a:xfrm>
            <a:off x="6732240" y="1407543"/>
            <a:ext cx="897098" cy="336444"/>
          </a:xfrm>
          <a:prstGeom prst="wedgeRoundRectCallout">
            <a:avLst>
              <a:gd name="adj1" fmla="val 86648"/>
              <a:gd name="adj2" fmla="val 3622"/>
              <a:gd name="adj3" fmla="val 16667"/>
            </a:avLst>
          </a:prstGeom>
          <a:noFill/>
          <a:ln w="6350"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换成红色！</a:t>
            </a:r>
            <a:endParaRPr lang="zh-CN" altLang="en-US" sz="105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圆角矩形标注 59"/>
          <p:cNvSpPr/>
          <p:nvPr/>
        </p:nvSpPr>
        <p:spPr>
          <a:xfrm>
            <a:off x="5652120" y="795061"/>
            <a:ext cx="557518" cy="384941"/>
          </a:xfrm>
          <a:prstGeom prst="wedgeRoundRectCallout">
            <a:avLst>
              <a:gd name="adj1" fmla="val -51218"/>
              <a:gd name="adj2" fmla="val 80242"/>
              <a:gd name="adj3" fmla="val 16667"/>
            </a:avLst>
          </a:prstGeom>
          <a:noFill/>
          <a:ln w="6350"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好的</a:t>
            </a:r>
            <a:r>
              <a:rPr lang="en-US" altLang="zh-CN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105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圆角矩形标注 60"/>
          <p:cNvSpPr/>
          <p:nvPr/>
        </p:nvSpPr>
        <p:spPr>
          <a:xfrm>
            <a:off x="5724128" y="1418758"/>
            <a:ext cx="557518" cy="384941"/>
          </a:xfrm>
          <a:prstGeom prst="wedgeRoundRectCallout">
            <a:avLst>
              <a:gd name="adj1" fmla="val -78208"/>
              <a:gd name="adj2" fmla="val -12971"/>
              <a:gd name="adj3" fmla="val 16667"/>
            </a:avLst>
          </a:prstGeom>
          <a:noFill/>
          <a:ln w="6350">
            <a:solidFill>
              <a:srgbClr val="FF41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好的</a:t>
            </a:r>
            <a:r>
              <a:rPr lang="en-US" altLang="zh-CN" sz="1050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1050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282807" y="1940369"/>
            <a:ext cx="346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zh-CN" altLang="en-US" sz="1200" b="1" dirty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客户需求制作</a:t>
            </a:r>
            <a:r>
              <a:rPr lang="en-US" altLang="zh-CN" sz="1200" b="1" dirty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1" dirty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，如竞职类、培训类、演讲类</a:t>
            </a:r>
            <a:r>
              <a:rPr lang="en-US" altLang="zh-CN" sz="1200" b="1" dirty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1" dirty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等。</a:t>
            </a:r>
            <a:endParaRPr lang="zh-CN" altLang="en-US" sz="1200" b="1" dirty="0" smtClean="0">
              <a:solidFill>
                <a:srgbClr val="FF412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 rot="19872193">
            <a:off x="8145141" y="1534750"/>
            <a:ext cx="595035" cy="338554"/>
          </a:xfrm>
          <a:prstGeom prst="rect">
            <a:avLst/>
          </a:prstGeom>
          <a:noFill/>
          <a:ln>
            <a:solidFill>
              <a:srgbClr val="FF412B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282807" y="3959817"/>
            <a:ext cx="1521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平面设计</a:t>
            </a:r>
            <a:endParaRPr lang="en-US" altLang="zh-CN" sz="1200" b="1" dirty="0" smtClean="0">
              <a:solidFill>
                <a:srgbClr val="FF412B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分享作品</a:t>
            </a:r>
            <a:endParaRPr lang="en-US" altLang="zh-CN" sz="1200" b="1" dirty="0" smtClean="0">
              <a:solidFill>
                <a:srgbClr val="FF412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516216" y="3959817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定期与软妹纸交流</a:t>
            </a:r>
            <a:r>
              <a:rPr lang="en-US" altLang="zh-CN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200" b="1" dirty="0" smtClean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微信及微博</a:t>
            </a:r>
            <a:r>
              <a:rPr lang="zh-CN" altLang="en-US" sz="1200" b="1" dirty="0">
                <a:solidFill>
                  <a:srgbClr val="FF412B"/>
                </a:solidFill>
                <a:latin typeface="微软雅黑" pitchFamily="34" charset="-122"/>
                <a:ea typeface="微软雅黑" pitchFamily="34" charset="-122"/>
              </a:rPr>
              <a:t>营销</a:t>
            </a:r>
            <a:endParaRPr lang="en-US" altLang="zh-CN" sz="1200" b="1" dirty="0" smtClean="0">
              <a:solidFill>
                <a:srgbClr val="FF412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807" y="3075806"/>
            <a:ext cx="428625" cy="38100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813" y="2993543"/>
            <a:ext cx="481598" cy="928174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792" y="3018193"/>
            <a:ext cx="492117" cy="500318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289" y="3004349"/>
            <a:ext cx="595212" cy="484988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2879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4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5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4" presetID="23" presetClass="entr" presetSubtype="32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69" presetID="2" presetClass="entr" presetSubtype="2" fill="hold" nodeType="after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99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0400"/>
                                </p:stCondLst>
                                <p:childTnLst>
                                  <p:par>
                                    <p:cTn id="7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8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89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0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1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4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5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6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9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0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1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4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5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6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2800"/>
                                </p:stCondLst>
                                <p:childTnLst>
                                  <p:par>
                                    <p:cTn id="108" presetID="2" presetClass="exit" presetSubtype="2" fill="hold" grpId="1" nodeType="after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5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55" grpId="0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/>
          <p:bldP spid="62" grpId="1"/>
          <p:bldP spid="63" grpId="0" animBg="1"/>
          <p:bldP spid="63" grpId="1" animBg="1"/>
          <p:bldP spid="64" grpId="0"/>
          <p:bldP spid="64" grpId="1"/>
          <p:bldP spid="65" grpId="0"/>
          <p:bldP spid="6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4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5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4" presetID="23" presetClass="entr" presetSubtype="32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69" presetID="2" presetClass="entr" presetSubtype="2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99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0400"/>
                                </p:stCondLst>
                                <p:childTnLst>
                                  <p:par>
                                    <p:cTn id="7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8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89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0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1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4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5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6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9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0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1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4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5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6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2800"/>
                                </p:stCondLst>
                                <p:childTnLst>
                                  <p:par>
                                    <p:cTn id="108" presetID="2" presetClass="exit" presetSubtype="2" fill="hold" grpId="1" nodeType="after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5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" presetID="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55" grpId="0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/>
          <p:bldP spid="62" grpId="1"/>
          <p:bldP spid="63" grpId="0" animBg="1"/>
          <p:bldP spid="63" grpId="1" animBg="1"/>
          <p:bldP spid="64" grpId="0"/>
          <p:bldP spid="64" grpId="1"/>
          <p:bldP spid="65" grpId="0"/>
          <p:bldP spid="65" grpId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 flipH="1">
            <a:off x="13032" y="9266"/>
            <a:ext cx="9154508" cy="6275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-8512" y="1"/>
            <a:ext cx="704954" cy="514350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 rot="5400000">
            <a:off x="-523739" y="2025511"/>
            <a:ext cx="24609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2017</a:t>
            </a:r>
            <a:endParaRPr lang="zh-CN" altLang="en-US" sz="8000" dirty="0" smtClean="0">
              <a:blipFill dpi="0" rotWithShape="1">
                <a:blip r:embed="rId3"/>
                <a:srcRect/>
                <a:stretch>
                  <a:fillRect/>
                </a:stretch>
              </a:blip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38841" y="2027493"/>
            <a:ext cx="1523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自由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射击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11890" y="1973108"/>
            <a:ext cx="695814" cy="542688"/>
            <a:chOff x="1211890" y="2932033"/>
            <a:chExt cx="695814" cy="542688"/>
          </a:xfrm>
        </p:grpSpPr>
        <p:sp>
          <p:nvSpPr>
            <p:cNvPr id="41" name="圆角矩形 40"/>
            <p:cNvSpPr/>
            <p:nvPr/>
          </p:nvSpPr>
          <p:spPr>
            <a:xfrm>
              <a:off x="1211890" y="2932033"/>
              <a:ext cx="680438" cy="478103"/>
            </a:xfrm>
            <a:prstGeom prst="roundRect">
              <a:avLst>
                <a:gd name="adj" fmla="val 4567"/>
              </a:avLst>
            </a:prstGeom>
            <a:solidFill>
              <a:srgbClr val="00BFD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1253218" y="2966688"/>
              <a:ext cx="597783" cy="346646"/>
            </a:xfrm>
            <a:prstGeom prst="roundRect">
              <a:avLst>
                <a:gd name="adj" fmla="val 979"/>
              </a:avLst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1539144" y="3349615"/>
              <a:ext cx="22168" cy="22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1211890" y="3315603"/>
              <a:ext cx="6804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梯形 44"/>
            <p:cNvSpPr/>
            <p:nvPr/>
          </p:nvSpPr>
          <p:spPr>
            <a:xfrm>
              <a:off x="1466701" y="3401636"/>
              <a:ext cx="166051" cy="45701"/>
            </a:xfrm>
            <a:prstGeom prst="trapezoid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449811" y="3447335"/>
              <a:ext cx="199261" cy="27386"/>
            </a:xfrm>
            <a:prstGeom prst="roundRect">
              <a:avLst>
                <a:gd name="adj" fmla="val 979"/>
              </a:avLst>
            </a:prstGeom>
            <a:solidFill>
              <a:srgbClr val="00BFD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316420" y="3022087"/>
              <a:ext cx="202784" cy="316601"/>
              <a:chOff x="1219898" y="1867593"/>
              <a:chExt cx="321832" cy="50246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219898" y="1867593"/>
                <a:ext cx="196404" cy="196404"/>
              </a:xfrm>
              <a:prstGeom prst="ellipse">
                <a:avLst/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11"/>
              <p:cNvSpPr/>
              <p:nvPr/>
            </p:nvSpPr>
            <p:spPr>
              <a:xfrm>
                <a:off x="1260831" y="2073141"/>
                <a:ext cx="145856" cy="296920"/>
              </a:xfrm>
              <a:custGeom>
                <a:avLst/>
                <a:gdLst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395893 w 671278"/>
                  <a:gd name="connsiteY5" fmla="*/ 831951 h 831951"/>
                  <a:gd name="connsiteX6" fmla="*/ 275385 w 671278"/>
                  <a:gd name="connsiteY6" fmla="*/ 831951 h 831951"/>
                  <a:gd name="connsiteX7" fmla="*/ 0 w 671278"/>
                  <a:gd name="connsiteY7" fmla="*/ 556566 h 831951"/>
                  <a:gd name="connsiteX8" fmla="*/ 0 w 671278"/>
                  <a:gd name="connsiteY8" fmla="*/ 275385 h 831951"/>
                  <a:gd name="connsiteX0" fmla="*/ 0 w 671278"/>
                  <a:gd name="connsiteY0" fmla="*/ 275385 h 831951"/>
                  <a:gd name="connsiteX1" fmla="*/ 275385 w 671278"/>
                  <a:gd name="connsiteY1" fmla="*/ 0 h 831951"/>
                  <a:gd name="connsiteX2" fmla="*/ 395893 w 671278"/>
                  <a:gd name="connsiteY2" fmla="*/ 0 h 831951"/>
                  <a:gd name="connsiteX3" fmla="*/ 671278 w 671278"/>
                  <a:gd name="connsiteY3" fmla="*/ 275385 h 831951"/>
                  <a:gd name="connsiteX4" fmla="*/ 671278 w 671278"/>
                  <a:gd name="connsiteY4" fmla="*/ 556566 h 831951"/>
                  <a:gd name="connsiteX5" fmla="*/ 275385 w 671278"/>
                  <a:gd name="connsiteY5" fmla="*/ 831951 h 831951"/>
                  <a:gd name="connsiteX6" fmla="*/ 0 w 671278"/>
                  <a:gd name="connsiteY6" fmla="*/ 556566 h 831951"/>
                  <a:gd name="connsiteX7" fmla="*/ 0 w 671278"/>
                  <a:gd name="connsiteY7" fmla="*/ 275385 h 831951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  <a:gd name="connsiteX0" fmla="*/ 0 w 671278"/>
                  <a:gd name="connsiteY0" fmla="*/ 275385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6" fmla="*/ 0 w 671278"/>
                  <a:gd name="connsiteY6" fmla="*/ 275385 h 556566"/>
                  <a:gd name="connsiteX0" fmla="*/ 0 w 671278"/>
                  <a:gd name="connsiteY0" fmla="*/ 556566 h 556566"/>
                  <a:gd name="connsiteX1" fmla="*/ 275385 w 671278"/>
                  <a:gd name="connsiteY1" fmla="*/ 0 h 556566"/>
                  <a:gd name="connsiteX2" fmla="*/ 395893 w 671278"/>
                  <a:gd name="connsiteY2" fmla="*/ 0 h 556566"/>
                  <a:gd name="connsiteX3" fmla="*/ 671278 w 671278"/>
                  <a:gd name="connsiteY3" fmla="*/ 275385 h 556566"/>
                  <a:gd name="connsiteX4" fmla="*/ 671278 w 671278"/>
                  <a:gd name="connsiteY4" fmla="*/ 556566 h 556566"/>
                  <a:gd name="connsiteX5" fmla="*/ 0 w 671278"/>
                  <a:gd name="connsiteY5" fmla="*/ 556566 h 556566"/>
                  <a:gd name="connsiteX0" fmla="*/ 0 w 426919"/>
                  <a:gd name="connsiteY0" fmla="*/ 556566 h 556566"/>
                  <a:gd name="connsiteX1" fmla="*/ 31026 w 426919"/>
                  <a:gd name="connsiteY1" fmla="*/ 0 h 556566"/>
                  <a:gd name="connsiteX2" fmla="*/ 151534 w 426919"/>
                  <a:gd name="connsiteY2" fmla="*/ 0 h 556566"/>
                  <a:gd name="connsiteX3" fmla="*/ 426919 w 426919"/>
                  <a:gd name="connsiteY3" fmla="*/ 275385 h 556566"/>
                  <a:gd name="connsiteX4" fmla="*/ 426919 w 426919"/>
                  <a:gd name="connsiteY4" fmla="*/ 556566 h 556566"/>
                  <a:gd name="connsiteX5" fmla="*/ 0 w 426919"/>
                  <a:gd name="connsiteY5" fmla="*/ 556566 h 556566"/>
                  <a:gd name="connsiteX0" fmla="*/ 0 w 400483"/>
                  <a:gd name="connsiteY0" fmla="*/ 549607 h 556566"/>
                  <a:gd name="connsiteX1" fmla="*/ 4590 w 400483"/>
                  <a:gd name="connsiteY1" fmla="*/ 0 h 556566"/>
                  <a:gd name="connsiteX2" fmla="*/ 125098 w 400483"/>
                  <a:gd name="connsiteY2" fmla="*/ 0 h 556566"/>
                  <a:gd name="connsiteX3" fmla="*/ 400483 w 400483"/>
                  <a:gd name="connsiteY3" fmla="*/ 275385 h 556566"/>
                  <a:gd name="connsiteX4" fmla="*/ 400483 w 400483"/>
                  <a:gd name="connsiteY4" fmla="*/ 556566 h 556566"/>
                  <a:gd name="connsiteX5" fmla="*/ 0 w 400483"/>
                  <a:gd name="connsiteY5" fmla="*/ 549607 h 556566"/>
                  <a:gd name="connsiteX0" fmla="*/ 22000 w 422483"/>
                  <a:gd name="connsiteY0" fmla="*/ 549607 h 556566"/>
                  <a:gd name="connsiteX1" fmla="*/ 26590 w 422483"/>
                  <a:gd name="connsiteY1" fmla="*/ 0 h 556566"/>
                  <a:gd name="connsiteX2" fmla="*/ 147098 w 422483"/>
                  <a:gd name="connsiteY2" fmla="*/ 0 h 556566"/>
                  <a:gd name="connsiteX3" fmla="*/ 422483 w 422483"/>
                  <a:gd name="connsiteY3" fmla="*/ 275385 h 556566"/>
                  <a:gd name="connsiteX4" fmla="*/ 422483 w 422483"/>
                  <a:gd name="connsiteY4" fmla="*/ 556566 h 556566"/>
                  <a:gd name="connsiteX5" fmla="*/ 22000 w 422483"/>
                  <a:gd name="connsiteY5" fmla="*/ 549607 h 556566"/>
                  <a:gd name="connsiteX0" fmla="*/ 34267 w 434750"/>
                  <a:gd name="connsiteY0" fmla="*/ 549607 h 556566"/>
                  <a:gd name="connsiteX1" fmla="*/ 38857 w 434750"/>
                  <a:gd name="connsiteY1" fmla="*/ 0 h 556566"/>
                  <a:gd name="connsiteX2" fmla="*/ 159365 w 434750"/>
                  <a:gd name="connsiteY2" fmla="*/ 0 h 556566"/>
                  <a:gd name="connsiteX3" fmla="*/ 434750 w 434750"/>
                  <a:gd name="connsiteY3" fmla="*/ 275385 h 556566"/>
                  <a:gd name="connsiteX4" fmla="*/ 434750 w 434750"/>
                  <a:gd name="connsiteY4" fmla="*/ 556566 h 556566"/>
                  <a:gd name="connsiteX5" fmla="*/ 34267 w 434750"/>
                  <a:gd name="connsiteY5" fmla="*/ 549607 h 556566"/>
                  <a:gd name="connsiteX0" fmla="*/ 52734 w 453217"/>
                  <a:gd name="connsiteY0" fmla="*/ 549607 h 556566"/>
                  <a:gd name="connsiteX1" fmla="*/ 57324 w 453217"/>
                  <a:gd name="connsiteY1" fmla="*/ 0 h 556566"/>
                  <a:gd name="connsiteX2" fmla="*/ 177832 w 453217"/>
                  <a:gd name="connsiteY2" fmla="*/ 0 h 556566"/>
                  <a:gd name="connsiteX3" fmla="*/ 453217 w 453217"/>
                  <a:gd name="connsiteY3" fmla="*/ 275385 h 556566"/>
                  <a:gd name="connsiteX4" fmla="*/ 453217 w 453217"/>
                  <a:gd name="connsiteY4" fmla="*/ 556566 h 556566"/>
                  <a:gd name="connsiteX5" fmla="*/ 52734 w 453217"/>
                  <a:gd name="connsiteY5" fmla="*/ 549607 h 556566"/>
                  <a:gd name="connsiteX0" fmla="*/ 77070 w 477553"/>
                  <a:gd name="connsiteY0" fmla="*/ 549607 h 556566"/>
                  <a:gd name="connsiteX1" fmla="*/ 81660 w 477553"/>
                  <a:gd name="connsiteY1" fmla="*/ 0 h 556566"/>
                  <a:gd name="connsiteX2" fmla="*/ 202168 w 477553"/>
                  <a:gd name="connsiteY2" fmla="*/ 0 h 556566"/>
                  <a:gd name="connsiteX3" fmla="*/ 477553 w 477553"/>
                  <a:gd name="connsiteY3" fmla="*/ 275385 h 556566"/>
                  <a:gd name="connsiteX4" fmla="*/ 477553 w 477553"/>
                  <a:gd name="connsiteY4" fmla="*/ 556566 h 556566"/>
                  <a:gd name="connsiteX5" fmla="*/ 77070 w 477553"/>
                  <a:gd name="connsiteY5" fmla="*/ 549607 h 556566"/>
                  <a:gd name="connsiteX0" fmla="*/ 80490 w 480973"/>
                  <a:gd name="connsiteY0" fmla="*/ 549607 h 556566"/>
                  <a:gd name="connsiteX1" fmla="*/ 85080 w 480973"/>
                  <a:gd name="connsiteY1" fmla="*/ 0 h 556566"/>
                  <a:gd name="connsiteX2" fmla="*/ 205588 w 480973"/>
                  <a:gd name="connsiteY2" fmla="*/ 0 h 556566"/>
                  <a:gd name="connsiteX3" fmla="*/ 480973 w 480973"/>
                  <a:gd name="connsiteY3" fmla="*/ 275385 h 556566"/>
                  <a:gd name="connsiteX4" fmla="*/ 480973 w 480973"/>
                  <a:gd name="connsiteY4" fmla="*/ 556566 h 556566"/>
                  <a:gd name="connsiteX5" fmla="*/ 80490 w 480973"/>
                  <a:gd name="connsiteY5" fmla="*/ 549607 h 556566"/>
                  <a:gd name="connsiteX0" fmla="*/ 63413 w 463896"/>
                  <a:gd name="connsiteY0" fmla="*/ 549607 h 556566"/>
                  <a:gd name="connsiteX1" fmla="*/ 1550 w 463896"/>
                  <a:gd name="connsiteY1" fmla="*/ 78605 h 556566"/>
                  <a:gd name="connsiteX2" fmla="*/ 68003 w 463896"/>
                  <a:gd name="connsiteY2" fmla="*/ 0 h 556566"/>
                  <a:gd name="connsiteX3" fmla="*/ 188511 w 463896"/>
                  <a:gd name="connsiteY3" fmla="*/ 0 h 556566"/>
                  <a:gd name="connsiteX4" fmla="*/ 463896 w 463896"/>
                  <a:gd name="connsiteY4" fmla="*/ 275385 h 556566"/>
                  <a:gd name="connsiteX5" fmla="*/ 463896 w 463896"/>
                  <a:gd name="connsiteY5" fmla="*/ 556566 h 556566"/>
                  <a:gd name="connsiteX6" fmla="*/ 63413 w 463896"/>
                  <a:gd name="connsiteY6" fmla="*/ 549607 h 556566"/>
                  <a:gd name="connsiteX0" fmla="*/ 64144 w 464627"/>
                  <a:gd name="connsiteY0" fmla="*/ 549607 h 556566"/>
                  <a:gd name="connsiteX1" fmla="*/ 19905 w 464627"/>
                  <a:gd name="connsiteY1" fmla="*/ 475348 h 556566"/>
                  <a:gd name="connsiteX2" fmla="*/ 2281 w 464627"/>
                  <a:gd name="connsiteY2" fmla="*/ 78605 h 556566"/>
                  <a:gd name="connsiteX3" fmla="*/ 68734 w 464627"/>
                  <a:gd name="connsiteY3" fmla="*/ 0 h 556566"/>
                  <a:gd name="connsiteX4" fmla="*/ 189242 w 464627"/>
                  <a:gd name="connsiteY4" fmla="*/ 0 h 556566"/>
                  <a:gd name="connsiteX5" fmla="*/ 464627 w 464627"/>
                  <a:gd name="connsiteY5" fmla="*/ 275385 h 556566"/>
                  <a:gd name="connsiteX6" fmla="*/ 464627 w 464627"/>
                  <a:gd name="connsiteY6" fmla="*/ 556566 h 556566"/>
                  <a:gd name="connsiteX7" fmla="*/ 64144 w 464627"/>
                  <a:gd name="connsiteY7" fmla="*/ 549607 h 556566"/>
                  <a:gd name="connsiteX0" fmla="*/ 74859 w 475342"/>
                  <a:gd name="connsiteY0" fmla="*/ 549607 h 556566"/>
                  <a:gd name="connsiteX1" fmla="*/ 4185 w 475342"/>
                  <a:gd name="connsiteY1" fmla="*/ 482307 h 556566"/>
                  <a:gd name="connsiteX2" fmla="*/ 12996 w 475342"/>
                  <a:gd name="connsiteY2" fmla="*/ 78605 h 556566"/>
                  <a:gd name="connsiteX3" fmla="*/ 79449 w 475342"/>
                  <a:gd name="connsiteY3" fmla="*/ 0 h 556566"/>
                  <a:gd name="connsiteX4" fmla="*/ 199957 w 475342"/>
                  <a:gd name="connsiteY4" fmla="*/ 0 h 556566"/>
                  <a:gd name="connsiteX5" fmla="*/ 475342 w 475342"/>
                  <a:gd name="connsiteY5" fmla="*/ 275385 h 556566"/>
                  <a:gd name="connsiteX6" fmla="*/ 475342 w 475342"/>
                  <a:gd name="connsiteY6" fmla="*/ 556566 h 556566"/>
                  <a:gd name="connsiteX7" fmla="*/ 74859 w 475342"/>
                  <a:gd name="connsiteY7" fmla="*/ 549607 h 556566"/>
                  <a:gd name="connsiteX0" fmla="*/ 74861 w 475344"/>
                  <a:gd name="connsiteY0" fmla="*/ 549607 h 556566"/>
                  <a:gd name="connsiteX1" fmla="*/ 4187 w 475344"/>
                  <a:gd name="connsiteY1" fmla="*/ 482307 h 556566"/>
                  <a:gd name="connsiteX2" fmla="*/ 12998 w 475344"/>
                  <a:gd name="connsiteY2" fmla="*/ 78605 h 556566"/>
                  <a:gd name="connsiteX3" fmla="*/ 79451 w 475344"/>
                  <a:gd name="connsiteY3" fmla="*/ 0 h 556566"/>
                  <a:gd name="connsiteX4" fmla="*/ 199959 w 475344"/>
                  <a:gd name="connsiteY4" fmla="*/ 0 h 556566"/>
                  <a:gd name="connsiteX5" fmla="*/ 475344 w 475344"/>
                  <a:gd name="connsiteY5" fmla="*/ 275385 h 556566"/>
                  <a:gd name="connsiteX6" fmla="*/ 475344 w 475344"/>
                  <a:gd name="connsiteY6" fmla="*/ 556566 h 556566"/>
                  <a:gd name="connsiteX7" fmla="*/ 74861 w 475344"/>
                  <a:gd name="connsiteY7" fmla="*/ 549607 h 556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5344" h="556566">
                    <a:moveTo>
                      <a:pt x="74861" y="549607"/>
                    </a:moveTo>
                    <a:cubicBezTo>
                      <a:pt x="741" y="536071"/>
                      <a:pt x="33139" y="536267"/>
                      <a:pt x="4187" y="482307"/>
                    </a:cubicBezTo>
                    <a:cubicBezTo>
                      <a:pt x="-6123" y="403807"/>
                      <a:pt x="4860" y="157830"/>
                      <a:pt x="12998" y="78605"/>
                    </a:cubicBezTo>
                    <a:cubicBezTo>
                      <a:pt x="21136" y="-620"/>
                      <a:pt x="48291" y="13101"/>
                      <a:pt x="79451" y="0"/>
                    </a:cubicBezTo>
                    <a:lnTo>
                      <a:pt x="199959" y="0"/>
                    </a:lnTo>
                    <a:cubicBezTo>
                      <a:pt x="352050" y="0"/>
                      <a:pt x="475344" y="123294"/>
                      <a:pt x="475344" y="275385"/>
                    </a:cubicBezTo>
                    <a:lnTo>
                      <a:pt x="475344" y="556566"/>
                    </a:lnTo>
                    <a:lnTo>
                      <a:pt x="74861" y="549607"/>
                    </a:lnTo>
                    <a:close/>
                  </a:path>
                </a:pathLst>
              </a:cu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 rot="18969411">
                <a:off x="1299411" y="2065231"/>
                <a:ext cx="196404" cy="79688"/>
              </a:xfrm>
              <a:prstGeom prst="ellipse">
                <a:avLst/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空心弧 3"/>
              <p:cNvSpPr/>
              <p:nvPr/>
            </p:nvSpPr>
            <p:spPr>
              <a:xfrm rot="5400000">
                <a:off x="1384620" y="1940818"/>
                <a:ext cx="121171" cy="113905"/>
              </a:xfrm>
              <a:prstGeom prst="blockArc">
                <a:avLst>
                  <a:gd name="adj1" fmla="val 12362261"/>
                  <a:gd name="adj2" fmla="val 19789259"/>
                  <a:gd name="adj3" fmla="val 11944"/>
                </a:avLst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空心弧 26"/>
              <p:cNvSpPr/>
              <p:nvPr/>
            </p:nvSpPr>
            <p:spPr>
              <a:xfrm rot="5400000">
                <a:off x="1384834" y="1963008"/>
                <a:ext cx="83118" cy="78134"/>
              </a:xfrm>
              <a:prstGeom prst="blockArc">
                <a:avLst>
                  <a:gd name="adj1" fmla="val 12362261"/>
                  <a:gd name="adj2" fmla="val 19789259"/>
                  <a:gd name="adj3" fmla="val 11944"/>
                </a:avLst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空心弧 28"/>
              <p:cNvSpPr/>
              <p:nvPr/>
            </p:nvSpPr>
            <p:spPr>
              <a:xfrm rot="5400000">
                <a:off x="1401339" y="1929745"/>
                <a:ext cx="144730" cy="136052"/>
              </a:xfrm>
              <a:prstGeom prst="blockArc">
                <a:avLst>
                  <a:gd name="adj1" fmla="val 12362261"/>
                  <a:gd name="adj2" fmla="val 19789259"/>
                  <a:gd name="adj3" fmla="val 11944"/>
                </a:avLst>
              </a:prstGeom>
              <a:solidFill>
                <a:srgbClr val="00BF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1439306" y="3060637"/>
              <a:ext cx="4683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00BFD1"/>
                  </a:solidFill>
                  <a:latin typeface="方正大黑简体" pitchFamily="65" charset="-122"/>
                  <a:ea typeface="方正大黑简体" pitchFamily="65" charset="-122"/>
                </a:rPr>
                <a:t>PPT</a:t>
              </a:r>
              <a:endParaRPr lang="zh-CN" altLang="en-US" sz="1200" b="1" dirty="0" smtClean="0">
                <a:solidFill>
                  <a:srgbClr val="00BFD1"/>
                </a:solidFill>
                <a:latin typeface="方正大黑简体" pitchFamily="65" charset="-122"/>
                <a:ea typeface="方正大黑简体" pitchFamily="65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29034" y="2832164"/>
            <a:ext cx="488192" cy="926536"/>
            <a:chOff x="4320693" y="2901910"/>
            <a:chExt cx="499960" cy="948870"/>
          </a:xfrm>
        </p:grpSpPr>
        <p:sp>
          <p:nvSpPr>
            <p:cNvPr id="54" name="圆角矩形 11"/>
            <p:cNvSpPr/>
            <p:nvPr/>
          </p:nvSpPr>
          <p:spPr>
            <a:xfrm>
              <a:off x="4320693" y="3280745"/>
              <a:ext cx="499960" cy="443133"/>
            </a:xfrm>
            <a:custGeom>
              <a:avLst/>
              <a:gdLst>
                <a:gd name="connsiteX0" fmla="*/ 0 w 671278"/>
                <a:gd name="connsiteY0" fmla="*/ 275385 h 831951"/>
                <a:gd name="connsiteX1" fmla="*/ 275385 w 671278"/>
                <a:gd name="connsiteY1" fmla="*/ 0 h 831951"/>
                <a:gd name="connsiteX2" fmla="*/ 395893 w 671278"/>
                <a:gd name="connsiteY2" fmla="*/ 0 h 831951"/>
                <a:gd name="connsiteX3" fmla="*/ 671278 w 671278"/>
                <a:gd name="connsiteY3" fmla="*/ 275385 h 831951"/>
                <a:gd name="connsiteX4" fmla="*/ 671278 w 671278"/>
                <a:gd name="connsiteY4" fmla="*/ 556566 h 831951"/>
                <a:gd name="connsiteX5" fmla="*/ 395893 w 671278"/>
                <a:gd name="connsiteY5" fmla="*/ 831951 h 831951"/>
                <a:gd name="connsiteX6" fmla="*/ 275385 w 671278"/>
                <a:gd name="connsiteY6" fmla="*/ 831951 h 831951"/>
                <a:gd name="connsiteX7" fmla="*/ 0 w 671278"/>
                <a:gd name="connsiteY7" fmla="*/ 556566 h 831951"/>
                <a:gd name="connsiteX8" fmla="*/ 0 w 671278"/>
                <a:gd name="connsiteY8" fmla="*/ 275385 h 831951"/>
                <a:gd name="connsiteX0" fmla="*/ 0 w 671278"/>
                <a:gd name="connsiteY0" fmla="*/ 275385 h 831951"/>
                <a:gd name="connsiteX1" fmla="*/ 275385 w 671278"/>
                <a:gd name="connsiteY1" fmla="*/ 0 h 831951"/>
                <a:gd name="connsiteX2" fmla="*/ 395893 w 671278"/>
                <a:gd name="connsiteY2" fmla="*/ 0 h 831951"/>
                <a:gd name="connsiteX3" fmla="*/ 671278 w 671278"/>
                <a:gd name="connsiteY3" fmla="*/ 275385 h 831951"/>
                <a:gd name="connsiteX4" fmla="*/ 671278 w 671278"/>
                <a:gd name="connsiteY4" fmla="*/ 556566 h 831951"/>
                <a:gd name="connsiteX5" fmla="*/ 275385 w 671278"/>
                <a:gd name="connsiteY5" fmla="*/ 831951 h 831951"/>
                <a:gd name="connsiteX6" fmla="*/ 0 w 671278"/>
                <a:gd name="connsiteY6" fmla="*/ 556566 h 831951"/>
                <a:gd name="connsiteX7" fmla="*/ 0 w 671278"/>
                <a:gd name="connsiteY7" fmla="*/ 275385 h 831951"/>
                <a:gd name="connsiteX0" fmla="*/ 0 w 671278"/>
                <a:gd name="connsiteY0" fmla="*/ 275385 h 556566"/>
                <a:gd name="connsiteX1" fmla="*/ 275385 w 671278"/>
                <a:gd name="connsiteY1" fmla="*/ 0 h 556566"/>
                <a:gd name="connsiteX2" fmla="*/ 395893 w 671278"/>
                <a:gd name="connsiteY2" fmla="*/ 0 h 556566"/>
                <a:gd name="connsiteX3" fmla="*/ 671278 w 671278"/>
                <a:gd name="connsiteY3" fmla="*/ 275385 h 556566"/>
                <a:gd name="connsiteX4" fmla="*/ 671278 w 671278"/>
                <a:gd name="connsiteY4" fmla="*/ 556566 h 556566"/>
                <a:gd name="connsiteX5" fmla="*/ 0 w 671278"/>
                <a:gd name="connsiteY5" fmla="*/ 556566 h 556566"/>
                <a:gd name="connsiteX6" fmla="*/ 0 w 671278"/>
                <a:gd name="connsiteY6" fmla="*/ 275385 h 556566"/>
                <a:gd name="connsiteX0" fmla="*/ 0 w 671278"/>
                <a:gd name="connsiteY0" fmla="*/ 275385 h 556566"/>
                <a:gd name="connsiteX1" fmla="*/ 275385 w 671278"/>
                <a:gd name="connsiteY1" fmla="*/ 0 h 556566"/>
                <a:gd name="connsiteX2" fmla="*/ 395893 w 671278"/>
                <a:gd name="connsiteY2" fmla="*/ 0 h 556566"/>
                <a:gd name="connsiteX3" fmla="*/ 671278 w 671278"/>
                <a:gd name="connsiteY3" fmla="*/ 275385 h 556566"/>
                <a:gd name="connsiteX4" fmla="*/ 671278 w 671278"/>
                <a:gd name="connsiteY4" fmla="*/ 556566 h 556566"/>
                <a:gd name="connsiteX5" fmla="*/ 0 w 671278"/>
                <a:gd name="connsiteY5" fmla="*/ 556566 h 556566"/>
                <a:gd name="connsiteX6" fmla="*/ 0 w 671278"/>
                <a:gd name="connsiteY6" fmla="*/ 275385 h 5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278" h="556566">
                  <a:moveTo>
                    <a:pt x="0" y="275385"/>
                  </a:moveTo>
                  <a:cubicBezTo>
                    <a:pt x="0" y="123294"/>
                    <a:pt x="123294" y="0"/>
                    <a:pt x="275385" y="0"/>
                  </a:cubicBezTo>
                  <a:lnTo>
                    <a:pt x="395893" y="0"/>
                  </a:lnTo>
                  <a:cubicBezTo>
                    <a:pt x="547984" y="0"/>
                    <a:pt x="671278" y="123294"/>
                    <a:pt x="671278" y="275385"/>
                  </a:cubicBezTo>
                  <a:lnTo>
                    <a:pt x="671278" y="556566"/>
                  </a:lnTo>
                  <a:lnTo>
                    <a:pt x="0" y="556566"/>
                  </a:lnTo>
                  <a:lnTo>
                    <a:pt x="0" y="275385"/>
                  </a:lnTo>
                  <a:close/>
                </a:path>
              </a:pathLst>
            </a:cu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4429913" y="3275361"/>
              <a:ext cx="277402" cy="575419"/>
            </a:xfrm>
            <a:prstGeom prst="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/>
            <p:cNvSpPr/>
            <p:nvPr/>
          </p:nvSpPr>
          <p:spPr>
            <a:xfrm rot="18278268">
              <a:off x="4422328" y="3367006"/>
              <a:ext cx="293348" cy="201810"/>
            </a:xfrm>
            <a:custGeom>
              <a:avLst/>
              <a:gdLst>
                <a:gd name="connsiteX0" fmla="*/ 0 w 216024"/>
                <a:gd name="connsiteY0" fmla="*/ 144016 h 144016"/>
                <a:gd name="connsiteX1" fmla="*/ 58044 w 216024"/>
                <a:gd name="connsiteY1" fmla="*/ 0 h 144016"/>
                <a:gd name="connsiteX2" fmla="*/ 216024 w 216024"/>
                <a:gd name="connsiteY2" fmla="*/ 0 h 144016"/>
                <a:gd name="connsiteX3" fmla="*/ 157980 w 216024"/>
                <a:gd name="connsiteY3" fmla="*/ 144016 h 144016"/>
                <a:gd name="connsiteX4" fmla="*/ 0 w 216024"/>
                <a:gd name="connsiteY4" fmla="*/ 144016 h 144016"/>
                <a:gd name="connsiteX0" fmla="*/ 0 w 354491"/>
                <a:gd name="connsiteY0" fmla="*/ 239673 h 239673"/>
                <a:gd name="connsiteX1" fmla="*/ 196511 w 354491"/>
                <a:gd name="connsiteY1" fmla="*/ 0 h 239673"/>
                <a:gd name="connsiteX2" fmla="*/ 354491 w 354491"/>
                <a:gd name="connsiteY2" fmla="*/ 0 h 239673"/>
                <a:gd name="connsiteX3" fmla="*/ 296447 w 354491"/>
                <a:gd name="connsiteY3" fmla="*/ 144016 h 239673"/>
                <a:gd name="connsiteX4" fmla="*/ 0 w 354491"/>
                <a:gd name="connsiteY4" fmla="*/ 239673 h 239673"/>
                <a:gd name="connsiteX0" fmla="*/ 0 w 352897"/>
                <a:gd name="connsiteY0" fmla="*/ 241981 h 241981"/>
                <a:gd name="connsiteX1" fmla="*/ 196511 w 352897"/>
                <a:gd name="connsiteY1" fmla="*/ 2308 h 241981"/>
                <a:gd name="connsiteX2" fmla="*/ 352897 w 352897"/>
                <a:gd name="connsiteY2" fmla="*/ 0 h 241981"/>
                <a:gd name="connsiteX3" fmla="*/ 296447 w 352897"/>
                <a:gd name="connsiteY3" fmla="*/ 146324 h 241981"/>
                <a:gd name="connsiteX4" fmla="*/ 0 w 352897"/>
                <a:gd name="connsiteY4" fmla="*/ 241981 h 241981"/>
                <a:gd name="connsiteX0" fmla="*/ 0 w 352897"/>
                <a:gd name="connsiteY0" fmla="*/ 241981 h 241981"/>
                <a:gd name="connsiteX1" fmla="*/ 196511 w 352897"/>
                <a:gd name="connsiteY1" fmla="*/ 2308 h 241981"/>
                <a:gd name="connsiteX2" fmla="*/ 352897 w 352897"/>
                <a:gd name="connsiteY2" fmla="*/ 0 h 241981"/>
                <a:gd name="connsiteX3" fmla="*/ 296447 w 352897"/>
                <a:gd name="connsiteY3" fmla="*/ 146324 h 241981"/>
                <a:gd name="connsiteX4" fmla="*/ 219434 w 352897"/>
                <a:gd name="connsiteY4" fmla="*/ 172110 h 241981"/>
                <a:gd name="connsiteX5" fmla="*/ 0 w 352897"/>
                <a:gd name="connsiteY5" fmla="*/ 241981 h 241981"/>
                <a:gd name="connsiteX0" fmla="*/ 0 w 352897"/>
                <a:gd name="connsiteY0" fmla="*/ 241981 h 241981"/>
                <a:gd name="connsiteX1" fmla="*/ 138923 w 352897"/>
                <a:gd name="connsiteY1" fmla="*/ 60972 h 241981"/>
                <a:gd name="connsiteX2" fmla="*/ 196511 w 352897"/>
                <a:gd name="connsiteY2" fmla="*/ 2308 h 241981"/>
                <a:gd name="connsiteX3" fmla="*/ 352897 w 352897"/>
                <a:gd name="connsiteY3" fmla="*/ 0 h 241981"/>
                <a:gd name="connsiteX4" fmla="*/ 296447 w 352897"/>
                <a:gd name="connsiteY4" fmla="*/ 146324 h 241981"/>
                <a:gd name="connsiteX5" fmla="*/ 219434 w 352897"/>
                <a:gd name="connsiteY5" fmla="*/ 172110 h 241981"/>
                <a:gd name="connsiteX6" fmla="*/ 0 w 352897"/>
                <a:gd name="connsiteY6" fmla="*/ 241981 h 241981"/>
                <a:gd name="connsiteX0" fmla="*/ 0 w 352897"/>
                <a:gd name="connsiteY0" fmla="*/ 241981 h 241981"/>
                <a:gd name="connsiteX1" fmla="*/ 138923 w 352897"/>
                <a:gd name="connsiteY1" fmla="*/ 60972 h 241981"/>
                <a:gd name="connsiteX2" fmla="*/ 196511 w 352897"/>
                <a:gd name="connsiteY2" fmla="*/ 2308 h 241981"/>
                <a:gd name="connsiteX3" fmla="*/ 352897 w 352897"/>
                <a:gd name="connsiteY3" fmla="*/ 0 h 241981"/>
                <a:gd name="connsiteX4" fmla="*/ 296447 w 352897"/>
                <a:gd name="connsiteY4" fmla="*/ 146324 h 241981"/>
                <a:gd name="connsiteX5" fmla="*/ 227575 w 352897"/>
                <a:gd name="connsiteY5" fmla="*/ 183856 h 241981"/>
                <a:gd name="connsiteX6" fmla="*/ 0 w 352897"/>
                <a:gd name="connsiteY6" fmla="*/ 241981 h 241981"/>
                <a:gd name="connsiteX0" fmla="*/ 0 w 352897"/>
                <a:gd name="connsiteY0" fmla="*/ 241981 h 241981"/>
                <a:gd name="connsiteX1" fmla="*/ 134038 w 352897"/>
                <a:gd name="connsiteY1" fmla="*/ 53924 h 241981"/>
                <a:gd name="connsiteX2" fmla="*/ 196511 w 352897"/>
                <a:gd name="connsiteY2" fmla="*/ 2308 h 241981"/>
                <a:gd name="connsiteX3" fmla="*/ 352897 w 352897"/>
                <a:gd name="connsiteY3" fmla="*/ 0 h 241981"/>
                <a:gd name="connsiteX4" fmla="*/ 296447 w 352897"/>
                <a:gd name="connsiteY4" fmla="*/ 146324 h 241981"/>
                <a:gd name="connsiteX5" fmla="*/ 227575 w 352897"/>
                <a:gd name="connsiteY5" fmla="*/ 183856 h 241981"/>
                <a:gd name="connsiteX6" fmla="*/ 0 w 352897"/>
                <a:gd name="connsiteY6" fmla="*/ 241981 h 24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897" h="241981">
                  <a:moveTo>
                    <a:pt x="0" y="241981"/>
                  </a:moveTo>
                  <a:lnTo>
                    <a:pt x="134038" y="53924"/>
                  </a:lnTo>
                  <a:lnTo>
                    <a:pt x="196511" y="2308"/>
                  </a:lnTo>
                  <a:lnTo>
                    <a:pt x="352897" y="0"/>
                  </a:lnTo>
                  <a:lnTo>
                    <a:pt x="296447" y="146324"/>
                  </a:lnTo>
                  <a:lnTo>
                    <a:pt x="227575" y="183856"/>
                  </a:lnTo>
                  <a:lnTo>
                    <a:pt x="0" y="241981"/>
                  </a:lnTo>
                  <a:close/>
                </a:path>
              </a:pathLst>
            </a:cu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381486" y="2901910"/>
              <a:ext cx="381027" cy="381027"/>
            </a:xfrm>
            <a:prstGeom prst="ellipse">
              <a:avLst/>
            </a:prstGeom>
            <a:solidFill>
              <a:srgbClr val="00BF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938841" y="2752586"/>
            <a:ext cx="2031325" cy="87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黑犬节操有限公司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职位：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射击湿</a:t>
            </a:r>
          </a:p>
        </p:txBody>
      </p:sp>
      <p:sp>
        <p:nvSpPr>
          <p:cNvPr id="47" name="矩形 46"/>
          <p:cNvSpPr/>
          <p:nvPr/>
        </p:nvSpPr>
        <p:spPr>
          <a:xfrm flipH="1">
            <a:off x="2280976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flipH="1">
            <a:off x="4561623" y="1"/>
            <a:ext cx="2289488" cy="8864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flipH="1">
            <a:off x="6851111" y="1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-8512" y="0"/>
            <a:ext cx="2289488" cy="627533"/>
            <a:chOff x="-8512" y="0"/>
            <a:chExt cx="2289488" cy="627533"/>
          </a:xfrm>
        </p:grpSpPr>
        <p:sp>
          <p:nvSpPr>
            <p:cNvPr id="52" name="矩形 51"/>
            <p:cNvSpPr/>
            <p:nvPr/>
          </p:nvSpPr>
          <p:spPr>
            <a:xfrm flipH="1">
              <a:off x="-8512" y="0"/>
              <a:ext cx="2289488" cy="62753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71299" y="19400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个人经历</a:t>
              </a:r>
              <a:endParaRPr lang="zh-CN" altLang="en-US" sz="2000" b="1" dirty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 flipH="1">
            <a:off x="-8512" y="1"/>
            <a:ext cx="2289488" cy="88640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-8511" y="0"/>
            <a:ext cx="9153098" cy="514350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14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69" grpId="1" animBg="1"/>
      <p:bldP spid="47" grpId="0" animBg="1"/>
      <p:bldP spid="49" grpId="0" animBg="1"/>
      <p:bldP spid="50" grpId="0" animBg="1"/>
      <p:bldP spid="67" grpId="0" animBg="1"/>
      <p:bldP spid="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8511" y="3805"/>
            <a:ext cx="9153098" cy="514350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-288619" y="3507853"/>
            <a:ext cx="9685155" cy="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915358" y="1463755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13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获奖项</a:t>
            </a:r>
            <a:endParaRPr lang="zh-CN" altLang="en-US" sz="13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608911"/>
            <a:ext cx="9153099" cy="1923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flipH="1">
            <a:off x="21596" y="-428"/>
            <a:ext cx="9154508" cy="6275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flipH="1">
            <a:off x="2289540" y="-9693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flipH="1">
            <a:off x="4570187" y="-9693"/>
            <a:ext cx="2289488" cy="88640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flipH="1">
            <a:off x="6859675" y="-9693"/>
            <a:ext cx="2293476" cy="88640"/>
          </a:xfrm>
          <a:prstGeom prst="rect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52" y="-9694"/>
            <a:ext cx="2289488" cy="627533"/>
            <a:chOff x="-8512" y="0"/>
            <a:chExt cx="2289488" cy="627533"/>
          </a:xfrm>
        </p:grpSpPr>
        <p:sp>
          <p:nvSpPr>
            <p:cNvPr id="69" name="矩形 68"/>
            <p:cNvSpPr/>
            <p:nvPr/>
          </p:nvSpPr>
          <p:spPr>
            <a:xfrm flipH="1">
              <a:off x="-8512" y="0"/>
              <a:ext cx="2289488" cy="62753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41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71299" y="19400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所</a:t>
              </a:r>
              <a:r>
                <a:rPr lang="zh-CN" altLang="en-US" sz="2000" b="1" dirty="0" smtClean="0">
                  <a:solidFill>
                    <a:srgbClr val="FF412B"/>
                  </a:solidFill>
                  <a:latin typeface="方正中倩简体" pitchFamily="65" charset="-122"/>
                  <a:ea typeface="方正中倩简体" pitchFamily="65" charset="-122"/>
                </a:rPr>
                <a:t>获奖项</a:t>
              </a:r>
              <a:endParaRPr lang="zh-CN" altLang="en-US" sz="2000" b="1" dirty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 flipH="1">
            <a:off x="52" y="-9693"/>
            <a:ext cx="2289488" cy="88640"/>
          </a:xfrm>
          <a:prstGeom prst="rect">
            <a:avLst/>
          </a:prstGeom>
          <a:solidFill>
            <a:srgbClr val="FF4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479216" y="1798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rPr>
              <a:t>所</a:t>
            </a:r>
            <a:r>
              <a:rPr lang="zh-CN" altLang="en-US" sz="2000" b="1" dirty="0" smtClean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rPr>
              <a:t>获奖项</a:t>
            </a:r>
            <a:endParaRPr lang="zh-CN" altLang="en-US" sz="2000" b="1" dirty="0">
              <a:solidFill>
                <a:srgbClr val="FF412B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76108" y="1818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412B"/>
                </a:solidFill>
                <a:latin typeface="方正中倩简体" pitchFamily="65" charset="-122"/>
                <a:ea typeface="方正中倩简体" pitchFamily="65" charset="-122"/>
              </a:rPr>
              <a:t>所获奖项</a:t>
            </a:r>
            <a:endParaRPr lang="zh-CN" altLang="en-US" sz="2000" b="1" dirty="0">
              <a:solidFill>
                <a:srgbClr val="FF412B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2" y="627105"/>
            <a:ext cx="704954" cy="4506701"/>
          </a:xfrm>
          <a:prstGeom prst="rect">
            <a:avLst/>
          </a:prstGeom>
          <a:solidFill>
            <a:srgbClr val="00B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75"/>
          <p:cNvSpPr txBox="1"/>
          <p:nvPr/>
        </p:nvSpPr>
        <p:spPr>
          <a:xfrm rot="5400000">
            <a:off x="-744406" y="2262036"/>
            <a:ext cx="29193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奖项</a:t>
            </a:r>
            <a:r>
              <a:rPr lang="en-US" altLang="zh-CN" sz="48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/</a:t>
            </a:r>
            <a:r>
              <a:rPr lang="zh-CN" altLang="en-US" sz="48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大黑简体" pitchFamily="65" charset="-122"/>
                <a:ea typeface="方正大黑简体" pitchFamily="65" charset="-122"/>
              </a:rPr>
              <a:t>证书</a:t>
            </a:r>
          </a:p>
        </p:txBody>
      </p:sp>
    </p:spTree>
    <p:extLst>
      <p:ext uri="{BB962C8B-B14F-4D97-AF65-F5344CB8AC3E}">
        <p14:creationId xmlns:p14="http://schemas.microsoft.com/office/powerpoint/2010/main" val="32622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5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1" animBg="1"/>
      <p:bldP spid="64" grpId="0"/>
      <p:bldP spid="64" grpId="1"/>
      <p:bldP spid="2" grpId="0" animBg="1"/>
      <p:bldP spid="2" grpId="1" animBg="1"/>
      <p:bldP spid="38" grpId="0" animBg="1"/>
      <p:bldP spid="38" grpId="1" animBg="1"/>
      <p:bldP spid="65" grpId="0" animBg="1"/>
      <p:bldP spid="66" grpId="0" animBg="1"/>
      <p:bldP spid="67" grpId="0" animBg="1"/>
      <p:bldP spid="71" grpId="0" animBg="1"/>
      <p:bldP spid="72" grpId="0" build="p"/>
      <p:bldP spid="73" grpId="0" build="p"/>
      <p:bldP spid="75" grpId="0" animBg="1"/>
      <p:bldP spid="7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</TotalTime>
  <Words>758</Words>
  <Application>Microsoft Office PowerPoint</Application>
  <PresentationFormat>全屏显示(16:9)</PresentationFormat>
  <Paragraphs>180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Impact</vt:lpstr>
      <vt:lpstr>Meiryo</vt:lpstr>
      <vt:lpstr>Arial</vt:lpstr>
      <vt:lpstr>宋体</vt:lpstr>
      <vt:lpstr>Calibri Light</vt:lpstr>
      <vt:lpstr>方正中倩简体</vt:lpstr>
      <vt:lpstr>方正大黑简体</vt:lpstr>
      <vt:lpstr>方正黑体简体</vt:lpstr>
      <vt:lpstr>Calibri</vt:lpstr>
      <vt:lpstr>微软雅黑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优品PPT</cp:lastModifiedBy>
  <cp:revision>151</cp:revision>
  <dcterms:created xsi:type="dcterms:W3CDTF">2013-04-16T04:48:03Z</dcterms:created>
  <dcterms:modified xsi:type="dcterms:W3CDTF">2018-05-30T05:32:16Z</dcterms:modified>
</cp:coreProperties>
</file>