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18"/>
  </p:notesMasterIdLst>
  <p:sldIdLst>
    <p:sldId id="257" r:id="rId6"/>
    <p:sldId id="256" r:id="rId7"/>
    <p:sldId id="266" r:id="rId8"/>
    <p:sldId id="261" r:id="rId9"/>
    <p:sldId id="267" r:id="rId10"/>
    <p:sldId id="260" r:id="rId11"/>
    <p:sldId id="271" r:id="rId12"/>
    <p:sldId id="263" r:id="rId13"/>
    <p:sldId id="272" r:id="rId14"/>
    <p:sldId id="264" r:id="rId15"/>
    <p:sldId id="270" r:id="rId16"/>
    <p:sldId id="273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93F41"/>
    <a:srgbClr val="2B2F32"/>
    <a:srgbClr val="324444"/>
    <a:srgbClr val="2CBD94"/>
    <a:srgbClr val="1A1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9" autoAdjust="0"/>
    <p:restoredTop sz="94629"/>
  </p:normalViewPr>
  <p:slideViewPr>
    <p:cSldViewPr snapToGrid="0" snapToObjects="1">
      <p:cViewPr varScale="1">
        <p:scale>
          <a:sx n="111" d="100"/>
          <a:sy n="111" d="100"/>
        </p:scale>
        <p:origin x="108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BBD82-8A2A-4EB3-9610-9DDEC15744D6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16F09B-E7CF-4FBD-AE82-9623B45A11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472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2983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316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060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918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98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250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33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034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607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784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63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A1E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2CBD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3244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2B2F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393F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717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02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6" r:id="rId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337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16622" y="494717"/>
            <a:ext cx="1310758" cy="1310758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0" y="2080634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rgbClr val="2CBD94"/>
                </a:solidFill>
              </a:rPr>
              <a:t>2016</a:t>
            </a:r>
            <a:r>
              <a:rPr kumimoji="1" lang="zh-CN" altLang="en-US" sz="32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b="1" dirty="0" smtClean="0">
                <a:solidFill>
                  <a:srgbClr val="FFFFFF"/>
                </a:solidFill>
              </a:rPr>
              <a:t>BUSINESS</a:t>
            </a:r>
            <a:r>
              <a:rPr kumimoji="1" lang="zh-CN" altLang="en-US" sz="32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b="1" dirty="0" smtClean="0">
                <a:solidFill>
                  <a:srgbClr val="FFFFFF"/>
                </a:solidFill>
              </a:rPr>
              <a:t>REPORT</a:t>
            </a:r>
            <a:r>
              <a:rPr kumimoji="1" lang="zh-CN" altLang="en-US" sz="3200" b="1" dirty="0" smtClean="0">
                <a:solidFill>
                  <a:srgbClr val="FFFFFF"/>
                </a:solidFill>
              </a:rPr>
              <a:t> </a:t>
            </a:r>
            <a:endParaRPr kumimoji="1" lang="en-US" altLang="zh-CN" sz="3200" b="1" dirty="0" smtClean="0">
              <a:solidFill>
                <a:srgbClr val="FFFFFF"/>
              </a:solidFill>
            </a:endParaRP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007545" y="2403799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6953332" y="2409242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594011" y="3840203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6000" y="2594601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zh-CN" altLang="en-US" sz="3200" b="1" dirty="0" smtClean="0">
                <a:solidFill>
                  <a:srgbClr val="FFFFFF"/>
                </a:solidFill>
              </a:rPr>
              <a:t>工作报告</a:t>
            </a:r>
            <a:endParaRPr kumimoji="1" lang="en-US" altLang="zh-CN" sz="3200" b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3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21" y="2530235"/>
            <a:ext cx="919670" cy="919670"/>
          </a:xfrm>
          <a:prstGeom prst="rect">
            <a:avLst/>
          </a:prstGeom>
        </p:spPr>
      </p:pic>
      <p:pic>
        <p:nvPicPr>
          <p:cNvPr id="3" name="图片 2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416" y="2530235"/>
            <a:ext cx="919672" cy="919670"/>
          </a:xfrm>
          <a:prstGeom prst="rect">
            <a:avLst/>
          </a:prstGeom>
        </p:spPr>
      </p:pic>
      <p:pic>
        <p:nvPicPr>
          <p:cNvPr id="4" name="图片 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713" y="2530235"/>
            <a:ext cx="919670" cy="919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V="1">
            <a:off x="7865483" y="615681"/>
            <a:ext cx="670309" cy="4571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A6A6A6"/>
                </a:solidFill>
              </a:rPr>
              <a:t>目录</a:t>
            </a:r>
            <a:endParaRPr kumimoji="1" lang="zh-CN" altLang="en-US" sz="1000" dirty="0">
              <a:solidFill>
                <a:srgbClr val="A6A6A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5324" y="3719707"/>
            <a:ext cx="1495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JANE</a:t>
            </a:r>
            <a:r>
              <a:rPr lang="zh-CN" altLang="en-US" sz="1200" b="1" dirty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DOE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60808" y="3733607"/>
            <a:ext cx="1495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JOHN</a:t>
            </a:r>
            <a:r>
              <a:rPr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DOE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1973" y="3747507"/>
            <a:ext cx="1495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JOHN</a:t>
            </a:r>
            <a:r>
              <a:rPr lang="zh-CN" altLang="en-US" sz="1200" b="1" dirty="0">
                <a:solidFill>
                  <a:schemeClr val="bg1"/>
                </a:solidFill>
              </a:rPr>
              <a:t> </a:t>
            </a:r>
            <a:r>
              <a:rPr lang="en-US" altLang="zh-CN" sz="12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60299" y="4019452"/>
            <a:ext cx="14951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55783" y="4033352"/>
            <a:ext cx="14951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06948" y="4047252"/>
            <a:ext cx="14951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640211" y="1211715"/>
            <a:ext cx="2203603" cy="1175657"/>
            <a:chOff x="640211" y="1102178"/>
            <a:chExt cx="2203603" cy="1175657"/>
          </a:xfrm>
        </p:grpSpPr>
        <p:sp>
          <p:nvSpPr>
            <p:cNvPr id="20" name="圆角矩形 19"/>
            <p:cNvSpPr/>
            <p:nvPr/>
          </p:nvSpPr>
          <p:spPr>
            <a:xfrm>
              <a:off x="640211" y="1102178"/>
              <a:ext cx="2203603" cy="1049694"/>
            </a:xfrm>
            <a:prstGeom prst="roundRect">
              <a:avLst>
                <a:gd name="adj" fmla="val 5669"/>
              </a:avLst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flipV="1">
              <a:off x="1621317" y="2151872"/>
              <a:ext cx="241391" cy="125963"/>
            </a:xfrm>
            <a:prstGeom prst="triangle">
              <a:avLst/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38672" y="1321252"/>
            <a:ext cx="1979601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顶部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1.3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倍字间距。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3564450" y="1211715"/>
            <a:ext cx="2203603" cy="1175657"/>
            <a:chOff x="640211" y="1102178"/>
            <a:chExt cx="2203603" cy="1175657"/>
          </a:xfrm>
        </p:grpSpPr>
        <p:sp>
          <p:nvSpPr>
            <p:cNvPr id="28" name="圆角矩形 27"/>
            <p:cNvSpPr/>
            <p:nvPr/>
          </p:nvSpPr>
          <p:spPr>
            <a:xfrm>
              <a:off x="640211" y="1102178"/>
              <a:ext cx="2203603" cy="1049694"/>
            </a:xfrm>
            <a:prstGeom prst="roundRect">
              <a:avLst>
                <a:gd name="adj" fmla="val 5669"/>
              </a:avLst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flipV="1">
              <a:off x="1621317" y="2151872"/>
              <a:ext cx="241391" cy="125963"/>
            </a:xfrm>
            <a:prstGeom prst="triangle">
              <a:avLst/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662911" y="1321252"/>
            <a:ext cx="1979601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顶部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1.3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倍字间距。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457730" y="1211715"/>
            <a:ext cx="2203603" cy="1049694"/>
          </a:xfrm>
          <a:prstGeom prst="roundRect">
            <a:avLst>
              <a:gd name="adj" fmla="val 5669"/>
            </a:avLst>
          </a:prstGeom>
          <a:solidFill>
            <a:srgbClr val="393F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7438836" y="2261409"/>
            <a:ext cx="241391" cy="125963"/>
          </a:xfrm>
          <a:prstGeom prst="triangle">
            <a:avLst/>
          </a:prstGeom>
          <a:solidFill>
            <a:srgbClr val="393F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556191" y="1321252"/>
            <a:ext cx="1979601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顶部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1.3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倍字间距。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进度安排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2CBD94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2CBD94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CBD94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CBD94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71356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16622" y="494717"/>
            <a:ext cx="1310758" cy="1310758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0" y="208063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3200" dirty="0" smtClean="0">
                <a:solidFill>
                  <a:srgbClr val="2CBD94"/>
                </a:solidFill>
              </a:rPr>
              <a:t>THANK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YOU</a:t>
            </a:r>
          </a:p>
          <a:p>
            <a:pPr algn="ctr"/>
            <a:r>
              <a:rPr kumimoji="1" lang="en-US" altLang="zh-CN" sz="3200" dirty="0" smtClean="0">
                <a:solidFill>
                  <a:srgbClr val="FFFFFF"/>
                </a:solidFill>
              </a:rPr>
              <a:t>FOR</a:t>
            </a:r>
            <a:r>
              <a:rPr kumimoji="1" lang="zh-CN" altLang="en-US" sz="3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WATCHING</a:t>
            </a:r>
            <a:endParaRPr kumimoji="1" lang="en-US" altLang="zh-CN" sz="3200" dirty="0">
              <a:solidFill>
                <a:srgbClr val="FFFFFF"/>
              </a:solidFill>
            </a:endParaRP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007545" y="2403799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6953332" y="2409242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594007" y="3840203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97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4362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61402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行业分析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预算需求 </a:t>
            </a:r>
          </a:p>
        </p:txBody>
      </p:sp>
      <p:sp>
        <p:nvSpPr>
          <p:cNvPr id="13" name="矩形 12"/>
          <p:cNvSpPr/>
          <p:nvPr/>
        </p:nvSpPr>
        <p:spPr>
          <a:xfrm flipV="1">
            <a:off x="3712926" y="615681"/>
            <a:ext cx="670309" cy="4571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目录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375" y="1051904"/>
            <a:ext cx="3216551" cy="2837137"/>
          </a:xfrm>
          <a:prstGeom prst="rect">
            <a:avLst/>
          </a:prstGeom>
          <a:solidFill>
            <a:srgbClr val="2CBD94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726816"/>
            <a:ext cx="9144000" cy="416683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49449" y="1175366"/>
            <a:ext cx="20680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000" dirty="0" smtClean="0">
                <a:solidFill>
                  <a:schemeClr val="bg1"/>
                </a:solidFill>
              </a:rPr>
              <a:t>CONTENTS</a:t>
            </a:r>
            <a:r>
              <a:rPr kumimoji="1" lang="zh-CN" altLang="en-US" sz="2000" dirty="0" smtClean="0">
                <a:solidFill>
                  <a:schemeClr val="bg1"/>
                </a:solidFill>
              </a:rPr>
              <a:t> 目录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9449" y="2061405"/>
            <a:ext cx="1338828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ONE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第一部分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9449" y="2383764"/>
            <a:ext cx="1352228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TWO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第二部分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9449" y="2706123"/>
            <a:ext cx="1420606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THREE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第三部分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9449" y="3028483"/>
            <a:ext cx="1402948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FOUR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第四部分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5777" y="2067766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24" name="矩形 23"/>
          <p:cNvSpPr/>
          <p:nvPr/>
        </p:nvSpPr>
        <p:spPr>
          <a:xfrm>
            <a:off x="2025777" y="2388005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25" name="矩形 24"/>
          <p:cNvSpPr/>
          <p:nvPr/>
        </p:nvSpPr>
        <p:spPr>
          <a:xfrm>
            <a:off x="2025777" y="2708244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26" name="矩形 25"/>
          <p:cNvSpPr/>
          <p:nvPr/>
        </p:nvSpPr>
        <p:spPr>
          <a:xfrm>
            <a:off x="2025777" y="3028483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3093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1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4750337" y="615681"/>
            <a:ext cx="670309" cy="4571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目录</a:t>
            </a:r>
            <a:endParaRPr kumimoji="1" lang="zh-CN" alt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7" name="组 56"/>
          <p:cNvGrpSpPr/>
          <p:nvPr/>
        </p:nvGrpSpPr>
        <p:grpSpPr>
          <a:xfrm>
            <a:off x="514811" y="1406590"/>
            <a:ext cx="3612719" cy="2991627"/>
            <a:chOff x="622283" y="1187126"/>
            <a:chExt cx="3997679" cy="3310405"/>
          </a:xfrm>
        </p:grpSpPr>
        <p:cxnSp>
          <p:nvCxnSpPr>
            <p:cNvPr id="23" name="直线连接符 22"/>
            <p:cNvCxnSpPr/>
            <p:nvPr/>
          </p:nvCxnSpPr>
          <p:spPr>
            <a:xfrm>
              <a:off x="2164230" y="1909015"/>
              <a:ext cx="238161" cy="520775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2937830" y="1810049"/>
              <a:ext cx="268128" cy="758847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>
              <a:off x="1279895" y="2939401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>
              <a:off x="3284094" y="2928592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2016014" y="3202545"/>
              <a:ext cx="256484" cy="806243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 flipV="1">
              <a:off x="2937830" y="3078506"/>
              <a:ext cx="346264" cy="86032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1859579" y="2364243"/>
              <a:ext cx="1578403" cy="903850"/>
            </a:xfrm>
            <a:custGeom>
              <a:avLst/>
              <a:gdLst/>
              <a:ahLst/>
              <a:cxnLst/>
              <a:rect l="l" t="t" r="r" b="b"/>
              <a:pathLst>
                <a:path w="3421550" h="1763487">
                  <a:moveTo>
                    <a:pt x="1328648" y="0"/>
                  </a:moveTo>
                  <a:cubicBezTo>
                    <a:pt x="1584363" y="0"/>
                    <a:pt x="1809817" y="129561"/>
                    <a:pt x="1942948" y="326620"/>
                  </a:cubicBezTo>
                  <a:lnTo>
                    <a:pt x="1955795" y="350289"/>
                  </a:lnTo>
                  <a:lnTo>
                    <a:pt x="1961105" y="345908"/>
                  </a:lnTo>
                  <a:cubicBezTo>
                    <a:pt x="2042399" y="290987"/>
                    <a:pt x="2140401" y="258918"/>
                    <a:pt x="2245892" y="258918"/>
                  </a:cubicBezTo>
                  <a:cubicBezTo>
                    <a:pt x="2456875" y="258918"/>
                    <a:pt x="2637898" y="387194"/>
                    <a:pt x="2715222" y="570011"/>
                  </a:cubicBezTo>
                  <a:lnTo>
                    <a:pt x="2724181" y="598872"/>
                  </a:lnTo>
                  <a:lnTo>
                    <a:pt x="2833721" y="587829"/>
                  </a:lnTo>
                  <a:cubicBezTo>
                    <a:pt x="3158370" y="587829"/>
                    <a:pt x="3421550" y="851009"/>
                    <a:pt x="3421550" y="1175658"/>
                  </a:cubicBezTo>
                  <a:cubicBezTo>
                    <a:pt x="3421550" y="1500307"/>
                    <a:pt x="3158370" y="1763487"/>
                    <a:pt x="2833721" y="1763487"/>
                  </a:cubicBezTo>
                  <a:lnTo>
                    <a:pt x="2833711" y="1763486"/>
                  </a:lnTo>
                  <a:lnTo>
                    <a:pt x="629716" y="1763486"/>
                  </a:lnTo>
                  <a:lnTo>
                    <a:pt x="629716" y="1759265"/>
                  </a:lnTo>
                  <a:lnTo>
                    <a:pt x="587829" y="1763487"/>
                  </a:lnTo>
                  <a:cubicBezTo>
                    <a:pt x="263180" y="1763487"/>
                    <a:pt x="0" y="1500307"/>
                    <a:pt x="0" y="1175658"/>
                  </a:cubicBezTo>
                  <a:cubicBezTo>
                    <a:pt x="0" y="851009"/>
                    <a:pt x="263180" y="587829"/>
                    <a:pt x="587829" y="587829"/>
                  </a:cubicBezTo>
                  <a:lnTo>
                    <a:pt x="603652" y="589026"/>
                  </a:lnTo>
                  <a:lnTo>
                    <a:pt x="646045" y="452459"/>
                  </a:lnTo>
                  <a:cubicBezTo>
                    <a:pt x="758508" y="186568"/>
                    <a:pt x="1021790" y="0"/>
                    <a:pt x="1328648" y="0"/>
                  </a:cubicBezTo>
                  <a:close/>
                </a:path>
              </a:pathLst>
            </a:custGeom>
            <a:solidFill>
              <a:srgbClr val="2CBD94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629636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1</a:t>
              </a:r>
              <a:endParaRPr kumimoji="1"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2937830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2</a:t>
              </a:r>
              <a:endParaRPr kumimoji="1"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700446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6</a:t>
              </a:r>
              <a:endParaRPr kumimoji="1"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629636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5</a:t>
              </a:r>
              <a:endParaRPr kumimoji="1"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2937830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4</a:t>
              </a:r>
              <a:endParaRPr kumimoji="1"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47207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3</a:t>
              </a:r>
              <a:endParaRPr kumimoji="1" lang="zh-CN" altLang="en-US" dirty="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31341" y="2113185"/>
              <a:ext cx="454993" cy="4549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402392" y="1827336"/>
              <a:ext cx="343254" cy="343254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335361" y="3384829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476403" y="3150647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586932" y="3033911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160442" y="2133270"/>
              <a:ext cx="473393" cy="4733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20651" y="3349818"/>
              <a:ext cx="138928" cy="138928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421158" y="1827336"/>
              <a:ext cx="171627" cy="17162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773500" y="118712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671503" y="2074103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22283" y="232516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57153" y="331073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583125" y="3728594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693689" y="4008788"/>
              <a:ext cx="144847" cy="14484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82076" y="361901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998161" y="1636964"/>
            <a:ext cx="3564620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FFFFFF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lang="en-US" altLang="zh-CN" sz="1000" dirty="0" smtClean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grpSp>
        <p:nvGrpSpPr>
          <p:cNvPr id="62" name="组 61"/>
          <p:cNvGrpSpPr/>
          <p:nvPr/>
        </p:nvGrpSpPr>
        <p:grpSpPr>
          <a:xfrm>
            <a:off x="4698002" y="1679252"/>
            <a:ext cx="241910" cy="241910"/>
            <a:chOff x="4698002" y="1679252"/>
            <a:chExt cx="241910" cy="241910"/>
          </a:xfrm>
        </p:grpSpPr>
        <p:sp>
          <p:nvSpPr>
            <p:cNvPr id="58" name="椭圆 57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59" name="矩形 58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63" name="组 62"/>
          <p:cNvGrpSpPr/>
          <p:nvPr/>
        </p:nvGrpSpPr>
        <p:grpSpPr>
          <a:xfrm>
            <a:off x="4698002" y="2464788"/>
            <a:ext cx="241910" cy="241910"/>
            <a:chOff x="4698002" y="1679252"/>
            <a:chExt cx="241910" cy="241910"/>
          </a:xfrm>
        </p:grpSpPr>
        <p:sp>
          <p:nvSpPr>
            <p:cNvPr id="64" name="椭圆 63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66" name="矩形 65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68" name="组 67"/>
          <p:cNvGrpSpPr/>
          <p:nvPr/>
        </p:nvGrpSpPr>
        <p:grpSpPr>
          <a:xfrm>
            <a:off x="4698002" y="3250325"/>
            <a:ext cx="241910" cy="241910"/>
            <a:chOff x="4698002" y="1679252"/>
            <a:chExt cx="241910" cy="241910"/>
          </a:xfrm>
        </p:grpSpPr>
        <p:sp>
          <p:nvSpPr>
            <p:cNvPr id="69" name="椭圆 68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70" name="组 69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71" name="矩形 70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29082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2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5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 flipV="1">
            <a:off x="0" y="3894364"/>
            <a:ext cx="9144000" cy="1249136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6156176" y="1007953"/>
            <a:ext cx="452588" cy="452588"/>
            <a:chOff x="6156176" y="1007953"/>
            <a:chExt cx="452588" cy="452588"/>
          </a:xfrm>
        </p:grpSpPr>
        <p:sp>
          <p:nvSpPr>
            <p:cNvPr id="3" name="椭圆 2"/>
            <p:cNvSpPr/>
            <p:nvPr/>
          </p:nvSpPr>
          <p:spPr>
            <a:xfrm>
              <a:off x="615617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4" name="组合 124"/>
            <p:cNvGrpSpPr/>
            <p:nvPr/>
          </p:nvGrpSpPr>
          <p:grpSpPr>
            <a:xfrm>
              <a:off x="6259715" y="1104364"/>
              <a:ext cx="245510" cy="259766"/>
              <a:chOff x="5908675" y="1281113"/>
              <a:chExt cx="246063" cy="260350"/>
            </a:xfrm>
            <a:solidFill>
              <a:srgbClr val="1A1E21"/>
            </a:solidFill>
            <a:effectLst/>
          </p:grpSpPr>
          <p:sp>
            <p:nvSpPr>
              <p:cNvPr id="5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 w="6350" cmpd="sng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0" name="组 39"/>
          <p:cNvGrpSpPr/>
          <p:nvPr/>
        </p:nvGrpSpPr>
        <p:grpSpPr>
          <a:xfrm>
            <a:off x="2535236" y="1007953"/>
            <a:ext cx="452588" cy="452588"/>
            <a:chOff x="2535236" y="1007953"/>
            <a:chExt cx="452588" cy="452588"/>
          </a:xfrm>
        </p:grpSpPr>
        <p:sp>
          <p:nvSpPr>
            <p:cNvPr id="11" name="椭圆 10"/>
            <p:cNvSpPr/>
            <p:nvPr/>
          </p:nvSpPr>
          <p:spPr>
            <a:xfrm>
              <a:off x="253523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2" name="组合 138"/>
            <p:cNvGrpSpPr/>
            <p:nvPr/>
          </p:nvGrpSpPr>
          <p:grpSpPr>
            <a:xfrm>
              <a:off x="2633231" y="1105948"/>
              <a:ext cx="256597" cy="256598"/>
              <a:chOff x="5903913" y="4632325"/>
              <a:chExt cx="257175" cy="257176"/>
            </a:xfrm>
            <a:solidFill>
              <a:srgbClr val="1A1E21"/>
            </a:solidFill>
            <a:effectLst/>
          </p:grpSpPr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6" name="Freeform 19"/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1" name="组 40"/>
          <p:cNvGrpSpPr/>
          <p:nvPr/>
        </p:nvGrpSpPr>
        <p:grpSpPr>
          <a:xfrm>
            <a:off x="2534442" y="2443198"/>
            <a:ext cx="452588" cy="452588"/>
            <a:chOff x="2534442" y="2443198"/>
            <a:chExt cx="452588" cy="452588"/>
          </a:xfrm>
        </p:grpSpPr>
        <p:sp>
          <p:nvSpPr>
            <p:cNvPr id="18" name="椭圆 17"/>
            <p:cNvSpPr/>
            <p:nvPr/>
          </p:nvSpPr>
          <p:spPr>
            <a:xfrm>
              <a:off x="2534442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630061" y="2546737"/>
              <a:ext cx="261349" cy="245511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rgbClr val="1A1E21"/>
            </a:solidFill>
            <a:ln w="6350" cmpd="sng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6156176" y="2443198"/>
            <a:ext cx="452588" cy="452588"/>
            <a:chOff x="6156176" y="2443198"/>
            <a:chExt cx="452588" cy="452588"/>
          </a:xfrm>
        </p:grpSpPr>
        <p:sp>
          <p:nvSpPr>
            <p:cNvPr id="21" name="椭圆 20"/>
            <p:cNvSpPr/>
            <p:nvPr/>
          </p:nvSpPr>
          <p:spPr>
            <a:xfrm>
              <a:off x="6156176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2" name="组合 148"/>
            <p:cNvGrpSpPr/>
            <p:nvPr/>
          </p:nvGrpSpPr>
          <p:grpSpPr>
            <a:xfrm>
              <a:off x="6251795" y="2553864"/>
              <a:ext cx="261349" cy="231255"/>
              <a:chOff x="3889375" y="3302000"/>
              <a:chExt cx="261938" cy="231776"/>
            </a:xfrm>
            <a:solidFill>
              <a:srgbClr val="1A1E21"/>
            </a:solidFill>
            <a:effectLst/>
          </p:grpSpPr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308064" y="1351172"/>
            <a:ext cx="2103696" cy="772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。建议正文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9" name="TextBox 155"/>
          <p:cNvSpPr txBox="1"/>
          <p:nvPr/>
        </p:nvSpPr>
        <p:spPr>
          <a:xfrm>
            <a:off x="308064" y="102357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  <a:endParaRPr lang="zh-CN" altLang="en-US" sz="1400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8064" y="2791332"/>
            <a:ext cx="210369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Arial"/>
            </a:endParaRPr>
          </a:p>
        </p:txBody>
      </p:sp>
      <p:sp>
        <p:nvSpPr>
          <p:cNvPr id="31" name="TextBox 157"/>
          <p:cNvSpPr txBox="1"/>
          <p:nvPr/>
        </p:nvSpPr>
        <p:spPr>
          <a:xfrm>
            <a:off x="308064" y="246373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716776" y="1351172"/>
            <a:ext cx="210369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3" name="TextBox 159"/>
          <p:cNvSpPr txBox="1"/>
          <p:nvPr/>
        </p:nvSpPr>
        <p:spPr>
          <a:xfrm>
            <a:off x="6716776" y="102357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716776" y="2791332"/>
            <a:ext cx="210369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5" name="TextBox 161"/>
          <p:cNvSpPr txBox="1"/>
          <p:nvPr/>
        </p:nvSpPr>
        <p:spPr>
          <a:xfrm>
            <a:off x="6716776" y="246373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grpSp>
        <p:nvGrpSpPr>
          <p:cNvPr id="36" name="组合 79"/>
          <p:cNvGrpSpPr/>
          <p:nvPr/>
        </p:nvGrpSpPr>
        <p:grpSpPr>
          <a:xfrm>
            <a:off x="3316512" y="946111"/>
            <a:ext cx="2551632" cy="3785879"/>
            <a:chOff x="539552" y="1090127"/>
            <a:chExt cx="2551632" cy="3785879"/>
          </a:xfrm>
        </p:grpSpPr>
        <p:pic>
          <p:nvPicPr>
            <p:cNvPr id="37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405" r="31224" b="1"/>
            <a:stretch/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矩形 44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flipV="1">
            <a:off x="5740981" y="592821"/>
            <a:ext cx="670309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A1E21"/>
                </a:solidFill>
              </a:rPr>
              <a:t>目录</a:t>
            </a:r>
            <a:endParaRPr kumimoji="1" lang="zh-CN" altLang="en-US" sz="1000" dirty="0">
              <a:solidFill>
                <a:srgbClr val="1A1E2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A1E21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A1E21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A1E21"/>
                </a:solidFill>
              </a:rPr>
              <a:t>行业分析 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项目目的 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A1E21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A1E21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A1E21"/>
                </a:solidFill>
              </a:rPr>
              <a:t>进度安排 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A1E21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A1E21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A1E21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268323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3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7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3548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6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>
            <a:off x="569572" y="1635646"/>
            <a:ext cx="1800201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503548" y="3795886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1" name="TextBox 30"/>
          <p:cNvSpPr txBox="1"/>
          <p:nvPr/>
        </p:nvSpPr>
        <p:spPr>
          <a:xfrm>
            <a:off x="503548" y="3507854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</a:t>
            </a:r>
            <a:r>
              <a:rPr lang="zh-CN" altLang="en-US" sz="1200" b="1" dirty="0" smtClean="0">
                <a:solidFill>
                  <a:srgbClr val="1A1E21"/>
                </a:solidFill>
              </a:rPr>
              <a:t>息</a:t>
            </a:r>
            <a:endParaRPr lang="zh-CN" altLang="en-US" sz="1200" b="1" dirty="0">
              <a:solidFill>
                <a:srgbClr val="1A1E2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9764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>
            <a:off x="2624862" y="2571750"/>
            <a:ext cx="1800201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558838" y="1959682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3" name="TextBox 32"/>
          <p:cNvSpPr txBox="1"/>
          <p:nvPr/>
        </p:nvSpPr>
        <p:spPr>
          <a:xfrm>
            <a:off x="2558838" y="1671650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4" name="矩形 3"/>
          <p:cNvSpPr/>
          <p:nvPr/>
        </p:nvSpPr>
        <p:spPr>
          <a:xfrm>
            <a:off x="4615981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8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>
            <a:off x="4682006" y="1635646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4622261" y="3795886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5" name="TextBox 34"/>
          <p:cNvSpPr txBox="1"/>
          <p:nvPr/>
        </p:nvSpPr>
        <p:spPr>
          <a:xfrm>
            <a:off x="4622261" y="3507854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5" name="矩形 4"/>
          <p:cNvSpPr/>
          <p:nvPr/>
        </p:nvSpPr>
        <p:spPr>
          <a:xfrm>
            <a:off x="6672197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9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>
            <a:off x="6738220" y="2571750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6672195" y="1959681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7" name="TextBox 36"/>
          <p:cNvSpPr txBox="1"/>
          <p:nvPr/>
        </p:nvSpPr>
        <p:spPr>
          <a:xfrm>
            <a:off x="6672195" y="1671649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22" name="矩形 21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A6A6A6"/>
                </a:solidFill>
              </a:rPr>
              <a:t>目录</a:t>
            </a:r>
            <a:endParaRPr kumimoji="1" lang="zh-CN" altLang="en-US" sz="1000" dirty="0">
              <a:solidFill>
                <a:srgbClr val="A6A6A6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预算需求 </a:t>
            </a:r>
          </a:p>
        </p:txBody>
      </p:sp>
      <p:sp>
        <p:nvSpPr>
          <p:cNvPr id="33" name="矩形 32"/>
          <p:cNvSpPr/>
          <p:nvPr/>
        </p:nvSpPr>
        <p:spPr>
          <a:xfrm flipV="1">
            <a:off x="6779746" y="615681"/>
            <a:ext cx="670309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05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4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 smtClean="0">
                <a:solidFill>
                  <a:srgbClr val="FFFFFF"/>
                </a:solidFill>
              </a:rPr>
              <a:t>人员需</a:t>
            </a:r>
            <a:r>
              <a:rPr kumimoji="1" lang="zh-CN" altLang="en-US" sz="2400" dirty="0">
                <a:solidFill>
                  <a:srgbClr val="FFFFFF"/>
                </a:solidFill>
              </a:rPr>
              <a:t>求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2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sharepoint/v3/field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</TotalTime>
  <Words>1357</Words>
  <Application>Microsoft Office PowerPoint</Application>
  <PresentationFormat>全屏显示(16:9)</PresentationFormat>
  <Paragraphs>134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92</cp:revision>
  <dcterms:created xsi:type="dcterms:W3CDTF">2010-04-12T23:12:02Z</dcterms:created>
  <dcterms:modified xsi:type="dcterms:W3CDTF">2016-01-14T02:50:56Z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