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1"/>
  </p:notesMasterIdLst>
  <p:sldIdLst>
    <p:sldId id="261" r:id="rId3"/>
    <p:sldId id="263" r:id="rId4"/>
    <p:sldId id="256" r:id="rId5"/>
    <p:sldId id="257" r:id="rId6"/>
    <p:sldId id="260" r:id="rId7"/>
    <p:sldId id="265" r:id="rId8"/>
    <p:sldId id="266" r:id="rId9"/>
    <p:sldId id="267" r:id="rId1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258" y="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tableStyles" Target="tableStyle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A3BACD6-2648-47D5-A3C7-FA17FAE079B1}" type="datetimeFigureOut">
              <a:rPr lang="zh-CN" altLang="en-US" smtClean="0"/>
              <a:t>2016/1/15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EA6566-56D1-4B13-A11F-246198DD498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27041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8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5228195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DA43C4-7B54-4C37-B8D7-D366C5CAC548}" type="datetimeFigureOut">
              <a:rPr lang="zh-CN" altLang="en-US" smtClean="0"/>
              <a:t>2016/1/15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E96B60-271E-42AD-A264-F3585D1CD0D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98348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DA43C4-7B54-4C37-B8D7-D366C5CAC548}" type="datetimeFigureOut">
              <a:rPr lang="zh-CN" altLang="en-US" smtClean="0"/>
              <a:t>2016/1/15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E96B60-271E-42AD-A264-F3585D1CD0D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55844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DA43C4-7B54-4C37-B8D7-D366C5CAC548}" type="datetimeFigureOut">
              <a:rPr lang="zh-CN" altLang="en-US" smtClean="0"/>
              <a:t>2016/1/15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E96B60-271E-42AD-A264-F3585D1CD0D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833281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527661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651547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243534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062032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013141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835459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539759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51989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DA43C4-7B54-4C37-B8D7-D366C5CAC548}" type="datetimeFigureOut">
              <a:rPr lang="zh-CN" altLang="en-US" smtClean="0"/>
              <a:t>2016/1/15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E96B60-271E-42AD-A264-F3585D1CD0D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611483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021267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309469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7356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DA43C4-7B54-4C37-B8D7-D366C5CAC548}" type="datetimeFigureOut">
              <a:rPr lang="zh-CN" altLang="en-US" smtClean="0"/>
              <a:t>2016/1/15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E96B60-271E-42AD-A264-F3585D1CD0D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47385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DA43C4-7B54-4C37-B8D7-D366C5CAC548}" type="datetimeFigureOut">
              <a:rPr lang="zh-CN" altLang="en-US" smtClean="0"/>
              <a:t>2016/1/15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E96B60-271E-42AD-A264-F3585D1CD0D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54132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DA43C4-7B54-4C37-B8D7-D366C5CAC548}" type="datetimeFigureOut">
              <a:rPr lang="zh-CN" altLang="en-US" smtClean="0"/>
              <a:t>2016/1/15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E96B60-271E-42AD-A264-F3585D1CD0D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96787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DA43C4-7B54-4C37-B8D7-D366C5CAC548}" type="datetimeFigureOut">
              <a:rPr lang="zh-CN" altLang="en-US" smtClean="0"/>
              <a:t>2016/1/15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E96B60-271E-42AD-A264-F3585D1CD0D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70384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DA43C4-7B54-4C37-B8D7-D366C5CAC548}" type="datetimeFigureOut">
              <a:rPr lang="zh-CN" altLang="en-US" smtClean="0"/>
              <a:t>2016/1/15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E96B60-271E-42AD-A264-F3585D1CD0D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85849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DA43C4-7B54-4C37-B8D7-D366C5CAC548}" type="datetimeFigureOut">
              <a:rPr lang="zh-CN" altLang="en-US" smtClean="0"/>
              <a:t>2016/1/15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E96B60-271E-42AD-A264-F3585D1CD0D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34191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DA43C4-7B54-4C37-B8D7-D366C5CAC548}" type="datetimeFigureOut">
              <a:rPr lang="zh-CN" altLang="en-US" smtClean="0"/>
              <a:t>2016/1/15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E96B60-271E-42AD-A264-F3585D1CD0D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25193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DA43C4-7B54-4C37-B8D7-D366C5CAC548}" type="datetimeFigureOut">
              <a:rPr lang="zh-CN" altLang="en-US" smtClean="0"/>
              <a:t>2016/1/15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0E96B60-271E-42AD-A264-F3585D1CD0D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99177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85420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60139"/>
            <a:ext cx="12192000" cy="6109487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0" y="0"/>
            <a:ext cx="12192000" cy="360139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0" y="6469626"/>
            <a:ext cx="12192000" cy="388374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TextBox 6"/>
          <p:cNvSpPr txBox="1"/>
          <p:nvPr/>
        </p:nvSpPr>
        <p:spPr>
          <a:xfrm>
            <a:off x="2210900" y="2276872"/>
            <a:ext cx="820558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YOU WILL LOVE THIS PLACE.</a:t>
            </a:r>
            <a:endParaRPr lang="zh-CN" altLang="en-US" sz="5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6558108" y="3096541"/>
            <a:ext cx="3556785" cy="201905"/>
          </a:xfrm>
          <a:prstGeom prst="roundRect">
            <a:avLst/>
          </a:prstGeom>
          <a:solidFill>
            <a:schemeClr val="bg2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流程图: 终止 8"/>
          <p:cNvSpPr/>
          <p:nvPr/>
        </p:nvSpPr>
        <p:spPr>
          <a:xfrm>
            <a:off x="4299133" y="3535992"/>
            <a:ext cx="1597279" cy="504056"/>
          </a:xfrm>
          <a:prstGeom prst="flowChartTerminator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/>
              <a:t>Get Started</a:t>
            </a:r>
            <a:endParaRPr lang="zh-CN" altLang="en-US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6027325" y="3586477"/>
            <a:ext cx="141994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Watch Demo</a:t>
            </a:r>
            <a:endParaRPr lang="zh-CN" altLang="en-US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动作按钮: 前进或下一项 10">
            <a:hlinkClick r:id="" action="ppaction://hlinkshowjump?jump=nextslide" highlightClick="1"/>
          </p:cNvPr>
          <p:cNvSpPr/>
          <p:nvPr/>
        </p:nvSpPr>
        <p:spPr>
          <a:xfrm>
            <a:off x="7411855" y="3674165"/>
            <a:ext cx="198022" cy="200345"/>
          </a:xfrm>
          <a:prstGeom prst="actionButtonForwardNex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9408368" y="5211198"/>
            <a:ext cx="122413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800" u="sng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迷你简汉真广标" panose="02010609000101010101" pitchFamily="49" charset="-122"/>
                <a:ea typeface="迷你简汉真广标" panose="02010609000101010101" pitchFamily="49" charset="-122"/>
              </a:rPr>
              <a:t>厦门</a:t>
            </a:r>
            <a:endParaRPr lang="en-US" altLang="zh-CN" sz="2800" u="sng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迷你简汉真广标" panose="02010609000101010101" pitchFamily="49" charset="-122"/>
              <a:ea typeface="迷你简汉真广标" panose="02010609000101010101" pitchFamily="49" charset="-122"/>
            </a:endParaRPr>
          </a:p>
          <a:p>
            <a:pPr algn="ctr"/>
            <a:r>
              <a:rPr lang="en-US" altLang="zh-CN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AMOY</a:t>
            </a:r>
            <a:endParaRPr lang="zh-CN" altLang="en-US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6209177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 24"/>
          <p:cNvSpPr/>
          <p:nvPr/>
        </p:nvSpPr>
        <p:spPr>
          <a:xfrm>
            <a:off x="0" y="692697"/>
            <a:ext cx="12192000" cy="547260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流程图: 决策 3"/>
          <p:cNvSpPr/>
          <p:nvPr/>
        </p:nvSpPr>
        <p:spPr>
          <a:xfrm>
            <a:off x="3071664" y="1383832"/>
            <a:ext cx="2880000" cy="2880000"/>
          </a:xfrm>
          <a:prstGeom prst="flowChartDecision">
            <a:avLst/>
          </a:prstGeom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流程图: 决策 4"/>
          <p:cNvSpPr/>
          <p:nvPr/>
        </p:nvSpPr>
        <p:spPr>
          <a:xfrm>
            <a:off x="5196080" y="1163863"/>
            <a:ext cx="1620000" cy="1620000"/>
          </a:xfrm>
          <a:prstGeom prst="flowChartDecision">
            <a:avLst/>
          </a:prstGeom>
          <a:solidFill>
            <a:schemeClr val="bg1"/>
          </a:solidFill>
          <a:ln w="57150">
            <a:noFill/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流程图: 决策 6"/>
          <p:cNvSpPr/>
          <p:nvPr/>
        </p:nvSpPr>
        <p:spPr>
          <a:xfrm>
            <a:off x="6023992" y="1052736"/>
            <a:ext cx="3600400" cy="3600000"/>
          </a:xfrm>
          <a:prstGeom prst="flowChartDecision">
            <a:avLst/>
          </a:prstGeom>
          <a:ln w="57150">
            <a:noFill/>
          </a:ln>
          <a:effectLst>
            <a:innerShdw blurRad="63500" dist="50800" dir="108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流程图: 决策 7"/>
          <p:cNvSpPr/>
          <p:nvPr/>
        </p:nvSpPr>
        <p:spPr>
          <a:xfrm>
            <a:off x="1600149" y="2852737"/>
            <a:ext cx="2880000" cy="1458195"/>
          </a:xfrm>
          <a:custGeom>
            <a:avLst/>
            <a:gdLst/>
            <a:ahLst/>
            <a:cxnLst/>
            <a:rect l="l" t="t" r="r" b="b"/>
            <a:pathLst>
              <a:path w="2880000" h="1458195">
                <a:moveTo>
                  <a:pt x="1440000" y="0"/>
                </a:moveTo>
                <a:lnTo>
                  <a:pt x="2880000" y="1440000"/>
                </a:lnTo>
                <a:lnTo>
                  <a:pt x="2861805" y="1458195"/>
                </a:lnTo>
                <a:lnTo>
                  <a:pt x="18195" y="1458195"/>
                </a:lnTo>
                <a:lnTo>
                  <a:pt x="0" y="1440000"/>
                </a:lnTo>
                <a:close/>
              </a:path>
            </a:pathLst>
          </a:custGeom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流程图: 决策 7"/>
          <p:cNvSpPr/>
          <p:nvPr/>
        </p:nvSpPr>
        <p:spPr>
          <a:xfrm rot="10800000">
            <a:off x="1591054" y="1357738"/>
            <a:ext cx="2880000" cy="1458195"/>
          </a:xfrm>
          <a:custGeom>
            <a:avLst/>
            <a:gdLst/>
            <a:ahLst/>
            <a:cxnLst/>
            <a:rect l="l" t="t" r="r" b="b"/>
            <a:pathLst>
              <a:path w="2880000" h="1458195">
                <a:moveTo>
                  <a:pt x="1440000" y="0"/>
                </a:moveTo>
                <a:lnTo>
                  <a:pt x="2880000" y="1440000"/>
                </a:lnTo>
                <a:lnTo>
                  <a:pt x="2861805" y="1458195"/>
                </a:lnTo>
                <a:lnTo>
                  <a:pt x="18195" y="1458195"/>
                </a:lnTo>
                <a:lnTo>
                  <a:pt x="0" y="1440000"/>
                </a:lnTo>
                <a:close/>
              </a:path>
            </a:pathLst>
          </a:custGeom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流程图: 决策 7"/>
          <p:cNvSpPr/>
          <p:nvPr/>
        </p:nvSpPr>
        <p:spPr>
          <a:xfrm>
            <a:off x="3935760" y="3501009"/>
            <a:ext cx="2880000" cy="1458195"/>
          </a:xfrm>
          <a:custGeom>
            <a:avLst/>
            <a:gdLst/>
            <a:ahLst/>
            <a:cxnLst/>
            <a:rect l="l" t="t" r="r" b="b"/>
            <a:pathLst>
              <a:path w="2880000" h="1458195">
                <a:moveTo>
                  <a:pt x="1440000" y="0"/>
                </a:moveTo>
                <a:lnTo>
                  <a:pt x="2880000" y="1440000"/>
                </a:lnTo>
                <a:lnTo>
                  <a:pt x="2861805" y="1458195"/>
                </a:lnTo>
                <a:lnTo>
                  <a:pt x="18195" y="1458195"/>
                </a:lnTo>
                <a:lnTo>
                  <a:pt x="0" y="1440000"/>
                </a:lnTo>
                <a:close/>
              </a:path>
            </a:pathLst>
          </a:custGeom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流程图: 决策 7"/>
          <p:cNvSpPr/>
          <p:nvPr/>
        </p:nvSpPr>
        <p:spPr>
          <a:xfrm>
            <a:off x="7932364" y="2907504"/>
            <a:ext cx="3492228" cy="1748954"/>
          </a:xfrm>
          <a:custGeom>
            <a:avLst/>
            <a:gdLst/>
            <a:ahLst/>
            <a:cxnLst/>
            <a:rect l="l" t="t" r="r" b="b"/>
            <a:pathLst>
              <a:path w="2880000" h="1458195">
                <a:moveTo>
                  <a:pt x="1440000" y="0"/>
                </a:moveTo>
                <a:lnTo>
                  <a:pt x="2880000" y="1440000"/>
                </a:lnTo>
                <a:lnTo>
                  <a:pt x="2861805" y="1458195"/>
                </a:lnTo>
                <a:lnTo>
                  <a:pt x="18195" y="1458195"/>
                </a:lnTo>
                <a:lnTo>
                  <a:pt x="0" y="1440000"/>
                </a:lnTo>
                <a:close/>
              </a:path>
            </a:pathLst>
          </a:custGeom>
          <a:ln w="57150">
            <a:noFill/>
          </a:ln>
          <a:effectLst>
            <a:innerShdw blurRad="63500" dist="50800" dir="108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流程图: 决策 7"/>
          <p:cNvSpPr/>
          <p:nvPr/>
        </p:nvSpPr>
        <p:spPr>
          <a:xfrm rot="10800000">
            <a:off x="7865560" y="988922"/>
            <a:ext cx="3672000" cy="1836000"/>
          </a:xfrm>
          <a:custGeom>
            <a:avLst/>
            <a:gdLst/>
            <a:ahLst/>
            <a:cxnLst/>
            <a:rect l="l" t="t" r="r" b="b"/>
            <a:pathLst>
              <a:path w="2880000" h="1458195">
                <a:moveTo>
                  <a:pt x="1440000" y="0"/>
                </a:moveTo>
                <a:lnTo>
                  <a:pt x="2880000" y="1440000"/>
                </a:lnTo>
                <a:lnTo>
                  <a:pt x="2861805" y="1458195"/>
                </a:lnTo>
                <a:lnTo>
                  <a:pt x="18195" y="1458195"/>
                </a:lnTo>
                <a:lnTo>
                  <a:pt x="0" y="1440000"/>
                </a:lnTo>
                <a:close/>
              </a:path>
            </a:pathLst>
          </a:custGeom>
          <a:ln w="57150">
            <a:noFill/>
          </a:ln>
          <a:effectLst>
            <a:innerShdw blurRad="63500" dist="50800" dir="108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流程图: 决策 14"/>
          <p:cNvSpPr/>
          <p:nvPr/>
        </p:nvSpPr>
        <p:spPr>
          <a:xfrm>
            <a:off x="9773978" y="2389381"/>
            <a:ext cx="894022" cy="926711"/>
          </a:xfrm>
          <a:prstGeom prst="flowChartDecision">
            <a:avLst/>
          </a:prstGeom>
          <a:ln w="57150">
            <a:noFill/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流程图: 决策 7"/>
          <p:cNvSpPr/>
          <p:nvPr/>
        </p:nvSpPr>
        <p:spPr>
          <a:xfrm rot="10800000">
            <a:off x="4599938" y="5000311"/>
            <a:ext cx="2191983" cy="1164992"/>
          </a:xfrm>
          <a:custGeom>
            <a:avLst/>
            <a:gdLst/>
            <a:ahLst/>
            <a:cxnLst/>
            <a:rect l="l" t="t" r="r" b="b"/>
            <a:pathLst>
              <a:path w="2880000" h="1458195">
                <a:moveTo>
                  <a:pt x="1440000" y="0"/>
                </a:moveTo>
                <a:lnTo>
                  <a:pt x="2880000" y="1440000"/>
                </a:lnTo>
                <a:lnTo>
                  <a:pt x="2861805" y="1458195"/>
                </a:lnTo>
                <a:lnTo>
                  <a:pt x="18195" y="1458195"/>
                </a:lnTo>
                <a:lnTo>
                  <a:pt x="0" y="1440000"/>
                </a:lnTo>
                <a:close/>
              </a:path>
            </a:pathLst>
          </a:custGeom>
          <a:solidFill>
            <a:schemeClr val="bg2"/>
          </a:solidFill>
          <a:ln w="57150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 rot="2658393">
            <a:off x="5376735" y="4048429"/>
            <a:ext cx="3370574" cy="31824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 rot="2658393">
            <a:off x="5119143" y="4298319"/>
            <a:ext cx="3330640" cy="31675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1" name="流程图: 决策 7"/>
          <p:cNvSpPr/>
          <p:nvPr/>
        </p:nvSpPr>
        <p:spPr>
          <a:xfrm>
            <a:off x="1786255" y="3581834"/>
            <a:ext cx="1373200" cy="681999"/>
          </a:xfrm>
          <a:custGeom>
            <a:avLst/>
            <a:gdLst/>
            <a:ahLst/>
            <a:cxnLst/>
            <a:rect l="l" t="t" r="r" b="b"/>
            <a:pathLst>
              <a:path w="2880000" h="1458195">
                <a:moveTo>
                  <a:pt x="1440000" y="0"/>
                </a:moveTo>
                <a:lnTo>
                  <a:pt x="2880000" y="1440000"/>
                </a:lnTo>
                <a:lnTo>
                  <a:pt x="2861805" y="1458195"/>
                </a:lnTo>
                <a:lnTo>
                  <a:pt x="18195" y="1458195"/>
                </a:lnTo>
                <a:lnTo>
                  <a:pt x="0" y="1440000"/>
                </a:lnTo>
                <a:close/>
              </a:path>
            </a:pathLst>
          </a:custGeom>
          <a:solidFill>
            <a:schemeClr val="bg2">
              <a:lumMod val="90000"/>
            </a:schemeClr>
          </a:solidFill>
          <a:ln w="57150"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流程图: 决策 21"/>
          <p:cNvSpPr/>
          <p:nvPr/>
        </p:nvSpPr>
        <p:spPr>
          <a:xfrm>
            <a:off x="6499471" y="5035231"/>
            <a:ext cx="894022" cy="926711"/>
          </a:xfrm>
          <a:prstGeom prst="flowChartDecision">
            <a:avLst/>
          </a:prstGeom>
          <a:blipFill dpi="0" rotWithShape="0">
            <a:blip r:embed="rId3" cstate="print">
              <a:lum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57150">
            <a:noFill/>
          </a:ln>
          <a:effectLst>
            <a:innerShdw blurRad="63500" dist="50800" dir="108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流程图: 决策 7"/>
          <p:cNvSpPr/>
          <p:nvPr/>
        </p:nvSpPr>
        <p:spPr>
          <a:xfrm>
            <a:off x="5527767" y="4375427"/>
            <a:ext cx="1080000" cy="540000"/>
          </a:xfrm>
          <a:custGeom>
            <a:avLst/>
            <a:gdLst/>
            <a:ahLst/>
            <a:cxnLst/>
            <a:rect l="l" t="t" r="r" b="b"/>
            <a:pathLst>
              <a:path w="2880000" h="1458195">
                <a:moveTo>
                  <a:pt x="1440000" y="0"/>
                </a:moveTo>
                <a:lnTo>
                  <a:pt x="2880000" y="1440000"/>
                </a:lnTo>
                <a:lnTo>
                  <a:pt x="2861805" y="1458195"/>
                </a:lnTo>
                <a:lnTo>
                  <a:pt x="18195" y="1458195"/>
                </a:lnTo>
                <a:lnTo>
                  <a:pt x="0" y="1440000"/>
                </a:lnTo>
                <a:close/>
              </a:path>
            </a:pathLst>
          </a:custGeom>
          <a:solidFill>
            <a:schemeClr val="bg2">
              <a:lumMod val="90000"/>
            </a:schemeClr>
          </a:solidFill>
          <a:ln w="57150"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流程图: 决策 7"/>
          <p:cNvSpPr/>
          <p:nvPr/>
        </p:nvSpPr>
        <p:spPr>
          <a:xfrm rot="10800000">
            <a:off x="5155928" y="5582807"/>
            <a:ext cx="1080000" cy="540000"/>
          </a:xfrm>
          <a:custGeom>
            <a:avLst/>
            <a:gdLst/>
            <a:ahLst/>
            <a:cxnLst/>
            <a:rect l="l" t="t" r="r" b="b"/>
            <a:pathLst>
              <a:path w="2880000" h="1458195">
                <a:moveTo>
                  <a:pt x="1440000" y="0"/>
                </a:moveTo>
                <a:lnTo>
                  <a:pt x="2880000" y="1440000"/>
                </a:lnTo>
                <a:lnTo>
                  <a:pt x="2861805" y="1458195"/>
                </a:lnTo>
                <a:lnTo>
                  <a:pt x="18195" y="1458195"/>
                </a:lnTo>
                <a:lnTo>
                  <a:pt x="0" y="1440000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 w="57150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0" y="0"/>
            <a:ext cx="12192000" cy="692696"/>
          </a:xfrm>
          <a:prstGeom prst="rect">
            <a:avLst/>
          </a:prstGeom>
          <a:solidFill>
            <a:schemeClr val="bg2">
              <a:lumMod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>
            <a:off x="0" y="6165304"/>
            <a:ext cx="12192000" cy="692696"/>
          </a:xfrm>
          <a:prstGeom prst="rect">
            <a:avLst/>
          </a:prstGeom>
          <a:solidFill>
            <a:schemeClr val="bg2">
              <a:lumMod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 rot="2658393">
            <a:off x="5691356" y="3194654"/>
            <a:ext cx="926400" cy="307509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 rot="2658393">
            <a:off x="5430400" y="3492795"/>
            <a:ext cx="926400" cy="307509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1" name="直接连接符 30"/>
          <p:cNvCxnSpPr/>
          <p:nvPr/>
        </p:nvCxnSpPr>
        <p:spPr>
          <a:xfrm>
            <a:off x="1526396" y="476672"/>
            <a:ext cx="2625388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矩形 32"/>
          <p:cNvSpPr/>
          <p:nvPr/>
        </p:nvSpPr>
        <p:spPr>
          <a:xfrm>
            <a:off x="1531048" y="44625"/>
            <a:ext cx="139660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chemeClr val="bg1"/>
                </a:solidFill>
              </a:rPr>
              <a:t> Contents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  <p:cxnSp>
        <p:nvCxnSpPr>
          <p:cNvPr id="35" name="直接连接符 34"/>
          <p:cNvCxnSpPr/>
          <p:nvPr/>
        </p:nvCxnSpPr>
        <p:spPr>
          <a:xfrm>
            <a:off x="2927648" y="103104"/>
            <a:ext cx="0" cy="301724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TextBox 35"/>
          <p:cNvSpPr txBox="1"/>
          <p:nvPr/>
        </p:nvSpPr>
        <p:spPr>
          <a:xfrm>
            <a:off x="2999657" y="90790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迷你简汉真广标" panose="02010609000101010101" pitchFamily="49" charset="-122"/>
                <a:ea typeface="迷你简汉真广标" panose="02010609000101010101" pitchFamily="49" charset="-122"/>
              </a:rPr>
              <a:t>厦门</a:t>
            </a:r>
            <a:endParaRPr lang="zh-CN" altLang="en-US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迷你简汉真广标" panose="02010609000101010101" pitchFamily="49" charset="-122"/>
              <a:ea typeface="迷你简汉真广标" panose="02010609000101010101" pitchFamily="49" charset="-122"/>
            </a:endParaRPr>
          </a:p>
        </p:txBody>
      </p:sp>
      <p:sp>
        <p:nvSpPr>
          <p:cNvPr id="37" name="TextBox 36"/>
          <p:cNvSpPr txBox="1"/>
          <p:nvPr/>
        </p:nvSpPr>
        <p:spPr>
          <a:xfrm rot="2733114">
            <a:off x="5869471" y="3194518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latin typeface="迷你简汉真广标" panose="02010609000101010101" pitchFamily="49" charset="-122"/>
                <a:ea typeface="迷你简汉真广标" panose="02010609000101010101" pitchFamily="49" charset="-122"/>
              </a:rPr>
              <a:t>好玩</a:t>
            </a:r>
          </a:p>
        </p:txBody>
      </p:sp>
      <p:sp>
        <p:nvSpPr>
          <p:cNvPr id="38" name="TextBox 37"/>
          <p:cNvSpPr txBox="1"/>
          <p:nvPr/>
        </p:nvSpPr>
        <p:spPr>
          <a:xfrm rot="2707119">
            <a:off x="5597601" y="3477940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latin typeface="迷你简汉真广标" panose="02010609000101010101" pitchFamily="49" charset="-122"/>
                <a:ea typeface="迷你简汉真广标" panose="02010609000101010101" pitchFamily="49" charset="-122"/>
              </a:rPr>
              <a:t>好吃</a:t>
            </a:r>
            <a:endParaRPr lang="zh-CN" altLang="en-US" sz="1400" dirty="0">
              <a:solidFill>
                <a:schemeClr val="bg1"/>
              </a:solidFill>
              <a:latin typeface="迷你简汉真广标" panose="02010609000101010101" pitchFamily="49" charset="-122"/>
              <a:ea typeface="迷你简汉真广标" panose="02010609000101010101" pitchFamily="49" charset="-122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2008387" y="3918025"/>
            <a:ext cx="93807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-</a:t>
            </a:r>
            <a:r>
              <a:rPr lang="zh-CN" altLang="en-US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晨の美</a:t>
            </a:r>
            <a:r>
              <a:rPr lang="en-US" altLang="zh-CN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-</a:t>
            </a:r>
            <a:endParaRPr lang="zh-CN" altLang="en-US" sz="1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5626962" y="4606668"/>
            <a:ext cx="93807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-</a:t>
            </a:r>
            <a:r>
              <a:rPr lang="zh-CN" altLang="en-US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午の暇</a:t>
            </a:r>
            <a:r>
              <a:rPr lang="en-US" altLang="zh-CN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-</a:t>
            </a:r>
            <a:endParaRPr lang="zh-CN" altLang="en-US" sz="1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sp>
        <p:nvSpPr>
          <p:cNvPr id="42" name="流程图: 决策 7"/>
          <p:cNvSpPr/>
          <p:nvPr/>
        </p:nvSpPr>
        <p:spPr>
          <a:xfrm rot="10800000">
            <a:off x="9159376" y="2243863"/>
            <a:ext cx="1080000" cy="540000"/>
          </a:xfrm>
          <a:custGeom>
            <a:avLst/>
            <a:gdLst/>
            <a:ahLst/>
            <a:cxnLst/>
            <a:rect l="l" t="t" r="r" b="b"/>
            <a:pathLst>
              <a:path w="2880000" h="1458195">
                <a:moveTo>
                  <a:pt x="1440000" y="0"/>
                </a:moveTo>
                <a:lnTo>
                  <a:pt x="2880000" y="1440000"/>
                </a:lnTo>
                <a:lnTo>
                  <a:pt x="2861805" y="1458195"/>
                </a:lnTo>
                <a:lnTo>
                  <a:pt x="18195" y="1458195"/>
                </a:lnTo>
                <a:lnTo>
                  <a:pt x="0" y="1440000"/>
                </a:lnTo>
                <a:close/>
              </a:path>
            </a:pathLst>
          </a:custGeom>
          <a:solidFill>
            <a:schemeClr val="bg2">
              <a:lumMod val="90000"/>
            </a:schemeClr>
          </a:solidFill>
          <a:ln w="57150"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TextBox 42"/>
          <p:cNvSpPr txBox="1"/>
          <p:nvPr/>
        </p:nvSpPr>
        <p:spPr>
          <a:xfrm>
            <a:off x="9232522" y="2204864"/>
            <a:ext cx="93807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-</a:t>
            </a:r>
            <a:r>
              <a:rPr lang="zh-CN" altLang="en-US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夜</a:t>
            </a:r>
            <a:r>
              <a:rPr lang="ja-JP" altLang="en-US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の</a:t>
            </a:r>
            <a:r>
              <a:rPr lang="zh-CN" altLang="en-US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迷</a:t>
            </a:r>
            <a:r>
              <a:rPr lang="en-US" altLang="zh-CN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-</a:t>
            </a:r>
            <a:endParaRPr lang="zh-CN" altLang="en-US" sz="1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grpSp>
        <p:nvGrpSpPr>
          <p:cNvPr id="46" name="组合 45"/>
          <p:cNvGrpSpPr/>
          <p:nvPr/>
        </p:nvGrpSpPr>
        <p:grpSpPr>
          <a:xfrm>
            <a:off x="4997968" y="980729"/>
            <a:ext cx="198112" cy="399159"/>
            <a:chOff x="3423840" y="764704"/>
            <a:chExt cx="356072" cy="800573"/>
          </a:xfrm>
          <a:effectLst>
            <a:outerShdw blurRad="50800" dist="38100" algn="l" rotWithShape="0">
              <a:prstClr val="black">
                <a:alpha val="40000"/>
              </a:prstClr>
            </a:outerShdw>
          </a:effectLst>
        </p:grpSpPr>
        <p:sp>
          <p:nvSpPr>
            <p:cNvPr id="44" name="椭圆 43"/>
            <p:cNvSpPr/>
            <p:nvPr/>
          </p:nvSpPr>
          <p:spPr>
            <a:xfrm>
              <a:off x="3423840" y="764704"/>
              <a:ext cx="324000" cy="324000"/>
            </a:xfrm>
            <a:prstGeom prst="ellipse">
              <a:avLst/>
            </a:prstGeom>
            <a:solidFill>
              <a:schemeClr val="bg2">
                <a:lumMod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圆角矩形 44"/>
            <p:cNvSpPr/>
            <p:nvPr/>
          </p:nvSpPr>
          <p:spPr>
            <a:xfrm>
              <a:off x="3423840" y="1088704"/>
              <a:ext cx="356072" cy="476573"/>
            </a:xfrm>
            <a:prstGeom prst="roundRect">
              <a:avLst/>
            </a:prstGeom>
            <a:solidFill>
              <a:schemeClr val="bg2">
                <a:lumMod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7" name="椭圆形标注 46"/>
          <p:cNvSpPr/>
          <p:nvPr/>
        </p:nvSpPr>
        <p:spPr>
          <a:xfrm rot="917735">
            <a:off x="5246523" y="812124"/>
            <a:ext cx="342019" cy="337207"/>
          </a:xfrm>
          <a:prstGeom prst="wedgeEllipseCallou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TextBox 47"/>
          <p:cNvSpPr txBox="1"/>
          <p:nvPr/>
        </p:nvSpPr>
        <p:spPr>
          <a:xfrm>
            <a:off x="4772429" y="1357737"/>
            <a:ext cx="6996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>
                <a:solidFill>
                  <a:schemeClr val="bg2">
                    <a:lumMod val="25000"/>
                  </a:schemeClr>
                </a:solidFill>
              </a:rPr>
              <a:t>PLAY </a:t>
            </a:r>
            <a:endParaRPr lang="zh-CN" altLang="en-US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5417532" y="1620670"/>
            <a:ext cx="1269899" cy="80021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旅游者</a:t>
            </a:r>
            <a:r>
              <a:rPr lang="zh-CN" altLang="en-US" sz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达</a:t>
            </a:r>
            <a:endParaRPr lang="en-US" altLang="zh-CN" sz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  <a:p>
            <a:r>
              <a:rPr lang="en-US" altLang="zh-CN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3522.94</a:t>
            </a:r>
            <a:r>
              <a:rPr lang="zh-CN" altLang="en-US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万</a:t>
            </a:r>
            <a:endParaRPr lang="en-US" altLang="zh-CN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  <a:p>
            <a:r>
              <a:rPr lang="en-US" altLang="zh-CN" sz="1600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 </a:t>
            </a:r>
            <a:r>
              <a:rPr lang="en-US" altLang="zh-CN" sz="1600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    </a:t>
            </a:r>
            <a:r>
              <a:rPr lang="zh-CN" altLang="en-US" sz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人次</a:t>
            </a:r>
            <a:r>
              <a:rPr lang="en-US" altLang="zh-CN" sz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/</a:t>
            </a:r>
            <a:r>
              <a:rPr lang="zh-CN" altLang="en-US" sz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年</a:t>
            </a:r>
            <a:endParaRPr lang="zh-CN" altLang="en-US" sz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sp>
        <p:nvSpPr>
          <p:cNvPr id="51" name="十字箭头 50"/>
          <p:cNvSpPr/>
          <p:nvPr/>
        </p:nvSpPr>
        <p:spPr>
          <a:xfrm>
            <a:off x="6156265" y="2618227"/>
            <a:ext cx="451502" cy="469017"/>
          </a:xfrm>
          <a:prstGeom prst="quadArrow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TextBox 51"/>
          <p:cNvSpPr txBox="1"/>
          <p:nvPr/>
        </p:nvSpPr>
        <p:spPr>
          <a:xfrm rot="2684619">
            <a:off x="6151481" y="4341971"/>
            <a:ext cx="233910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bg2">
                    <a:lumMod val="10000"/>
                  </a:schemeClr>
                </a:solidFill>
                <a:latin typeface="迷你简汉真广标" panose="02010609000101010101" pitchFamily="49" charset="-122"/>
                <a:ea typeface="迷你简汉真广标" panose="02010609000101010101" pitchFamily="49" charset="-122"/>
              </a:rPr>
              <a:t>日光岩、鼓浪屿珍奇博物馆</a:t>
            </a:r>
            <a:endParaRPr lang="zh-CN" altLang="en-US" sz="1400" dirty="0">
              <a:solidFill>
                <a:schemeClr val="bg2">
                  <a:lumMod val="10000"/>
                </a:schemeClr>
              </a:solidFill>
              <a:latin typeface="迷你简汉真广标" panose="02010609000101010101" pitchFamily="49" charset="-122"/>
              <a:ea typeface="迷你简汉真广标" panose="02010609000101010101" pitchFamily="49" charset="-122"/>
            </a:endParaRPr>
          </a:p>
        </p:txBody>
      </p:sp>
      <p:sp>
        <p:nvSpPr>
          <p:cNvPr id="53" name="TextBox 52"/>
          <p:cNvSpPr txBox="1"/>
          <p:nvPr/>
        </p:nvSpPr>
        <p:spPr>
          <a:xfrm rot="2684619">
            <a:off x="5941159" y="4565952"/>
            <a:ext cx="215956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bg2">
                    <a:lumMod val="10000"/>
                  </a:schemeClr>
                </a:solidFill>
                <a:latin typeface="迷你简汉真广标" panose="02010609000101010101" pitchFamily="49" charset="-122"/>
                <a:ea typeface="迷你简汉真广标" panose="02010609000101010101" pitchFamily="49" charset="-122"/>
              </a:rPr>
              <a:t>蚵仔</a:t>
            </a:r>
            <a:r>
              <a:rPr lang="zh-CN" altLang="en-US" sz="1400" dirty="0">
                <a:solidFill>
                  <a:schemeClr val="bg2">
                    <a:lumMod val="10000"/>
                  </a:schemeClr>
                </a:solidFill>
                <a:latin typeface="迷你简汉真广标" panose="02010609000101010101" pitchFamily="49" charset="-122"/>
                <a:ea typeface="迷你简汉真广标" panose="02010609000101010101" pitchFamily="49" charset="-122"/>
              </a:rPr>
              <a:t>煎、金包银、沙茶面</a:t>
            </a:r>
            <a:endParaRPr lang="zh-CN" altLang="en-US" sz="1400" dirty="0">
              <a:solidFill>
                <a:schemeClr val="bg2">
                  <a:lumMod val="10000"/>
                </a:schemeClr>
              </a:solidFill>
              <a:latin typeface="迷你简汉真广标" panose="02010609000101010101" pitchFamily="49" charset="-122"/>
              <a:ea typeface="迷你简汉真广标" panose="02010609000101010101" pitchFamily="49" charset="-122"/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4204425" y="2439458"/>
            <a:ext cx="122413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800" u="sng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迷你简汉真广标" panose="02010609000101010101" pitchFamily="49" charset="-122"/>
                <a:ea typeface="迷你简汉真广标" panose="02010609000101010101" pitchFamily="49" charset="-122"/>
              </a:rPr>
              <a:t>厦门</a:t>
            </a:r>
            <a:endParaRPr lang="en-US" altLang="zh-CN" sz="2800" u="sng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迷你简汉真广标" panose="02010609000101010101" pitchFamily="49" charset="-122"/>
              <a:ea typeface="迷你简汉真广标" panose="02010609000101010101" pitchFamily="49" charset="-122"/>
            </a:endParaRPr>
          </a:p>
          <a:p>
            <a:pPr algn="ctr"/>
            <a:r>
              <a:rPr lang="en-US" altLang="zh-CN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AMOY</a:t>
            </a:r>
            <a:endParaRPr lang="zh-CN" altLang="en-US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56" name="直接连接符 55"/>
          <p:cNvCxnSpPr/>
          <p:nvPr/>
        </p:nvCxnSpPr>
        <p:spPr>
          <a:xfrm>
            <a:off x="8086816" y="6525344"/>
            <a:ext cx="2581185" cy="0"/>
          </a:xfrm>
          <a:prstGeom prst="line">
            <a:avLst/>
          </a:prstGeom>
          <a:ln w="19050">
            <a:solidFill>
              <a:schemeClr val="bg1"/>
            </a:solidFill>
            <a:prstDash val="sysDash"/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TextBox 57"/>
          <p:cNvSpPr txBox="1"/>
          <p:nvPr/>
        </p:nvSpPr>
        <p:spPr>
          <a:xfrm>
            <a:off x="5193227" y="5221176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完美攻略</a:t>
            </a:r>
            <a:endParaRPr lang="zh-CN" altLang="en-US" sz="1600" dirty="0">
              <a:solidFill>
                <a:schemeClr val="bg2">
                  <a:lumMod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369726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E:\DSC03183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5000" contrast="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 rot="16200000">
            <a:off x="4826850" y="-508437"/>
            <a:ext cx="6858003" cy="78722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矩形标注 4"/>
          <p:cNvSpPr/>
          <p:nvPr/>
        </p:nvSpPr>
        <p:spPr>
          <a:xfrm rot="16200000" flipH="1">
            <a:off x="-1269148" y="1267865"/>
            <a:ext cx="6858000" cy="4319703"/>
          </a:xfrm>
          <a:prstGeom prst="wedgeRectCallou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1703513" y="-1285"/>
            <a:ext cx="768159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0" dirty="0">
                <a:solidFill>
                  <a:schemeClr val="tx2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1</a:t>
            </a:r>
            <a:endParaRPr lang="zh-CN" altLang="en-US" sz="8000" dirty="0">
              <a:solidFill>
                <a:schemeClr val="tx2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770650" y="1196753"/>
            <a:ext cx="2246128" cy="9900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3500"/>
              </a:lnSpc>
            </a:pPr>
            <a:r>
              <a:rPr lang="en-US" altLang="zh-CN" sz="3600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This is </a:t>
            </a:r>
            <a:endParaRPr lang="en-US" altLang="zh-CN" sz="3600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  <a:p>
            <a:pPr>
              <a:lnSpc>
                <a:spcPts val="3500"/>
              </a:lnSpc>
            </a:pPr>
            <a:r>
              <a:rPr lang="en-US" altLang="zh-CN" sz="3600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    AMOY.</a:t>
            </a:r>
            <a:endParaRPr lang="zh-CN" altLang="en-US" sz="3600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2087592" y="2312876"/>
            <a:ext cx="2207264" cy="216024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1759786" y="4281924"/>
            <a:ext cx="591798" cy="504056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1770651" y="4296531"/>
            <a:ext cx="5245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>
                <a:solidFill>
                  <a:schemeClr val="tx2">
                    <a:lumMod val="75000"/>
                  </a:schemeClr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Tip</a:t>
            </a:r>
          </a:p>
        </p:txBody>
      </p:sp>
      <p:sp>
        <p:nvSpPr>
          <p:cNvPr id="11" name="矩形 10"/>
          <p:cNvSpPr/>
          <p:nvPr/>
        </p:nvSpPr>
        <p:spPr>
          <a:xfrm>
            <a:off x="1703512" y="4941169"/>
            <a:ext cx="237626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chemeClr val="tx2">
                    <a:lumMod val="75000"/>
                  </a:schemeClr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鼓浪屿（ </a:t>
            </a:r>
            <a:r>
              <a:rPr lang="en-US" altLang="zh-CN" sz="1200" dirty="0">
                <a:solidFill>
                  <a:schemeClr val="tx2">
                    <a:lumMod val="75000"/>
                  </a:schemeClr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Ku </a:t>
            </a:r>
            <a:r>
              <a:rPr lang="en-US" altLang="zh-CN" sz="1200" dirty="0" err="1">
                <a:solidFill>
                  <a:schemeClr val="tx2">
                    <a:lumMod val="75000"/>
                  </a:schemeClr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lang</a:t>
            </a:r>
            <a:r>
              <a:rPr lang="en-US" altLang="zh-CN" sz="1200" dirty="0">
                <a:solidFill>
                  <a:schemeClr val="tx2">
                    <a:lumMod val="75000"/>
                  </a:schemeClr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 </a:t>
            </a:r>
            <a:r>
              <a:rPr lang="en-US" altLang="zh-CN" sz="1200" dirty="0" err="1">
                <a:solidFill>
                  <a:schemeClr val="tx2">
                    <a:lumMod val="75000"/>
                  </a:schemeClr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su</a:t>
            </a:r>
            <a:r>
              <a:rPr lang="en-US" altLang="zh-CN" sz="1200" dirty="0">
                <a:solidFill>
                  <a:schemeClr val="tx2">
                    <a:lumMod val="75000"/>
                  </a:schemeClr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 </a:t>
            </a:r>
            <a:r>
              <a:rPr lang="zh-CN" altLang="en-US" sz="1200" dirty="0">
                <a:solidFill>
                  <a:schemeClr val="tx2">
                    <a:lumMod val="75000"/>
                  </a:schemeClr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），福建省厦门市思明区的一个小岛，是著名的风景区。原名“圆沙洲”，别名“圆洲仔”，明朝改称“鼓浪屿”。因岛西南方海滩上有一块两米多高、</a:t>
            </a:r>
            <a:endParaRPr lang="zh-CN" altLang="en-US" sz="1200" dirty="0">
              <a:solidFill>
                <a:schemeClr val="tx2">
                  <a:lumMod val="75000"/>
                </a:schemeClr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395003" y="2707682"/>
            <a:ext cx="168828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chemeClr val="tx2">
                    <a:lumMod val="50000"/>
                  </a:schemeClr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-</a:t>
            </a:r>
            <a:r>
              <a:rPr lang="zh-CN" altLang="en-US" sz="3200" dirty="0">
                <a:solidFill>
                  <a:schemeClr val="tx2">
                    <a:lumMod val="50000"/>
                  </a:schemeClr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晨の美</a:t>
            </a:r>
            <a:r>
              <a:rPr lang="en-US" altLang="zh-CN" sz="3200" dirty="0">
                <a:solidFill>
                  <a:schemeClr val="tx2">
                    <a:lumMod val="50000"/>
                  </a:schemeClr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-</a:t>
            </a:r>
            <a:endParaRPr lang="zh-CN" altLang="en-US" sz="3200" dirty="0">
              <a:solidFill>
                <a:schemeClr val="tx2">
                  <a:lumMod val="50000"/>
                </a:schemeClr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0" y="6511652"/>
            <a:ext cx="12192000" cy="346348"/>
          </a:xfrm>
          <a:prstGeom prst="rect">
            <a:avLst/>
          </a:prstGeom>
          <a:solidFill>
            <a:schemeClr val="bg2">
              <a:lumMod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27990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E:\DSC03402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19"/>
          <a:stretch/>
        </p:blipFill>
        <p:spPr bwMode="auto">
          <a:xfrm>
            <a:off x="1524000" y="0"/>
            <a:ext cx="10668000" cy="68567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矩形标注 4"/>
          <p:cNvSpPr/>
          <p:nvPr/>
        </p:nvSpPr>
        <p:spPr>
          <a:xfrm rot="16200000" flipH="1">
            <a:off x="-507149" y="2029866"/>
            <a:ext cx="6858000" cy="2795701"/>
          </a:xfrm>
          <a:prstGeom prst="wedgeRectCallou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1703513" y="-1285"/>
            <a:ext cx="768159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0" dirty="0">
                <a:solidFill>
                  <a:schemeClr val="accent2">
                    <a:lumMod val="50000"/>
                  </a:schemeClr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2</a:t>
            </a:r>
            <a:endParaRPr lang="zh-CN" altLang="en-US" sz="8000" dirty="0">
              <a:solidFill>
                <a:schemeClr val="accent2">
                  <a:lumMod val="50000"/>
                </a:schemeClr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770650" y="1196753"/>
            <a:ext cx="2246128" cy="9900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3500"/>
              </a:lnSpc>
            </a:pPr>
            <a:r>
              <a:rPr lang="en-US" altLang="zh-CN" sz="3600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This is </a:t>
            </a:r>
            <a:endParaRPr lang="en-US" altLang="zh-CN" sz="3600" dirty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  <a:p>
            <a:pPr>
              <a:lnSpc>
                <a:spcPts val="3500"/>
              </a:lnSpc>
            </a:pPr>
            <a:r>
              <a:rPr lang="en-US" altLang="zh-CN" sz="3600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    AMOY.</a:t>
            </a:r>
            <a:endParaRPr lang="zh-CN" altLang="en-US" sz="3600" dirty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2087592" y="2312876"/>
            <a:ext cx="2207264" cy="216024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1759786" y="4281924"/>
            <a:ext cx="591798" cy="504056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1770651" y="4296531"/>
            <a:ext cx="5245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>
                <a:solidFill>
                  <a:schemeClr val="accent2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Tip</a:t>
            </a:r>
          </a:p>
        </p:txBody>
      </p:sp>
      <p:sp>
        <p:nvSpPr>
          <p:cNvPr id="11" name="矩形 10"/>
          <p:cNvSpPr/>
          <p:nvPr/>
        </p:nvSpPr>
        <p:spPr>
          <a:xfrm>
            <a:off x="1703512" y="4941169"/>
            <a:ext cx="237626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chemeClr val="accent2">
                    <a:lumMod val="50000"/>
                  </a:schemeClr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鼓浪屿（ </a:t>
            </a:r>
            <a:r>
              <a:rPr lang="en-US" altLang="zh-CN" sz="1200" dirty="0">
                <a:solidFill>
                  <a:schemeClr val="accent2">
                    <a:lumMod val="50000"/>
                  </a:schemeClr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Ku </a:t>
            </a:r>
            <a:r>
              <a:rPr lang="en-US" altLang="zh-CN" sz="1200" dirty="0" err="1">
                <a:solidFill>
                  <a:schemeClr val="accent2">
                    <a:lumMod val="50000"/>
                  </a:schemeClr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lang</a:t>
            </a:r>
            <a:r>
              <a:rPr lang="en-US" altLang="zh-CN" sz="1200" dirty="0">
                <a:solidFill>
                  <a:schemeClr val="accent2">
                    <a:lumMod val="50000"/>
                  </a:schemeClr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 </a:t>
            </a:r>
            <a:r>
              <a:rPr lang="en-US" altLang="zh-CN" sz="1200" dirty="0" err="1">
                <a:solidFill>
                  <a:schemeClr val="accent2">
                    <a:lumMod val="50000"/>
                  </a:schemeClr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su</a:t>
            </a:r>
            <a:r>
              <a:rPr lang="en-US" altLang="zh-CN" sz="1200" dirty="0">
                <a:solidFill>
                  <a:schemeClr val="accent2">
                    <a:lumMod val="50000"/>
                  </a:schemeClr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 </a:t>
            </a:r>
            <a:r>
              <a:rPr lang="zh-CN" altLang="en-US" sz="1200" dirty="0">
                <a:solidFill>
                  <a:schemeClr val="accent2">
                    <a:lumMod val="50000"/>
                  </a:schemeClr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），福建省厦门市思明区的一个小岛，是著名的风景区。原名“圆沙洲”，别名“圆洲仔”，明朝改称“鼓浪屿”。因岛西南方海滩上有一块两米多高、</a:t>
            </a:r>
            <a:endParaRPr lang="zh-CN" altLang="en-US" sz="1200" dirty="0">
              <a:solidFill>
                <a:schemeClr val="accent2">
                  <a:lumMod val="50000"/>
                </a:schemeClr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567609" y="2576137"/>
            <a:ext cx="168828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chemeClr val="accent2">
                    <a:lumMod val="50000"/>
                  </a:schemeClr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-</a:t>
            </a:r>
            <a:r>
              <a:rPr lang="zh-CN" altLang="en-US" sz="3200" dirty="0">
                <a:solidFill>
                  <a:schemeClr val="accent2">
                    <a:lumMod val="50000"/>
                  </a:schemeClr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午の暇</a:t>
            </a:r>
            <a:r>
              <a:rPr lang="en-US" altLang="zh-CN" sz="3200" dirty="0">
                <a:solidFill>
                  <a:schemeClr val="accent2">
                    <a:lumMod val="50000"/>
                  </a:schemeClr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-</a:t>
            </a:r>
            <a:endParaRPr lang="zh-CN" altLang="en-US" sz="3200" dirty="0">
              <a:solidFill>
                <a:schemeClr val="accent2">
                  <a:lumMod val="50000"/>
                </a:schemeClr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0" y="6511652"/>
            <a:ext cx="12192000" cy="346348"/>
          </a:xfrm>
          <a:prstGeom prst="rect">
            <a:avLst/>
          </a:prstGeom>
          <a:solidFill>
            <a:schemeClr val="bg2">
              <a:lumMod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62179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E:\DSC03246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/>
          <a:stretch/>
        </p:blipFill>
        <p:spPr bwMode="auto">
          <a:xfrm>
            <a:off x="2964246" y="-1285"/>
            <a:ext cx="9227754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矩形标注 4"/>
          <p:cNvSpPr/>
          <p:nvPr/>
        </p:nvSpPr>
        <p:spPr>
          <a:xfrm rot="16200000" flipH="1">
            <a:off x="-507149" y="2029866"/>
            <a:ext cx="6858000" cy="2795701"/>
          </a:xfrm>
          <a:prstGeom prst="wedgeRectCallou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1703513" y="-1285"/>
            <a:ext cx="768159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0" dirty="0">
                <a:solidFill>
                  <a:schemeClr val="bg2">
                    <a:lumMod val="25000"/>
                  </a:schemeClr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3</a:t>
            </a:r>
            <a:endParaRPr lang="zh-CN" altLang="en-US" sz="8000" dirty="0">
              <a:solidFill>
                <a:schemeClr val="bg2">
                  <a:lumMod val="25000"/>
                </a:schemeClr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770650" y="1196753"/>
            <a:ext cx="2246128" cy="9900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3500"/>
              </a:lnSpc>
            </a:pPr>
            <a:r>
              <a:rPr lang="en-US" altLang="zh-CN" sz="3600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This is </a:t>
            </a:r>
            <a:endParaRPr lang="en-US" altLang="zh-CN" sz="3600" dirty="0">
              <a:solidFill>
                <a:schemeClr val="bg2">
                  <a:lumMod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  <a:p>
            <a:pPr>
              <a:lnSpc>
                <a:spcPts val="3500"/>
              </a:lnSpc>
            </a:pPr>
            <a:r>
              <a:rPr lang="en-US" altLang="zh-CN" sz="3600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    AMOY.</a:t>
            </a:r>
            <a:endParaRPr lang="zh-CN" altLang="en-US" sz="3600" dirty="0">
              <a:solidFill>
                <a:schemeClr val="bg2">
                  <a:lumMod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2087592" y="2312876"/>
            <a:ext cx="2207264" cy="216024"/>
          </a:xfrm>
          <a:prstGeom prst="round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2"/>
              </a:solidFill>
            </a:endParaRPr>
          </a:p>
        </p:txBody>
      </p:sp>
      <p:sp>
        <p:nvSpPr>
          <p:cNvPr id="9" name="椭圆 8"/>
          <p:cNvSpPr/>
          <p:nvPr/>
        </p:nvSpPr>
        <p:spPr>
          <a:xfrm>
            <a:off x="1759786" y="4281924"/>
            <a:ext cx="591798" cy="504056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1770651" y="4296531"/>
            <a:ext cx="5245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>
                <a:solidFill>
                  <a:schemeClr val="bg2">
                    <a:lumMod val="10000"/>
                  </a:schemeClr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Tip</a:t>
            </a:r>
          </a:p>
        </p:txBody>
      </p:sp>
      <p:sp>
        <p:nvSpPr>
          <p:cNvPr id="11" name="矩形 10"/>
          <p:cNvSpPr/>
          <p:nvPr/>
        </p:nvSpPr>
        <p:spPr>
          <a:xfrm>
            <a:off x="1703512" y="4941169"/>
            <a:ext cx="237626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鼓浪屿（ </a:t>
            </a: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Ku </a:t>
            </a:r>
            <a:r>
              <a:rPr lang="en-US" altLang="zh-CN" sz="1200" dirty="0" err="1">
                <a:solidFill>
                  <a:schemeClr val="bg2">
                    <a:lumMod val="25000"/>
                  </a:schemeClr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lang</a:t>
            </a: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 </a:t>
            </a:r>
            <a:r>
              <a:rPr lang="en-US" altLang="zh-CN" sz="1200" dirty="0" err="1">
                <a:solidFill>
                  <a:schemeClr val="bg2">
                    <a:lumMod val="25000"/>
                  </a:schemeClr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su</a:t>
            </a: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 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），福建省厦门市思明区的一个小岛，是著名的风景区。原名“圆沙洲”，别名“圆洲仔”，明朝改称“鼓浪屿”。因岛西南方海滩上有一块两米多高、</a:t>
            </a:r>
            <a:endParaRPr lang="zh-CN" altLang="en-US" sz="1200" dirty="0">
              <a:solidFill>
                <a:schemeClr val="bg2">
                  <a:lumMod val="25000"/>
                </a:schemeClr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471672" y="2576137"/>
            <a:ext cx="184803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chemeClr val="bg2">
                    <a:lumMod val="25000"/>
                  </a:schemeClr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-</a:t>
            </a:r>
            <a:r>
              <a:rPr lang="zh-CN" altLang="en-US" sz="3200" dirty="0">
                <a:solidFill>
                  <a:schemeClr val="bg2">
                    <a:lumMod val="25000"/>
                  </a:schemeClr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夜</a:t>
            </a:r>
            <a:r>
              <a:rPr lang="ja-JP" altLang="en-US" sz="3200" dirty="0">
                <a:solidFill>
                  <a:schemeClr val="bg2">
                    <a:lumMod val="25000"/>
                  </a:schemeClr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の</a:t>
            </a:r>
            <a:r>
              <a:rPr lang="zh-CN" altLang="en-US" sz="3200" dirty="0">
                <a:solidFill>
                  <a:schemeClr val="bg2">
                    <a:lumMod val="25000"/>
                  </a:schemeClr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迷</a:t>
            </a:r>
            <a:r>
              <a:rPr lang="en-US" altLang="zh-CN" sz="3200" dirty="0">
                <a:solidFill>
                  <a:schemeClr val="bg2">
                    <a:lumMod val="25000"/>
                  </a:schemeClr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-</a:t>
            </a:r>
            <a:endParaRPr lang="zh-CN" altLang="en-US" sz="3200" dirty="0">
              <a:solidFill>
                <a:schemeClr val="bg2">
                  <a:lumMod val="25000"/>
                </a:schemeClr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0" y="6511652"/>
            <a:ext cx="12192000" cy="346348"/>
          </a:xfrm>
          <a:prstGeom prst="rect">
            <a:avLst/>
          </a:prstGeom>
          <a:solidFill>
            <a:schemeClr val="bg2">
              <a:lumMod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3709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8" name="直接连接符 17"/>
          <p:cNvCxnSpPr/>
          <p:nvPr/>
        </p:nvCxnSpPr>
        <p:spPr>
          <a:xfrm>
            <a:off x="7805844" y="4808150"/>
            <a:ext cx="2536532" cy="0"/>
          </a:xfrm>
          <a:prstGeom prst="line">
            <a:avLst/>
          </a:prstGeom>
          <a:ln w="38100">
            <a:solidFill>
              <a:schemeClr val="bg2">
                <a:lumMod val="9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矩形 3"/>
          <p:cNvSpPr/>
          <p:nvPr/>
        </p:nvSpPr>
        <p:spPr>
          <a:xfrm>
            <a:off x="0" y="0"/>
            <a:ext cx="12192000" cy="692696"/>
          </a:xfrm>
          <a:prstGeom prst="rect">
            <a:avLst/>
          </a:prstGeom>
          <a:solidFill>
            <a:schemeClr val="bg2">
              <a:lumMod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0" y="6165304"/>
            <a:ext cx="12192000" cy="692696"/>
          </a:xfrm>
          <a:prstGeom prst="rect">
            <a:avLst/>
          </a:prstGeom>
          <a:solidFill>
            <a:schemeClr val="bg2">
              <a:lumMod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" name="直接连接符 5"/>
          <p:cNvCxnSpPr/>
          <p:nvPr/>
        </p:nvCxnSpPr>
        <p:spPr>
          <a:xfrm>
            <a:off x="1526396" y="476672"/>
            <a:ext cx="2625388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矩形 6"/>
          <p:cNvSpPr/>
          <p:nvPr/>
        </p:nvSpPr>
        <p:spPr>
          <a:xfrm>
            <a:off x="1415481" y="44625"/>
            <a:ext cx="154215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chemeClr val="bg1"/>
                </a:solidFill>
              </a:rPr>
              <a:t>  Summary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2927648" y="103104"/>
            <a:ext cx="0" cy="301724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2999657" y="90790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迷你简汉真广标" panose="02010609000101010101" pitchFamily="49" charset="-122"/>
                <a:ea typeface="迷你简汉真广标" panose="02010609000101010101" pitchFamily="49" charset="-122"/>
              </a:rPr>
              <a:t>厦门</a:t>
            </a:r>
            <a:endParaRPr lang="zh-CN" altLang="en-US" dirty="0">
              <a:solidFill>
                <a:schemeClr val="bg1"/>
              </a:solidFill>
              <a:latin typeface="迷你简汉真广标" panose="02010609000101010101" pitchFamily="49" charset="-122"/>
              <a:ea typeface="迷你简汉真广标" panose="02010609000101010101" pitchFamily="49" charset="-122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8086816" y="6525344"/>
            <a:ext cx="2581185" cy="0"/>
          </a:xfrm>
          <a:prstGeom prst="line">
            <a:avLst/>
          </a:prstGeom>
          <a:ln w="19050">
            <a:solidFill>
              <a:schemeClr val="bg1"/>
            </a:solidFill>
            <a:prstDash val="sysDash"/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7805844" y="4289660"/>
            <a:ext cx="2536532" cy="0"/>
          </a:xfrm>
          <a:prstGeom prst="line">
            <a:avLst/>
          </a:prstGeom>
          <a:ln w="38100">
            <a:solidFill>
              <a:schemeClr val="bg2">
                <a:lumMod val="9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7805844" y="3800038"/>
            <a:ext cx="2536532" cy="0"/>
          </a:xfrm>
          <a:prstGeom prst="line">
            <a:avLst/>
          </a:prstGeom>
          <a:ln w="38100">
            <a:solidFill>
              <a:schemeClr val="bg2">
                <a:lumMod val="9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50" name="Picture 2" descr="E:\DSC03424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099556" y="1647054"/>
            <a:ext cx="2323242" cy="155261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E:\DSC03262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53239" y="1677249"/>
            <a:ext cx="2304256" cy="153992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E:\DSC03266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099556" y="3547721"/>
            <a:ext cx="2323242" cy="152411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E:\DSC03544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76899" y="3547720"/>
            <a:ext cx="2280597" cy="156942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半闭框 19"/>
          <p:cNvSpPr/>
          <p:nvPr/>
        </p:nvSpPr>
        <p:spPr>
          <a:xfrm>
            <a:off x="1775520" y="1303861"/>
            <a:ext cx="648072" cy="746776"/>
          </a:xfrm>
          <a:prstGeom prst="halfFrame">
            <a:avLst/>
          </a:prstGeom>
          <a:solidFill>
            <a:schemeClr val="bg2"/>
          </a:soli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6" name="半闭框 25"/>
          <p:cNvSpPr/>
          <p:nvPr/>
        </p:nvSpPr>
        <p:spPr>
          <a:xfrm rot="10800000">
            <a:off x="6733459" y="4698447"/>
            <a:ext cx="648072" cy="746776"/>
          </a:xfrm>
          <a:prstGeom prst="halfFrame">
            <a:avLst/>
          </a:prstGeom>
          <a:solidFill>
            <a:schemeClr val="bg2"/>
          </a:soli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7" name="半闭框 26"/>
          <p:cNvSpPr/>
          <p:nvPr/>
        </p:nvSpPr>
        <p:spPr>
          <a:xfrm flipH="1">
            <a:off x="6733458" y="1360783"/>
            <a:ext cx="648072" cy="746776"/>
          </a:xfrm>
          <a:prstGeom prst="halfFrame">
            <a:avLst/>
          </a:prstGeom>
          <a:solidFill>
            <a:schemeClr val="bg2"/>
          </a:soli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8" name="半闭框 27"/>
          <p:cNvSpPr/>
          <p:nvPr/>
        </p:nvSpPr>
        <p:spPr>
          <a:xfrm rot="10800000" flipH="1">
            <a:off x="1784531" y="4644210"/>
            <a:ext cx="648072" cy="746776"/>
          </a:xfrm>
          <a:prstGeom prst="halfFrame">
            <a:avLst/>
          </a:prstGeom>
          <a:solidFill>
            <a:schemeClr val="bg2"/>
          </a:soli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7805844" y="5301208"/>
            <a:ext cx="2536532" cy="0"/>
          </a:xfrm>
          <a:prstGeom prst="line">
            <a:avLst/>
          </a:prstGeom>
          <a:ln w="38100">
            <a:solidFill>
              <a:schemeClr val="bg2">
                <a:lumMod val="9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58" name="矩形 2057"/>
          <p:cNvSpPr/>
          <p:nvPr/>
        </p:nvSpPr>
        <p:spPr>
          <a:xfrm>
            <a:off x="10003419" y="2348881"/>
            <a:ext cx="664582" cy="20513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矩形 43"/>
          <p:cNvSpPr/>
          <p:nvPr/>
        </p:nvSpPr>
        <p:spPr>
          <a:xfrm>
            <a:off x="10016754" y="2698027"/>
            <a:ext cx="651247" cy="20513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矩形 44"/>
          <p:cNvSpPr/>
          <p:nvPr/>
        </p:nvSpPr>
        <p:spPr>
          <a:xfrm>
            <a:off x="10016754" y="1988841"/>
            <a:ext cx="651247" cy="207247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053" name="Picture 5" descr="E:\DSC03458.JP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05844" y="1662152"/>
            <a:ext cx="2349440" cy="1570121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51322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165304"/>
          </a:xfrm>
          <a:prstGeom prst="rect">
            <a:avLst/>
          </a:prstGeom>
        </p:spPr>
      </p:pic>
      <p:sp>
        <p:nvSpPr>
          <p:cNvPr id="3" name="圆角矩形 2"/>
          <p:cNvSpPr/>
          <p:nvPr/>
        </p:nvSpPr>
        <p:spPr>
          <a:xfrm>
            <a:off x="1991544" y="2327964"/>
            <a:ext cx="8352928" cy="1440160"/>
          </a:xfrm>
          <a:prstGeom prst="roundRect">
            <a:avLst/>
          </a:prstGeom>
          <a:solidFill>
            <a:schemeClr val="bg2">
              <a:lumMod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" y="6165304"/>
            <a:ext cx="12191998" cy="692696"/>
          </a:xfrm>
          <a:prstGeom prst="rect">
            <a:avLst/>
          </a:prstGeom>
          <a:solidFill>
            <a:schemeClr val="bg2">
              <a:lumMod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0" name="直接连接符 9"/>
          <p:cNvCxnSpPr/>
          <p:nvPr/>
        </p:nvCxnSpPr>
        <p:spPr>
          <a:xfrm flipH="1" flipV="1">
            <a:off x="9192344" y="3490031"/>
            <a:ext cx="648072" cy="551645"/>
          </a:xfrm>
          <a:prstGeom prst="line">
            <a:avLst/>
          </a:prstGeom>
          <a:ln w="57150">
            <a:solidFill>
              <a:schemeClr val="bg1"/>
            </a:solidFill>
            <a:prstDash val="sysDash"/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28"/>
          <p:cNvSpPr txBox="1"/>
          <p:nvPr/>
        </p:nvSpPr>
        <p:spPr>
          <a:xfrm>
            <a:off x="2138892" y="2604976"/>
            <a:ext cx="820558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YOU WILL LOVE THIS PLACE.</a:t>
            </a:r>
            <a:endParaRPr lang="zh-CN" altLang="en-US" sz="5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0" y="0"/>
            <a:ext cx="12192000" cy="692696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圆角矩形 30"/>
          <p:cNvSpPr/>
          <p:nvPr/>
        </p:nvSpPr>
        <p:spPr>
          <a:xfrm>
            <a:off x="2135530" y="3403560"/>
            <a:ext cx="3196745" cy="201905"/>
          </a:xfrm>
          <a:prstGeom prst="roundRect">
            <a:avLst/>
          </a:prstGeom>
          <a:solidFill>
            <a:schemeClr val="bg2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圆角矩形 31"/>
          <p:cNvSpPr/>
          <p:nvPr/>
        </p:nvSpPr>
        <p:spPr>
          <a:xfrm>
            <a:off x="5404283" y="3427354"/>
            <a:ext cx="744367" cy="201905"/>
          </a:xfrm>
          <a:prstGeom prst="roundRect">
            <a:avLst/>
          </a:prstGeom>
          <a:solidFill>
            <a:schemeClr val="bg2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圆角矩形 32"/>
          <p:cNvSpPr/>
          <p:nvPr/>
        </p:nvSpPr>
        <p:spPr>
          <a:xfrm>
            <a:off x="6241683" y="3427354"/>
            <a:ext cx="483031" cy="201905"/>
          </a:xfrm>
          <a:prstGeom prst="roundRect">
            <a:avLst/>
          </a:prstGeom>
          <a:solidFill>
            <a:schemeClr val="bg2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81764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7364711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931</TotalTime>
  <Words>407</Words>
  <Application>Microsoft Office PowerPoint</Application>
  <PresentationFormat>宽屏</PresentationFormat>
  <Paragraphs>49</Paragraphs>
  <Slides>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8</vt:i4>
      </vt:variant>
    </vt:vector>
  </HeadingPairs>
  <TitlesOfParts>
    <vt:vector size="18" baseType="lpstr">
      <vt:lpstr>Meiryo</vt:lpstr>
      <vt:lpstr>华康俪金黑W8(P)</vt:lpstr>
      <vt:lpstr>迷你简汉真广标</vt:lpstr>
      <vt:lpstr>宋体</vt:lpstr>
      <vt:lpstr>微软雅黑</vt:lpstr>
      <vt:lpstr>Arial</vt:lpstr>
      <vt:lpstr>Calibri</vt:lpstr>
      <vt:lpstr>Calibri Light</vt:lpstr>
      <vt:lpstr>Office 主题​​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黄燕</dc:creator>
  <cp:lastModifiedBy>Administrator</cp:lastModifiedBy>
  <cp:revision>37</cp:revision>
  <dcterms:created xsi:type="dcterms:W3CDTF">2015-05-19T07:08:31Z</dcterms:created>
  <dcterms:modified xsi:type="dcterms:W3CDTF">2016-01-15T03:06:44Z</dcterms:modified>
</cp:coreProperties>
</file>