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90" r:id="rId4"/>
    <p:sldId id="264" r:id="rId5"/>
    <p:sldId id="275" r:id="rId6"/>
    <p:sldId id="291" r:id="rId7"/>
    <p:sldId id="276" r:id="rId8"/>
    <p:sldId id="292" r:id="rId9"/>
    <p:sldId id="297" r:id="rId10"/>
    <p:sldId id="261" r:id="rId11"/>
    <p:sldId id="269" r:id="rId12"/>
    <p:sldId id="268" r:id="rId13"/>
    <p:sldId id="281" r:id="rId14"/>
    <p:sldId id="262" r:id="rId15"/>
    <p:sldId id="271" r:id="rId16"/>
    <p:sldId id="272" r:id="rId17"/>
    <p:sldId id="267" r:id="rId18"/>
    <p:sldId id="295" r:id="rId19"/>
    <p:sldId id="274" r:id="rId20"/>
    <p:sldId id="294" r:id="rId21"/>
    <p:sldId id="293" r:id="rId22"/>
    <p:sldId id="298" r:id="rId23"/>
    <p:sldId id="299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D6D6D"/>
    <a:srgbClr val="BF1D2E"/>
    <a:srgbClr val="2B2A2A"/>
    <a:srgbClr val="C53D3D"/>
    <a:srgbClr val="F8F8F8"/>
    <a:srgbClr val="D637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4660"/>
  </p:normalViewPr>
  <p:slideViewPr>
    <p:cSldViewPr>
      <p:cViewPr varScale="1">
        <p:scale>
          <a:sx n="87" d="100"/>
          <a:sy n="87" d="100"/>
        </p:scale>
        <p:origin x="228" y="84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60113" cy="601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B4ACE31-27DF-45E2-994C-2646C3A0C9D9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0665D87-F910-4954-8BA8-A6347DFE29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5526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368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4710E-C72E-460E-8AD0-2B048ACF6785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75C7A-7599-4875-901C-9AACF86D93F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127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BA958-4328-4A35-8583-F18D632E623B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090E3-BBE6-472D-AB10-CFC4CE36C0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414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129D0-9645-4B68-B0E6-3BE41B4CBC00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8D798-F521-4703-BBC9-59C52A560F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6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77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201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95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006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781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175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66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9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4CFD5-7C10-40C0-AD59-93C0F6BD7DA2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F71F1-1656-4BDB-B00E-1771BA907F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537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7338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3092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350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CD75B-36D7-45C7-8FC9-466BA5718079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CD7B0-7DB2-4D61-BC21-388A18E3AC0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461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90AE3-FCBB-4A48-BB97-BA66429240F1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A5DA9-100E-4961-80BA-3E2B0D79CE0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05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D17E1-EDF4-4278-9D70-13E0A2C2A7E5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AC57E-7EAF-4F03-A166-0EDEF98C431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798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99B34-1326-4FA1-940A-D0BBA446A05E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126A2-CC9C-4777-BBD3-F020F2AAB0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71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5EEAC-EB32-47D6-950F-4452CE86086F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957D0-A558-4CAC-9B23-C869C25334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07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BD5BE-37F8-4368-9A4B-1A1634CB49EF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54CA7-FDD5-4B10-B5DC-D9B254E3CD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295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B7415-071C-49F9-A5CB-9EBE72855AC8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D11C3-325E-4785-8980-7B725682CE1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0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527954-CAF9-4933-8CA6-0DBFB9D9F3F4}" type="datetime1">
              <a:rPr lang="zh-CN" altLang="en-US"/>
              <a:pPr>
                <a:defRPr/>
              </a:pPr>
              <a:t>2016/1/25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7734B12-AECD-4415-9C9D-3AE5B17475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4060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laoy888.yanj.cn/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9bZkp7q19f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5"/>
          <p:cNvSpPr>
            <a:spLocks noChangeArrowheads="1"/>
          </p:cNvSpPr>
          <p:nvPr/>
        </p:nvSpPr>
        <p:spPr bwMode="auto">
          <a:xfrm>
            <a:off x="4833938" y="3730625"/>
            <a:ext cx="2509837" cy="336550"/>
          </a:xfrm>
          <a:prstGeom prst="rect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补充内容    答辩人：喵酱</a:t>
            </a:r>
            <a:endParaRPr lang="zh-CN" altLang="en-US" sz="14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文本框 6"/>
          <p:cNvSpPr>
            <a:spLocks noChangeArrowheads="1"/>
          </p:cNvSpPr>
          <p:nvPr/>
        </p:nvSpPr>
        <p:spPr bwMode="auto">
          <a:xfrm>
            <a:off x="4652963" y="1265238"/>
            <a:ext cx="28860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9600" smtClean="0">
                <a:solidFill>
                  <a:srgbClr val="F53824"/>
                </a:solidFill>
              </a:rPr>
              <a:t>2016</a:t>
            </a:r>
            <a:endParaRPr lang="zh-CN" altLang="en-US" sz="9600" dirty="0">
              <a:solidFill>
                <a:srgbClr val="F53824"/>
              </a:solidFill>
              <a:sym typeface="宋体" panose="02010600030101010101" pitchFamily="2" charset="-122"/>
            </a:endParaRPr>
          </a:p>
        </p:txBody>
      </p:sp>
      <p:sp>
        <p:nvSpPr>
          <p:cNvPr id="3078" name="直接连接符 10"/>
          <p:cNvSpPr>
            <a:spLocks noChangeShapeType="1"/>
          </p:cNvSpPr>
          <p:nvPr/>
        </p:nvSpPr>
        <p:spPr bwMode="auto">
          <a:xfrm>
            <a:off x="3571875" y="2835275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文本框 12"/>
          <p:cNvSpPr>
            <a:spLocks noChangeArrowheads="1"/>
          </p:cNvSpPr>
          <p:nvPr/>
        </p:nvSpPr>
        <p:spPr bwMode="auto">
          <a:xfrm>
            <a:off x="3812845" y="3008313"/>
            <a:ext cx="46275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 输 入 论 文 的 标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题</a:t>
            </a:r>
          </a:p>
        </p:txBody>
      </p:sp>
      <p:sp>
        <p:nvSpPr>
          <p:cNvPr id="3080" name="直接连接符 14"/>
          <p:cNvSpPr>
            <a:spLocks noChangeShapeType="1"/>
          </p:cNvSpPr>
          <p:nvPr/>
        </p:nvSpPr>
        <p:spPr bwMode="auto">
          <a:xfrm>
            <a:off x="3571875" y="3549650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任意多边形 9"/>
          <p:cNvSpPr>
            <a:spLocks/>
          </p:cNvSpPr>
          <p:nvPr/>
        </p:nvSpPr>
        <p:spPr bwMode="auto">
          <a:xfrm rot="5400000">
            <a:off x="4111625" y="-417512"/>
            <a:ext cx="3787775" cy="7032625"/>
          </a:xfrm>
          <a:custGeom>
            <a:avLst/>
            <a:gdLst>
              <a:gd name="T0" fmla="*/ 4741648 w 3571254"/>
              <a:gd name="T1" fmla="*/ 5496123 h 6858000"/>
              <a:gd name="T2" fmla="*/ 5083950 w 3571254"/>
              <a:gd name="T3" fmla="*/ 5810682 h 6858000"/>
              <a:gd name="T4" fmla="*/ 4741648 w 3571254"/>
              <a:gd name="T5" fmla="*/ 6125240 h 6858000"/>
              <a:gd name="T6" fmla="*/ 4741648 w 3571254"/>
              <a:gd name="T7" fmla="*/ 5496123 h 6858000"/>
              <a:gd name="T8" fmla="*/ 4741648 w 3571254"/>
              <a:gd name="T9" fmla="*/ 4480595 h 6858000"/>
              <a:gd name="T10" fmla="*/ 5083950 w 3571254"/>
              <a:gd name="T11" fmla="*/ 4795152 h 6858000"/>
              <a:gd name="T12" fmla="*/ 4741648 w 3571254"/>
              <a:gd name="T13" fmla="*/ 5109710 h 6858000"/>
              <a:gd name="T14" fmla="*/ 4741648 w 3571254"/>
              <a:gd name="T15" fmla="*/ 4480595 h 6858000"/>
              <a:gd name="T16" fmla="*/ 4741648 w 3571254"/>
              <a:gd name="T17" fmla="*/ 3465066 h 6858000"/>
              <a:gd name="T18" fmla="*/ 5083950 w 3571254"/>
              <a:gd name="T19" fmla="*/ 3779625 h 6858000"/>
              <a:gd name="T20" fmla="*/ 4741648 w 3571254"/>
              <a:gd name="T21" fmla="*/ 4094182 h 6858000"/>
              <a:gd name="T22" fmla="*/ 4741648 w 3571254"/>
              <a:gd name="T23" fmla="*/ 3465066 h 6858000"/>
              <a:gd name="T24" fmla="*/ 4741648 w 3571254"/>
              <a:gd name="T25" fmla="*/ 2449538 h 6858000"/>
              <a:gd name="T26" fmla="*/ 5083950 w 3571254"/>
              <a:gd name="T27" fmla="*/ 2764096 h 6858000"/>
              <a:gd name="T28" fmla="*/ 4741648 w 3571254"/>
              <a:gd name="T29" fmla="*/ 3078656 h 6858000"/>
              <a:gd name="T30" fmla="*/ 4741648 w 3571254"/>
              <a:gd name="T31" fmla="*/ 2449538 h 6858000"/>
              <a:gd name="T32" fmla="*/ 4741648 w 3571254"/>
              <a:gd name="T33" fmla="*/ 1434009 h 6858000"/>
              <a:gd name="T34" fmla="*/ 5083950 w 3571254"/>
              <a:gd name="T35" fmla="*/ 1748570 h 6858000"/>
              <a:gd name="T36" fmla="*/ 4741648 w 3571254"/>
              <a:gd name="T37" fmla="*/ 2063128 h 6858000"/>
              <a:gd name="T38" fmla="*/ 4741648 w 3571254"/>
              <a:gd name="T39" fmla="*/ 1434009 h 6858000"/>
              <a:gd name="T40" fmla="*/ 0 w 3571254"/>
              <a:gd name="T41" fmla="*/ 0 h 6858000"/>
              <a:gd name="T42" fmla="*/ 4741648 w 3571254"/>
              <a:gd name="T43" fmla="*/ 0 h 6858000"/>
              <a:gd name="T44" fmla="*/ 4741648 w 3571254"/>
              <a:gd name="T45" fmla="*/ 1434009 h 6858000"/>
              <a:gd name="T46" fmla="*/ 4399346 w 3571254"/>
              <a:gd name="T47" fmla="*/ 1748570 h 6858000"/>
              <a:gd name="T48" fmla="*/ 4741648 w 3571254"/>
              <a:gd name="T49" fmla="*/ 2063128 h 6858000"/>
              <a:gd name="T50" fmla="*/ 4741648 w 3571254"/>
              <a:gd name="T51" fmla="*/ 2449538 h 6858000"/>
              <a:gd name="T52" fmla="*/ 4399346 w 3571254"/>
              <a:gd name="T53" fmla="*/ 2764096 h 6858000"/>
              <a:gd name="T54" fmla="*/ 4741648 w 3571254"/>
              <a:gd name="T55" fmla="*/ 3078656 h 6858000"/>
              <a:gd name="T56" fmla="*/ 4741648 w 3571254"/>
              <a:gd name="T57" fmla="*/ 3465066 h 6858000"/>
              <a:gd name="T58" fmla="*/ 4399346 w 3571254"/>
              <a:gd name="T59" fmla="*/ 3779625 h 6858000"/>
              <a:gd name="T60" fmla="*/ 4741648 w 3571254"/>
              <a:gd name="T61" fmla="*/ 4094182 h 6858000"/>
              <a:gd name="T62" fmla="*/ 4741648 w 3571254"/>
              <a:gd name="T63" fmla="*/ 4480595 h 6858000"/>
              <a:gd name="T64" fmla="*/ 4399346 w 3571254"/>
              <a:gd name="T65" fmla="*/ 4795152 h 6858000"/>
              <a:gd name="T66" fmla="*/ 4741648 w 3571254"/>
              <a:gd name="T67" fmla="*/ 5109710 h 6858000"/>
              <a:gd name="T68" fmla="*/ 4741648 w 3571254"/>
              <a:gd name="T69" fmla="*/ 5496123 h 6858000"/>
              <a:gd name="T70" fmla="*/ 4399346 w 3571254"/>
              <a:gd name="T71" fmla="*/ 5810682 h 6858000"/>
              <a:gd name="T72" fmla="*/ 4741648 w 3571254"/>
              <a:gd name="T73" fmla="*/ 6125240 h 6858000"/>
              <a:gd name="T74" fmla="*/ 4741648 w 3571254"/>
              <a:gd name="T75" fmla="*/ 7974755 h 6858000"/>
              <a:gd name="T76" fmla="*/ 0 w 3571254"/>
              <a:gd name="T77" fmla="*/ 7974755 h 6858000"/>
              <a:gd name="T78" fmla="*/ 0 w 3571254"/>
              <a:gd name="T79" fmla="*/ 0 h 6858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571254" h="6858000">
                <a:moveTo>
                  <a:pt x="3330802" y="4726466"/>
                </a:moveTo>
                <a:cubicBezTo>
                  <a:pt x="3463600" y="4726466"/>
                  <a:pt x="3571254" y="4847577"/>
                  <a:pt x="3571254" y="4996975"/>
                </a:cubicBezTo>
                <a:cubicBezTo>
                  <a:pt x="3571254" y="5146373"/>
                  <a:pt x="3463600" y="5267484"/>
                  <a:pt x="3330802" y="5267484"/>
                </a:cubicBezTo>
                <a:lnTo>
                  <a:pt x="3330802" y="4726466"/>
                </a:lnTo>
                <a:close/>
                <a:moveTo>
                  <a:pt x="3330802" y="3853148"/>
                </a:moveTo>
                <a:cubicBezTo>
                  <a:pt x="3463600" y="3853148"/>
                  <a:pt x="3571254" y="3974259"/>
                  <a:pt x="3571254" y="4123657"/>
                </a:cubicBezTo>
                <a:cubicBezTo>
                  <a:pt x="3571254" y="4273055"/>
                  <a:pt x="3463600" y="4394166"/>
                  <a:pt x="3330802" y="4394166"/>
                </a:cubicBezTo>
                <a:lnTo>
                  <a:pt x="3330802" y="3853148"/>
                </a:lnTo>
                <a:close/>
                <a:moveTo>
                  <a:pt x="3330802" y="2979831"/>
                </a:moveTo>
                <a:cubicBezTo>
                  <a:pt x="3463600" y="2979831"/>
                  <a:pt x="3571254" y="3100942"/>
                  <a:pt x="3571254" y="3250340"/>
                </a:cubicBezTo>
                <a:cubicBezTo>
                  <a:pt x="3571254" y="3399738"/>
                  <a:pt x="3463600" y="3520849"/>
                  <a:pt x="3330802" y="3520849"/>
                </a:cubicBezTo>
                <a:lnTo>
                  <a:pt x="3330802" y="2979831"/>
                </a:lnTo>
                <a:close/>
                <a:moveTo>
                  <a:pt x="3330802" y="2106514"/>
                </a:moveTo>
                <a:cubicBezTo>
                  <a:pt x="3463600" y="2106514"/>
                  <a:pt x="3571254" y="2227625"/>
                  <a:pt x="3571254" y="2377023"/>
                </a:cubicBezTo>
                <a:cubicBezTo>
                  <a:pt x="3571254" y="2526421"/>
                  <a:pt x="3463600" y="2647532"/>
                  <a:pt x="3330802" y="2647532"/>
                </a:cubicBezTo>
                <a:lnTo>
                  <a:pt x="3330802" y="2106514"/>
                </a:lnTo>
                <a:close/>
                <a:moveTo>
                  <a:pt x="3330802" y="1233197"/>
                </a:moveTo>
                <a:cubicBezTo>
                  <a:pt x="3463600" y="1233197"/>
                  <a:pt x="3571254" y="1354308"/>
                  <a:pt x="3571254" y="1503706"/>
                </a:cubicBezTo>
                <a:cubicBezTo>
                  <a:pt x="3571254" y="1653104"/>
                  <a:pt x="3463600" y="1774215"/>
                  <a:pt x="3330802" y="1774215"/>
                </a:cubicBezTo>
                <a:lnTo>
                  <a:pt x="3330802" y="1233197"/>
                </a:lnTo>
                <a:close/>
                <a:moveTo>
                  <a:pt x="0" y="0"/>
                </a:moveTo>
                <a:lnTo>
                  <a:pt x="3330802" y="0"/>
                </a:lnTo>
                <a:lnTo>
                  <a:pt x="3330802" y="1233197"/>
                </a:lnTo>
                <a:cubicBezTo>
                  <a:pt x="3198004" y="1233197"/>
                  <a:pt x="3090350" y="1354308"/>
                  <a:pt x="3090350" y="1503706"/>
                </a:cubicBezTo>
                <a:cubicBezTo>
                  <a:pt x="3090350" y="1653104"/>
                  <a:pt x="3198004" y="1774215"/>
                  <a:pt x="3330802" y="1774215"/>
                </a:cubicBezTo>
                <a:lnTo>
                  <a:pt x="3330802" y="2106514"/>
                </a:lnTo>
                <a:cubicBezTo>
                  <a:pt x="3198004" y="2106514"/>
                  <a:pt x="3090350" y="2227625"/>
                  <a:pt x="3090350" y="2377023"/>
                </a:cubicBezTo>
                <a:cubicBezTo>
                  <a:pt x="3090350" y="2526421"/>
                  <a:pt x="3198004" y="2647532"/>
                  <a:pt x="3330802" y="2647532"/>
                </a:cubicBezTo>
                <a:lnTo>
                  <a:pt x="3330802" y="2979831"/>
                </a:lnTo>
                <a:cubicBezTo>
                  <a:pt x="3198004" y="2979831"/>
                  <a:pt x="3090350" y="3100942"/>
                  <a:pt x="3090350" y="3250340"/>
                </a:cubicBezTo>
                <a:cubicBezTo>
                  <a:pt x="3090350" y="3399738"/>
                  <a:pt x="3198004" y="3520849"/>
                  <a:pt x="3330802" y="3520849"/>
                </a:cubicBezTo>
                <a:lnTo>
                  <a:pt x="3330802" y="3853148"/>
                </a:lnTo>
                <a:cubicBezTo>
                  <a:pt x="3198004" y="3853148"/>
                  <a:pt x="3090350" y="3974259"/>
                  <a:pt x="3090350" y="4123657"/>
                </a:cubicBezTo>
                <a:cubicBezTo>
                  <a:pt x="3090350" y="4273055"/>
                  <a:pt x="3198004" y="4394166"/>
                  <a:pt x="3330802" y="4394166"/>
                </a:cubicBezTo>
                <a:lnTo>
                  <a:pt x="3330802" y="4726466"/>
                </a:lnTo>
                <a:cubicBezTo>
                  <a:pt x="3198004" y="4726466"/>
                  <a:pt x="3090350" y="4847577"/>
                  <a:pt x="3090350" y="4996975"/>
                </a:cubicBezTo>
                <a:cubicBezTo>
                  <a:pt x="3090350" y="5146373"/>
                  <a:pt x="3198004" y="5267484"/>
                  <a:pt x="3330802" y="5267484"/>
                </a:cubicBezTo>
                <a:lnTo>
                  <a:pt x="33308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文本框 10"/>
          <p:cNvSpPr txBox="1">
            <a:spLocks noChangeArrowheads="1"/>
          </p:cNvSpPr>
          <p:nvPr/>
        </p:nvSpPr>
        <p:spPr bwMode="auto">
          <a:xfrm>
            <a:off x="5434013" y="2166938"/>
            <a:ext cx="294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数据分析 </a:t>
            </a:r>
          </a:p>
        </p:txBody>
      </p:sp>
      <p:sp>
        <p:nvSpPr>
          <p:cNvPr id="12292" name="文本框 12"/>
          <p:cNvSpPr txBox="1">
            <a:spLocks noChangeArrowheads="1"/>
          </p:cNvSpPr>
          <p:nvPr/>
        </p:nvSpPr>
        <p:spPr bwMode="auto">
          <a:xfrm>
            <a:off x="5675313" y="2994025"/>
            <a:ext cx="2163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 冲 内 容 </a:t>
            </a:r>
            <a:r>
              <a:rPr lang="en-US" altLang="zh-CN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|</a:t>
            </a: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输入文本</a:t>
            </a:r>
          </a:p>
        </p:txBody>
      </p:sp>
      <p:sp>
        <p:nvSpPr>
          <p:cNvPr id="12293" name="KSO_Shape"/>
          <p:cNvSpPr>
            <a:spLocks/>
          </p:cNvSpPr>
          <p:nvPr/>
        </p:nvSpPr>
        <p:spPr bwMode="auto">
          <a:xfrm>
            <a:off x="3579813" y="1806575"/>
            <a:ext cx="1905000" cy="1885950"/>
          </a:xfrm>
          <a:custGeom>
            <a:avLst/>
            <a:gdLst>
              <a:gd name="T0" fmla="*/ 197822 w 2390775"/>
              <a:gd name="T1" fmla="*/ 473006 h 2365376"/>
              <a:gd name="T2" fmla="*/ 188627 w 2390775"/>
              <a:gd name="T3" fmla="*/ 451653 h 2365376"/>
              <a:gd name="T4" fmla="*/ 411992 w 2390775"/>
              <a:gd name="T5" fmla="*/ 449002 h 2365376"/>
              <a:gd name="T6" fmla="*/ 379315 w 2390775"/>
              <a:gd name="T7" fmla="*/ 466207 h 2365376"/>
              <a:gd name="T8" fmla="*/ 388680 w 2390775"/>
              <a:gd name="T9" fmla="*/ 445359 h 2365376"/>
              <a:gd name="T10" fmla="*/ 209957 w 2390775"/>
              <a:gd name="T11" fmla="*/ 423620 h 2365376"/>
              <a:gd name="T12" fmla="*/ 207511 w 2390775"/>
              <a:gd name="T13" fmla="*/ 380306 h 2365376"/>
              <a:gd name="T14" fmla="*/ 189469 w 2390775"/>
              <a:gd name="T15" fmla="*/ 356157 h 2365376"/>
              <a:gd name="T16" fmla="*/ 192567 w 2390775"/>
              <a:gd name="T17" fmla="*/ 367741 h 2365376"/>
              <a:gd name="T18" fmla="*/ 186272 w 2390775"/>
              <a:gd name="T19" fmla="*/ 373379 h 2365376"/>
              <a:gd name="T20" fmla="*/ 173879 w 2390775"/>
              <a:gd name="T21" fmla="*/ 356362 h 2365376"/>
              <a:gd name="T22" fmla="*/ 365292 w 2390775"/>
              <a:gd name="T23" fmla="*/ 325192 h 2365376"/>
              <a:gd name="T24" fmla="*/ 367317 w 2390775"/>
              <a:gd name="T25" fmla="*/ 330643 h 2365376"/>
              <a:gd name="T26" fmla="*/ 352237 w 2390775"/>
              <a:gd name="T27" fmla="*/ 344628 h 2365376"/>
              <a:gd name="T28" fmla="*/ 354160 w 2390775"/>
              <a:gd name="T29" fmla="*/ 322724 h 2365376"/>
              <a:gd name="T30" fmla="*/ 312448 w 2390775"/>
              <a:gd name="T31" fmla="*/ 269371 h 2365376"/>
              <a:gd name="T32" fmla="*/ 317832 w 2390775"/>
              <a:gd name="T33" fmla="*/ 366900 h 2365376"/>
              <a:gd name="T34" fmla="*/ 205386 w 2390775"/>
              <a:gd name="T35" fmla="*/ 458724 h 2365376"/>
              <a:gd name="T36" fmla="*/ 192689 w 2390775"/>
              <a:gd name="T37" fmla="*/ 323282 h 2365376"/>
              <a:gd name="T38" fmla="*/ 170140 w 2390775"/>
              <a:gd name="T39" fmla="*/ 351410 h 2365376"/>
              <a:gd name="T40" fmla="*/ 193502 w 2390775"/>
              <a:gd name="T41" fmla="*/ 279766 h 2365376"/>
              <a:gd name="T42" fmla="*/ 276794 w 2390775"/>
              <a:gd name="T43" fmla="*/ 297804 h 2365376"/>
              <a:gd name="T44" fmla="*/ 242704 w 2390775"/>
              <a:gd name="T45" fmla="*/ 174658 h 2365376"/>
              <a:gd name="T46" fmla="*/ 298613 w 2390775"/>
              <a:gd name="T47" fmla="*/ 169459 h 2365376"/>
              <a:gd name="T48" fmla="*/ 291981 w 2390775"/>
              <a:gd name="T49" fmla="*/ 184243 h 2365376"/>
              <a:gd name="T50" fmla="*/ 300857 w 2390775"/>
              <a:gd name="T51" fmla="*/ 188933 h 2365376"/>
              <a:gd name="T52" fmla="*/ 298204 w 2390775"/>
              <a:gd name="T53" fmla="*/ 221969 h 2365376"/>
              <a:gd name="T54" fmla="*/ 269945 w 2390775"/>
              <a:gd name="T55" fmla="*/ 248785 h 2365376"/>
              <a:gd name="T56" fmla="*/ 238420 w 2390775"/>
              <a:gd name="T57" fmla="*/ 217687 h 2365376"/>
              <a:gd name="T58" fmla="*/ 237094 w 2390775"/>
              <a:gd name="T59" fmla="*/ 196071 h 2365376"/>
              <a:gd name="T60" fmla="*/ 244643 w 2390775"/>
              <a:gd name="T61" fmla="*/ 164361 h 2365376"/>
              <a:gd name="T62" fmla="*/ 198186 w 2390775"/>
              <a:gd name="T63" fmla="*/ 144697 h 2365376"/>
              <a:gd name="T64" fmla="*/ 112508 w 2390775"/>
              <a:gd name="T65" fmla="*/ 205681 h 2365376"/>
              <a:gd name="T66" fmla="*/ 69112 w 2390775"/>
              <a:gd name="T67" fmla="*/ 302868 h 2365376"/>
              <a:gd name="T68" fmla="*/ 82425 w 2390775"/>
              <a:gd name="T69" fmla="*/ 411580 h 2365376"/>
              <a:gd name="T70" fmla="*/ 147268 w 2390775"/>
              <a:gd name="T71" fmla="*/ 494285 h 2365376"/>
              <a:gd name="T72" fmla="*/ 246463 w 2390775"/>
              <a:gd name="T73" fmla="*/ 533343 h 2365376"/>
              <a:gd name="T74" fmla="*/ 353686 w 2390775"/>
              <a:gd name="T75" fmla="*/ 514477 h 2365376"/>
              <a:gd name="T76" fmla="*/ 432859 w 2390775"/>
              <a:gd name="T77" fmla="*/ 445641 h 2365376"/>
              <a:gd name="T78" fmla="*/ 466907 w 2390775"/>
              <a:gd name="T79" fmla="*/ 343762 h 2365376"/>
              <a:gd name="T80" fmla="*/ 442921 w 2390775"/>
              <a:gd name="T81" fmla="*/ 237805 h 2365376"/>
              <a:gd name="T82" fmla="*/ 370558 w 2390775"/>
              <a:gd name="T83" fmla="*/ 161625 h 2365376"/>
              <a:gd name="T84" fmla="*/ 266993 w 2390775"/>
              <a:gd name="T85" fmla="*/ 132459 h 2365376"/>
              <a:gd name="T86" fmla="*/ 317810 w 2390775"/>
              <a:gd name="T87" fmla="*/ 101559 h 2365376"/>
              <a:gd name="T88" fmla="*/ 472700 w 2390775"/>
              <a:gd name="T89" fmla="*/ 216490 h 2365376"/>
              <a:gd name="T90" fmla="*/ 499429 w 2390775"/>
              <a:gd name="T91" fmla="*/ 377620 h 2365376"/>
              <a:gd name="T92" fmla="*/ 398202 w 2390775"/>
              <a:gd name="T93" fmla="*/ 530794 h 2365376"/>
              <a:gd name="T94" fmla="*/ 207537 w 2390775"/>
              <a:gd name="T95" fmla="*/ 563325 h 2365376"/>
              <a:gd name="T96" fmla="*/ 35369 w 2390775"/>
              <a:gd name="T97" fmla="*/ 382413 h 2365376"/>
              <a:gd name="T98" fmla="*/ 80799 w 2390775"/>
              <a:gd name="T99" fmla="*/ 187120 h 2365376"/>
              <a:gd name="T100" fmla="*/ 497559 w 2390775"/>
              <a:gd name="T101" fmla="*/ 51593 h 2365376"/>
              <a:gd name="T102" fmla="*/ 469280 w 2390775"/>
              <a:gd name="T103" fmla="*/ 91663 h 2365376"/>
              <a:gd name="T104" fmla="*/ 497966 w 2390775"/>
              <a:gd name="T105" fmla="*/ 137444 h 2365376"/>
              <a:gd name="T106" fmla="*/ 552396 w 2390775"/>
              <a:gd name="T107" fmla="*/ 122455 h 2365376"/>
              <a:gd name="T108" fmla="*/ 557465 w 2390775"/>
              <a:gd name="T109" fmla="*/ 74940 h 2365376"/>
              <a:gd name="T110" fmla="*/ 547946 w 2390775"/>
              <a:gd name="T111" fmla="*/ 30453 h 2365376"/>
              <a:gd name="T112" fmla="*/ 569832 w 2390775"/>
              <a:gd name="T113" fmla="*/ 47818 h 2365376"/>
              <a:gd name="T114" fmla="*/ 572262 w 2390775"/>
              <a:gd name="T115" fmla="*/ 138157 h 2365376"/>
              <a:gd name="T116" fmla="*/ 513980 w 2390775"/>
              <a:gd name="T117" fmla="*/ 166298 h 2365376"/>
              <a:gd name="T118" fmla="*/ 466442 w 2390775"/>
              <a:gd name="T119" fmla="*/ 146722 h 2365376"/>
              <a:gd name="T120" fmla="*/ 420931 w 2390775"/>
              <a:gd name="T121" fmla="*/ 83609 h 2365376"/>
              <a:gd name="T122" fmla="*/ 501919 w 2390775"/>
              <a:gd name="T123" fmla="*/ 23859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5"/>
          <p:cNvSpPr>
            <a:spLocks noChangeArrowheads="1"/>
          </p:cNvSpPr>
          <p:nvPr/>
        </p:nvSpPr>
        <p:spPr bwMode="auto">
          <a:xfrm>
            <a:off x="0" y="5768975"/>
            <a:ext cx="12192000" cy="1084263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03475" y="4211638"/>
            <a:ext cx="365125" cy="1557337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13317" name="文本框 13"/>
          <p:cNvSpPr txBox="1">
            <a:spLocks noChangeArrowheads="1"/>
          </p:cNvSpPr>
          <p:nvPr/>
        </p:nvSpPr>
        <p:spPr bwMode="auto">
          <a:xfrm>
            <a:off x="2336800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18" name="文本框 14"/>
          <p:cNvSpPr txBox="1">
            <a:spLocks noChangeArrowheads="1"/>
          </p:cNvSpPr>
          <p:nvPr/>
        </p:nvSpPr>
        <p:spPr bwMode="auto">
          <a:xfrm>
            <a:off x="3001963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19" name="文本框 15"/>
          <p:cNvSpPr txBox="1">
            <a:spLocks noChangeArrowheads="1"/>
          </p:cNvSpPr>
          <p:nvPr/>
        </p:nvSpPr>
        <p:spPr bwMode="auto">
          <a:xfrm>
            <a:off x="3667125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0" name="文本框 16"/>
          <p:cNvSpPr txBox="1">
            <a:spLocks noChangeArrowheads="1"/>
          </p:cNvSpPr>
          <p:nvPr/>
        </p:nvSpPr>
        <p:spPr bwMode="auto">
          <a:xfrm>
            <a:off x="4332288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1" name="文本框 17"/>
          <p:cNvSpPr txBox="1">
            <a:spLocks noChangeArrowheads="1"/>
          </p:cNvSpPr>
          <p:nvPr/>
        </p:nvSpPr>
        <p:spPr bwMode="auto">
          <a:xfrm>
            <a:off x="4997450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5662613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3" name="文本框 19"/>
          <p:cNvSpPr txBox="1">
            <a:spLocks noChangeArrowheads="1"/>
          </p:cNvSpPr>
          <p:nvPr/>
        </p:nvSpPr>
        <p:spPr bwMode="auto">
          <a:xfrm>
            <a:off x="6329363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4" name="文本框 20"/>
          <p:cNvSpPr txBox="1">
            <a:spLocks noChangeArrowheads="1"/>
          </p:cNvSpPr>
          <p:nvPr/>
        </p:nvSpPr>
        <p:spPr bwMode="auto">
          <a:xfrm>
            <a:off x="6994525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5" name="文本框 21"/>
          <p:cNvSpPr txBox="1">
            <a:spLocks noChangeArrowheads="1"/>
          </p:cNvSpPr>
          <p:nvPr/>
        </p:nvSpPr>
        <p:spPr bwMode="auto">
          <a:xfrm>
            <a:off x="7659688" y="5854700"/>
            <a:ext cx="49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6" name="文本框 22"/>
          <p:cNvSpPr txBox="1">
            <a:spLocks noChangeArrowheads="1"/>
          </p:cNvSpPr>
          <p:nvPr/>
        </p:nvSpPr>
        <p:spPr bwMode="auto">
          <a:xfrm>
            <a:off x="8324850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7" name="文本框 23"/>
          <p:cNvSpPr txBox="1">
            <a:spLocks noChangeArrowheads="1"/>
          </p:cNvSpPr>
          <p:nvPr/>
        </p:nvSpPr>
        <p:spPr bwMode="auto">
          <a:xfrm>
            <a:off x="8990013" y="5854700"/>
            <a:ext cx="50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8" name="文本框 24"/>
          <p:cNvSpPr txBox="1">
            <a:spLocks noChangeArrowheads="1"/>
          </p:cNvSpPr>
          <p:nvPr/>
        </p:nvSpPr>
        <p:spPr bwMode="auto">
          <a:xfrm>
            <a:off x="9655175" y="5854700"/>
            <a:ext cx="500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9" name="文本框 25"/>
          <p:cNvSpPr txBox="1">
            <a:spLocks noChangeArrowheads="1"/>
          </p:cNvSpPr>
          <p:nvPr/>
        </p:nvSpPr>
        <p:spPr bwMode="auto">
          <a:xfrm>
            <a:off x="1581150" y="2644775"/>
            <a:ext cx="1852613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C00000"/>
                </a:solidFill>
                <a:latin typeface="Impact" panose="020B0806030902050204" pitchFamily="34" charset="0"/>
                <a:ea typeface="黑体" panose="02010609060101010101" pitchFamily="49" charset="-122"/>
              </a:rPr>
              <a:t>TOTAL</a:t>
            </a:r>
            <a:endParaRPr lang="zh-CN" altLang="en-US" sz="3600">
              <a:solidFill>
                <a:srgbClr val="C00000"/>
              </a:solidFill>
              <a:latin typeface="Impact" panose="020B0806030902050204" pitchFamily="34" charset="0"/>
              <a:ea typeface="黑体" panose="02010609060101010101" pitchFamily="49" charset="-122"/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8350475" y="426206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6384756" y="2327234"/>
            <a:ext cx="665353" cy="592694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C53D3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68638" y="4543425"/>
            <a:ext cx="365125" cy="1225550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5388" y="3754438"/>
            <a:ext cx="363537" cy="2014537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00550" y="4337050"/>
            <a:ext cx="365125" cy="1431925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65713" y="3440113"/>
            <a:ext cx="365125" cy="2328862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B2A2A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0875" y="4056063"/>
            <a:ext cx="365125" cy="1712912"/>
          </a:xfrm>
          <a:prstGeom prst="rect">
            <a:avLst/>
          </a:prstGeom>
          <a:solidFill>
            <a:srgbClr val="C53D3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396038" y="3090863"/>
            <a:ext cx="365125" cy="2678112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62788" y="3957638"/>
            <a:ext cx="363537" cy="1811337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727950" y="3613150"/>
            <a:ext cx="363538" cy="2155825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393113" y="4994275"/>
            <a:ext cx="365125" cy="774700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058275" y="4130675"/>
            <a:ext cx="365125" cy="1638300"/>
          </a:xfrm>
          <a:prstGeom prst="rect">
            <a:avLst/>
          </a:prstGeom>
          <a:solidFill>
            <a:srgbClr val="2B2A2A"/>
          </a:solidFill>
          <a:ln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723438" y="3730625"/>
            <a:ext cx="365125" cy="2038350"/>
          </a:xfrm>
          <a:prstGeom prst="rect">
            <a:avLst/>
          </a:pr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0" y="5768975"/>
            <a:ext cx="12192000" cy="1084263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0" name="等腰三角形 9"/>
          <p:cNvSpPr>
            <a:spLocks noChangeArrowheads="1"/>
          </p:cNvSpPr>
          <p:nvPr/>
        </p:nvSpPr>
        <p:spPr bwMode="auto">
          <a:xfrm rot="5400000">
            <a:off x="678657" y="1224756"/>
            <a:ext cx="195262" cy="180975"/>
          </a:xfrm>
          <a:prstGeom prst="triangle">
            <a:avLst>
              <a:gd name="adj" fmla="val 50000"/>
            </a:avLst>
          </a:pr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1" name="矩形 1"/>
          <p:cNvSpPr>
            <a:spLocks noChangeArrowheads="1"/>
          </p:cNvSpPr>
          <p:nvPr/>
        </p:nvSpPr>
        <p:spPr bwMode="auto">
          <a:xfrm>
            <a:off x="1166813" y="1136650"/>
            <a:ext cx="377825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44444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请在此输入标题？</a:t>
            </a:r>
            <a:r>
              <a:rPr lang="zh-CN" altLang="en-US" sz="1800">
                <a:solidFill>
                  <a:srgbClr val="444444"/>
                </a:solidFill>
                <a:latin typeface="新宋体" panose="02010609030101010101" pitchFamily="49" charset="-122"/>
              </a:rPr>
              <a:t/>
            </a:r>
            <a:br>
              <a:rPr lang="zh-CN" altLang="en-US" sz="1800">
                <a:solidFill>
                  <a:srgbClr val="444444"/>
                </a:solidFill>
                <a:latin typeface="新宋体" panose="02010609030101010101" pitchFamily="49" charset="-122"/>
              </a:rPr>
            </a:b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2" name="KSO_Shape"/>
          <p:cNvSpPr>
            <a:spLocks/>
          </p:cNvSpPr>
          <p:nvPr/>
        </p:nvSpPr>
        <p:spPr bwMode="auto">
          <a:xfrm>
            <a:off x="2720975" y="2598738"/>
            <a:ext cx="438150" cy="398462"/>
          </a:xfrm>
          <a:custGeom>
            <a:avLst/>
            <a:gdLst>
              <a:gd name="T0" fmla="*/ 19 w 2301876"/>
              <a:gd name="T1" fmla="*/ 127 h 1941513"/>
              <a:gd name="T2" fmla="*/ 18 w 2301876"/>
              <a:gd name="T3" fmla="*/ 133 h 1941513"/>
              <a:gd name="T4" fmla="*/ 22 w 2301876"/>
              <a:gd name="T5" fmla="*/ 138 h 1941513"/>
              <a:gd name="T6" fmla="*/ 40 w 2301876"/>
              <a:gd name="T7" fmla="*/ 136 h 1941513"/>
              <a:gd name="T8" fmla="*/ 41 w 2301876"/>
              <a:gd name="T9" fmla="*/ 131 h 1941513"/>
              <a:gd name="T10" fmla="*/ 39 w 2301876"/>
              <a:gd name="T11" fmla="*/ 125 h 1941513"/>
              <a:gd name="T12" fmla="*/ 77 w 2301876"/>
              <a:gd name="T13" fmla="*/ 113 h 1941513"/>
              <a:gd name="T14" fmla="*/ 76 w 2301876"/>
              <a:gd name="T15" fmla="*/ 119 h 1941513"/>
              <a:gd name="T16" fmla="*/ 92 w 2301876"/>
              <a:gd name="T17" fmla="*/ 123 h 1941513"/>
              <a:gd name="T18" fmla="*/ 95 w 2301876"/>
              <a:gd name="T19" fmla="*/ 118 h 1941513"/>
              <a:gd name="T20" fmla="*/ 92 w 2301876"/>
              <a:gd name="T21" fmla="*/ 112 h 1941513"/>
              <a:gd name="T22" fmla="*/ 88 w 2301876"/>
              <a:gd name="T23" fmla="*/ 47 h 1941513"/>
              <a:gd name="T24" fmla="*/ 91 w 2301876"/>
              <a:gd name="T25" fmla="*/ 52 h 1941513"/>
              <a:gd name="T26" fmla="*/ 92 w 2301876"/>
              <a:gd name="T27" fmla="*/ 60 h 1941513"/>
              <a:gd name="T28" fmla="*/ 94 w 2301876"/>
              <a:gd name="T29" fmla="*/ 65 h 1941513"/>
              <a:gd name="T30" fmla="*/ 91 w 2301876"/>
              <a:gd name="T31" fmla="*/ 76 h 1941513"/>
              <a:gd name="T32" fmla="*/ 97 w 2301876"/>
              <a:gd name="T33" fmla="*/ 83 h 1941513"/>
              <a:gd name="T34" fmla="*/ 71 w 2301876"/>
              <a:gd name="T35" fmla="*/ 100 h 1941513"/>
              <a:gd name="T36" fmla="*/ 74 w 2301876"/>
              <a:gd name="T37" fmla="*/ 82 h 1941513"/>
              <a:gd name="T38" fmla="*/ 80 w 2301876"/>
              <a:gd name="T39" fmla="*/ 76 h 1941513"/>
              <a:gd name="T40" fmla="*/ 77 w 2301876"/>
              <a:gd name="T41" fmla="*/ 64 h 1941513"/>
              <a:gd name="T42" fmla="*/ 79 w 2301876"/>
              <a:gd name="T43" fmla="*/ 60 h 1941513"/>
              <a:gd name="T44" fmla="*/ 80 w 2301876"/>
              <a:gd name="T45" fmla="*/ 52 h 1941513"/>
              <a:gd name="T46" fmla="*/ 83 w 2301876"/>
              <a:gd name="T47" fmla="*/ 46 h 1941513"/>
              <a:gd name="T48" fmla="*/ 33 w 2301876"/>
              <a:gd name="T49" fmla="*/ 43 h 1941513"/>
              <a:gd name="T50" fmla="*/ 37 w 2301876"/>
              <a:gd name="T51" fmla="*/ 50 h 1941513"/>
              <a:gd name="T52" fmla="*/ 38 w 2301876"/>
              <a:gd name="T53" fmla="*/ 59 h 1941513"/>
              <a:gd name="T54" fmla="*/ 36 w 2301876"/>
              <a:gd name="T55" fmla="*/ 67 h 1941513"/>
              <a:gd name="T56" fmla="*/ 33 w 2301876"/>
              <a:gd name="T57" fmla="*/ 72 h 1941513"/>
              <a:gd name="T58" fmla="*/ 41 w 2301876"/>
              <a:gd name="T59" fmla="*/ 83 h 1941513"/>
              <a:gd name="T60" fmla="*/ 47 w 2301876"/>
              <a:gd name="T61" fmla="*/ 94 h 1941513"/>
              <a:gd name="T62" fmla="*/ 13 w 2301876"/>
              <a:gd name="T63" fmla="*/ 95 h 1941513"/>
              <a:gd name="T64" fmla="*/ 19 w 2301876"/>
              <a:gd name="T65" fmla="*/ 83 h 1941513"/>
              <a:gd name="T66" fmla="*/ 27 w 2301876"/>
              <a:gd name="T67" fmla="*/ 72 h 1941513"/>
              <a:gd name="T68" fmla="*/ 24 w 2301876"/>
              <a:gd name="T69" fmla="*/ 67 h 1941513"/>
              <a:gd name="T70" fmla="*/ 22 w 2301876"/>
              <a:gd name="T71" fmla="*/ 60 h 1941513"/>
              <a:gd name="T72" fmla="*/ 23 w 2301876"/>
              <a:gd name="T73" fmla="*/ 50 h 1941513"/>
              <a:gd name="T74" fmla="*/ 27 w 2301876"/>
              <a:gd name="T75" fmla="*/ 44 h 1941513"/>
              <a:gd name="T76" fmla="*/ 8 w 2301876"/>
              <a:gd name="T77" fmla="*/ 12 h 1941513"/>
              <a:gd name="T78" fmla="*/ 8 w 2301876"/>
              <a:gd name="T79" fmla="*/ 109 h 1941513"/>
              <a:gd name="T80" fmla="*/ 11 w 2301876"/>
              <a:gd name="T81" fmla="*/ 117 h 1941513"/>
              <a:gd name="T82" fmla="*/ 52 w 2301876"/>
              <a:gd name="T83" fmla="*/ 111 h 1941513"/>
              <a:gd name="T84" fmla="*/ 52 w 2301876"/>
              <a:gd name="T85" fmla="*/ 12 h 1941513"/>
              <a:gd name="T86" fmla="*/ 103 w 2301876"/>
              <a:gd name="T87" fmla="*/ 12 h 1941513"/>
              <a:gd name="T88" fmla="*/ 107 w 2301876"/>
              <a:gd name="T89" fmla="*/ 15 h 1941513"/>
              <a:gd name="T90" fmla="*/ 109 w 2301876"/>
              <a:gd name="T91" fmla="*/ 22 h 1941513"/>
              <a:gd name="T92" fmla="*/ 108 w 2301876"/>
              <a:gd name="T93" fmla="*/ 120 h 1941513"/>
              <a:gd name="T94" fmla="*/ 102 w 2301876"/>
              <a:gd name="T95" fmla="*/ 127 h 1941513"/>
              <a:gd name="T96" fmla="*/ 71 w 2301876"/>
              <a:gd name="T97" fmla="*/ 128 h 1941513"/>
              <a:gd name="T98" fmla="*/ 68 w 2301876"/>
              <a:gd name="T99" fmla="*/ 103 h 1941513"/>
              <a:gd name="T100" fmla="*/ 101 w 2301876"/>
              <a:gd name="T101" fmla="*/ 105 h 1941513"/>
              <a:gd name="T102" fmla="*/ 103 w 2301876"/>
              <a:gd name="T103" fmla="*/ 98 h 1941513"/>
              <a:gd name="T104" fmla="*/ 52 w 2301876"/>
              <a:gd name="T105" fmla="*/ 0 h 1941513"/>
              <a:gd name="T106" fmla="*/ 57 w 2301876"/>
              <a:gd name="T107" fmla="*/ 3 h 1941513"/>
              <a:gd name="T108" fmla="*/ 60 w 2301876"/>
              <a:gd name="T109" fmla="*/ 12 h 1941513"/>
              <a:gd name="T110" fmla="*/ 58 w 2301876"/>
              <a:gd name="T111" fmla="*/ 134 h 1941513"/>
              <a:gd name="T112" fmla="*/ 51 w 2301876"/>
              <a:gd name="T113" fmla="*/ 143 h 1941513"/>
              <a:gd name="T114" fmla="*/ 12 w 2301876"/>
              <a:gd name="T115" fmla="*/ 144 h 1941513"/>
              <a:gd name="T116" fmla="*/ 3 w 2301876"/>
              <a:gd name="T117" fmla="*/ 137 h 1941513"/>
              <a:gd name="T118" fmla="*/ 0 w 2301876"/>
              <a:gd name="T119" fmla="*/ 14 h 1941513"/>
              <a:gd name="T120" fmla="*/ 2 w 2301876"/>
              <a:gd name="T121" fmla="*/ 5 h 1941513"/>
              <a:gd name="T122" fmla="*/ 7 w 2301876"/>
              <a:gd name="T123" fmla="*/ 0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3" name="KSO_Shape"/>
          <p:cNvSpPr>
            <a:spLocks/>
          </p:cNvSpPr>
          <p:nvPr/>
        </p:nvSpPr>
        <p:spPr bwMode="auto">
          <a:xfrm>
            <a:off x="5151438" y="2590800"/>
            <a:ext cx="458787" cy="406400"/>
          </a:xfrm>
          <a:custGeom>
            <a:avLst/>
            <a:gdLst>
              <a:gd name="T0" fmla="*/ 9122 w 969654"/>
              <a:gd name="T1" fmla="*/ 4036 h 903534"/>
              <a:gd name="T2" fmla="*/ 8719 w 969654"/>
              <a:gd name="T3" fmla="*/ 4334 h 903534"/>
              <a:gd name="T4" fmla="*/ 9122 w 969654"/>
              <a:gd name="T5" fmla="*/ 4632 h 903534"/>
              <a:gd name="T6" fmla="*/ 9526 w 969654"/>
              <a:gd name="T7" fmla="*/ 4334 h 903534"/>
              <a:gd name="T8" fmla="*/ 9122 w 969654"/>
              <a:gd name="T9" fmla="*/ 4036 h 903534"/>
              <a:gd name="T10" fmla="*/ 6810 w 969654"/>
              <a:gd name="T11" fmla="*/ 4036 h 903534"/>
              <a:gd name="T12" fmla="*/ 6406 w 969654"/>
              <a:gd name="T13" fmla="*/ 4334 h 903534"/>
              <a:gd name="T14" fmla="*/ 6810 w 969654"/>
              <a:gd name="T15" fmla="*/ 4632 h 903534"/>
              <a:gd name="T16" fmla="*/ 7214 w 969654"/>
              <a:gd name="T17" fmla="*/ 4334 h 903534"/>
              <a:gd name="T18" fmla="*/ 6810 w 969654"/>
              <a:gd name="T19" fmla="*/ 4036 h 903534"/>
              <a:gd name="T20" fmla="*/ 7756 w 969654"/>
              <a:gd name="T21" fmla="*/ 2786 h 903534"/>
              <a:gd name="T22" fmla="*/ 10117 w 969654"/>
              <a:gd name="T23" fmla="*/ 3495 h 903534"/>
              <a:gd name="T24" fmla="*/ 9886 w 969654"/>
              <a:gd name="T25" fmla="*/ 6412 h 903534"/>
              <a:gd name="T26" fmla="*/ 10163 w 969654"/>
              <a:gd name="T27" fmla="*/ 7482 h 903534"/>
              <a:gd name="T28" fmla="*/ 8890 w 969654"/>
              <a:gd name="T29" fmla="*/ 6828 h 903534"/>
              <a:gd name="T30" fmla="*/ 5158 w 969654"/>
              <a:gd name="T31" fmla="*/ 5905 h 903534"/>
              <a:gd name="T32" fmla="*/ 6227 w 969654"/>
              <a:gd name="T33" fmla="*/ 3091 h 903534"/>
              <a:gd name="T34" fmla="*/ 7756 w 969654"/>
              <a:gd name="T35" fmla="*/ 2786 h 903534"/>
              <a:gd name="T36" fmla="*/ 6147 w 969654"/>
              <a:gd name="T37" fmla="*/ 1551 h 903534"/>
              <a:gd name="T38" fmla="*/ 5541 w 969654"/>
              <a:gd name="T39" fmla="*/ 1998 h 903534"/>
              <a:gd name="T40" fmla="*/ 6147 w 969654"/>
              <a:gd name="T41" fmla="*/ 2445 h 903534"/>
              <a:gd name="T42" fmla="*/ 6752 w 969654"/>
              <a:gd name="T43" fmla="*/ 1998 h 903534"/>
              <a:gd name="T44" fmla="*/ 6147 w 969654"/>
              <a:gd name="T45" fmla="*/ 1551 h 903534"/>
              <a:gd name="T46" fmla="*/ 3303 w 969654"/>
              <a:gd name="T47" fmla="*/ 1551 h 903534"/>
              <a:gd name="T48" fmla="*/ 2697 w 969654"/>
              <a:gd name="T49" fmla="*/ 1998 h 903534"/>
              <a:gd name="T50" fmla="*/ 3303 w 969654"/>
              <a:gd name="T51" fmla="*/ 2445 h 903534"/>
              <a:gd name="T52" fmla="*/ 3910 w 969654"/>
              <a:gd name="T53" fmla="*/ 1998 h 903534"/>
              <a:gd name="T54" fmla="*/ 3303 w 969654"/>
              <a:gd name="T55" fmla="*/ 1551 h 903534"/>
              <a:gd name="T56" fmla="*/ 4584 w 969654"/>
              <a:gd name="T57" fmla="*/ 1 h 903534"/>
              <a:gd name="T58" fmla="*/ 6206 w 969654"/>
              <a:gd name="T59" fmla="*/ 156 h 903534"/>
              <a:gd name="T60" fmla="*/ 9427 w 969654"/>
              <a:gd name="T61" fmla="*/ 3109 h 903534"/>
              <a:gd name="T62" fmla="*/ 6007 w 969654"/>
              <a:gd name="T63" fmla="*/ 2961 h 903534"/>
              <a:gd name="T64" fmla="*/ 4939 w 969654"/>
              <a:gd name="T65" fmla="*/ 5774 h 903534"/>
              <a:gd name="T66" fmla="*/ 5367 w 969654"/>
              <a:gd name="T67" fmla="*/ 6124 h 903534"/>
              <a:gd name="T68" fmla="*/ 4114 w 969654"/>
              <a:gd name="T69" fmla="*/ 6139 h 903534"/>
              <a:gd name="T70" fmla="*/ 2757 w 969654"/>
              <a:gd name="T71" fmla="*/ 6936 h 903534"/>
              <a:gd name="T72" fmla="*/ 2404 w 969654"/>
              <a:gd name="T73" fmla="*/ 5767 h 903534"/>
              <a:gd name="T74" fmla="*/ 611 w 969654"/>
              <a:gd name="T75" fmla="*/ 1568 h 903534"/>
              <a:gd name="T76" fmla="*/ 4584 w 969654"/>
              <a:gd name="T77" fmla="*/ 1 h 9035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4" name="KSO_Shape"/>
          <p:cNvSpPr>
            <a:spLocks/>
          </p:cNvSpPr>
          <p:nvPr/>
        </p:nvSpPr>
        <p:spPr bwMode="auto">
          <a:xfrm>
            <a:off x="7605713" y="2598738"/>
            <a:ext cx="436562" cy="358775"/>
          </a:xfrm>
          <a:custGeom>
            <a:avLst/>
            <a:gdLst>
              <a:gd name="T0" fmla="*/ 125 w 1903412"/>
              <a:gd name="T1" fmla="*/ 227 h 1563688"/>
              <a:gd name="T2" fmla="*/ 182 w 1903412"/>
              <a:gd name="T3" fmla="*/ 224 h 1563688"/>
              <a:gd name="T4" fmla="*/ 239 w 1903412"/>
              <a:gd name="T5" fmla="*/ 205 h 1563688"/>
              <a:gd name="T6" fmla="*/ 198 w 1903412"/>
              <a:gd name="T7" fmla="*/ 201 h 1563688"/>
              <a:gd name="T8" fmla="*/ 57 w 1903412"/>
              <a:gd name="T9" fmla="*/ 196 h 1563688"/>
              <a:gd name="T10" fmla="*/ 244 w 1903412"/>
              <a:gd name="T11" fmla="*/ 195 h 1563688"/>
              <a:gd name="T12" fmla="*/ 183 w 1903412"/>
              <a:gd name="T13" fmla="*/ 195 h 1563688"/>
              <a:gd name="T14" fmla="*/ 72 w 1903412"/>
              <a:gd name="T15" fmla="*/ 193 h 1563688"/>
              <a:gd name="T16" fmla="*/ 246 w 1903412"/>
              <a:gd name="T17" fmla="*/ 190 h 1563688"/>
              <a:gd name="T18" fmla="*/ 208 w 1903412"/>
              <a:gd name="T19" fmla="*/ 194 h 1563688"/>
              <a:gd name="T20" fmla="*/ 156 w 1903412"/>
              <a:gd name="T21" fmla="*/ 190 h 1563688"/>
              <a:gd name="T22" fmla="*/ 103 w 1903412"/>
              <a:gd name="T23" fmla="*/ 214 h 1563688"/>
              <a:gd name="T24" fmla="*/ 210 w 1903412"/>
              <a:gd name="T25" fmla="*/ 188 h 1563688"/>
              <a:gd name="T26" fmla="*/ 172 w 1903412"/>
              <a:gd name="T27" fmla="*/ 184 h 1563688"/>
              <a:gd name="T28" fmla="*/ 218 w 1903412"/>
              <a:gd name="T29" fmla="*/ 179 h 1563688"/>
              <a:gd name="T30" fmla="*/ 181 w 1903412"/>
              <a:gd name="T31" fmla="*/ 183 h 1563688"/>
              <a:gd name="T32" fmla="*/ 235 w 1903412"/>
              <a:gd name="T33" fmla="*/ 173 h 1563688"/>
              <a:gd name="T34" fmla="*/ 184 w 1903412"/>
              <a:gd name="T35" fmla="*/ 177 h 1563688"/>
              <a:gd name="T36" fmla="*/ 252 w 1903412"/>
              <a:gd name="T37" fmla="*/ 166 h 1563688"/>
              <a:gd name="T38" fmla="*/ 259 w 1903412"/>
              <a:gd name="T39" fmla="*/ 166 h 1563688"/>
              <a:gd name="T40" fmla="*/ 247 w 1903412"/>
              <a:gd name="T41" fmla="*/ 170 h 1563688"/>
              <a:gd name="T42" fmla="*/ 230 w 1903412"/>
              <a:gd name="T43" fmla="*/ 169 h 1563688"/>
              <a:gd name="T44" fmla="*/ 220 w 1903412"/>
              <a:gd name="T45" fmla="*/ 165 h 1563688"/>
              <a:gd name="T46" fmla="*/ 226 w 1903412"/>
              <a:gd name="T47" fmla="*/ 167 h 1563688"/>
              <a:gd name="T48" fmla="*/ 265 w 1903412"/>
              <a:gd name="T49" fmla="*/ 169 h 1563688"/>
              <a:gd name="T50" fmla="*/ 123 w 1903412"/>
              <a:gd name="T51" fmla="*/ 223 h 1563688"/>
              <a:gd name="T52" fmla="*/ 35 w 1903412"/>
              <a:gd name="T53" fmla="*/ 163 h 1563688"/>
              <a:gd name="T54" fmla="*/ 45 w 1903412"/>
              <a:gd name="T55" fmla="*/ 175 h 1563688"/>
              <a:gd name="T56" fmla="*/ 60 w 1903412"/>
              <a:gd name="T57" fmla="*/ 184 h 1563688"/>
              <a:gd name="T58" fmla="*/ 79 w 1903412"/>
              <a:gd name="T59" fmla="*/ 165 h 1563688"/>
              <a:gd name="T60" fmla="*/ 83 w 1903412"/>
              <a:gd name="T61" fmla="*/ 142 h 1563688"/>
              <a:gd name="T62" fmla="*/ 50 w 1903412"/>
              <a:gd name="T63" fmla="*/ 149 h 1563688"/>
              <a:gd name="T64" fmla="*/ 15 w 1903412"/>
              <a:gd name="T65" fmla="*/ 148 h 1563688"/>
              <a:gd name="T66" fmla="*/ 32 w 1903412"/>
              <a:gd name="T67" fmla="*/ 124 h 1563688"/>
              <a:gd name="T68" fmla="*/ 218 w 1903412"/>
              <a:gd name="T69" fmla="*/ 148 h 1563688"/>
              <a:gd name="T70" fmla="*/ 252 w 1903412"/>
              <a:gd name="T71" fmla="*/ 117 h 1563688"/>
              <a:gd name="T72" fmla="*/ 183 w 1903412"/>
              <a:gd name="T73" fmla="*/ 81 h 1563688"/>
              <a:gd name="T74" fmla="*/ 148 w 1903412"/>
              <a:gd name="T75" fmla="*/ 118 h 1563688"/>
              <a:gd name="T76" fmla="*/ 143 w 1903412"/>
              <a:gd name="T77" fmla="*/ 78 h 1563688"/>
              <a:gd name="T78" fmla="*/ 255 w 1903412"/>
              <a:gd name="T79" fmla="*/ 75 h 1563688"/>
              <a:gd name="T80" fmla="*/ 67 w 1903412"/>
              <a:gd name="T81" fmla="*/ 81 h 1563688"/>
              <a:gd name="T82" fmla="*/ 261 w 1903412"/>
              <a:gd name="T83" fmla="*/ 159 h 1563688"/>
              <a:gd name="T84" fmla="*/ 14 w 1903412"/>
              <a:gd name="T85" fmla="*/ 80 h 1563688"/>
              <a:gd name="T86" fmla="*/ 36 w 1903412"/>
              <a:gd name="T87" fmla="*/ 72 h 1563688"/>
              <a:gd name="T88" fmla="*/ 105 w 1903412"/>
              <a:gd name="T89" fmla="*/ 44 h 1563688"/>
              <a:gd name="T90" fmla="*/ 55 w 1903412"/>
              <a:gd name="T91" fmla="*/ 69 h 1563688"/>
              <a:gd name="T92" fmla="*/ 35 w 1903412"/>
              <a:gd name="T93" fmla="*/ 43 h 1563688"/>
              <a:gd name="T94" fmla="*/ 51 w 1903412"/>
              <a:gd name="T95" fmla="*/ 39 h 1563688"/>
              <a:gd name="T96" fmla="*/ 63 w 1903412"/>
              <a:gd name="T97" fmla="*/ 21 h 1563688"/>
              <a:gd name="T98" fmla="*/ 152 w 1903412"/>
              <a:gd name="T99" fmla="*/ 33 h 1563688"/>
              <a:gd name="T100" fmla="*/ 78 w 1903412"/>
              <a:gd name="T101" fmla="*/ 22 h 1563688"/>
              <a:gd name="T102" fmla="*/ 136 w 1903412"/>
              <a:gd name="T103" fmla="*/ 32 h 1563688"/>
              <a:gd name="T104" fmla="*/ 100 w 1903412"/>
              <a:gd name="T105" fmla="*/ 14 h 1563688"/>
              <a:gd name="T106" fmla="*/ 127 w 1903412"/>
              <a:gd name="T107" fmla="*/ 1 h 1563688"/>
              <a:gd name="T108" fmla="*/ 185 w 1903412"/>
              <a:gd name="T109" fmla="*/ 27 h 1563688"/>
              <a:gd name="T110" fmla="*/ 190 w 1903412"/>
              <a:gd name="T111" fmla="*/ 43 h 1563688"/>
              <a:gd name="T112" fmla="*/ 157 w 1903412"/>
              <a:gd name="T113" fmla="*/ 41 h 1563688"/>
              <a:gd name="T114" fmla="*/ 117 w 1903412"/>
              <a:gd name="T115" fmla="*/ 44 h 1563688"/>
              <a:gd name="T116" fmla="*/ 123 w 1903412"/>
              <a:gd name="T117" fmla="*/ 181 h 1563688"/>
              <a:gd name="T118" fmla="*/ 63 w 1903412"/>
              <a:gd name="T119" fmla="*/ 214 h 1563688"/>
              <a:gd name="T120" fmla="*/ 13 w 1903412"/>
              <a:gd name="T121" fmla="*/ 165 h 1563688"/>
              <a:gd name="T122" fmla="*/ 6 w 1903412"/>
              <a:gd name="T123" fmla="*/ 75 h 1563688"/>
              <a:gd name="T124" fmla="*/ 53 w 1903412"/>
              <a:gd name="T125" fmla="*/ 17 h 15636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5" name="KSO_Shape"/>
          <p:cNvSpPr>
            <a:spLocks/>
          </p:cNvSpPr>
          <p:nvPr/>
        </p:nvSpPr>
        <p:spPr bwMode="auto">
          <a:xfrm>
            <a:off x="2759075" y="4010025"/>
            <a:ext cx="319088" cy="295275"/>
          </a:xfrm>
          <a:custGeom>
            <a:avLst/>
            <a:gdLst>
              <a:gd name="T0" fmla="*/ 2147483646 w 5832"/>
              <a:gd name="T1" fmla="*/ 2147483646 h 4173"/>
              <a:gd name="T2" fmla="*/ 2147483646 w 5832"/>
              <a:gd name="T3" fmla="*/ 2147483646 h 4173"/>
              <a:gd name="T4" fmla="*/ 2147483646 w 5832"/>
              <a:gd name="T5" fmla="*/ 2147483646 h 4173"/>
              <a:gd name="T6" fmla="*/ 2147483646 w 5832"/>
              <a:gd name="T7" fmla="*/ 2147483646 h 4173"/>
              <a:gd name="T8" fmla="*/ 2147483646 w 5832"/>
              <a:gd name="T9" fmla="*/ 2147483646 h 4173"/>
              <a:gd name="T10" fmla="*/ 2147483646 w 5832"/>
              <a:gd name="T11" fmla="*/ 2147483646 h 4173"/>
              <a:gd name="T12" fmla="*/ 2147483646 w 5832"/>
              <a:gd name="T13" fmla="*/ 2147483646 h 4173"/>
              <a:gd name="T14" fmla="*/ 2147483646 w 5832"/>
              <a:gd name="T15" fmla="*/ 2147483646 h 4173"/>
              <a:gd name="T16" fmla="*/ 2147483646 w 5832"/>
              <a:gd name="T17" fmla="*/ 2147483646 h 4173"/>
              <a:gd name="T18" fmla="*/ 2147483646 w 5832"/>
              <a:gd name="T19" fmla="*/ 2147483646 h 4173"/>
              <a:gd name="T20" fmla="*/ 2147483646 w 5832"/>
              <a:gd name="T21" fmla="*/ 2147483646 h 4173"/>
              <a:gd name="T22" fmla="*/ 2147483646 w 5832"/>
              <a:gd name="T23" fmla="*/ 2147483646 h 4173"/>
              <a:gd name="T24" fmla="*/ 2147483646 w 5832"/>
              <a:gd name="T25" fmla="*/ 2147483646 h 4173"/>
              <a:gd name="T26" fmla="*/ 2147483646 w 5832"/>
              <a:gd name="T27" fmla="*/ 2147483646 h 4173"/>
              <a:gd name="T28" fmla="*/ 2147483646 w 5832"/>
              <a:gd name="T29" fmla="*/ 2147483646 h 4173"/>
              <a:gd name="T30" fmla="*/ 2147483646 w 5832"/>
              <a:gd name="T31" fmla="*/ 2147483646 h 4173"/>
              <a:gd name="T32" fmla="*/ 2147483646 w 5832"/>
              <a:gd name="T33" fmla="*/ 2147483646 h 4173"/>
              <a:gd name="T34" fmla="*/ 2147483646 w 5832"/>
              <a:gd name="T35" fmla="*/ 2147483646 h 4173"/>
              <a:gd name="T36" fmla="*/ 2147483646 w 5832"/>
              <a:gd name="T37" fmla="*/ 2147483646 h 4173"/>
              <a:gd name="T38" fmla="*/ 2147483646 w 5832"/>
              <a:gd name="T39" fmla="*/ 2147483646 h 4173"/>
              <a:gd name="T40" fmla="*/ 2147483646 w 5832"/>
              <a:gd name="T41" fmla="*/ 2147483646 h 4173"/>
              <a:gd name="T42" fmla="*/ 2147483646 w 5832"/>
              <a:gd name="T43" fmla="*/ 2147483646 h 4173"/>
              <a:gd name="T44" fmla="*/ 2147483646 w 5832"/>
              <a:gd name="T45" fmla="*/ 2147483646 h 4173"/>
              <a:gd name="T46" fmla="*/ 2147483646 w 5832"/>
              <a:gd name="T47" fmla="*/ 2147483646 h 4173"/>
              <a:gd name="T48" fmla="*/ 2147483646 w 5832"/>
              <a:gd name="T49" fmla="*/ 2147483646 h 4173"/>
              <a:gd name="T50" fmla="*/ 2147483646 w 5832"/>
              <a:gd name="T51" fmla="*/ 2147483646 h 4173"/>
              <a:gd name="T52" fmla="*/ 2147483646 w 5832"/>
              <a:gd name="T53" fmla="*/ 2147483646 h 4173"/>
              <a:gd name="T54" fmla="*/ 2147483646 w 5832"/>
              <a:gd name="T55" fmla="*/ 2147483646 h 4173"/>
              <a:gd name="T56" fmla="*/ 2147483646 w 5832"/>
              <a:gd name="T57" fmla="*/ 2147483646 h 4173"/>
              <a:gd name="T58" fmla="*/ 2147483646 w 5832"/>
              <a:gd name="T59" fmla="*/ 2147483646 h 4173"/>
              <a:gd name="T60" fmla="*/ 2147483646 w 5832"/>
              <a:gd name="T61" fmla="*/ 2147483646 h 4173"/>
              <a:gd name="T62" fmla="*/ 2147483646 w 5832"/>
              <a:gd name="T63" fmla="*/ 2147483646 h 4173"/>
              <a:gd name="T64" fmla="*/ 2147483646 w 5832"/>
              <a:gd name="T65" fmla="*/ 2147483646 h 4173"/>
              <a:gd name="T66" fmla="*/ 2147483646 w 5832"/>
              <a:gd name="T67" fmla="*/ 2147483646 h 4173"/>
              <a:gd name="T68" fmla="*/ 2147483646 w 5832"/>
              <a:gd name="T69" fmla="*/ 2147483646 h 4173"/>
              <a:gd name="T70" fmla="*/ 2147483646 w 5832"/>
              <a:gd name="T71" fmla="*/ 2147483646 h 4173"/>
              <a:gd name="T72" fmla="*/ 2147483646 w 5832"/>
              <a:gd name="T73" fmla="*/ 2147483646 h 4173"/>
              <a:gd name="T74" fmla="*/ 2147483646 w 5832"/>
              <a:gd name="T75" fmla="*/ 2147483646 h 4173"/>
              <a:gd name="T76" fmla="*/ 2147483646 w 5832"/>
              <a:gd name="T77" fmla="*/ 2147483646 h 4173"/>
              <a:gd name="T78" fmla="*/ 2147483646 w 5832"/>
              <a:gd name="T79" fmla="*/ 2147483646 h 4173"/>
              <a:gd name="T80" fmla="*/ 2147483646 w 5832"/>
              <a:gd name="T81" fmla="*/ 2147483646 h 4173"/>
              <a:gd name="T82" fmla="*/ 2147483646 w 5832"/>
              <a:gd name="T83" fmla="*/ 2147483646 h 4173"/>
              <a:gd name="T84" fmla="*/ 2147483646 w 5832"/>
              <a:gd name="T85" fmla="*/ 2147483646 h 4173"/>
              <a:gd name="T86" fmla="*/ 2147483646 w 5832"/>
              <a:gd name="T87" fmla="*/ 2147483646 h 4173"/>
              <a:gd name="T88" fmla="*/ 2147483646 w 5832"/>
              <a:gd name="T89" fmla="*/ 2147483646 h 4173"/>
              <a:gd name="T90" fmla="*/ 2147483646 w 5832"/>
              <a:gd name="T91" fmla="*/ 2147483646 h 4173"/>
              <a:gd name="T92" fmla="*/ 2147483646 w 5832"/>
              <a:gd name="T93" fmla="*/ 2147483646 h 4173"/>
              <a:gd name="T94" fmla="*/ 2147483646 w 5832"/>
              <a:gd name="T95" fmla="*/ 2147483646 h 4173"/>
              <a:gd name="T96" fmla="*/ 2147483646 w 5832"/>
              <a:gd name="T97" fmla="*/ 2147483646 h 4173"/>
              <a:gd name="T98" fmla="*/ 2147483646 w 5832"/>
              <a:gd name="T99" fmla="*/ 2147483646 h 4173"/>
              <a:gd name="T100" fmla="*/ 2147483646 w 5832"/>
              <a:gd name="T101" fmla="*/ 2147483646 h 4173"/>
              <a:gd name="T102" fmla="*/ 2147483646 w 5832"/>
              <a:gd name="T103" fmla="*/ 2147483646 h 4173"/>
              <a:gd name="T104" fmla="*/ 2147483646 w 5832"/>
              <a:gd name="T105" fmla="*/ 2147483646 h 4173"/>
              <a:gd name="T106" fmla="*/ 2147483646 w 5832"/>
              <a:gd name="T107" fmla="*/ 2147483646 h 4173"/>
              <a:gd name="T108" fmla="*/ 2147483646 w 5832"/>
              <a:gd name="T109" fmla="*/ 2147483646 h 4173"/>
              <a:gd name="T110" fmla="*/ 2147483646 w 5832"/>
              <a:gd name="T111" fmla="*/ 2147483646 h 4173"/>
              <a:gd name="T112" fmla="*/ 2147483646 w 5832"/>
              <a:gd name="T113" fmla="*/ 2147483646 h 4173"/>
              <a:gd name="T114" fmla="*/ 2147483646 w 5832"/>
              <a:gd name="T115" fmla="*/ 2147483646 h 4173"/>
              <a:gd name="T116" fmla="*/ 2147483646 w 5832"/>
              <a:gd name="T117" fmla="*/ 2147483646 h 4173"/>
              <a:gd name="T118" fmla="*/ 2147483646 w 5832"/>
              <a:gd name="T119" fmla="*/ 2147483646 h 4173"/>
              <a:gd name="T120" fmla="*/ 2147483646 w 5832"/>
              <a:gd name="T121" fmla="*/ 2147483646 h 41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6" name="KSO_Shape"/>
          <p:cNvSpPr>
            <a:spLocks/>
          </p:cNvSpPr>
          <p:nvPr/>
        </p:nvSpPr>
        <p:spPr bwMode="auto">
          <a:xfrm>
            <a:off x="5151438" y="3959225"/>
            <a:ext cx="436562" cy="368300"/>
          </a:xfrm>
          <a:custGeom>
            <a:avLst/>
            <a:gdLst>
              <a:gd name="T0" fmla="*/ 2147483646 w 6190"/>
              <a:gd name="T1" fmla="*/ 2147483646 h 4291"/>
              <a:gd name="T2" fmla="*/ 2147483646 w 6190"/>
              <a:gd name="T3" fmla="*/ 2147483646 h 4291"/>
              <a:gd name="T4" fmla="*/ 2147483646 w 6190"/>
              <a:gd name="T5" fmla="*/ 2147483646 h 4291"/>
              <a:gd name="T6" fmla="*/ 2147483646 w 6190"/>
              <a:gd name="T7" fmla="*/ 2147483646 h 4291"/>
              <a:gd name="T8" fmla="*/ 2147483646 w 6190"/>
              <a:gd name="T9" fmla="*/ 2147483646 h 4291"/>
              <a:gd name="T10" fmla="*/ 2147483646 w 6190"/>
              <a:gd name="T11" fmla="*/ 2147483646 h 4291"/>
              <a:gd name="T12" fmla="*/ 2147483646 w 6190"/>
              <a:gd name="T13" fmla="*/ 2147483646 h 4291"/>
              <a:gd name="T14" fmla="*/ 2147483646 w 6190"/>
              <a:gd name="T15" fmla="*/ 2147483646 h 4291"/>
              <a:gd name="T16" fmla="*/ 2147483646 w 6190"/>
              <a:gd name="T17" fmla="*/ 2147483646 h 4291"/>
              <a:gd name="T18" fmla="*/ 2147483646 w 6190"/>
              <a:gd name="T19" fmla="*/ 2147483646 h 4291"/>
              <a:gd name="T20" fmla="*/ 2147483646 w 6190"/>
              <a:gd name="T21" fmla="*/ 2147483646 h 4291"/>
              <a:gd name="T22" fmla="*/ 2147483646 w 6190"/>
              <a:gd name="T23" fmla="*/ 2147483646 h 4291"/>
              <a:gd name="T24" fmla="*/ 2147483646 w 6190"/>
              <a:gd name="T25" fmla="*/ 2147483646 h 4291"/>
              <a:gd name="T26" fmla="*/ 2147483646 w 6190"/>
              <a:gd name="T27" fmla="*/ 2147483646 h 4291"/>
              <a:gd name="T28" fmla="*/ 2147483646 w 6190"/>
              <a:gd name="T29" fmla="*/ 2147483646 h 4291"/>
              <a:gd name="T30" fmla="*/ 2147483646 w 6190"/>
              <a:gd name="T31" fmla="*/ 2147483646 h 4291"/>
              <a:gd name="T32" fmla="*/ 2147483646 w 6190"/>
              <a:gd name="T33" fmla="*/ 2147483646 h 4291"/>
              <a:gd name="T34" fmla="*/ 2147483646 w 6190"/>
              <a:gd name="T35" fmla="*/ 2147483646 h 4291"/>
              <a:gd name="T36" fmla="*/ 2147483646 w 6190"/>
              <a:gd name="T37" fmla="*/ 2147483646 h 4291"/>
              <a:gd name="T38" fmla="*/ 2147483646 w 6190"/>
              <a:gd name="T39" fmla="*/ 2147483646 h 4291"/>
              <a:gd name="T40" fmla="*/ 2147483646 w 6190"/>
              <a:gd name="T41" fmla="*/ 2147483646 h 4291"/>
              <a:gd name="T42" fmla="*/ 2147483646 w 6190"/>
              <a:gd name="T43" fmla="*/ 2147483646 h 4291"/>
              <a:gd name="T44" fmla="*/ 2147483646 w 6190"/>
              <a:gd name="T45" fmla="*/ 2147483646 h 4291"/>
              <a:gd name="T46" fmla="*/ 0 w 6190"/>
              <a:gd name="T47" fmla="*/ 2147483646 h 4291"/>
              <a:gd name="T48" fmla="*/ 0 w 6190"/>
              <a:gd name="T49" fmla="*/ 2147483646 h 4291"/>
              <a:gd name="T50" fmla="*/ 2147483646 w 6190"/>
              <a:gd name="T51" fmla="*/ 2147483646 h 4291"/>
              <a:gd name="T52" fmla="*/ 2147483646 w 6190"/>
              <a:gd name="T53" fmla="*/ 0 h 4291"/>
              <a:gd name="T54" fmla="*/ 2147483646 w 6190"/>
              <a:gd name="T55" fmla="*/ 2147483646 h 4291"/>
              <a:gd name="T56" fmla="*/ 2147483646 w 6190"/>
              <a:gd name="T57" fmla="*/ 2147483646 h 4291"/>
              <a:gd name="T58" fmla="*/ 2147483646 w 6190"/>
              <a:gd name="T59" fmla="*/ 2147483646 h 4291"/>
              <a:gd name="T60" fmla="*/ 2147483646 w 6190"/>
              <a:gd name="T61" fmla="*/ 2147483646 h 4291"/>
              <a:gd name="T62" fmla="*/ 2147483646 w 6190"/>
              <a:gd name="T63" fmla="*/ 2147483646 h 4291"/>
              <a:gd name="T64" fmla="*/ 2147483646 w 6190"/>
              <a:gd name="T65" fmla="*/ 2147483646 h 4291"/>
              <a:gd name="T66" fmla="*/ 2147483646 w 6190"/>
              <a:gd name="T67" fmla="*/ 2147483646 h 4291"/>
              <a:gd name="T68" fmla="*/ 2147483646 w 6190"/>
              <a:gd name="T69" fmla="*/ 2147483646 h 4291"/>
              <a:gd name="T70" fmla="*/ 2147483646 w 6190"/>
              <a:gd name="T71" fmla="*/ 2147483646 h 4291"/>
              <a:gd name="T72" fmla="*/ 2147483646 w 6190"/>
              <a:gd name="T73" fmla="*/ 2147483646 h 4291"/>
              <a:gd name="T74" fmla="*/ 2147483646 w 6190"/>
              <a:gd name="T75" fmla="*/ 2147483646 h 4291"/>
              <a:gd name="T76" fmla="*/ 2147483646 w 6190"/>
              <a:gd name="T77" fmla="*/ 2147483646 h 4291"/>
              <a:gd name="T78" fmla="*/ 2147483646 w 6190"/>
              <a:gd name="T79" fmla="*/ 2147483646 h 429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7" name="KSO_Shape"/>
          <p:cNvSpPr>
            <a:spLocks/>
          </p:cNvSpPr>
          <p:nvPr/>
        </p:nvSpPr>
        <p:spPr bwMode="auto">
          <a:xfrm>
            <a:off x="7570788" y="3924300"/>
            <a:ext cx="449262" cy="403225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147483646 w 6140"/>
              <a:gd name="T29" fmla="*/ 2147483646 h 6040"/>
              <a:gd name="T30" fmla="*/ 0 w 6140"/>
              <a:gd name="T31" fmla="*/ 2147483646 h 6040"/>
              <a:gd name="T32" fmla="*/ 2147483646 w 6140"/>
              <a:gd name="T33" fmla="*/ 2147483646 h 6040"/>
              <a:gd name="T34" fmla="*/ 2147483646 w 6140"/>
              <a:gd name="T35" fmla="*/ 2147483646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8" name="TextBox 31"/>
          <p:cNvSpPr txBox="1">
            <a:spLocks noChangeArrowheads="1"/>
          </p:cNvSpPr>
          <p:nvPr/>
        </p:nvSpPr>
        <p:spPr bwMode="auto">
          <a:xfrm>
            <a:off x="3390900" y="2466975"/>
            <a:ext cx="10795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4349" name="TextBox 31"/>
          <p:cNvSpPr txBox="1">
            <a:spLocks noChangeArrowheads="1"/>
          </p:cNvSpPr>
          <p:nvPr/>
        </p:nvSpPr>
        <p:spPr bwMode="auto">
          <a:xfrm>
            <a:off x="6057900" y="2466975"/>
            <a:ext cx="10795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4350" name="TextBox 31"/>
          <p:cNvSpPr txBox="1">
            <a:spLocks noChangeArrowheads="1"/>
          </p:cNvSpPr>
          <p:nvPr/>
        </p:nvSpPr>
        <p:spPr bwMode="auto">
          <a:xfrm>
            <a:off x="8510588" y="2466975"/>
            <a:ext cx="10795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4351" name="TextBox 31"/>
          <p:cNvSpPr txBox="1">
            <a:spLocks noChangeArrowheads="1"/>
          </p:cNvSpPr>
          <p:nvPr/>
        </p:nvSpPr>
        <p:spPr bwMode="auto">
          <a:xfrm>
            <a:off x="3397250" y="389096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4352" name="TextBox 31"/>
          <p:cNvSpPr txBox="1">
            <a:spLocks noChangeArrowheads="1"/>
          </p:cNvSpPr>
          <p:nvPr/>
        </p:nvSpPr>
        <p:spPr bwMode="auto">
          <a:xfrm>
            <a:off x="6096000" y="387191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4353" name="TextBox 31"/>
          <p:cNvSpPr txBox="1">
            <a:spLocks noChangeArrowheads="1"/>
          </p:cNvSpPr>
          <p:nvPr/>
        </p:nvSpPr>
        <p:spPr bwMode="auto">
          <a:xfrm>
            <a:off x="8620125" y="387191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924675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580438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/>
        </p:nvSpPr>
        <p:spPr>
          <a:xfrm>
            <a:off x="2322513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322513" y="2874963"/>
            <a:ext cx="923925" cy="733425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50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5368" name="TextBox 36"/>
          <p:cNvSpPr txBox="1">
            <a:spLocks noChangeArrowheads="1"/>
          </p:cNvSpPr>
          <p:nvPr/>
        </p:nvSpPr>
        <p:spPr bwMode="auto">
          <a:xfrm>
            <a:off x="2352675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3978275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78275" y="2413000"/>
            <a:ext cx="923925" cy="1195388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80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2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1" name="TextBox 36"/>
          <p:cNvSpPr txBox="1">
            <a:spLocks noChangeArrowheads="1"/>
          </p:cNvSpPr>
          <p:nvPr/>
        </p:nvSpPr>
        <p:spPr bwMode="auto">
          <a:xfrm>
            <a:off x="4008438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8945563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945563" y="2249488"/>
            <a:ext cx="923925" cy="1358900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90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4" name="TextBox 36"/>
          <p:cNvSpPr txBox="1">
            <a:spLocks noChangeArrowheads="1"/>
          </p:cNvSpPr>
          <p:nvPr/>
        </p:nvSpPr>
        <p:spPr bwMode="auto">
          <a:xfrm>
            <a:off x="8975725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2" name="任意多边形 31"/>
          <p:cNvSpPr/>
          <p:nvPr/>
        </p:nvSpPr>
        <p:spPr>
          <a:xfrm>
            <a:off x="7289800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289800" y="2562225"/>
            <a:ext cx="923925" cy="1046163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70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7" name="TextBox 36"/>
          <p:cNvSpPr txBox="1">
            <a:spLocks noChangeArrowheads="1"/>
          </p:cNvSpPr>
          <p:nvPr/>
        </p:nvSpPr>
        <p:spPr bwMode="auto">
          <a:xfrm>
            <a:off x="7319963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3611563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267325" y="2100263"/>
            <a:ext cx="0" cy="1985962"/>
          </a:xfrm>
          <a:prstGeom prst="line">
            <a:avLst/>
          </a:prstGeom>
          <a:ln>
            <a:solidFill>
              <a:srgbClr val="DCDCD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>
            <a:off x="5634038" y="2100263"/>
            <a:ext cx="923925" cy="1508125"/>
          </a:xfrm>
          <a:custGeom>
            <a:avLst/>
            <a:gdLst>
              <a:gd name="connsiteX0" fmla="*/ 823780 w 922634"/>
              <a:gd name="connsiteY0" fmla="*/ 1408671 h 1507525"/>
              <a:gd name="connsiteX1" fmla="*/ 922634 w 922634"/>
              <a:gd name="connsiteY1" fmla="*/ 1408671 h 1507525"/>
              <a:gd name="connsiteX2" fmla="*/ 922634 w 922634"/>
              <a:gd name="connsiteY2" fmla="*/ 1507525 h 1507525"/>
              <a:gd name="connsiteX3" fmla="*/ 823780 w 922634"/>
              <a:gd name="connsiteY3" fmla="*/ 1507525 h 1507525"/>
              <a:gd name="connsiteX4" fmla="*/ 659024 w 922634"/>
              <a:gd name="connsiteY4" fmla="*/ 1408671 h 1507525"/>
              <a:gd name="connsiteX5" fmla="*/ 757878 w 922634"/>
              <a:gd name="connsiteY5" fmla="*/ 1408671 h 1507525"/>
              <a:gd name="connsiteX6" fmla="*/ 757878 w 922634"/>
              <a:gd name="connsiteY6" fmla="*/ 1507525 h 1507525"/>
              <a:gd name="connsiteX7" fmla="*/ 659024 w 922634"/>
              <a:gd name="connsiteY7" fmla="*/ 1507525 h 1507525"/>
              <a:gd name="connsiteX8" fmla="*/ 494268 w 922634"/>
              <a:gd name="connsiteY8" fmla="*/ 1408671 h 1507525"/>
              <a:gd name="connsiteX9" fmla="*/ 593122 w 922634"/>
              <a:gd name="connsiteY9" fmla="*/ 1408671 h 1507525"/>
              <a:gd name="connsiteX10" fmla="*/ 593122 w 922634"/>
              <a:gd name="connsiteY10" fmla="*/ 1507525 h 1507525"/>
              <a:gd name="connsiteX11" fmla="*/ 494268 w 922634"/>
              <a:gd name="connsiteY11" fmla="*/ 1507525 h 1507525"/>
              <a:gd name="connsiteX12" fmla="*/ 329512 w 922634"/>
              <a:gd name="connsiteY12" fmla="*/ 1408671 h 1507525"/>
              <a:gd name="connsiteX13" fmla="*/ 428366 w 922634"/>
              <a:gd name="connsiteY13" fmla="*/ 1408671 h 1507525"/>
              <a:gd name="connsiteX14" fmla="*/ 428366 w 922634"/>
              <a:gd name="connsiteY14" fmla="*/ 1507525 h 1507525"/>
              <a:gd name="connsiteX15" fmla="*/ 329512 w 922634"/>
              <a:gd name="connsiteY15" fmla="*/ 1507525 h 1507525"/>
              <a:gd name="connsiteX16" fmla="*/ 164756 w 922634"/>
              <a:gd name="connsiteY16" fmla="*/ 1408671 h 1507525"/>
              <a:gd name="connsiteX17" fmla="*/ 263610 w 922634"/>
              <a:gd name="connsiteY17" fmla="*/ 1408671 h 1507525"/>
              <a:gd name="connsiteX18" fmla="*/ 263610 w 922634"/>
              <a:gd name="connsiteY18" fmla="*/ 1507525 h 1507525"/>
              <a:gd name="connsiteX19" fmla="*/ 164756 w 922634"/>
              <a:gd name="connsiteY19" fmla="*/ 1507525 h 1507525"/>
              <a:gd name="connsiteX20" fmla="*/ 0 w 922634"/>
              <a:gd name="connsiteY20" fmla="*/ 1408671 h 1507525"/>
              <a:gd name="connsiteX21" fmla="*/ 98854 w 922634"/>
              <a:gd name="connsiteY21" fmla="*/ 1408671 h 1507525"/>
              <a:gd name="connsiteX22" fmla="*/ 98854 w 922634"/>
              <a:gd name="connsiteY22" fmla="*/ 1507525 h 1507525"/>
              <a:gd name="connsiteX23" fmla="*/ 0 w 922634"/>
              <a:gd name="connsiteY23" fmla="*/ 1507525 h 1507525"/>
              <a:gd name="connsiteX24" fmla="*/ 823780 w 922634"/>
              <a:gd name="connsiteY24" fmla="*/ 1252152 h 1507525"/>
              <a:gd name="connsiteX25" fmla="*/ 922634 w 922634"/>
              <a:gd name="connsiteY25" fmla="*/ 1252152 h 1507525"/>
              <a:gd name="connsiteX26" fmla="*/ 922634 w 922634"/>
              <a:gd name="connsiteY26" fmla="*/ 1351006 h 1507525"/>
              <a:gd name="connsiteX27" fmla="*/ 823780 w 922634"/>
              <a:gd name="connsiteY27" fmla="*/ 1351006 h 1507525"/>
              <a:gd name="connsiteX28" fmla="*/ 659024 w 922634"/>
              <a:gd name="connsiteY28" fmla="*/ 1252152 h 1507525"/>
              <a:gd name="connsiteX29" fmla="*/ 757878 w 922634"/>
              <a:gd name="connsiteY29" fmla="*/ 1252152 h 1507525"/>
              <a:gd name="connsiteX30" fmla="*/ 757878 w 922634"/>
              <a:gd name="connsiteY30" fmla="*/ 1351006 h 1507525"/>
              <a:gd name="connsiteX31" fmla="*/ 659024 w 922634"/>
              <a:gd name="connsiteY31" fmla="*/ 1351006 h 1507525"/>
              <a:gd name="connsiteX32" fmla="*/ 494268 w 922634"/>
              <a:gd name="connsiteY32" fmla="*/ 1252152 h 1507525"/>
              <a:gd name="connsiteX33" fmla="*/ 593122 w 922634"/>
              <a:gd name="connsiteY33" fmla="*/ 1252152 h 1507525"/>
              <a:gd name="connsiteX34" fmla="*/ 593122 w 922634"/>
              <a:gd name="connsiteY34" fmla="*/ 1351006 h 1507525"/>
              <a:gd name="connsiteX35" fmla="*/ 494268 w 922634"/>
              <a:gd name="connsiteY35" fmla="*/ 1351006 h 1507525"/>
              <a:gd name="connsiteX36" fmla="*/ 329512 w 922634"/>
              <a:gd name="connsiteY36" fmla="*/ 1252152 h 1507525"/>
              <a:gd name="connsiteX37" fmla="*/ 428366 w 922634"/>
              <a:gd name="connsiteY37" fmla="*/ 1252152 h 1507525"/>
              <a:gd name="connsiteX38" fmla="*/ 428366 w 922634"/>
              <a:gd name="connsiteY38" fmla="*/ 1351006 h 1507525"/>
              <a:gd name="connsiteX39" fmla="*/ 329512 w 922634"/>
              <a:gd name="connsiteY39" fmla="*/ 1351006 h 1507525"/>
              <a:gd name="connsiteX40" fmla="*/ 164756 w 922634"/>
              <a:gd name="connsiteY40" fmla="*/ 1252152 h 1507525"/>
              <a:gd name="connsiteX41" fmla="*/ 263610 w 922634"/>
              <a:gd name="connsiteY41" fmla="*/ 1252152 h 1507525"/>
              <a:gd name="connsiteX42" fmla="*/ 263610 w 922634"/>
              <a:gd name="connsiteY42" fmla="*/ 1351006 h 1507525"/>
              <a:gd name="connsiteX43" fmla="*/ 164756 w 922634"/>
              <a:gd name="connsiteY43" fmla="*/ 1351006 h 1507525"/>
              <a:gd name="connsiteX44" fmla="*/ 0 w 922634"/>
              <a:gd name="connsiteY44" fmla="*/ 1252152 h 1507525"/>
              <a:gd name="connsiteX45" fmla="*/ 98854 w 922634"/>
              <a:gd name="connsiteY45" fmla="*/ 1252152 h 1507525"/>
              <a:gd name="connsiteX46" fmla="*/ 98854 w 922634"/>
              <a:gd name="connsiteY46" fmla="*/ 1351006 h 1507525"/>
              <a:gd name="connsiteX47" fmla="*/ 0 w 922634"/>
              <a:gd name="connsiteY47" fmla="*/ 1351006 h 1507525"/>
              <a:gd name="connsiteX48" fmla="*/ 823780 w 922634"/>
              <a:gd name="connsiteY48" fmla="*/ 1095633 h 1507525"/>
              <a:gd name="connsiteX49" fmla="*/ 922634 w 922634"/>
              <a:gd name="connsiteY49" fmla="*/ 1095633 h 1507525"/>
              <a:gd name="connsiteX50" fmla="*/ 922634 w 922634"/>
              <a:gd name="connsiteY50" fmla="*/ 1194487 h 1507525"/>
              <a:gd name="connsiteX51" fmla="*/ 823780 w 922634"/>
              <a:gd name="connsiteY51" fmla="*/ 1194487 h 1507525"/>
              <a:gd name="connsiteX52" fmla="*/ 659024 w 922634"/>
              <a:gd name="connsiteY52" fmla="*/ 1095633 h 1507525"/>
              <a:gd name="connsiteX53" fmla="*/ 757878 w 922634"/>
              <a:gd name="connsiteY53" fmla="*/ 1095633 h 1507525"/>
              <a:gd name="connsiteX54" fmla="*/ 757878 w 922634"/>
              <a:gd name="connsiteY54" fmla="*/ 1194487 h 1507525"/>
              <a:gd name="connsiteX55" fmla="*/ 659024 w 922634"/>
              <a:gd name="connsiteY55" fmla="*/ 1194487 h 1507525"/>
              <a:gd name="connsiteX56" fmla="*/ 494268 w 922634"/>
              <a:gd name="connsiteY56" fmla="*/ 1095633 h 1507525"/>
              <a:gd name="connsiteX57" fmla="*/ 593122 w 922634"/>
              <a:gd name="connsiteY57" fmla="*/ 1095633 h 1507525"/>
              <a:gd name="connsiteX58" fmla="*/ 593122 w 922634"/>
              <a:gd name="connsiteY58" fmla="*/ 1194487 h 1507525"/>
              <a:gd name="connsiteX59" fmla="*/ 494268 w 922634"/>
              <a:gd name="connsiteY59" fmla="*/ 1194487 h 1507525"/>
              <a:gd name="connsiteX60" fmla="*/ 329512 w 922634"/>
              <a:gd name="connsiteY60" fmla="*/ 1095633 h 1507525"/>
              <a:gd name="connsiteX61" fmla="*/ 428366 w 922634"/>
              <a:gd name="connsiteY61" fmla="*/ 1095633 h 1507525"/>
              <a:gd name="connsiteX62" fmla="*/ 428366 w 922634"/>
              <a:gd name="connsiteY62" fmla="*/ 1194487 h 1507525"/>
              <a:gd name="connsiteX63" fmla="*/ 329512 w 922634"/>
              <a:gd name="connsiteY63" fmla="*/ 1194487 h 1507525"/>
              <a:gd name="connsiteX64" fmla="*/ 164756 w 922634"/>
              <a:gd name="connsiteY64" fmla="*/ 1095633 h 1507525"/>
              <a:gd name="connsiteX65" fmla="*/ 263610 w 922634"/>
              <a:gd name="connsiteY65" fmla="*/ 1095633 h 1507525"/>
              <a:gd name="connsiteX66" fmla="*/ 263610 w 922634"/>
              <a:gd name="connsiteY66" fmla="*/ 1194487 h 1507525"/>
              <a:gd name="connsiteX67" fmla="*/ 164756 w 922634"/>
              <a:gd name="connsiteY67" fmla="*/ 1194487 h 1507525"/>
              <a:gd name="connsiteX68" fmla="*/ 0 w 922634"/>
              <a:gd name="connsiteY68" fmla="*/ 1095633 h 1507525"/>
              <a:gd name="connsiteX69" fmla="*/ 98854 w 922634"/>
              <a:gd name="connsiteY69" fmla="*/ 1095633 h 1507525"/>
              <a:gd name="connsiteX70" fmla="*/ 98854 w 922634"/>
              <a:gd name="connsiteY70" fmla="*/ 1194487 h 1507525"/>
              <a:gd name="connsiteX71" fmla="*/ 0 w 922634"/>
              <a:gd name="connsiteY71" fmla="*/ 1194487 h 1507525"/>
              <a:gd name="connsiteX72" fmla="*/ 823780 w 922634"/>
              <a:gd name="connsiteY72" fmla="*/ 939114 h 1507525"/>
              <a:gd name="connsiteX73" fmla="*/ 922634 w 922634"/>
              <a:gd name="connsiteY73" fmla="*/ 939114 h 1507525"/>
              <a:gd name="connsiteX74" fmla="*/ 922634 w 922634"/>
              <a:gd name="connsiteY74" fmla="*/ 1037968 h 1507525"/>
              <a:gd name="connsiteX75" fmla="*/ 823780 w 922634"/>
              <a:gd name="connsiteY75" fmla="*/ 1037968 h 1507525"/>
              <a:gd name="connsiteX76" fmla="*/ 659024 w 922634"/>
              <a:gd name="connsiteY76" fmla="*/ 939114 h 1507525"/>
              <a:gd name="connsiteX77" fmla="*/ 757878 w 922634"/>
              <a:gd name="connsiteY77" fmla="*/ 939114 h 1507525"/>
              <a:gd name="connsiteX78" fmla="*/ 757878 w 922634"/>
              <a:gd name="connsiteY78" fmla="*/ 1037968 h 1507525"/>
              <a:gd name="connsiteX79" fmla="*/ 659024 w 922634"/>
              <a:gd name="connsiteY79" fmla="*/ 1037968 h 1507525"/>
              <a:gd name="connsiteX80" fmla="*/ 494268 w 922634"/>
              <a:gd name="connsiteY80" fmla="*/ 939114 h 1507525"/>
              <a:gd name="connsiteX81" fmla="*/ 593122 w 922634"/>
              <a:gd name="connsiteY81" fmla="*/ 939114 h 1507525"/>
              <a:gd name="connsiteX82" fmla="*/ 593122 w 922634"/>
              <a:gd name="connsiteY82" fmla="*/ 1037968 h 1507525"/>
              <a:gd name="connsiteX83" fmla="*/ 494268 w 922634"/>
              <a:gd name="connsiteY83" fmla="*/ 1037968 h 1507525"/>
              <a:gd name="connsiteX84" fmla="*/ 329512 w 922634"/>
              <a:gd name="connsiteY84" fmla="*/ 939114 h 1507525"/>
              <a:gd name="connsiteX85" fmla="*/ 428366 w 922634"/>
              <a:gd name="connsiteY85" fmla="*/ 939114 h 1507525"/>
              <a:gd name="connsiteX86" fmla="*/ 428366 w 922634"/>
              <a:gd name="connsiteY86" fmla="*/ 1037968 h 1507525"/>
              <a:gd name="connsiteX87" fmla="*/ 329512 w 922634"/>
              <a:gd name="connsiteY87" fmla="*/ 1037968 h 1507525"/>
              <a:gd name="connsiteX88" fmla="*/ 164756 w 922634"/>
              <a:gd name="connsiteY88" fmla="*/ 939114 h 1507525"/>
              <a:gd name="connsiteX89" fmla="*/ 263610 w 922634"/>
              <a:gd name="connsiteY89" fmla="*/ 939114 h 1507525"/>
              <a:gd name="connsiteX90" fmla="*/ 263610 w 922634"/>
              <a:gd name="connsiteY90" fmla="*/ 1037968 h 1507525"/>
              <a:gd name="connsiteX91" fmla="*/ 164756 w 922634"/>
              <a:gd name="connsiteY91" fmla="*/ 1037968 h 1507525"/>
              <a:gd name="connsiteX92" fmla="*/ 0 w 922634"/>
              <a:gd name="connsiteY92" fmla="*/ 939114 h 1507525"/>
              <a:gd name="connsiteX93" fmla="*/ 98854 w 922634"/>
              <a:gd name="connsiteY93" fmla="*/ 939114 h 1507525"/>
              <a:gd name="connsiteX94" fmla="*/ 98854 w 922634"/>
              <a:gd name="connsiteY94" fmla="*/ 1037968 h 1507525"/>
              <a:gd name="connsiteX95" fmla="*/ 0 w 922634"/>
              <a:gd name="connsiteY95" fmla="*/ 1037968 h 1507525"/>
              <a:gd name="connsiteX96" fmla="*/ 823780 w 922634"/>
              <a:gd name="connsiteY96" fmla="*/ 782595 h 1507525"/>
              <a:gd name="connsiteX97" fmla="*/ 922634 w 922634"/>
              <a:gd name="connsiteY97" fmla="*/ 782595 h 1507525"/>
              <a:gd name="connsiteX98" fmla="*/ 922634 w 922634"/>
              <a:gd name="connsiteY98" fmla="*/ 881449 h 1507525"/>
              <a:gd name="connsiteX99" fmla="*/ 823780 w 922634"/>
              <a:gd name="connsiteY99" fmla="*/ 881449 h 1507525"/>
              <a:gd name="connsiteX100" fmla="*/ 659024 w 922634"/>
              <a:gd name="connsiteY100" fmla="*/ 782595 h 1507525"/>
              <a:gd name="connsiteX101" fmla="*/ 757878 w 922634"/>
              <a:gd name="connsiteY101" fmla="*/ 782595 h 1507525"/>
              <a:gd name="connsiteX102" fmla="*/ 757878 w 922634"/>
              <a:gd name="connsiteY102" fmla="*/ 881449 h 1507525"/>
              <a:gd name="connsiteX103" fmla="*/ 659024 w 922634"/>
              <a:gd name="connsiteY103" fmla="*/ 881449 h 1507525"/>
              <a:gd name="connsiteX104" fmla="*/ 494268 w 922634"/>
              <a:gd name="connsiteY104" fmla="*/ 782595 h 1507525"/>
              <a:gd name="connsiteX105" fmla="*/ 593122 w 922634"/>
              <a:gd name="connsiteY105" fmla="*/ 782595 h 1507525"/>
              <a:gd name="connsiteX106" fmla="*/ 593122 w 922634"/>
              <a:gd name="connsiteY106" fmla="*/ 881449 h 1507525"/>
              <a:gd name="connsiteX107" fmla="*/ 494268 w 922634"/>
              <a:gd name="connsiteY107" fmla="*/ 881449 h 1507525"/>
              <a:gd name="connsiteX108" fmla="*/ 329512 w 922634"/>
              <a:gd name="connsiteY108" fmla="*/ 782595 h 1507525"/>
              <a:gd name="connsiteX109" fmla="*/ 428366 w 922634"/>
              <a:gd name="connsiteY109" fmla="*/ 782595 h 1507525"/>
              <a:gd name="connsiteX110" fmla="*/ 428366 w 922634"/>
              <a:gd name="connsiteY110" fmla="*/ 881449 h 1507525"/>
              <a:gd name="connsiteX111" fmla="*/ 329512 w 922634"/>
              <a:gd name="connsiteY111" fmla="*/ 881449 h 1507525"/>
              <a:gd name="connsiteX112" fmla="*/ 164756 w 922634"/>
              <a:gd name="connsiteY112" fmla="*/ 782595 h 1507525"/>
              <a:gd name="connsiteX113" fmla="*/ 263610 w 922634"/>
              <a:gd name="connsiteY113" fmla="*/ 782595 h 1507525"/>
              <a:gd name="connsiteX114" fmla="*/ 263610 w 922634"/>
              <a:gd name="connsiteY114" fmla="*/ 881449 h 1507525"/>
              <a:gd name="connsiteX115" fmla="*/ 164756 w 922634"/>
              <a:gd name="connsiteY115" fmla="*/ 881449 h 1507525"/>
              <a:gd name="connsiteX116" fmla="*/ 0 w 922634"/>
              <a:gd name="connsiteY116" fmla="*/ 782595 h 1507525"/>
              <a:gd name="connsiteX117" fmla="*/ 98854 w 922634"/>
              <a:gd name="connsiteY117" fmla="*/ 782595 h 1507525"/>
              <a:gd name="connsiteX118" fmla="*/ 98854 w 922634"/>
              <a:gd name="connsiteY118" fmla="*/ 881449 h 1507525"/>
              <a:gd name="connsiteX119" fmla="*/ 0 w 922634"/>
              <a:gd name="connsiteY119" fmla="*/ 881449 h 1507525"/>
              <a:gd name="connsiteX120" fmla="*/ 823780 w 922634"/>
              <a:gd name="connsiteY120" fmla="*/ 626076 h 1507525"/>
              <a:gd name="connsiteX121" fmla="*/ 922634 w 922634"/>
              <a:gd name="connsiteY121" fmla="*/ 626076 h 1507525"/>
              <a:gd name="connsiteX122" fmla="*/ 922634 w 922634"/>
              <a:gd name="connsiteY122" fmla="*/ 724930 h 1507525"/>
              <a:gd name="connsiteX123" fmla="*/ 823780 w 922634"/>
              <a:gd name="connsiteY123" fmla="*/ 724930 h 1507525"/>
              <a:gd name="connsiteX124" fmla="*/ 659024 w 922634"/>
              <a:gd name="connsiteY124" fmla="*/ 626076 h 1507525"/>
              <a:gd name="connsiteX125" fmla="*/ 757878 w 922634"/>
              <a:gd name="connsiteY125" fmla="*/ 626076 h 1507525"/>
              <a:gd name="connsiteX126" fmla="*/ 757878 w 922634"/>
              <a:gd name="connsiteY126" fmla="*/ 724930 h 1507525"/>
              <a:gd name="connsiteX127" fmla="*/ 659024 w 922634"/>
              <a:gd name="connsiteY127" fmla="*/ 724930 h 1507525"/>
              <a:gd name="connsiteX128" fmla="*/ 494268 w 922634"/>
              <a:gd name="connsiteY128" fmla="*/ 626076 h 1507525"/>
              <a:gd name="connsiteX129" fmla="*/ 593122 w 922634"/>
              <a:gd name="connsiteY129" fmla="*/ 626076 h 1507525"/>
              <a:gd name="connsiteX130" fmla="*/ 593122 w 922634"/>
              <a:gd name="connsiteY130" fmla="*/ 724930 h 1507525"/>
              <a:gd name="connsiteX131" fmla="*/ 494268 w 922634"/>
              <a:gd name="connsiteY131" fmla="*/ 724930 h 1507525"/>
              <a:gd name="connsiteX132" fmla="*/ 329512 w 922634"/>
              <a:gd name="connsiteY132" fmla="*/ 626076 h 1507525"/>
              <a:gd name="connsiteX133" fmla="*/ 428366 w 922634"/>
              <a:gd name="connsiteY133" fmla="*/ 626076 h 1507525"/>
              <a:gd name="connsiteX134" fmla="*/ 428366 w 922634"/>
              <a:gd name="connsiteY134" fmla="*/ 724930 h 1507525"/>
              <a:gd name="connsiteX135" fmla="*/ 329512 w 922634"/>
              <a:gd name="connsiteY135" fmla="*/ 724930 h 1507525"/>
              <a:gd name="connsiteX136" fmla="*/ 164756 w 922634"/>
              <a:gd name="connsiteY136" fmla="*/ 626076 h 1507525"/>
              <a:gd name="connsiteX137" fmla="*/ 263610 w 922634"/>
              <a:gd name="connsiteY137" fmla="*/ 626076 h 1507525"/>
              <a:gd name="connsiteX138" fmla="*/ 263610 w 922634"/>
              <a:gd name="connsiteY138" fmla="*/ 724930 h 1507525"/>
              <a:gd name="connsiteX139" fmla="*/ 164756 w 922634"/>
              <a:gd name="connsiteY139" fmla="*/ 724930 h 1507525"/>
              <a:gd name="connsiteX140" fmla="*/ 0 w 922634"/>
              <a:gd name="connsiteY140" fmla="*/ 626076 h 1507525"/>
              <a:gd name="connsiteX141" fmla="*/ 98854 w 922634"/>
              <a:gd name="connsiteY141" fmla="*/ 626076 h 1507525"/>
              <a:gd name="connsiteX142" fmla="*/ 98854 w 922634"/>
              <a:gd name="connsiteY142" fmla="*/ 724930 h 1507525"/>
              <a:gd name="connsiteX143" fmla="*/ 0 w 922634"/>
              <a:gd name="connsiteY143" fmla="*/ 724930 h 1507525"/>
              <a:gd name="connsiteX144" fmla="*/ 823780 w 922634"/>
              <a:gd name="connsiteY144" fmla="*/ 469557 h 1507525"/>
              <a:gd name="connsiteX145" fmla="*/ 922634 w 922634"/>
              <a:gd name="connsiteY145" fmla="*/ 469557 h 1507525"/>
              <a:gd name="connsiteX146" fmla="*/ 922634 w 922634"/>
              <a:gd name="connsiteY146" fmla="*/ 568411 h 1507525"/>
              <a:gd name="connsiteX147" fmla="*/ 823780 w 922634"/>
              <a:gd name="connsiteY147" fmla="*/ 568411 h 1507525"/>
              <a:gd name="connsiteX148" fmla="*/ 659024 w 922634"/>
              <a:gd name="connsiteY148" fmla="*/ 469557 h 1507525"/>
              <a:gd name="connsiteX149" fmla="*/ 757878 w 922634"/>
              <a:gd name="connsiteY149" fmla="*/ 469557 h 1507525"/>
              <a:gd name="connsiteX150" fmla="*/ 757878 w 922634"/>
              <a:gd name="connsiteY150" fmla="*/ 568411 h 1507525"/>
              <a:gd name="connsiteX151" fmla="*/ 659024 w 922634"/>
              <a:gd name="connsiteY151" fmla="*/ 568411 h 1507525"/>
              <a:gd name="connsiteX152" fmla="*/ 494268 w 922634"/>
              <a:gd name="connsiteY152" fmla="*/ 469557 h 1507525"/>
              <a:gd name="connsiteX153" fmla="*/ 593122 w 922634"/>
              <a:gd name="connsiteY153" fmla="*/ 469557 h 1507525"/>
              <a:gd name="connsiteX154" fmla="*/ 593122 w 922634"/>
              <a:gd name="connsiteY154" fmla="*/ 568411 h 1507525"/>
              <a:gd name="connsiteX155" fmla="*/ 494268 w 922634"/>
              <a:gd name="connsiteY155" fmla="*/ 568411 h 1507525"/>
              <a:gd name="connsiteX156" fmla="*/ 329512 w 922634"/>
              <a:gd name="connsiteY156" fmla="*/ 469557 h 1507525"/>
              <a:gd name="connsiteX157" fmla="*/ 428366 w 922634"/>
              <a:gd name="connsiteY157" fmla="*/ 469557 h 1507525"/>
              <a:gd name="connsiteX158" fmla="*/ 428366 w 922634"/>
              <a:gd name="connsiteY158" fmla="*/ 568411 h 1507525"/>
              <a:gd name="connsiteX159" fmla="*/ 329512 w 922634"/>
              <a:gd name="connsiteY159" fmla="*/ 568411 h 1507525"/>
              <a:gd name="connsiteX160" fmla="*/ 164756 w 922634"/>
              <a:gd name="connsiteY160" fmla="*/ 469557 h 1507525"/>
              <a:gd name="connsiteX161" fmla="*/ 263610 w 922634"/>
              <a:gd name="connsiteY161" fmla="*/ 469557 h 1507525"/>
              <a:gd name="connsiteX162" fmla="*/ 263610 w 922634"/>
              <a:gd name="connsiteY162" fmla="*/ 568411 h 1507525"/>
              <a:gd name="connsiteX163" fmla="*/ 164756 w 922634"/>
              <a:gd name="connsiteY163" fmla="*/ 568411 h 1507525"/>
              <a:gd name="connsiteX164" fmla="*/ 0 w 922634"/>
              <a:gd name="connsiteY164" fmla="*/ 469557 h 1507525"/>
              <a:gd name="connsiteX165" fmla="*/ 98854 w 922634"/>
              <a:gd name="connsiteY165" fmla="*/ 469557 h 1507525"/>
              <a:gd name="connsiteX166" fmla="*/ 98854 w 922634"/>
              <a:gd name="connsiteY166" fmla="*/ 568411 h 1507525"/>
              <a:gd name="connsiteX167" fmla="*/ 0 w 922634"/>
              <a:gd name="connsiteY167" fmla="*/ 568411 h 1507525"/>
              <a:gd name="connsiteX168" fmla="*/ 823780 w 922634"/>
              <a:gd name="connsiteY168" fmla="*/ 313038 h 1507525"/>
              <a:gd name="connsiteX169" fmla="*/ 922634 w 922634"/>
              <a:gd name="connsiteY169" fmla="*/ 313038 h 1507525"/>
              <a:gd name="connsiteX170" fmla="*/ 922634 w 922634"/>
              <a:gd name="connsiteY170" fmla="*/ 411892 h 1507525"/>
              <a:gd name="connsiteX171" fmla="*/ 823780 w 922634"/>
              <a:gd name="connsiteY171" fmla="*/ 411892 h 1507525"/>
              <a:gd name="connsiteX172" fmla="*/ 659024 w 922634"/>
              <a:gd name="connsiteY172" fmla="*/ 313038 h 1507525"/>
              <a:gd name="connsiteX173" fmla="*/ 757878 w 922634"/>
              <a:gd name="connsiteY173" fmla="*/ 313038 h 1507525"/>
              <a:gd name="connsiteX174" fmla="*/ 757878 w 922634"/>
              <a:gd name="connsiteY174" fmla="*/ 411892 h 1507525"/>
              <a:gd name="connsiteX175" fmla="*/ 659024 w 922634"/>
              <a:gd name="connsiteY175" fmla="*/ 411892 h 1507525"/>
              <a:gd name="connsiteX176" fmla="*/ 494268 w 922634"/>
              <a:gd name="connsiteY176" fmla="*/ 313038 h 1507525"/>
              <a:gd name="connsiteX177" fmla="*/ 593122 w 922634"/>
              <a:gd name="connsiteY177" fmla="*/ 313038 h 1507525"/>
              <a:gd name="connsiteX178" fmla="*/ 593122 w 922634"/>
              <a:gd name="connsiteY178" fmla="*/ 411892 h 1507525"/>
              <a:gd name="connsiteX179" fmla="*/ 494268 w 922634"/>
              <a:gd name="connsiteY179" fmla="*/ 411892 h 1507525"/>
              <a:gd name="connsiteX180" fmla="*/ 329512 w 922634"/>
              <a:gd name="connsiteY180" fmla="*/ 313038 h 1507525"/>
              <a:gd name="connsiteX181" fmla="*/ 428366 w 922634"/>
              <a:gd name="connsiteY181" fmla="*/ 313038 h 1507525"/>
              <a:gd name="connsiteX182" fmla="*/ 428366 w 922634"/>
              <a:gd name="connsiteY182" fmla="*/ 411892 h 1507525"/>
              <a:gd name="connsiteX183" fmla="*/ 329512 w 922634"/>
              <a:gd name="connsiteY183" fmla="*/ 411892 h 1507525"/>
              <a:gd name="connsiteX184" fmla="*/ 164756 w 922634"/>
              <a:gd name="connsiteY184" fmla="*/ 313038 h 1507525"/>
              <a:gd name="connsiteX185" fmla="*/ 263610 w 922634"/>
              <a:gd name="connsiteY185" fmla="*/ 313038 h 1507525"/>
              <a:gd name="connsiteX186" fmla="*/ 263610 w 922634"/>
              <a:gd name="connsiteY186" fmla="*/ 411892 h 1507525"/>
              <a:gd name="connsiteX187" fmla="*/ 164756 w 922634"/>
              <a:gd name="connsiteY187" fmla="*/ 411892 h 1507525"/>
              <a:gd name="connsiteX188" fmla="*/ 0 w 922634"/>
              <a:gd name="connsiteY188" fmla="*/ 313038 h 1507525"/>
              <a:gd name="connsiteX189" fmla="*/ 98854 w 922634"/>
              <a:gd name="connsiteY189" fmla="*/ 313038 h 1507525"/>
              <a:gd name="connsiteX190" fmla="*/ 98854 w 922634"/>
              <a:gd name="connsiteY190" fmla="*/ 411892 h 1507525"/>
              <a:gd name="connsiteX191" fmla="*/ 0 w 922634"/>
              <a:gd name="connsiteY191" fmla="*/ 411892 h 1507525"/>
              <a:gd name="connsiteX192" fmla="*/ 823780 w 922634"/>
              <a:gd name="connsiteY192" fmla="*/ 156519 h 1507525"/>
              <a:gd name="connsiteX193" fmla="*/ 922634 w 922634"/>
              <a:gd name="connsiteY193" fmla="*/ 156519 h 1507525"/>
              <a:gd name="connsiteX194" fmla="*/ 922634 w 922634"/>
              <a:gd name="connsiteY194" fmla="*/ 255373 h 1507525"/>
              <a:gd name="connsiteX195" fmla="*/ 823780 w 922634"/>
              <a:gd name="connsiteY195" fmla="*/ 255373 h 1507525"/>
              <a:gd name="connsiteX196" fmla="*/ 659024 w 922634"/>
              <a:gd name="connsiteY196" fmla="*/ 156519 h 1507525"/>
              <a:gd name="connsiteX197" fmla="*/ 757878 w 922634"/>
              <a:gd name="connsiteY197" fmla="*/ 156519 h 1507525"/>
              <a:gd name="connsiteX198" fmla="*/ 757878 w 922634"/>
              <a:gd name="connsiteY198" fmla="*/ 255373 h 1507525"/>
              <a:gd name="connsiteX199" fmla="*/ 659024 w 922634"/>
              <a:gd name="connsiteY199" fmla="*/ 255373 h 1507525"/>
              <a:gd name="connsiteX200" fmla="*/ 494268 w 922634"/>
              <a:gd name="connsiteY200" fmla="*/ 156519 h 1507525"/>
              <a:gd name="connsiteX201" fmla="*/ 593122 w 922634"/>
              <a:gd name="connsiteY201" fmla="*/ 156519 h 1507525"/>
              <a:gd name="connsiteX202" fmla="*/ 593122 w 922634"/>
              <a:gd name="connsiteY202" fmla="*/ 255373 h 1507525"/>
              <a:gd name="connsiteX203" fmla="*/ 494268 w 922634"/>
              <a:gd name="connsiteY203" fmla="*/ 255373 h 1507525"/>
              <a:gd name="connsiteX204" fmla="*/ 329512 w 922634"/>
              <a:gd name="connsiteY204" fmla="*/ 156519 h 1507525"/>
              <a:gd name="connsiteX205" fmla="*/ 428366 w 922634"/>
              <a:gd name="connsiteY205" fmla="*/ 156519 h 1507525"/>
              <a:gd name="connsiteX206" fmla="*/ 428366 w 922634"/>
              <a:gd name="connsiteY206" fmla="*/ 255373 h 1507525"/>
              <a:gd name="connsiteX207" fmla="*/ 329512 w 922634"/>
              <a:gd name="connsiteY207" fmla="*/ 255373 h 1507525"/>
              <a:gd name="connsiteX208" fmla="*/ 164756 w 922634"/>
              <a:gd name="connsiteY208" fmla="*/ 156519 h 1507525"/>
              <a:gd name="connsiteX209" fmla="*/ 263610 w 922634"/>
              <a:gd name="connsiteY209" fmla="*/ 156519 h 1507525"/>
              <a:gd name="connsiteX210" fmla="*/ 263610 w 922634"/>
              <a:gd name="connsiteY210" fmla="*/ 255373 h 1507525"/>
              <a:gd name="connsiteX211" fmla="*/ 164756 w 922634"/>
              <a:gd name="connsiteY211" fmla="*/ 255373 h 1507525"/>
              <a:gd name="connsiteX212" fmla="*/ 0 w 922634"/>
              <a:gd name="connsiteY212" fmla="*/ 156519 h 1507525"/>
              <a:gd name="connsiteX213" fmla="*/ 98854 w 922634"/>
              <a:gd name="connsiteY213" fmla="*/ 156519 h 1507525"/>
              <a:gd name="connsiteX214" fmla="*/ 98854 w 922634"/>
              <a:gd name="connsiteY214" fmla="*/ 255373 h 1507525"/>
              <a:gd name="connsiteX215" fmla="*/ 0 w 922634"/>
              <a:gd name="connsiteY215" fmla="*/ 255373 h 1507525"/>
              <a:gd name="connsiteX216" fmla="*/ 823780 w 922634"/>
              <a:gd name="connsiteY216" fmla="*/ 0 h 1507525"/>
              <a:gd name="connsiteX217" fmla="*/ 922634 w 922634"/>
              <a:gd name="connsiteY217" fmla="*/ 0 h 1507525"/>
              <a:gd name="connsiteX218" fmla="*/ 922634 w 922634"/>
              <a:gd name="connsiteY218" fmla="*/ 98854 h 1507525"/>
              <a:gd name="connsiteX219" fmla="*/ 823780 w 922634"/>
              <a:gd name="connsiteY219" fmla="*/ 98854 h 1507525"/>
              <a:gd name="connsiteX220" fmla="*/ 659024 w 922634"/>
              <a:gd name="connsiteY220" fmla="*/ 0 h 1507525"/>
              <a:gd name="connsiteX221" fmla="*/ 757878 w 922634"/>
              <a:gd name="connsiteY221" fmla="*/ 0 h 1507525"/>
              <a:gd name="connsiteX222" fmla="*/ 757878 w 922634"/>
              <a:gd name="connsiteY222" fmla="*/ 98854 h 1507525"/>
              <a:gd name="connsiteX223" fmla="*/ 659024 w 922634"/>
              <a:gd name="connsiteY223" fmla="*/ 98854 h 1507525"/>
              <a:gd name="connsiteX224" fmla="*/ 494268 w 922634"/>
              <a:gd name="connsiteY224" fmla="*/ 0 h 1507525"/>
              <a:gd name="connsiteX225" fmla="*/ 593122 w 922634"/>
              <a:gd name="connsiteY225" fmla="*/ 0 h 1507525"/>
              <a:gd name="connsiteX226" fmla="*/ 593122 w 922634"/>
              <a:gd name="connsiteY226" fmla="*/ 98854 h 1507525"/>
              <a:gd name="connsiteX227" fmla="*/ 494268 w 922634"/>
              <a:gd name="connsiteY227" fmla="*/ 98854 h 1507525"/>
              <a:gd name="connsiteX228" fmla="*/ 329512 w 922634"/>
              <a:gd name="connsiteY228" fmla="*/ 0 h 1507525"/>
              <a:gd name="connsiteX229" fmla="*/ 428366 w 922634"/>
              <a:gd name="connsiteY229" fmla="*/ 0 h 1507525"/>
              <a:gd name="connsiteX230" fmla="*/ 428366 w 922634"/>
              <a:gd name="connsiteY230" fmla="*/ 98854 h 1507525"/>
              <a:gd name="connsiteX231" fmla="*/ 329512 w 922634"/>
              <a:gd name="connsiteY231" fmla="*/ 98854 h 1507525"/>
              <a:gd name="connsiteX232" fmla="*/ 164756 w 922634"/>
              <a:gd name="connsiteY232" fmla="*/ 0 h 1507525"/>
              <a:gd name="connsiteX233" fmla="*/ 263610 w 922634"/>
              <a:gd name="connsiteY233" fmla="*/ 0 h 1507525"/>
              <a:gd name="connsiteX234" fmla="*/ 263610 w 922634"/>
              <a:gd name="connsiteY234" fmla="*/ 98854 h 1507525"/>
              <a:gd name="connsiteX235" fmla="*/ 164756 w 922634"/>
              <a:gd name="connsiteY235" fmla="*/ 98854 h 1507525"/>
              <a:gd name="connsiteX236" fmla="*/ 0 w 922634"/>
              <a:gd name="connsiteY236" fmla="*/ 0 h 1507525"/>
              <a:gd name="connsiteX237" fmla="*/ 98854 w 922634"/>
              <a:gd name="connsiteY237" fmla="*/ 0 h 1507525"/>
              <a:gd name="connsiteX238" fmla="*/ 98854 w 922634"/>
              <a:gd name="connsiteY238" fmla="*/ 98854 h 1507525"/>
              <a:gd name="connsiteX239" fmla="*/ 0 w 922634"/>
              <a:gd name="connsiteY239" fmla="*/ 98854 h 150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634038" y="3200400"/>
            <a:ext cx="923925" cy="407988"/>
          </a:xfrm>
          <a:prstGeom prst="rect">
            <a:avLst/>
          </a:prstGeom>
          <a:solidFill>
            <a:srgbClr val="C53D3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 pitchFamily="34" charset="0"/>
              </a:rPr>
              <a:t>30</a:t>
            </a:r>
            <a:r>
              <a:rPr lang="en-US" altLang="zh-CN" sz="1600" dirty="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5382" name="TextBox 36"/>
          <p:cNvSpPr txBox="1">
            <a:spLocks noChangeArrowheads="1"/>
          </p:cNvSpPr>
          <p:nvPr/>
        </p:nvSpPr>
        <p:spPr bwMode="auto">
          <a:xfrm>
            <a:off x="5664200" y="38512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>
            <a:off x="3330575" y="4760913"/>
            <a:ext cx="5951538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文本请在此输入您的文本请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文本请在此输入您的文本请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在此处输入您的文本请在此输入您的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在此处输入您的文本请在此输入您的文本</a:t>
            </a:r>
            <a:endParaRPr lang="en-US" altLang="zh-CN" sz="1400" dirty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marL="28575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1400" dirty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矩形 2"/>
          <p:cNvSpPr>
            <a:spLocks noChangeArrowheads="1"/>
          </p:cNvSpPr>
          <p:nvPr/>
        </p:nvSpPr>
        <p:spPr bwMode="auto">
          <a:xfrm>
            <a:off x="3324225" y="4805363"/>
            <a:ext cx="1044575" cy="179387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矩形 7"/>
          <p:cNvSpPr>
            <a:spLocks noChangeArrowheads="1"/>
          </p:cNvSpPr>
          <p:nvPr/>
        </p:nvSpPr>
        <p:spPr bwMode="auto">
          <a:xfrm>
            <a:off x="2030413" y="1749425"/>
            <a:ext cx="3236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2B2A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分析数据 得出结论</a:t>
            </a:r>
          </a:p>
        </p:txBody>
      </p:sp>
      <p:cxnSp>
        <p:nvCxnSpPr>
          <p:cNvPr id="16390" name="直接连接符 12"/>
          <p:cNvCxnSpPr>
            <a:cxnSpLocks noChangeShapeType="1"/>
          </p:cNvCxnSpPr>
          <p:nvPr/>
        </p:nvCxnSpPr>
        <p:spPr bwMode="auto">
          <a:xfrm>
            <a:off x="6335713" y="2346325"/>
            <a:ext cx="0" cy="2992438"/>
          </a:xfrm>
          <a:prstGeom prst="line">
            <a:avLst/>
          </a:prstGeom>
          <a:noFill/>
          <a:ln w="9525">
            <a:solidFill>
              <a:srgbClr val="A6A6A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6391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363" y="2587625"/>
            <a:ext cx="3565525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文本框 47"/>
          <p:cNvSpPr txBox="1">
            <a:spLocks noChangeArrowheads="1"/>
          </p:cNvSpPr>
          <p:nvPr/>
        </p:nvSpPr>
        <p:spPr bwMode="auto">
          <a:xfrm>
            <a:off x="6880225" y="2597150"/>
            <a:ext cx="41084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2" name="文本框 47"/>
          <p:cNvSpPr txBox="1">
            <a:spLocks noChangeArrowheads="1"/>
          </p:cNvSpPr>
          <p:nvPr/>
        </p:nvSpPr>
        <p:spPr bwMode="auto">
          <a:xfrm>
            <a:off x="6880225" y="4157663"/>
            <a:ext cx="410845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 dirty="0" smtClean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marL="285750" indent="-2857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</a:t>
            </a:r>
            <a:r>
              <a:rPr lang="zh-CN" altLang="en-US" sz="1400" dirty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在此处输入您的</a:t>
            </a:r>
            <a:r>
              <a:rPr lang="zh-CN" altLang="en-US" sz="1400" dirty="0" smtClean="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文本请在此输入您的文本</a:t>
            </a:r>
            <a:endParaRPr lang="en-US" altLang="zh-CN" sz="1400" dirty="0" smtClean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400" dirty="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任意多边形 9"/>
          <p:cNvSpPr>
            <a:spLocks/>
          </p:cNvSpPr>
          <p:nvPr/>
        </p:nvSpPr>
        <p:spPr bwMode="auto">
          <a:xfrm rot="5400000">
            <a:off x="4111625" y="-417512"/>
            <a:ext cx="3787775" cy="7032625"/>
          </a:xfrm>
          <a:custGeom>
            <a:avLst/>
            <a:gdLst>
              <a:gd name="T0" fmla="*/ 4741648 w 3571254"/>
              <a:gd name="T1" fmla="*/ 5496123 h 6858000"/>
              <a:gd name="T2" fmla="*/ 5083950 w 3571254"/>
              <a:gd name="T3" fmla="*/ 5810682 h 6858000"/>
              <a:gd name="T4" fmla="*/ 4741648 w 3571254"/>
              <a:gd name="T5" fmla="*/ 6125240 h 6858000"/>
              <a:gd name="T6" fmla="*/ 4741648 w 3571254"/>
              <a:gd name="T7" fmla="*/ 5496123 h 6858000"/>
              <a:gd name="T8" fmla="*/ 4741648 w 3571254"/>
              <a:gd name="T9" fmla="*/ 4480595 h 6858000"/>
              <a:gd name="T10" fmla="*/ 5083950 w 3571254"/>
              <a:gd name="T11" fmla="*/ 4795152 h 6858000"/>
              <a:gd name="T12" fmla="*/ 4741648 w 3571254"/>
              <a:gd name="T13" fmla="*/ 5109710 h 6858000"/>
              <a:gd name="T14" fmla="*/ 4741648 w 3571254"/>
              <a:gd name="T15" fmla="*/ 4480595 h 6858000"/>
              <a:gd name="T16" fmla="*/ 4741648 w 3571254"/>
              <a:gd name="T17" fmla="*/ 3465066 h 6858000"/>
              <a:gd name="T18" fmla="*/ 5083950 w 3571254"/>
              <a:gd name="T19" fmla="*/ 3779625 h 6858000"/>
              <a:gd name="T20" fmla="*/ 4741648 w 3571254"/>
              <a:gd name="T21" fmla="*/ 4094182 h 6858000"/>
              <a:gd name="T22" fmla="*/ 4741648 w 3571254"/>
              <a:gd name="T23" fmla="*/ 3465066 h 6858000"/>
              <a:gd name="T24" fmla="*/ 4741648 w 3571254"/>
              <a:gd name="T25" fmla="*/ 2449538 h 6858000"/>
              <a:gd name="T26" fmla="*/ 5083950 w 3571254"/>
              <a:gd name="T27" fmla="*/ 2764096 h 6858000"/>
              <a:gd name="T28" fmla="*/ 4741648 w 3571254"/>
              <a:gd name="T29" fmla="*/ 3078656 h 6858000"/>
              <a:gd name="T30" fmla="*/ 4741648 w 3571254"/>
              <a:gd name="T31" fmla="*/ 2449538 h 6858000"/>
              <a:gd name="T32" fmla="*/ 4741648 w 3571254"/>
              <a:gd name="T33" fmla="*/ 1434009 h 6858000"/>
              <a:gd name="T34" fmla="*/ 5083950 w 3571254"/>
              <a:gd name="T35" fmla="*/ 1748570 h 6858000"/>
              <a:gd name="T36" fmla="*/ 4741648 w 3571254"/>
              <a:gd name="T37" fmla="*/ 2063128 h 6858000"/>
              <a:gd name="T38" fmla="*/ 4741648 w 3571254"/>
              <a:gd name="T39" fmla="*/ 1434009 h 6858000"/>
              <a:gd name="T40" fmla="*/ 0 w 3571254"/>
              <a:gd name="T41" fmla="*/ 0 h 6858000"/>
              <a:gd name="T42" fmla="*/ 4741648 w 3571254"/>
              <a:gd name="T43" fmla="*/ 0 h 6858000"/>
              <a:gd name="T44" fmla="*/ 4741648 w 3571254"/>
              <a:gd name="T45" fmla="*/ 1434009 h 6858000"/>
              <a:gd name="T46" fmla="*/ 4399346 w 3571254"/>
              <a:gd name="T47" fmla="*/ 1748570 h 6858000"/>
              <a:gd name="T48" fmla="*/ 4741648 w 3571254"/>
              <a:gd name="T49" fmla="*/ 2063128 h 6858000"/>
              <a:gd name="T50" fmla="*/ 4741648 w 3571254"/>
              <a:gd name="T51" fmla="*/ 2449538 h 6858000"/>
              <a:gd name="T52" fmla="*/ 4399346 w 3571254"/>
              <a:gd name="T53" fmla="*/ 2764096 h 6858000"/>
              <a:gd name="T54" fmla="*/ 4741648 w 3571254"/>
              <a:gd name="T55" fmla="*/ 3078656 h 6858000"/>
              <a:gd name="T56" fmla="*/ 4741648 w 3571254"/>
              <a:gd name="T57" fmla="*/ 3465066 h 6858000"/>
              <a:gd name="T58" fmla="*/ 4399346 w 3571254"/>
              <a:gd name="T59" fmla="*/ 3779625 h 6858000"/>
              <a:gd name="T60" fmla="*/ 4741648 w 3571254"/>
              <a:gd name="T61" fmla="*/ 4094182 h 6858000"/>
              <a:gd name="T62" fmla="*/ 4741648 w 3571254"/>
              <a:gd name="T63" fmla="*/ 4480595 h 6858000"/>
              <a:gd name="T64" fmla="*/ 4399346 w 3571254"/>
              <a:gd name="T65" fmla="*/ 4795152 h 6858000"/>
              <a:gd name="T66" fmla="*/ 4741648 w 3571254"/>
              <a:gd name="T67" fmla="*/ 5109710 h 6858000"/>
              <a:gd name="T68" fmla="*/ 4741648 w 3571254"/>
              <a:gd name="T69" fmla="*/ 5496123 h 6858000"/>
              <a:gd name="T70" fmla="*/ 4399346 w 3571254"/>
              <a:gd name="T71" fmla="*/ 5810682 h 6858000"/>
              <a:gd name="T72" fmla="*/ 4741648 w 3571254"/>
              <a:gd name="T73" fmla="*/ 6125240 h 6858000"/>
              <a:gd name="T74" fmla="*/ 4741648 w 3571254"/>
              <a:gd name="T75" fmla="*/ 7974755 h 6858000"/>
              <a:gd name="T76" fmla="*/ 0 w 3571254"/>
              <a:gd name="T77" fmla="*/ 7974755 h 6858000"/>
              <a:gd name="T78" fmla="*/ 0 w 3571254"/>
              <a:gd name="T79" fmla="*/ 0 h 6858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571254" h="6858000">
                <a:moveTo>
                  <a:pt x="3330802" y="4726466"/>
                </a:moveTo>
                <a:cubicBezTo>
                  <a:pt x="3463600" y="4726466"/>
                  <a:pt x="3571254" y="4847577"/>
                  <a:pt x="3571254" y="4996975"/>
                </a:cubicBezTo>
                <a:cubicBezTo>
                  <a:pt x="3571254" y="5146373"/>
                  <a:pt x="3463600" y="5267484"/>
                  <a:pt x="3330802" y="5267484"/>
                </a:cubicBezTo>
                <a:lnTo>
                  <a:pt x="3330802" y="4726466"/>
                </a:lnTo>
                <a:close/>
                <a:moveTo>
                  <a:pt x="3330802" y="3853148"/>
                </a:moveTo>
                <a:cubicBezTo>
                  <a:pt x="3463600" y="3853148"/>
                  <a:pt x="3571254" y="3974259"/>
                  <a:pt x="3571254" y="4123657"/>
                </a:cubicBezTo>
                <a:cubicBezTo>
                  <a:pt x="3571254" y="4273055"/>
                  <a:pt x="3463600" y="4394166"/>
                  <a:pt x="3330802" y="4394166"/>
                </a:cubicBezTo>
                <a:lnTo>
                  <a:pt x="3330802" y="3853148"/>
                </a:lnTo>
                <a:close/>
                <a:moveTo>
                  <a:pt x="3330802" y="2979831"/>
                </a:moveTo>
                <a:cubicBezTo>
                  <a:pt x="3463600" y="2979831"/>
                  <a:pt x="3571254" y="3100942"/>
                  <a:pt x="3571254" y="3250340"/>
                </a:cubicBezTo>
                <a:cubicBezTo>
                  <a:pt x="3571254" y="3399738"/>
                  <a:pt x="3463600" y="3520849"/>
                  <a:pt x="3330802" y="3520849"/>
                </a:cubicBezTo>
                <a:lnTo>
                  <a:pt x="3330802" y="2979831"/>
                </a:lnTo>
                <a:close/>
                <a:moveTo>
                  <a:pt x="3330802" y="2106514"/>
                </a:moveTo>
                <a:cubicBezTo>
                  <a:pt x="3463600" y="2106514"/>
                  <a:pt x="3571254" y="2227625"/>
                  <a:pt x="3571254" y="2377023"/>
                </a:cubicBezTo>
                <a:cubicBezTo>
                  <a:pt x="3571254" y="2526421"/>
                  <a:pt x="3463600" y="2647532"/>
                  <a:pt x="3330802" y="2647532"/>
                </a:cubicBezTo>
                <a:lnTo>
                  <a:pt x="3330802" y="2106514"/>
                </a:lnTo>
                <a:close/>
                <a:moveTo>
                  <a:pt x="3330802" y="1233197"/>
                </a:moveTo>
                <a:cubicBezTo>
                  <a:pt x="3463600" y="1233197"/>
                  <a:pt x="3571254" y="1354308"/>
                  <a:pt x="3571254" y="1503706"/>
                </a:cubicBezTo>
                <a:cubicBezTo>
                  <a:pt x="3571254" y="1653104"/>
                  <a:pt x="3463600" y="1774215"/>
                  <a:pt x="3330802" y="1774215"/>
                </a:cubicBezTo>
                <a:lnTo>
                  <a:pt x="3330802" y="1233197"/>
                </a:lnTo>
                <a:close/>
                <a:moveTo>
                  <a:pt x="0" y="0"/>
                </a:moveTo>
                <a:lnTo>
                  <a:pt x="3330802" y="0"/>
                </a:lnTo>
                <a:lnTo>
                  <a:pt x="3330802" y="1233197"/>
                </a:lnTo>
                <a:cubicBezTo>
                  <a:pt x="3198004" y="1233197"/>
                  <a:pt x="3090350" y="1354308"/>
                  <a:pt x="3090350" y="1503706"/>
                </a:cubicBezTo>
                <a:cubicBezTo>
                  <a:pt x="3090350" y="1653104"/>
                  <a:pt x="3198004" y="1774215"/>
                  <a:pt x="3330802" y="1774215"/>
                </a:cubicBezTo>
                <a:lnTo>
                  <a:pt x="3330802" y="2106514"/>
                </a:lnTo>
                <a:cubicBezTo>
                  <a:pt x="3198004" y="2106514"/>
                  <a:pt x="3090350" y="2227625"/>
                  <a:pt x="3090350" y="2377023"/>
                </a:cubicBezTo>
                <a:cubicBezTo>
                  <a:pt x="3090350" y="2526421"/>
                  <a:pt x="3198004" y="2647532"/>
                  <a:pt x="3330802" y="2647532"/>
                </a:cubicBezTo>
                <a:lnTo>
                  <a:pt x="3330802" y="2979831"/>
                </a:lnTo>
                <a:cubicBezTo>
                  <a:pt x="3198004" y="2979831"/>
                  <a:pt x="3090350" y="3100942"/>
                  <a:pt x="3090350" y="3250340"/>
                </a:cubicBezTo>
                <a:cubicBezTo>
                  <a:pt x="3090350" y="3399738"/>
                  <a:pt x="3198004" y="3520849"/>
                  <a:pt x="3330802" y="3520849"/>
                </a:cubicBezTo>
                <a:lnTo>
                  <a:pt x="3330802" y="3853148"/>
                </a:lnTo>
                <a:cubicBezTo>
                  <a:pt x="3198004" y="3853148"/>
                  <a:pt x="3090350" y="3974259"/>
                  <a:pt x="3090350" y="4123657"/>
                </a:cubicBezTo>
                <a:cubicBezTo>
                  <a:pt x="3090350" y="4273055"/>
                  <a:pt x="3198004" y="4394166"/>
                  <a:pt x="3330802" y="4394166"/>
                </a:cubicBezTo>
                <a:lnTo>
                  <a:pt x="3330802" y="4726466"/>
                </a:lnTo>
                <a:cubicBezTo>
                  <a:pt x="3198004" y="4726466"/>
                  <a:pt x="3090350" y="4847577"/>
                  <a:pt x="3090350" y="4996975"/>
                </a:cubicBezTo>
                <a:cubicBezTo>
                  <a:pt x="3090350" y="5146373"/>
                  <a:pt x="3198004" y="5267484"/>
                  <a:pt x="3330802" y="5267484"/>
                </a:cubicBezTo>
                <a:lnTo>
                  <a:pt x="33308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1" name="文本框 10"/>
          <p:cNvSpPr txBox="1">
            <a:spLocks noChangeArrowheads="1"/>
          </p:cNvSpPr>
          <p:nvPr/>
        </p:nvSpPr>
        <p:spPr bwMode="auto">
          <a:xfrm>
            <a:off x="5434013" y="2166938"/>
            <a:ext cx="294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结 语 篇</a:t>
            </a:r>
          </a:p>
        </p:txBody>
      </p:sp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5675313" y="2994025"/>
            <a:ext cx="2163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 充 说 明</a:t>
            </a:r>
            <a:r>
              <a:rPr lang="en-US" altLang="zh-CN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|</a:t>
            </a: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输入文本</a:t>
            </a:r>
          </a:p>
        </p:txBody>
      </p:sp>
      <p:sp>
        <p:nvSpPr>
          <p:cNvPr id="17413" name="KSO_Shape"/>
          <p:cNvSpPr>
            <a:spLocks/>
          </p:cNvSpPr>
          <p:nvPr/>
        </p:nvSpPr>
        <p:spPr bwMode="auto">
          <a:xfrm>
            <a:off x="3511550" y="1985963"/>
            <a:ext cx="1905000" cy="1603375"/>
          </a:xfrm>
          <a:custGeom>
            <a:avLst/>
            <a:gdLst>
              <a:gd name="T0" fmla="*/ 441786 w 2300288"/>
              <a:gd name="T1" fmla="*/ 376764 h 1936750"/>
              <a:gd name="T2" fmla="*/ 473216 w 2300288"/>
              <a:gd name="T3" fmla="*/ 407938 h 1936750"/>
              <a:gd name="T4" fmla="*/ 474038 w 2300288"/>
              <a:gd name="T5" fmla="*/ 413969 h 1936750"/>
              <a:gd name="T6" fmla="*/ 448462 w 2300288"/>
              <a:gd name="T7" fmla="*/ 441772 h 1936750"/>
              <a:gd name="T8" fmla="*/ 460788 w 2300288"/>
              <a:gd name="T9" fmla="*/ 485008 h 1936750"/>
              <a:gd name="T10" fmla="*/ 469108 w 2300288"/>
              <a:gd name="T11" fmla="*/ 549710 h 1936750"/>
              <a:gd name="T12" fmla="*/ 407479 w 2300288"/>
              <a:gd name="T13" fmla="*/ 529472 h 1936750"/>
              <a:gd name="T14" fmla="*/ 417237 w 2300288"/>
              <a:gd name="T15" fmla="*/ 470187 h 1936750"/>
              <a:gd name="T16" fmla="*/ 402653 w 2300288"/>
              <a:gd name="T17" fmla="*/ 418160 h 1936750"/>
              <a:gd name="T18" fmla="*/ 400494 w 2300288"/>
              <a:gd name="T19" fmla="*/ 412232 h 1936750"/>
              <a:gd name="T20" fmla="*/ 402653 w 2300288"/>
              <a:gd name="T21" fmla="*/ 406406 h 1936750"/>
              <a:gd name="T22" fmla="*/ 434802 w 2300288"/>
              <a:gd name="T23" fmla="*/ 376049 h 1936750"/>
              <a:gd name="T24" fmla="*/ 551603 w 2300288"/>
              <a:gd name="T25" fmla="*/ 335562 h 1936750"/>
              <a:gd name="T26" fmla="*/ 620054 w 2300288"/>
              <a:gd name="T27" fmla="*/ 359358 h 1936750"/>
              <a:gd name="T28" fmla="*/ 687068 w 2300288"/>
              <a:gd name="T29" fmla="*/ 382440 h 1936750"/>
              <a:gd name="T30" fmla="*/ 704589 w 2300288"/>
              <a:gd name="T31" fmla="*/ 392448 h 1936750"/>
              <a:gd name="T32" fmla="*/ 715349 w 2300288"/>
              <a:gd name="T33" fmla="*/ 404908 h 1936750"/>
              <a:gd name="T34" fmla="*/ 728671 w 2300288"/>
              <a:gd name="T35" fmla="*/ 433504 h 1936750"/>
              <a:gd name="T36" fmla="*/ 737790 w 2300288"/>
              <a:gd name="T37" fmla="*/ 471496 h 1936750"/>
              <a:gd name="T38" fmla="*/ 742093 w 2300288"/>
              <a:gd name="T39" fmla="*/ 519395 h 1936750"/>
              <a:gd name="T40" fmla="*/ 740045 w 2300288"/>
              <a:gd name="T41" fmla="*/ 530017 h 1936750"/>
              <a:gd name="T42" fmla="*/ 730208 w 2300288"/>
              <a:gd name="T43" fmla="*/ 538084 h 1936750"/>
              <a:gd name="T44" fmla="*/ 694138 w 2300288"/>
              <a:gd name="T45" fmla="*/ 551770 h 1936750"/>
              <a:gd name="T46" fmla="*/ 633374 w 2300288"/>
              <a:gd name="T47" fmla="*/ 562903 h 1936750"/>
              <a:gd name="T48" fmla="*/ 547299 w 2300288"/>
              <a:gd name="T49" fmla="*/ 569643 h 1936750"/>
              <a:gd name="T50" fmla="*/ 369650 w 2300288"/>
              <a:gd name="T51" fmla="*/ 596099 h 1936750"/>
              <a:gd name="T52" fmla="*/ 37682 w 2300288"/>
              <a:gd name="T53" fmla="*/ 324852 h 1936750"/>
              <a:gd name="T54" fmla="*/ 449010 w 2300288"/>
              <a:gd name="T55" fmla="*/ 613 h 1936750"/>
              <a:gd name="T56" fmla="*/ 468703 w 2300288"/>
              <a:gd name="T57" fmla="*/ 4905 h 1936750"/>
              <a:gd name="T58" fmla="*/ 486858 w 2300288"/>
              <a:gd name="T59" fmla="*/ 12773 h 1936750"/>
              <a:gd name="T60" fmla="*/ 503473 w 2300288"/>
              <a:gd name="T61" fmla="*/ 24116 h 1936750"/>
              <a:gd name="T62" fmla="*/ 528807 w 2300288"/>
              <a:gd name="T63" fmla="*/ 52421 h 1936750"/>
              <a:gd name="T64" fmla="*/ 546449 w 2300288"/>
              <a:gd name="T65" fmla="*/ 91763 h 1936750"/>
              <a:gd name="T66" fmla="*/ 550961 w 2300288"/>
              <a:gd name="T67" fmla="*/ 117207 h 1936750"/>
              <a:gd name="T68" fmla="*/ 551064 w 2300288"/>
              <a:gd name="T69" fmla="*/ 142856 h 1936750"/>
              <a:gd name="T70" fmla="*/ 546449 w 2300288"/>
              <a:gd name="T71" fmla="*/ 172694 h 1936750"/>
              <a:gd name="T72" fmla="*/ 537422 w 2300288"/>
              <a:gd name="T73" fmla="*/ 202737 h 1936750"/>
              <a:gd name="T74" fmla="*/ 524396 w 2300288"/>
              <a:gd name="T75" fmla="*/ 231451 h 1936750"/>
              <a:gd name="T76" fmla="*/ 508089 w 2300288"/>
              <a:gd name="T77" fmla="*/ 257101 h 1936750"/>
              <a:gd name="T78" fmla="*/ 476806 w 2300288"/>
              <a:gd name="T79" fmla="*/ 336806 h 1936750"/>
              <a:gd name="T80" fmla="*/ 446548 w 2300288"/>
              <a:gd name="T81" fmla="*/ 363375 h 1936750"/>
              <a:gd name="T82" fmla="*/ 436599 w 2300288"/>
              <a:gd name="T83" fmla="*/ 367360 h 1936750"/>
              <a:gd name="T84" fmla="*/ 423266 w 2300288"/>
              <a:gd name="T85" fmla="*/ 360003 h 1936750"/>
              <a:gd name="T86" fmla="*/ 387060 w 2300288"/>
              <a:gd name="T87" fmla="*/ 325565 h 1936750"/>
              <a:gd name="T88" fmla="*/ 361624 w 2300288"/>
              <a:gd name="T89" fmla="*/ 250152 h 1936750"/>
              <a:gd name="T90" fmla="*/ 346136 w 2300288"/>
              <a:gd name="T91" fmla="*/ 223379 h 1936750"/>
              <a:gd name="T92" fmla="*/ 334238 w 2300288"/>
              <a:gd name="T93" fmla="*/ 194154 h 1936750"/>
              <a:gd name="T94" fmla="*/ 326340 w 2300288"/>
              <a:gd name="T95" fmla="*/ 164008 h 1936750"/>
              <a:gd name="T96" fmla="*/ 323161 w 2300288"/>
              <a:gd name="T97" fmla="*/ 134579 h 1936750"/>
              <a:gd name="T98" fmla="*/ 324392 w 2300288"/>
              <a:gd name="T99" fmla="*/ 110771 h 1936750"/>
              <a:gd name="T100" fmla="*/ 332085 w 2300288"/>
              <a:gd name="T101" fmla="*/ 79706 h 1936750"/>
              <a:gd name="T102" fmla="*/ 352803 w 2300288"/>
              <a:gd name="T103" fmla="*/ 42714 h 1936750"/>
              <a:gd name="T104" fmla="*/ 375778 w 2300288"/>
              <a:gd name="T105" fmla="*/ 20539 h 1936750"/>
              <a:gd name="T106" fmla="*/ 392907 w 2300288"/>
              <a:gd name="T107" fmla="*/ 10218 h 1936750"/>
              <a:gd name="T108" fmla="*/ 411573 w 2300288"/>
              <a:gd name="T109" fmla="*/ 3371 h 1936750"/>
              <a:gd name="T110" fmla="*/ 431472 w 2300288"/>
              <a:gd name="T111" fmla="*/ 10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KSO_Shape"/>
          <p:cNvSpPr>
            <a:spLocks/>
          </p:cNvSpPr>
          <p:nvPr/>
        </p:nvSpPr>
        <p:spPr bwMode="auto">
          <a:xfrm>
            <a:off x="6969125" y="6245225"/>
            <a:ext cx="361950" cy="415925"/>
          </a:xfrm>
          <a:custGeom>
            <a:avLst/>
            <a:gdLst>
              <a:gd name="T0" fmla="*/ 2147483646 w 12314"/>
              <a:gd name="T1" fmla="*/ 2147483646 h 13689"/>
              <a:gd name="T2" fmla="*/ 2147483646 w 12314"/>
              <a:gd name="T3" fmla="*/ 2147483646 h 13689"/>
              <a:gd name="T4" fmla="*/ 2147483646 w 12314"/>
              <a:gd name="T5" fmla="*/ 2147483646 h 13689"/>
              <a:gd name="T6" fmla="*/ 2147483646 w 12314"/>
              <a:gd name="T7" fmla="*/ 2147483646 h 13689"/>
              <a:gd name="T8" fmla="*/ 2147483646 w 12314"/>
              <a:gd name="T9" fmla="*/ 2147483646 h 13689"/>
              <a:gd name="T10" fmla="*/ 2147483646 w 12314"/>
              <a:gd name="T11" fmla="*/ 2147483646 h 13689"/>
              <a:gd name="T12" fmla="*/ 2147483646 w 12314"/>
              <a:gd name="T13" fmla="*/ 2147483646 h 13689"/>
              <a:gd name="T14" fmla="*/ 2147483646 w 12314"/>
              <a:gd name="T15" fmla="*/ 2147483646 h 13689"/>
              <a:gd name="T16" fmla="*/ 2147483646 w 12314"/>
              <a:gd name="T17" fmla="*/ 2147483646 h 13689"/>
              <a:gd name="T18" fmla="*/ 2147483646 w 12314"/>
              <a:gd name="T19" fmla="*/ 2147483646 h 13689"/>
              <a:gd name="T20" fmla="*/ 2147483646 w 12314"/>
              <a:gd name="T21" fmla="*/ 2147483646 h 13689"/>
              <a:gd name="T22" fmla="*/ 2147483646 w 12314"/>
              <a:gd name="T23" fmla="*/ 2147483646 h 13689"/>
              <a:gd name="T24" fmla="*/ 2147483646 w 12314"/>
              <a:gd name="T25" fmla="*/ 2147483646 h 13689"/>
              <a:gd name="T26" fmla="*/ 2147483646 w 12314"/>
              <a:gd name="T27" fmla="*/ 2147483646 h 13689"/>
              <a:gd name="T28" fmla="*/ 2147483646 w 12314"/>
              <a:gd name="T29" fmla="*/ 2147483646 h 13689"/>
              <a:gd name="T30" fmla="*/ 2147483646 w 12314"/>
              <a:gd name="T31" fmla="*/ 2147483646 h 13689"/>
              <a:gd name="T32" fmla="*/ 2147483646 w 12314"/>
              <a:gd name="T33" fmla="*/ 2147483646 h 13689"/>
              <a:gd name="T34" fmla="*/ 2147483646 w 12314"/>
              <a:gd name="T35" fmla="*/ 2147483646 h 13689"/>
              <a:gd name="T36" fmla="*/ 2147483646 w 12314"/>
              <a:gd name="T37" fmla="*/ 2147483646 h 13689"/>
              <a:gd name="T38" fmla="*/ 2147483646 w 12314"/>
              <a:gd name="T39" fmla="*/ 2147483646 h 13689"/>
              <a:gd name="T40" fmla="*/ 2147483646 w 12314"/>
              <a:gd name="T41" fmla="*/ 2147483646 h 13689"/>
              <a:gd name="T42" fmla="*/ 2147483646 w 12314"/>
              <a:gd name="T43" fmla="*/ 2147483646 h 13689"/>
              <a:gd name="T44" fmla="*/ 2147483646 w 12314"/>
              <a:gd name="T45" fmla="*/ 2147483646 h 13689"/>
              <a:gd name="T46" fmla="*/ 2147483646 w 12314"/>
              <a:gd name="T47" fmla="*/ 2147483646 h 13689"/>
              <a:gd name="T48" fmla="*/ 2147483646 w 12314"/>
              <a:gd name="T49" fmla="*/ 2147483646 h 13689"/>
              <a:gd name="T50" fmla="*/ 2147483646 w 12314"/>
              <a:gd name="T51" fmla="*/ 2147483646 h 13689"/>
              <a:gd name="T52" fmla="*/ 2147483646 w 12314"/>
              <a:gd name="T53" fmla="*/ 2147483646 h 13689"/>
              <a:gd name="T54" fmla="*/ 2147483646 w 12314"/>
              <a:gd name="T55" fmla="*/ 2147483646 h 13689"/>
              <a:gd name="T56" fmla="*/ 2147483646 w 12314"/>
              <a:gd name="T57" fmla="*/ 2147483646 h 13689"/>
              <a:gd name="T58" fmla="*/ 2147483646 w 12314"/>
              <a:gd name="T59" fmla="*/ 2147483646 h 13689"/>
              <a:gd name="T60" fmla="*/ 2147483646 w 12314"/>
              <a:gd name="T61" fmla="*/ 2147483646 h 13689"/>
              <a:gd name="T62" fmla="*/ 2147483646 w 12314"/>
              <a:gd name="T63" fmla="*/ 1579232192 h 13689"/>
              <a:gd name="T64" fmla="*/ 2147483646 w 12314"/>
              <a:gd name="T65" fmla="*/ 2147483646 h 13689"/>
              <a:gd name="T66" fmla="*/ 2147483646 w 12314"/>
              <a:gd name="T67" fmla="*/ 2147483646 h 13689"/>
              <a:gd name="T68" fmla="*/ 2147483646 w 12314"/>
              <a:gd name="T69" fmla="*/ 2147483646 h 13689"/>
              <a:gd name="T70" fmla="*/ 2147483646 w 12314"/>
              <a:gd name="T71" fmla="*/ 2147483646 h 13689"/>
              <a:gd name="T72" fmla="*/ 2147483646 w 12314"/>
              <a:gd name="T73" fmla="*/ 2147483646 h 13689"/>
              <a:gd name="T74" fmla="*/ 2147483646 w 12314"/>
              <a:gd name="T75" fmla="*/ 2147483646 h 13689"/>
              <a:gd name="T76" fmla="*/ 2147483646 w 12314"/>
              <a:gd name="T77" fmla="*/ 2147483646 h 13689"/>
              <a:gd name="T78" fmla="*/ 2147483646 w 12314"/>
              <a:gd name="T79" fmla="*/ 2147483646 h 13689"/>
              <a:gd name="T80" fmla="*/ 2147483646 w 12314"/>
              <a:gd name="T81" fmla="*/ 2147483646 h 13689"/>
              <a:gd name="T82" fmla="*/ 2147483646 w 12314"/>
              <a:gd name="T83" fmla="*/ 2147483646 h 13689"/>
              <a:gd name="T84" fmla="*/ 2147483646 w 12314"/>
              <a:gd name="T85" fmla="*/ 2147483646 h 13689"/>
              <a:gd name="T86" fmla="*/ 2147483646 w 12314"/>
              <a:gd name="T87" fmla="*/ 2147483646 h 13689"/>
              <a:gd name="T88" fmla="*/ 2147483646 w 12314"/>
              <a:gd name="T89" fmla="*/ 2147483646 h 13689"/>
              <a:gd name="T90" fmla="*/ 2147483646 w 12314"/>
              <a:gd name="T91" fmla="*/ 2147483646 h 13689"/>
              <a:gd name="T92" fmla="*/ 2147483646 w 12314"/>
              <a:gd name="T93" fmla="*/ 2147483646 h 13689"/>
              <a:gd name="T94" fmla="*/ 2147483646 w 12314"/>
              <a:gd name="T95" fmla="*/ 2147483646 h 13689"/>
              <a:gd name="T96" fmla="*/ 2147483646 w 12314"/>
              <a:gd name="T97" fmla="*/ 2147483646 h 13689"/>
              <a:gd name="T98" fmla="*/ 2147483646 w 12314"/>
              <a:gd name="T99" fmla="*/ 2147483646 h 13689"/>
              <a:gd name="T100" fmla="*/ 2147483646 w 12314"/>
              <a:gd name="T101" fmla="*/ 2147483646 h 13689"/>
              <a:gd name="T102" fmla="*/ 2147483646 w 12314"/>
              <a:gd name="T103" fmla="*/ 2147483646 h 13689"/>
              <a:gd name="T104" fmla="*/ 2147483646 w 12314"/>
              <a:gd name="T105" fmla="*/ 2147483646 h 13689"/>
              <a:gd name="T106" fmla="*/ 2147483646 w 12314"/>
              <a:gd name="T107" fmla="*/ 2147483646 h 13689"/>
              <a:gd name="T108" fmla="*/ 2147483646 w 12314"/>
              <a:gd name="T109" fmla="*/ 2147483646 h 13689"/>
              <a:gd name="T110" fmla="*/ 2147483646 w 12314"/>
              <a:gd name="T111" fmla="*/ 2147483646 h 13689"/>
              <a:gd name="T112" fmla="*/ 2147483646 w 12314"/>
              <a:gd name="T113" fmla="*/ 2147483646 h 13689"/>
              <a:gd name="T114" fmla="*/ 2147483646 w 12314"/>
              <a:gd name="T115" fmla="*/ 2147483646 h 13689"/>
              <a:gd name="T116" fmla="*/ 2147483646 w 12314"/>
              <a:gd name="T117" fmla="*/ 2147483646 h 13689"/>
              <a:gd name="T118" fmla="*/ 2147483646 w 12314"/>
              <a:gd name="T119" fmla="*/ 2147483646 h 13689"/>
              <a:gd name="T120" fmla="*/ 2147483646 w 12314"/>
              <a:gd name="T121" fmla="*/ 2147483646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4857750" y="4087813"/>
            <a:ext cx="300038" cy="2406650"/>
          </a:xfrm>
          <a:prstGeom prst="rect">
            <a:avLst/>
          </a:pr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36" name="矩形 20"/>
          <p:cNvSpPr>
            <a:spLocks noChangeArrowheads="1"/>
          </p:cNvSpPr>
          <p:nvPr/>
        </p:nvSpPr>
        <p:spPr bwMode="auto">
          <a:xfrm>
            <a:off x="7358063" y="4087813"/>
            <a:ext cx="269875" cy="2406650"/>
          </a:xfrm>
          <a:prstGeom prst="rect">
            <a:avLst/>
          </a:pr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9" name="文本框 2"/>
          <p:cNvSpPr txBox="1">
            <a:spLocks noChangeArrowheads="1"/>
          </p:cNvSpPr>
          <p:nvPr/>
        </p:nvSpPr>
        <p:spPr bwMode="auto">
          <a:xfrm>
            <a:off x="4594225" y="1116013"/>
            <a:ext cx="3906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华文琥珀" panose="02010800040101010101" pitchFamily="2" charset="-122"/>
                <a:ea typeface="华文琥珀" panose="02010800040101010101" pitchFamily="2" charset="-122"/>
              </a:rPr>
              <a:t>请在这里输入主要结论</a:t>
            </a:r>
          </a:p>
        </p:txBody>
      </p:sp>
      <p:sp>
        <p:nvSpPr>
          <p:cNvPr id="18440" name="KSO_Shape"/>
          <p:cNvSpPr>
            <a:spLocks/>
          </p:cNvSpPr>
          <p:nvPr/>
        </p:nvSpPr>
        <p:spPr bwMode="auto">
          <a:xfrm>
            <a:off x="6056313" y="6078538"/>
            <a:ext cx="361950" cy="415925"/>
          </a:xfrm>
          <a:custGeom>
            <a:avLst/>
            <a:gdLst>
              <a:gd name="T0" fmla="*/ 2147483646 w 12314"/>
              <a:gd name="T1" fmla="*/ 2147483646 h 13689"/>
              <a:gd name="T2" fmla="*/ 2147483646 w 12314"/>
              <a:gd name="T3" fmla="*/ 2147483646 h 13689"/>
              <a:gd name="T4" fmla="*/ 2147483646 w 12314"/>
              <a:gd name="T5" fmla="*/ 2147483646 h 13689"/>
              <a:gd name="T6" fmla="*/ 2147483646 w 12314"/>
              <a:gd name="T7" fmla="*/ 2147483646 h 13689"/>
              <a:gd name="T8" fmla="*/ 2147483646 w 12314"/>
              <a:gd name="T9" fmla="*/ 2147483646 h 13689"/>
              <a:gd name="T10" fmla="*/ 2147483646 w 12314"/>
              <a:gd name="T11" fmla="*/ 2147483646 h 13689"/>
              <a:gd name="T12" fmla="*/ 2147483646 w 12314"/>
              <a:gd name="T13" fmla="*/ 2147483646 h 13689"/>
              <a:gd name="T14" fmla="*/ 2147483646 w 12314"/>
              <a:gd name="T15" fmla="*/ 2147483646 h 13689"/>
              <a:gd name="T16" fmla="*/ 2147483646 w 12314"/>
              <a:gd name="T17" fmla="*/ 2147483646 h 13689"/>
              <a:gd name="T18" fmla="*/ 2147483646 w 12314"/>
              <a:gd name="T19" fmla="*/ 2147483646 h 13689"/>
              <a:gd name="T20" fmla="*/ 2147483646 w 12314"/>
              <a:gd name="T21" fmla="*/ 2147483646 h 13689"/>
              <a:gd name="T22" fmla="*/ 2147483646 w 12314"/>
              <a:gd name="T23" fmla="*/ 2147483646 h 13689"/>
              <a:gd name="T24" fmla="*/ 2147483646 w 12314"/>
              <a:gd name="T25" fmla="*/ 2147483646 h 13689"/>
              <a:gd name="T26" fmla="*/ 2147483646 w 12314"/>
              <a:gd name="T27" fmla="*/ 2147483646 h 13689"/>
              <a:gd name="T28" fmla="*/ 2147483646 w 12314"/>
              <a:gd name="T29" fmla="*/ 2147483646 h 13689"/>
              <a:gd name="T30" fmla="*/ 2147483646 w 12314"/>
              <a:gd name="T31" fmla="*/ 2147483646 h 13689"/>
              <a:gd name="T32" fmla="*/ 2147483646 w 12314"/>
              <a:gd name="T33" fmla="*/ 2147483646 h 13689"/>
              <a:gd name="T34" fmla="*/ 2147483646 w 12314"/>
              <a:gd name="T35" fmla="*/ 2147483646 h 13689"/>
              <a:gd name="T36" fmla="*/ 2147483646 w 12314"/>
              <a:gd name="T37" fmla="*/ 2147483646 h 13689"/>
              <a:gd name="T38" fmla="*/ 2147483646 w 12314"/>
              <a:gd name="T39" fmla="*/ 2147483646 h 13689"/>
              <a:gd name="T40" fmla="*/ 2147483646 w 12314"/>
              <a:gd name="T41" fmla="*/ 2147483646 h 13689"/>
              <a:gd name="T42" fmla="*/ 2147483646 w 12314"/>
              <a:gd name="T43" fmla="*/ 2147483646 h 13689"/>
              <a:gd name="T44" fmla="*/ 2147483646 w 12314"/>
              <a:gd name="T45" fmla="*/ 2147483646 h 13689"/>
              <a:gd name="T46" fmla="*/ 2147483646 w 12314"/>
              <a:gd name="T47" fmla="*/ 2147483646 h 13689"/>
              <a:gd name="T48" fmla="*/ 2147483646 w 12314"/>
              <a:gd name="T49" fmla="*/ 2147483646 h 13689"/>
              <a:gd name="T50" fmla="*/ 2147483646 w 12314"/>
              <a:gd name="T51" fmla="*/ 2147483646 h 13689"/>
              <a:gd name="T52" fmla="*/ 2147483646 w 12314"/>
              <a:gd name="T53" fmla="*/ 2147483646 h 13689"/>
              <a:gd name="T54" fmla="*/ 2147483646 w 12314"/>
              <a:gd name="T55" fmla="*/ 2147483646 h 13689"/>
              <a:gd name="T56" fmla="*/ 2147483646 w 12314"/>
              <a:gd name="T57" fmla="*/ 2147483646 h 13689"/>
              <a:gd name="T58" fmla="*/ 2147483646 w 12314"/>
              <a:gd name="T59" fmla="*/ 2147483646 h 13689"/>
              <a:gd name="T60" fmla="*/ 2147483646 w 12314"/>
              <a:gd name="T61" fmla="*/ 2147483646 h 13689"/>
              <a:gd name="T62" fmla="*/ 2147483646 w 12314"/>
              <a:gd name="T63" fmla="*/ 1579232192 h 13689"/>
              <a:gd name="T64" fmla="*/ 2147483646 w 12314"/>
              <a:gd name="T65" fmla="*/ 2147483646 h 13689"/>
              <a:gd name="T66" fmla="*/ 2147483646 w 12314"/>
              <a:gd name="T67" fmla="*/ 2147483646 h 13689"/>
              <a:gd name="T68" fmla="*/ 2147483646 w 12314"/>
              <a:gd name="T69" fmla="*/ 2147483646 h 13689"/>
              <a:gd name="T70" fmla="*/ 2147483646 w 12314"/>
              <a:gd name="T71" fmla="*/ 2147483646 h 13689"/>
              <a:gd name="T72" fmla="*/ 2147483646 w 12314"/>
              <a:gd name="T73" fmla="*/ 2147483646 h 13689"/>
              <a:gd name="T74" fmla="*/ 2147483646 w 12314"/>
              <a:gd name="T75" fmla="*/ 2147483646 h 13689"/>
              <a:gd name="T76" fmla="*/ 2147483646 w 12314"/>
              <a:gd name="T77" fmla="*/ 2147483646 h 13689"/>
              <a:gd name="T78" fmla="*/ 2147483646 w 12314"/>
              <a:gd name="T79" fmla="*/ 2147483646 h 13689"/>
              <a:gd name="T80" fmla="*/ 2147483646 w 12314"/>
              <a:gd name="T81" fmla="*/ 2147483646 h 13689"/>
              <a:gd name="T82" fmla="*/ 2147483646 w 12314"/>
              <a:gd name="T83" fmla="*/ 2147483646 h 13689"/>
              <a:gd name="T84" fmla="*/ 2147483646 w 12314"/>
              <a:gd name="T85" fmla="*/ 2147483646 h 13689"/>
              <a:gd name="T86" fmla="*/ 2147483646 w 12314"/>
              <a:gd name="T87" fmla="*/ 2147483646 h 13689"/>
              <a:gd name="T88" fmla="*/ 2147483646 w 12314"/>
              <a:gd name="T89" fmla="*/ 2147483646 h 13689"/>
              <a:gd name="T90" fmla="*/ 2147483646 w 12314"/>
              <a:gd name="T91" fmla="*/ 2147483646 h 13689"/>
              <a:gd name="T92" fmla="*/ 2147483646 w 12314"/>
              <a:gd name="T93" fmla="*/ 2147483646 h 13689"/>
              <a:gd name="T94" fmla="*/ 2147483646 w 12314"/>
              <a:gd name="T95" fmla="*/ 2147483646 h 13689"/>
              <a:gd name="T96" fmla="*/ 2147483646 w 12314"/>
              <a:gd name="T97" fmla="*/ 2147483646 h 13689"/>
              <a:gd name="T98" fmla="*/ 2147483646 w 12314"/>
              <a:gd name="T99" fmla="*/ 2147483646 h 13689"/>
              <a:gd name="T100" fmla="*/ 2147483646 w 12314"/>
              <a:gd name="T101" fmla="*/ 2147483646 h 13689"/>
              <a:gd name="T102" fmla="*/ 2147483646 w 12314"/>
              <a:gd name="T103" fmla="*/ 2147483646 h 13689"/>
              <a:gd name="T104" fmla="*/ 2147483646 w 12314"/>
              <a:gd name="T105" fmla="*/ 2147483646 h 13689"/>
              <a:gd name="T106" fmla="*/ 2147483646 w 12314"/>
              <a:gd name="T107" fmla="*/ 2147483646 h 13689"/>
              <a:gd name="T108" fmla="*/ 2147483646 w 12314"/>
              <a:gd name="T109" fmla="*/ 2147483646 h 13689"/>
              <a:gd name="T110" fmla="*/ 2147483646 w 12314"/>
              <a:gd name="T111" fmla="*/ 2147483646 h 13689"/>
              <a:gd name="T112" fmla="*/ 2147483646 w 12314"/>
              <a:gd name="T113" fmla="*/ 2147483646 h 13689"/>
              <a:gd name="T114" fmla="*/ 2147483646 w 12314"/>
              <a:gd name="T115" fmla="*/ 2147483646 h 13689"/>
              <a:gd name="T116" fmla="*/ 2147483646 w 12314"/>
              <a:gd name="T117" fmla="*/ 2147483646 h 13689"/>
              <a:gd name="T118" fmla="*/ 2147483646 w 12314"/>
              <a:gd name="T119" fmla="*/ 2147483646 h 13689"/>
              <a:gd name="T120" fmla="*/ 2147483646 w 12314"/>
              <a:gd name="T121" fmla="*/ 2147483646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矩形 1"/>
          <p:cNvSpPr>
            <a:spLocks noChangeArrowheads="1"/>
          </p:cNvSpPr>
          <p:nvPr/>
        </p:nvSpPr>
        <p:spPr bwMode="auto">
          <a:xfrm>
            <a:off x="3689350" y="2006600"/>
            <a:ext cx="5230813" cy="2525713"/>
          </a:xfrm>
          <a:prstGeom prst="rect">
            <a:avLst/>
          </a:prstGeom>
          <a:solidFill>
            <a:srgbClr val="2B2A2A"/>
          </a:solidFill>
          <a:ln w="9525" algn="ctr">
            <a:solidFill>
              <a:srgbClr val="2B2A2A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2" name="文本框 47"/>
          <p:cNvSpPr txBox="1">
            <a:spLocks noChangeArrowheads="1"/>
          </p:cNvSpPr>
          <p:nvPr/>
        </p:nvSpPr>
        <p:spPr bwMode="auto">
          <a:xfrm>
            <a:off x="4249738" y="2401888"/>
            <a:ext cx="4110037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8443" name="KSO_Shape"/>
          <p:cNvSpPr>
            <a:spLocks/>
          </p:cNvSpPr>
          <p:nvPr/>
        </p:nvSpPr>
        <p:spPr bwMode="auto">
          <a:xfrm>
            <a:off x="4451350" y="6161088"/>
            <a:ext cx="361950" cy="415925"/>
          </a:xfrm>
          <a:custGeom>
            <a:avLst/>
            <a:gdLst>
              <a:gd name="T0" fmla="*/ 2147483646 w 12314"/>
              <a:gd name="T1" fmla="*/ 2147483646 h 13689"/>
              <a:gd name="T2" fmla="*/ 2147483646 w 12314"/>
              <a:gd name="T3" fmla="*/ 2147483646 h 13689"/>
              <a:gd name="T4" fmla="*/ 2147483646 w 12314"/>
              <a:gd name="T5" fmla="*/ 2147483646 h 13689"/>
              <a:gd name="T6" fmla="*/ 2147483646 w 12314"/>
              <a:gd name="T7" fmla="*/ 2147483646 h 13689"/>
              <a:gd name="T8" fmla="*/ 2147483646 w 12314"/>
              <a:gd name="T9" fmla="*/ 2147483646 h 13689"/>
              <a:gd name="T10" fmla="*/ 2147483646 w 12314"/>
              <a:gd name="T11" fmla="*/ 2147483646 h 13689"/>
              <a:gd name="T12" fmla="*/ 2147483646 w 12314"/>
              <a:gd name="T13" fmla="*/ 2147483646 h 13689"/>
              <a:gd name="T14" fmla="*/ 2147483646 w 12314"/>
              <a:gd name="T15" fmla="*/ 2147483646 h 13689"/>
              <a:gd name="T16" fmla="*/ 2147483646 w 12314"/>
              <a:gd name="T17" fmla="*/ 2147483646 h 13689"/>
              <a:gd name="T18" fmla="*/ 2147483646 w 12314"/>
              <a:gd name="T19" fmla="*/ 2147483646 h 13689"/>
              <a:gd name="T20" fmla="*/ 2147483646 w 12314"/>
              <a:gd name="T21" fmla="*/ 2147483646 h 13689"/>
              <a:gd name="T22" fmla="*/ 2147483646 w 12314"/>
              <a:gd name="T23" fmla="*/ 2147483646 h 13689"/>
              <a:gd name="T24" fmla="*/ 2147483646 w 12314"/>
              <a:gd name="T25" fmla="*/ 2147483646 h 13689"/>
              <a:gd name="T26" fmla="*/ 2147483646 w 12314"/>
              <a:gd name="T27" fmla="*/ 2147483646 h 13689"/>
              <a:gd name="T28" fmla="*/ 2147483646 w 12314"/>
              <a:gd name="T29" fmla="*/ 2147483646 h 13689"/>
              <a:gd name="T30" fmla="*/ 2147483646 w 12314"/>
              <a:gd name="T31" fmla="*/ 2147483646 h 13689"/>
              <a:gd name="T32" fmla="*/ 2147483646 w 12314"/>
              <a:gd name="T33" fmla="*/ 2147483646 h 13689"/>
              <a:gd name="T34" fmla="*/ 2147483646 w 12314"/>
              <a:gd name="T35" fmla="*/ 2147483646 h 13689"/>
              <a:gd name="T36" fmla="*/ 2147483646 w 12314"/>
              <a:gd name="T37" fmla="*/ 2147483646 h 13689"/>
              <a:gd name="T38" fmla="*/ 2147483646 w 12314"/>
              <a:gd name="T39" fmla="*/ 2147483646 h 13689"/>
              <a:gd name="T40" fmla="*/ 2147483646 w 12314"/>
              <a:gd name="T41" fmla="*/ 2147483646 h 13689"/>
              <a:gd name="T42" fmla="*/ 2147483646 w 12314"/>
              <a:gd name="T43" fmla="*/ 2147483646 h 13689"/>
              <a:gd name="T44" fmla="*/ 2147483646 w 12314"/>
              <a:gd name="T45" fmla="*/ 2147483646 h 13689"/>
              <a:gd name="T46" fmla="*/ 2147483646 w 12314"/>
              <a:gd name="T47" fmla="*/ 2147483646 h 13689"/>
              <a:gd name="T48" fmla="*/ 2147483646 w 12314"/>
              <a:gd name="T49" fmla="*/ 2147483646 h 13689"/>
              <a:gd name="T50" fmla="*/ 2147483646 w 12314"/>
              <a:gd name="T51" fmla="*/ 2147483646 h 13689"/>
              <a:gd name="T52" fmla="*/ 2147483646 w 12314"/>
              <a:gd name="T53" fmla="*/ 2147483646 h 13689"/>
              <a:gd name="T54" fmla="*/ 2147483646 w 12314"/>
              <a:gd name="T55" fmla="*/ 2147483646 h 13689"/>
              <a:gd name="T56" fmla="*/ 2147483646 w 12314"/>
              <a:gd name="T57" fmla="*/ 2147483646 h 13689"/>
              <a:gd name="T58" fmla="*/ 2147483646 w 12314"/>
              <a:gd name="T59" fmla="*/ 2147483646 h 13689"/>
              <a:gd name="T60" fmla="*/ 2147483646 w 12314"/>
              <a:gd name="T61" fmla="*/ 2147483646 h 13689"/>
              <a:gd name="T62" fmla="*/ 2147483646 w 12314"/>
              <a:gd name="T63" fmla="*/ 1579232192 h 13689"/>
              <a:gd name="T64" fmla="*/ 2147483646 w 12314"/>
              <a:gd name="T65" fmla="*/ 2147483646 h 13689"/>
              <a:gd name="T66" fmla="*/ 2147483646 w 12314"/>
              <a:gd name="T67" fmla="*/ 2147483646 h 13689"/>
              <a:gd name="T68" fmla="*/ 2147483646 w 12314"/>
              <a:gd name="T69" fmla="*/ 2147483646 h 13689"/>
              <a:gd name="T70" fmla="*/ 2147483646 w 12314"/>
              <a:gd name="T71" fmla="*/ 2147483646 h 13689"/>
              <a:gd name="T72" fmla="*/ 2147483646 w 12314"/>
              <a:gd name="T73" fmla="*/ 2147483646 h 13689"/>
              <a:gd name="T74" fmla="*/ 2147483646 w 12314"/>
              <a:gd name="T75" fmla="*/ 2147483646 h 13689"/>
              <a:gd name="T76" fmla="*/ 2147483646 w 12314"/>
              <a:gd name="T77" fmla="*/ 2147483646 h 13689"/>
              <a:gd name="T78" fmla="*/ 2147483646 w 12314"/>
              <a:gd name="T79" fmla="*/ 2147483646 h 13689"/>
              <a:gd name="T80" fmla="*/ 2147483646 w 12314"/>
              <a:gd name="T81" fmla="*/ 2147483646 h 13689"/>
              <a:gd name="T82" fmla="*/ 2147483646 w 12314"/>
              <a:gd name="T83" fmla="*/ 2147483646 h 13689"/>
              <a:gd name="T84" fmla="*/ 2147483646 w 12314"/>
              <a:gd name="T85" fmla="*/ 2147483646 h 13689"/>
              <a:gd name="T86" fmla="*/ 2147483646 w 12314"/>
              <a:gd name="T87" fmla="*/ 2147483646 h 13689"/>
              <a:gd name="T88" fmla="*/ 2147483646 w 12314"/>
              <a:gd name="T89" fmla="*/ 2147483646 h 13689"/>
              <a:gd name="T90" fmla="*/ 2147483646 w 12314"/>
              <a:gd name="T91" fmla="*/ 2147483646 h 13689"/>
              <a:gd name="T92" fmla="*/ 2147483646 w 12314"/>
              <a:gd name="T93" fmla="*/ 2147483646 h 13689"/>
              <a:gd name="T94" fmla="*/ 2147483646 w 12314"/>
              <a:gd name="T95" fmla="*/ 2147483646 h 13689"/>
              <a:gd name="T96" fmla="*/ 2147483646 w 12314"/>
              <a:gd name="T97" fmla="*/ 2147483646 h 13689"/>
              <a:gd name="T98" fmla="*/ 2147483646 w 12314"/>
              <a:gd name="T99" fmla="*/ 2147483646 h 13689"/>
              <a:gd name="T100" fmla="*/ 2147483646 w 12314"/>
              <a:gd name="T101" fmla="*/ 2147483646 h 13689"/>
              <a:gd name="T102" fmla="*/ 2147483646 w 12314"/>
              <a:gd name="T103" fmla="*/ 2147483646 h 13689"/>
              <a:gd name="T104" fmla="*/ 2147483646 w 12314"/>
              <a:gd name="T105" fmla="*/ 2147483646 h 13689"/>
              <a:gd name="T106" fmla="*/ 2147483646 w 12314"/>
              <a:gd name="T107" fmla="*/ 2147483646 h 13689"/>
              <a:gd name="T108" fmla="*/ 2147483646 w 12314"/>
              <a:gd name="T109" fmla="*/ 2147483646 h 13689"/>
              <a:gd name="T110" fmla="*/ 2147483646 w 12314"/>
              <a:gd name="T111" fmla="*/ 2147483646 h 13689"/>
              <a:gd name="T112" fmla="*/ 2147483646 w 12314"/>
              <a:gd name="T113" fmla="*/ 2147483646 h 13689"/>
              <a:gd name="T114" fmla="*/ 2147483646 w 12314"/>
              <a:gd name="T115" fmla="*/ 2147483646 h 13689"/>
              <a:gd name="T116" fmla="*/ 2147483646 w 12314"/>
              <a:gd name="T117" fmla="*/ 2147483646 h 13689"/>
              <a:gd name="T118" fmla="*/ 2147483646 w 12314"/>
              <a:gd name="T119" fmla="*/ 2147483646 h 13689"/>
              <a:gd name="T120" fmla="*/ 2147483646 w 12314"/>
              <a:gd name="T121" fmla="*/ 2147483646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4" name="KSO_Shape"/>
          <p:cNvSpPr>
            <a:spLocks/>
          </p:cNvSpPr>
          <p:nvPr/>
        </p:nvSpPr>
        <p:spPr bwMode="auto">
          <a:xfrm>
            <a:off x="8272463" y="6078538"/>
            <a:ext cx="360362" cy="415925"/>
          </a:xfrm>
          <a:custGeom>
            <a:avLst/>
            <a:gdLst>
              <a:gd name="T0" fmla="*/ 2147483646 w 12314"/>
              <a:gd name="T1" fmla="*/ 2147483646 h 13689"/>
              <a:gd name="T2" fmla="*/ 2147483646 w 12314"/>
              <a:gd name="T3" fmla="*/ 2147483646 h 13689"/>
              <a:gd name="T4" fmla="*/ 2147483646 w 12314"/>
              <a:gd name="T5" fmla="*/ 2147483646 h 13689"/>
              <a:gd name="T6" fmla="*/ 2147483646 w 12314"/>
              <a:gd name="T7" fmla="*/ 2147483646 h 13689"/>
              <a:gd name="T8" fmla="*/ 2147483646 w 12314"/>
              <a:gd name="T9" fmla="*/ 2147483646 h 13689"/>
              <a:gd name="T10" fmla="*/ 2147483646 w 12314"/>
              <a:gd name="T11" fmla="*/ 2147483646 h 13689"/>
              <a:gd name="T12" fmla="*/ 2147483646 w 12314"/>
              <a:gd name="T13" fmla="*/ 2147483646 h 13689"/>
              <a:gd name="T14" fmla="*/ 2147483646 w 12314"/>
              <a:gd name="T15" fmla="*/ 2147483646 h 13689"/>
              <a:gd name="T16" fmla="*/ 2147483646 w 12314"/>
              <a:gd name="T17" fmla="*/ 2147483646 h 13689"/>
              <a:gd name="T18" fmla="*/ 2147483646 w 12314"/>
              <a:gd name="T19" fmla="*/ 2147483646 h 13689"/>
              <a:gd name="T20" fmla="*/ 2147483646 w 12314"/>
              <a:gd name="T21" fmla="*/ 2147483646 h 13689"/>
              <a:gd name="T22" fmla="*/ 2147483646 w 12314"/>
              <a:gd name="T23" fmla="*/ 2147483646 h 13689"/>
              <a:gd name="T24" fmla="*/ 2147483646 w 12314"/>
              <a:gd name="T25" fmla="*/ 2147483646 h 13689"/>
              <a:gd name="T26" fmla="*/ 2147483646 w 12314"/>
              <a:gd name="T27" fmla="*/ 2147483646 h 13689"/>
              <a:gd name="T28" fmla="*/ 2147483646 w 12314"/>
              <a:gd name="T29" fmla="*/ 2147483646 h 13689"/>
              <a:gd name="T30" fmla="*/ 2147483646 w 12314"/>
              <a:gd name="T31" fmla="*/ 2147483646 h 13689"/>
              <a:gd name="T32" fmla="*/ 2147483646 w 12314"/>
              <a:gd name="T33" fmla="*/ 2147483646 h 13689"/>
              <a:gd name="T34" fmla="*/ 2147483646 w 12314"/>
              <a:gd name="T35" fmla="*/ 2147483646 h 13689"/>
              <a:gd name="T36" fmla="*/ 2147483646 w 12314"/>
              <a:gd name="T37" fmla="*/ 2147483646 h 13689"/>
              <a:gd name="T38" fmla="*/ 2147483646 w 12314"/>
              <a:gd name="T39" fmla="*/ 2147483646 h 13689"/>
              <a:gd name="T40" fmla="*/ 2147483646 w 12314"/>
              <a:gd name="T41" fmla="*/ 2147483646 h 13689"/>
              <a:gd name="T42" fmla="*/ 2147483646 w 12314"/>
              <a:gd name="T43" fmla="*/ 2147483646 h 13689"/>
              <a:gd name="T44" fmla="*/ 2147483646 w 12314"/>
              <a:gd name="T45" fmla="*/ 2147483646 h 13689"/>
              <a:gd name="T46" fmla="*/ 2147483646 w 12314"/>
              <a:gd name="T47" fmla="*/ 2147483646 h 13689"/>
              <a:gd name="T48" fmla="*/ 2147483646 w 12314"/>
              <a:gd name="T49" fmla="*/ 2147483646 h 13689"/>
              <a:gd name="T50" fmla="*/ 2147483646 w 12314"/>
              <a:gd name="T51" fmla="*/ 2147483646 h 13689"/>
              <a:gd name="T52" fmla="*/ 2147483646 w 12314"/>
              <a:gd name="T53" fmla="*/ 2147483646 h 13689"/>
              <a:gd name="T54" fmla="*/ 2147483646 w 12314"/>
              <a:gd name="T55" fmla="*/ 2147483646 h 13689"/>
              <a:gd name="T56" fmla="*/ 2147483646 w 12314"/>
              <a:gd name="T57" fmla="*/ 2147483646 h 13689"/>
              <a:gd name="T58" fmla="*/ 2147483646 w 12314"/>
              <a:gd name="T59" fmla="*/ 2147483646 h 13689"/>
              <a:gd name="T60" fmla="*/ 2147483646 w 12314"/>
              <a:gd name="T61" fmla="*/ 2147483646 h 13689"/>
              <a:gd name="T62" fmla="*/ 2147483646 w 12314"/>
              <a:gd name="T63" fmla="*/ 1579232192 h 13689"/>
              <a:gd name="T64" fmla="*/ 2147483646 w 12314"/>
              <a:gd name="T65" fmla="*/ 2147483646 h 13689"/>
              <a:gd name="T66" fmla="*/ 2147483646 w 12314"/>
              <a:gd name="T67" fmla="*/ 2147483646 h 13689"/>
              <a:gd name="T68" fmla="*/ 2147483646 w 12314"/>
              <a:gd name="T69" fmla="*/ 2147483646 h 13689"/>
              <a:gd name="T70" fmla="*/ 2147483646 w 12314"/>
              <a:gd name="T71" fmla="*/ 2147483646 h 13689"/>
              <a:gd name="T72" fmla="*/ 2147483646 w 12314"/>
              <a:gd name="T73" fmla="*/ 2147483646 h 13689"/>
              <a:gd name="T74" fmla="*/ 2147483646 w 12314"/>
              <a:gd name="T75" fmla="*/ 2147483646 h 13689"/>
              <a:gd name="T76" fmla="*/ 2147483646 w 12314"/>
              <a:gd name="T77" fmla="*/ 2147483646 h 13689"/>
              <a:gd name="T78" fmla="*/ 2147483646 w 12314"/>
              <a:gd name="T79" fmla="*/ 2147483646 h 13689"/>
              <a:gd name="T80" fmla="*/ 2147483646 w 12314"/>
              <a:gd name="T81" fmla="*/ 2147483646 h 13689"/>
              <a:gd name="T82" fmla="*/ 2147483646 w 12314"/>
              <a:gd name="T83" fmla="*/ 2147483646 h 13689"/>
              <a:gd name="T84" fmla="*/ 2147483646 w 12314"/>
              <a:gd name="T85" fmla="*/ 2147483646 h 13689"/>
              <a:gd name="T86" fmla="*/ 2147483646 w 12314"/>
              <a:gd name="T87" fmla="*/ 2147483646 h 13689"/>
              <a:gd name="T88" fmla="*/ 2147483646 w 12314"/>
              <a:gd name="T89" fmla="*/ 2147483646 h 13689"/>
              <a:gd name="T90" fmla="*/ 2147483646 w 12314"/>
              <a:gd name="T91" fmla="*/ 2147483646 h 13689"/>
              <a:gd name="T92" fmla="*/ 2147483646 w 12314"/>
              <a:gd name="T93" fmla="*/ 2147483646 h 13689"/>
              <a:gd name="T94" fmla="*/ 2147483646 w 12314"/>
              <a:gd name="T95" fmla="*/ 2147483646 h 13689"/>
              <a:gd name="T96" fmla="*/ 2147483646 w 12314"/>
              <a:gd name="T97" fmla="*/ 2147483646 h 13689"/>
              <a:gd name="T98" fmla="*/ 2147483646 w 12314"/>
              <a:gd name="T99" fmla="*/ 2147483646 h 13689"/>
              <a:gd name="T100" fmla="*/ 2147483646 w 12314"/>
              <a:gd name="T101" fmla="*/ 2147483646 h 13689"/>
              <a:gd name="T102" fmla="*/ 2147483646 w 12314"/>
              <a:gd name="T103" fmla="*/ 2147483646 h 13689"/>
              <a:gd name="T104" fmla="*/ 2147483646 w 12314"/>
              <a:gd name="T105" fmla="*/ 2147483646 h 13689"/>
              <a:gd name="T106" fmla="*/ 2147483646 w 12314"/>
              <a:gd name="T107" fmla="*/ 2147483646 h 13689"/>
              <a:gd name="T108" fmla="*/ 2147483646 w 12314"/>
              <a:gd name="T109" fmla="*/ 2147483646 h 13689"/>
              <a:gd name="T110" fmla="*/ 2147483646 w 12314"/>
              <a:gd name="T111" fmla="*/ 2147483646 h 13689"/>
              <a:gd name="T112" fmla="*/ 2147483646 w 12314"/>
              <a:gd name="T113" fmla="*/ 2147483646 h 13689"/>
              <a:gd name="T114" fmla="*/ 2147483646 w 12314"/>
              <a:gd name="T115" fmla="*/ 2147483646 h 13689"/>
              <a:gd name="T116" fmla="*/ 2147483646 w 12314"/>
              <a:gd name="T117" fmla="*/ 2147483646 h 13689"/>
              <a:gd name="T118" fmla="*/ 2147483646 w 12314"/>
              <a:gd name="T119" fmla="*/ 2147483646 h 13689"/>
              <a:gd name="T120" fmla="*/ 2147483646 w 12314"/>
              <a:gd name="T121" fmla="*/ 2147483646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1"/>
          <p:cNvSpPr txBox="1">
            <a:spLocks noChangeArrowheads="1"/>
          </p:cNvSpPr>
          <p:nvPr/>
        </p:nvSpPr>
        <p:spPr bwMode="auto">
          <a:xfrm>
            <a:off x="7466013" y="3578225"/>
            <a:ext cx="10795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9" name="流程图: 对照 28"/>
          <p:cNvSpPr/>
          <p:nvPr/>
        </p:nvSpPr>
        <p:spPr>
          <a:xfrm rot="21600000">
            <a:off x="6121400" y="3960813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流程图: 对照 29"/>
          <p:cNvSpPr/>
          <p:nvPr/>
        </p:nvSpPr>
        <p:spPr>
          <a:xfrm rot="23535000">
            <a:off x="7177088" y="4379913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流程图: 对照 30"/>
          <p:cNvSpPr/>
          <p:nvPr/>
        </p:nvSpPr>
        <p:spPr>
          <a:xfrm rot="25470000">
            <a:off x="7764463" y="5187950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流程图: 对照 31"/>
          <p:cNvSpPr/>
          <p:nvPr/>
        </p:nvSpPr>
        <p:spPr>
          <a:xfrm rot="19665000">
            <a:off x="5014913" y="4216400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3" name="流程图: 对照 32"/>
          <p:cNvSpPr/>
          <p:nvPr/>
        </p:nvSpPr>
        <p:spPr>
          <a:xfrm rot="17730000">
            <a:off x="4232275" y="5097463"/>
            <a:ext cx="269875" cy="638175"/>
          </a:xfrm>
          <a:prstGeom prst="flowChartCollate">
            <a:avLst/>
          </a:pr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464" name="KSO_Shape"/>
          <p:cNvSpPr>
            <a:spLocks/>
          </p:cNvSpPr>
          <p:nvPr/>
        </p:nvSpPr>
        <p:spPr bwMode="auto">
          <a:xfrm>
            <a:off x="8123238" y="6081713"/>
            <a:ext cx="361950" cy="415925"/>
          </a:xfrm>
          <a:custGeom>
            <a:avLst/>
            <a:gdLst>
              <a:gd name="T0" fmla="*/ 2147483646 w 12314"/>
              <a:gd name="T1" fmla="*/ 2147483646 h 13689"/>
              <a:gd name="T2" fmla="*/ 2147483646 w 12314"/>
              <a:gd name="T3" fmla="*/ 2147483646 h 13689"/>
              <a:gd name="T4" fmla="*/ 2147483646 w 12314"/>
              <a:gd name="T5" fmla="*/ 2147483646 h 13689"/>
              <a:gd name="T6" fmla="*/ 2147483646 w 12314"/>
              <a:gd name="T7" fmla="*/ 2147483646 h 13689"/>
              <a:gd name="T8" fmla="*/ 2147483646 w 12314"/>
              <a:gd name="T9" fmla="*/ 2147483646 h 13689"/>
              <a:gd name="T10" fmla="*/ 2147483646 w 12314"/>
              <a:gd name="T11" fmla="*/ 2147483646 h 13689"/>
              <a:gd name="T12" fmla="*/ 2147483646 w 12314"/>
              <a:gd name="T13" fmla="*/ 2147483646 h 13689"/>
              <a:gd name="T14" fmla="*/ 2147483646 w 12314"/>
              <a:gd name="T15" fmla="*/ 2147483646 h 13689"/>
              <a:gd name="T16" fmla="*/ 2147483646 w 12314"/>
              <a:gd name="T17" fmla="*/ 2147483646 h 13689"/>
              <a:gd name="T18" fmla="*/ 2147483646 w 12314"/>
              <a:gd name="T19" fmla="*/ 2147483646 h 13689"/>
              <a:gd name="T20" fmla="*/ 2147483646 w 12314"/>
              <a:gd name="T21" fmla="*/ 2147483646 h 13689"/>
              <a:gd name="T22" fmla="*/ 2147483646 w 12314"/>
              <a:gd name="T23" fmla="*/ 2147483646 h 13689"/>
              <a:gd name="T24" fmla="*/ 2147483646 w 12314"/>
              <a:gd name="T25" fmla="*/ 2147483646 h 13689"/>
              <a:gd name="T26" fmla="*/ 2147483646 w 12314"/>
              <a:gd name="T27" fmla="*/ 2147483646 h 13689"/>
              <a:gd name="T28" fmla="*/ 2147483646 w 12314"/>
              <a:gd name="T29" fmla="*/ 2147483646 h 13689"/>
              <a:gd name="T30" fmla="*/ 2147483646 w 12314"/>
              <a:gd name="T31" fmla="*/ 2147483646 h 13689"/>
              <a:gd name="T32" fmla="*/ 2147483646 w 12314"/>
              <a:gd name="T33" fmla="*/ 2147483646 h 13689"/>
              <a:gd name="T34" fmla="*/ 2147483646 w 12314"/>
              <a:gd name="T35" fmla="*/ 2147483646 h 13689"/>
              <a:gd name="T36" fmla="*/ 2147483646 w 12314"/>
              <a:gd name="T37" fmla="*/ 2147483646 h 13689"/>
              <a:gd name="T38" fmla="*/ 2147483646 w 12314"/>
              <a:gd name="T39" fmla="*/ 2147483646 h 13689"/>
              <a:gd name="T40" fmla="*/ 2147483646 w 12314"/>
              <a:gd name="T41" fmla="*/ 2147483646 h 13689"/>
              <a:gd name="T42" fmla="*/ 2147483646 w 12314"/>
              <a:gd name="T43" fmla="*/ 2147483646 h 13689"/>
              <a:gd name="T44" fmla="*/ 2147483646 w 12314"/>
              <a:gd name="T45" fmla="*/ 2147483646 h 13689"/>
              <a:gd name="T46" fmla="*/ 2147483646 w 12314"/>
              <a:gd name="T47" fmla="*/ 2147483646 h 13689"/>
              <a:gd name="T48" fmla="*/ 2147483646 w 12314"/>
              <a:gd name="T49" fmla="*/ 2147483646 h 13689"/>
              <a:gd name="T50" fmla="*/ 2147483646 w 12314"/>
              <a:gd name="T51" fmla="*/ 2147483646 h 13689"/>
              <a:gd name="T52" fmla="*/ 2147483646 w 12314"/>
              <a:gd name="T53" fmla="*/ 2147483646 h 13689"/>
              <a:gd name="T54" fmla="*/ 2147483646 w 12314"/>
              <a:gd name="T55" fmla="*/ 2147483646 h 13689"/>
              <a:gd name="T56" fmla="*/ 2147483646 w 12314"/>
              <a:gd name="T57" fmla="*/ 2147483646 h 13689"/>
              <a:gd name="T58" fmla="*/ 2147483646 w 12314"/>
              <a:gd name="T59" fmla="*/ 2147483646 h 13689"/>
              <a:gd name="T60" fmla="*/ 2147483646 w 12314"/>
              <a:gd name="T61" fmla="*/ 2147483646 h 13689"/>
              <a:gd name="T62" fmla="*/ 2147483646 w 12314"/>
              <a:gd name="T63" fmla="*/ 1579232192 h 13689"/>
              <a:gd name="T64" fmla="*/ 2147483646 w 12314"/>
              <a:gd name="T65" fmla="*/ 2147483646 h 13689"/>
              <a:gd name="T66" fmla="*/ 2147483646 w 12314"/>
              <a:gd name="T67" fmla="*/ 2147483646 h 13689"/>
              <a:gd name="T68" fmla="*/ 2147483646 w 12314"/>
              <a:gd name="T69" fmla="*/ 2147483646 h 13689"/>
              <a:gd name="T70" fmla="*/ 2147483646 w 12314"/>
              <a:gd name="T71" fmla="*/ 2147483646 h 13689"/>
              <a:gd name="T72" fmla="*/ 2147483646 w 12314"/>
              <a:gd name="T73" fmla="*/ 2147483646 h 13689"/>
              <a:gd name="T74" fmla="*/ 2147483646 w 12314"/>
              <a:gd name="T75" fmla="*/ 2147483646 h 13689"/>
              <a:gd name="T76" fmla="*/ 2147483646 w 12314"/>
              <a:gd name="T77" fmla="*/ 2147483646 h 13689"/>
              <a:gd name="T78" fmla="*/ 2147483646 w 12314"/>
              <a:gd name="T79" fmla="*/ 2147483646 h 13689"/>
              <a:gd name="T80" fmla="*/ 2147483646 w 12314"/>
              <a:gd name="T81" fmla="*/ 2147483646 h 13689"/>
              <a:gd name="T82" fmla="*/ 2147483646 w 12314"/>
              <a:gd name="T83" fmla="*/ 2147483646 h 13689"/>
              <a:gd name="T84" fmla="*/ 2147483646 w 12314"/>
              <a:gd name="T85" fmla="*/ 2147483646 h 13689"/>
              <a:gd name="T86" fmla="*/ 2147483646 w 12314"/>
              <a:gd name="T87" fmla="*/ 2147483646 h 13689"/>
              <a:gd name="T88" fmla="*/ 2147483646 w 12314"/>
              <a:gd name="T89" fmla="*/ 2147483646 h 13689"/>
              <a:gd name="T90" fmla="*/ 2147483646 w 12314"/>
              <a:gd name="T91" fmla="*/ 2147483646 h 13689"/>
              <a:gd name="T92" fmla="*/ 2147483646 w 12314"/>
              <a:gd name="T93" fmla="*/ 2147483646 h 13689"/>
              <a:gd name="T94" fmla="*/ 2147483646 w 12314"/>
              <a:gd name="T95" fmla="*/ 2147483646 h 13689"/>
              <a:gd name="T96" fmla="*/ 2147483646 w 12314"/>
              <a:gd name="T97" fmla="*/ 2147483646 h 13689"/>
              <a:gd name="T98" fmla="*/ 2147483646 w 12314"/>
              <a:gd name="T99" fmla="*/ 2147483646 h 13689"/>
              <a:gd name="T100" fmla="*/ 2147483646 w 12314"/>
              <a:gd name="T101" fmla="*/ 2147483646 h 13689"/>
              <a:gd name="T102" fmla="*/ 2147483646 w 12314"/>
              <a:gd name="T103" fmla="*/ 2147483646 h 13689"/>
              <a:gd name="T104" fmla="*/ 2147483646 w 12314"/>
              <a:gd name="T105" fmla="*/ 2147483646 h 13689"/>
              <a:gd name="T106" fmla="*/ 2147483646 w 12314"/>
              <a:gd name="T107" fmla="*/ 2147483646 h 13689"/>
              <a:gd name="T108" fmla="*/ 2147483646 w 12314"/>
              <a:gd name="T109" fmla="*/ 2147483646 h 13689"/>
              <a:gd name="T110" fmla="*/ 2147483646 w 12314"/>
              <a:gd name="T111" fmla="*/ 2147483646 h 13689"/>
              <a:gd name="T112" fmla="*/ 2147483646 w 12314"/>
              <a:gd name="T113" fmla="*/ 2147483646 h 13689"/>
              <a:gd name="T114" fmla="*/ 2147483646 w 12314"/>
              <a:gd name="T115" fmla="*/ 2147483646 h 13689"/>
              <a:gd name="T116" fmla="*/ 2147483646 w 12314"/>
              <a:gd name="T117" fmla="*/ 2147483646 h 13689"/>
              <a:gd name="T118" fmla="*/ 2147483646 w 12314"/>
              <a:gd name="T119" fmla="*/ 2147483646 h 13689"/>
              <a:gd name="T120" fmla="*/ 2147483646 w 12314"/>
              <a:gd name="T121" fmla="*/ 2147483646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6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7" name="KSO_Shape"/>
          <p:cNvSpPr>
            <a:spLocks/>
          </p:cNvSpPr>
          <p:nvPr/>
        </p:nvSpPr>
        <p:spPr bwMode="auto">
          <a:xfrm>
            <a:off x="5081588" y="6200775"/>
            <a:ext cx="361950" cy="415925"/>
          </a:xfrm>
          <a:custGeom>
            <a:avLst/>
            <a:gdLst>
              <a:gd name="T0" fmla="*/ 2147483646 w 12314"/>
              <a:gd name="T1" fmla="*/ 2147483646 h 13689"/>
              <a:gd name="T2" fmla="*/ 2147483646 w 12314"/>
              <a:gd name="T3" fmla="*/ 2147483646 h 13689"/>
              <a:gd name="T4" fmla="*/ 2147483646 w 12314"/>
              <a:gd name="T5" fmla="*/ 2147483646 h 13689"/>
              <a:gd name="T6" fmla="*/ 2147483646 w 12314"/>
              <a:gd name="T7" fmla="*/ 2147483646 h 13689"/>
              <a:gd name="T8" fmla="*/ 2147483646 w 12314"/>
              <a:gd name="T9" fmla="*/ 2147483646 h 13689"/>
              <a:gd name="T10" fmla="*/ 2147483646 w 12314"/>
              <a:gd name="T11" fmla="*/ 2147483646 h 13689"/>
              <a:gd name="T12" fmla="*/ 2147483646 w 12314"/>
              <a:gd name="T13" fmla="*/ 2147483646 h 13689"/>
              <a:gd name="T14" fmla="*/ 2147483646 w 12314"/>
              <a:gd name="T15" fmla="*/ 2147483646 h 13689"/>
              <a:gd name="T16" fmla="*/ 2147483646 w 12314"/>
              <a:gd name="T17" fmla="*/ 2147483646 h 13689"/>
              <a:gd name="T18" fmla="*/ 2147483646 w 12314"/>
              <a:gd name="T19" fmla="*/ 2147483646 h 13689"/>
              <a:gd name="T20" fmla="*/ 2147483646 w 12314"/>
              <a:gd name="T21" fmla="*/ 2147483646 h 13689"/>
              <a:gd name="T22" fmla="*/ 2147483646 w 12314"/>
              <a:gd name="T23" fmla="*/ 2147483646 h 13689"/>
              <a:gd name="T24" fmla="*/ 2147483646 w 12314"/>
              <a:gd name="T25" fmla="*/ 2147483646 h 13689"/>
              <a:gd name="T26" fmla="*/ 2147483646 w 12314"/>
              <a:gd name="T27" fmla="*/ 2147483646 h 13689"/>
              <a:gd name="T28" fmla="*/ 2147483646 w 12314"/>
              <a:gd name="T29" fmla="*/ 2147483646 h 13689"/>
              <a:gd name="T30" fmla="*/ 2147483646 w 12314"/>
              <a:gd name="T31" fmla="*/ 2147483646 h 13689"/>
              <a:gd name="T32" fmla="*/ 2147483646 w 12314"/>
              <a:gd name="T33" fmla="*/ 2147483646 h 13689"/>
              <a:gd name="T34" fmla="*/ 2147483646 w 12314"/>
              <a:gd name="T35" fmla="*/ 2147483646 h 13689"/>
              <a:gd name="T36" fmla="*/ 2147483646 w 12314"/>
              <a:gd name="T37" fmla="*/ 2147483646 h 13689"/>
              <a:gd name="T38" fmla="*/ 2147483646 w 12314"/>
              <a:gd name="T39" fmla="*/ 2147483646 h 13689"/>
              <a:gd name="T40" fmla="*/ 2147483646 w 12314"/>
              <a:gd name="T41" fmla="*/ 2147483646 h 13689"/>
              <a:gd name="T42" fmla="*/ 2147483646 w 12314"/>
              <a:gd name="T43" fmla="*/ 2147483646 h 13689"/>
              <a:gd name="T44" fmla="*/ 2147483646 w 12314"/>
              <a:gd name="T45" fmla="*/ 2147483646 h 13689"/>
              <a:gd name="T46" fmla="*/ 2147483646 w 12314"/>
              <a:gd name="T47" fmla="*/ 2147483646 h 13689"/>
              <a:gd name="T48" fmla="*/ 2147483646 w 12314"/>
              <a:gd name="T49" fmla="*/ 2147483646 h 13689"/>
              <a:gd name="T50" fmla="*/ 2147483646 w 12314"/>
              <a:gd name="T51" fmla="*/ 2147483646 h 13689"/>
              <a:gd name="T52" fmla="*/ 2147483646 w 12314"/>
              <a:gd name="T53" fmla="*/ 2147483646 h 13689"/>
              <a:gd name="T54" fmla="*/ 2147483646 w 12314"/>
              <a:gd name="T55" fmla="*/ 2147483646 h 13689"/>
              <a:gd name="T56" fmla="*/ 2147483646 w 12314"/>
              <a:gd name="T57" fmla="*/ 2147483646 h 13689"/>
              <a:gd name="T58" fmla="*/ 2147483646 w 12314"/>
              <a:gd name="T59" fmla="*/ 2147483646 h 13689"/>
              <a:gd name="T60" fmla="*/ 2147483646 w 12314"/>
              <a:gd name="T61" fmla="*/ 2147483646 h 13689"/>
              <a:gd name="T62" fmla="*/ 2147483646 w 12314"/>
              <a:gd name="T63" fmla="*/ 1579232192 h 13689"/>
              <a:gd name="T64" fmla="*/ 2147483646 w 12314"/>
              <a:gd name="T65" fmla="*/ 2147483646 h 13689"/>
              <a:gd name="T66" fmla="*/ 2147483646 w 12314"/>
              <a:gd name="T67" fmla="*/ 2147483646 h 13689"/>
              <a:gd name="T68" fmla="*/ 2147483646 w 12314"/>
              <a:gd name="T69" fmla="*/ 2147483646 h 13689"/>
              <a:gd name="T70" fmla="*/ 2147483646 w 12314"/>
              <a:gd name="T71" fmla="*/ 2147483646 h 13689"/>
              <a:gd name="T72" fmla="*/ 2147483646 w 12314"/>
              <a:gd name="T73" fmla="*/ 2147483646 h 13689"/>
              <a:gd name="T74" fmla="*/ 2147483646 w 12314"/>
              <a:gd name="T75" fmla="*/ 2147483646 h 13689"/>
              <a:gd name="T76" fmla="*/ 2147483646 w 12314"/>
              <a:gd name="T77" fmla="*/ 2147483646 h 13689"/>
              <a:gd name="T78" fmla="*/ 2147483646 w 12314"/>
              <a:gd name="T79" fmla="*/ 2147483646 h 13689"/>
              <a:gd name="T80" fmla="*/ 2147483646 w 12314"/>
              <a:gd name="T81" fmla="*/ 2147483646 h 13689"/>
              <a:gd name="T82" fmla="*/ 2147483646 w 12314"/>
              <a:gd name="T83" fmla="*/ 2147483646 h 13689"/>
              <a:gd name="T84" fmla="*/ 2147483646 w 12314"/>
              <a:gd name="T85" fmla="*/ 2147483646 h 13689"/>
              <a:gd name="T86" fmla="*/ 2147483646 w 12314"/>
              <a:gd name="T87" fmla="*/ 2147483646 h 13689"/>
              <a:gd name="T88" fmla="*/ 2147483646 w 12314"/>
              <a:gd name="T89" fmla="*/ 2147483646 h 13689"/>
              <a:gd name="T90" fmla="*/ 2147483646 w 12314"/>
              <a:gd name="T91" fmla="*/ 2147483646 h 13689"/>
              <a:gd name="T92" fmla="*/ 2147483646 w 12314"/>
              <a:gd name="T93" fmla="*/ 2147483646 h 13689"/>
              <a:gd name="T94" fmla="*/ 2147483646 w 12314"/>
              <a:gd name="T95" fmla="*/ 2147483646 h 13689"/>
              <a:gd name="T96" fmla="*/ 2147483646 w 12314"/>
              <a:gd name="T97" fmla="*/ 2147483646 h 13689"/>
              <a:gd name="T98" fmla="*/ 2147483646 w 12314"/>
              <a:gd name="T99" fmla="*/ 2147483646 h 13689"/>
              <a:gd name="T100" fmla="*/ 2147483646 w 12314"/>
              <a:gd name="T101" fmla="*/ 2147483646 h 13689"/>
              <a:gd name="T102" fmla="*/ 2147483646 w 12314"/>
              <a:gd name="T103" fmla="*/ 2147483646 h 13689"/>
              <a:gd name="T104" fmla="*/ 2147483646 w 12314"/>
              <a:gd name="T105" fmla="*/ 2147483646 h 13689"/>
              <a:gd name="T106" fmla="*/ 2147483646 w 12314"/>
              <a:gd name="T107" fmla="*/ 2147483646 h 13689"/>
              <a:gd name="T108" fmla="*/ 2147483646 w 12314"/>
              <a:gd name="T109" fmla="*/ 2147483646 h 13689"/>
              <a:gd name="T110" fmla="*/ 2147483646 w 12314"/>
              <a:gd name="T111" fmla="*/ 2147483646 h 13689"/>
              <a:gd name="T112" fmla="*/ 2147483646 w 12314"/>
              <a:gd name="T113" fmla="*/ 2147483646 h 13689"/>
              <a:gd name="T114" fmla="*/ 2147483646 w 12314"/>
              <a:gd name="T115" fmla="*/ 2147483646 h 13689"/>
              <a:gd name="T116" fmla="*/ 2147483646 w 12314"/>
              <a:gd name="T117" fmla="*/ 2147483646 h 13689"/>
              <a:gd name="T118" fmla="*/ 2147483646 w 12314"/>
              <a:gd name="T119" fmla="*/ 2147483646 h 13689"/>
              <a:gd name="T120" fmla="*/ 2147483646 w 12314"/>
              <a:gd name="T121" fmla="*/ 2147483646 h 136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14" h="13689">
                <a:moveTo>
                  <a:pt x="4134" y="8848"/>
                </a:moveTo>
                <a:lnTo>
                  <a:pt x="4134" y="8848"/>
                </a:lnTo>
                <a:lnTo>
                  <a:pt x="3874" y="9264"/>
                </a:lnTo>
                <a:lnTo>
                  <a:pt x="3297" y="10196"/>
                </a:lnTo>
                <a:lnTo>
                  <a:pt x="2982" y="10704"/>
                </a:lnTo>
                <a:lnTo>
                  <a:pt x="2702" y="11160"/>
                </a:lnTo>
                <a:lnTo>
                  <a:pt x="2587" y="11349"/>
                </a:lnTo>
                <a:lnTo>
                  <a:pt x="2493" y="11504"/>
                </a:lnTo>
                <a:lnTo>
                  <a:pt x="2428" y="11615"/>
                </a:lnTo>
                <a:lnTo>
                  <a:pt x="2406" y="11651"/>
                </a:lnTo>
                <a:lnTo>
                  <a:pt x="2393" y="11675"/>
                </a:lnTo>
                <a:lnTo>
                  <a:pt x="2374" y="11716"/>
                </a:lnTo>
                <a:lnTo>
                  <a:pt x="2349" y="11770"/>
                </a:lnTo>
                <a:lnTo>
                  <a:pt x="2320" y="11838"/>
                </a:lnTo>
                <a:lnTo>
                  <a:pt x="2288" y="11916"/>
                </a:lnTo>
                <a:lnTo>
                  <a:pt x="2216" y="12095"/>
                </a:lnTo>
                <a:lnTo>
                  <a:pt x="2140" y="12288"/>
                </a:lnTo>
                <a:lnTo>
                  <a:pt x="2066" y="12480"/>
                </a:lnTo>
                <a:lnTo>
                  <a:pt x="2032" y="12571"/>
                </a:lnTo>
                <a:lnTo>
                  <a:pt x="2002" y="12654"/>
                </a:lnTo>
                <a:lnTo>
                  <a:pt x="1975" y="12728"/>
                </a:lnTo>
                <a:lnTo>
                  <a:pt x="1954" y="12793"/>
                </a:lnTo>
                <a:lnTo>
                  <a:pt x="1939" y="12843"/>
                </a:lnTo>
                <a:lnTo>
                  <a:pt x="1933" y="12863"/>
                </a:lnTo>
                <a:lnTo>
                  <a:pt x="1929" y="12879"/>
                </a:lnTo>
                <a:lnTo>
                  <a:pt x="1924" y="12905"/>
                </a:lnTo>
                <a:lnTo>
                  <a:pt x="1917" y="12928"/>
                </a:lnTo>
                <a:lnTo>
                  <a:pt x="1904" y="12968"/>
                </a:lnTo>
                <a:lnTo>
                  <a:pt x="1898" y="12986"/>
                </a:lnTo>
                <a:lnTo>
                  <a:pt x="1894" y="13002"/>
                </a:lnTo>
                <a:lnTo>
                  <a:pt x="1892" y="13017"/>
                </a:lnTo>
                <a:lnTo>
                  <a:pt x="1890" y="13031"/>
                </a:lnTo>
                <a:lnTo>
                  <a:pt x="1892" y="13038"/>
                </a:lnTo>
                <a:lnTo>
                  <a:pt x="1893" y="13044"/>
                </a:lnTo>
                <a:lnTo>
                  <a:pt x="1895" y="13051"/>
                </a:lnTo>
                <a:lnTo>
                  <a:pt x="1898" y="13057"/>
                </a:lnTo>
                <a:lnTo>
                  <a:pt x="1902" y="13064"/>
                </a:lnTo>
                <a:lnTo>
                  <a:pt x="1907" y="13070"/>
                </a:lnTo>
                <a:lnTo>
                  <a:pt x="1912" y="13076"/>
                </a:lnTo>
                <a:lnTo>
                  <a:pt x="1918" y="13083"/>
                </a:lnTo>
                <a:lnTo>
                  <a:pt x="1936" y="13096"/>
                </a:lnTo>
                <a:lnTo>
                  <a:pt x="1957" y="13110"/>
                </a:lnTo>
                <a:lnTo>
                  <a:pt x="1984" y="13124"/>
                </a:lnTo>
                <a:lnTo>
                  <a:pt x="2016" y="13140"/>
                </a:lnTo>
                <a:lnTo>
                  <a:pt x="2052" y="13155"/>
                </a:lnTo>
                <a:lnTo>
                  <a:pt x="2086" y="13169"/>
                </a:lnTo>
                <a:lnTo>
                  <a:pt x="2120" y="13181"/>
                </a:lnTo>
                <a:lnTo>
                  <a:pt x="2155" y="13190"/>
                </a:lnTo>
                <a:lnTo>
                  <a:pt x="2189" y="13199"/>
                </a:lnTo>
                <a:lnTo>
                  <a:pt x="2222" y="13206"/>
                </a:lnTo>
                <a:lnTo>
                  <a:pt x="2257" y="13213"/>
                </a:lnTo>
                <a:lnTo>
                  <a:pt x="2290" y="13217"/>
                </a:lnTo>
                <a:lnTo>
                  <a:pt x="2323" y="13223"/>
                </a:lnTo>
                <a:lnTo>
                  <a:pt x="2357" y="13226"/>
                </a:lnTo>
                <a:lnTo>
                  <a:pt x="2422" y="13231"/>
                </a:lnTo>
                <a:lnTo>
                  <a:pt x="2552" y="13242"/>
                </a:lnTo>
                <a:lnTo>
                  <a:pt x="2584" y="13244"/>
                </a:lnTo>
                <a:lnTo>
                  <a:pt x="2616" y="13244"/>
                </a:lnTo>
                <a:lnTo>
                  <a:pt x="2674" y="13244"/>
                </a:lnTo>
                <a:lnTo>
                  <a:pt x="2726" y="13244"/>
                </a:lnTo>
                <a:lnTo>
                  <a:pt x="2750" y="13244"/>
                </a:lnTo>
                <a:lnTo>
                  <a:pt x="2772" y="13245"/>
                </a:lnTo>
                <a:lnTo>
                  <a:pt x="2792" y="13247"/>
                </a:lnTo>
                <a:lnTo>
                  <a:pt x="2810" y="13250"/>
                </a:lnTo>
                <a:lnTo>
                  <a:pt x="2826" y="13255"/>
                </a:lnTo>
                <a:lnTo>
                  <a:pt x="2834" y="13258"/>
                </a:lnTo>
                <a:lnTo>
                  <a:pt x="2840" y="13261"/>
                </a:lnTo>
                <a:lnTo>
                  <a:pt x="2847" y="13266"/>
                </a:lnTo>
                <a:lnTo>
                  <a:pt x="2852" y="13271"/>
                </a:lnTo>
                <a:lnTo>
                  <a:pt x="2857" y="13276"/>
                </a:lnTo>
                <a:lnTo>
                  <a:pt x="2862" y="13282"/>
                </a:lnTo>
                <a:lnTo>
                  <a:pt x="2865" y="13289"/>
                </a:lnTo>
                <a:lnTo>
                  <a:pt x="2868" y="13297"/>
                </a:lnTo>
                <a:lnTo>
                  <a:pt x="2870" y="13304"/>
                </a:lnTo>
                <a:lnTo>
                  <a:pt x="2872" y="13314"/>
                </a:lnTo>
                <a:lnTo>
                  <a:pt x="2876" y="13332"/>
                </a:lnTo>
                <a:lnTo>
                  <a:pt x="2880" y="13349"/>
                </a:lnTo>
                <a:lnTo>
                  <a:pt x="2890" y="13380"/>
                </a:lnTo>
                <a:lnTo>
                  <a:pt x="2898" y="13407"/>
                </a:lnTo>
                <a:lnTo>
                  <a:pt x="2901" y="13420"/>
                </a:lnTo>
                <a:lnTo>
                  <a:pt x="2902" y="13432"/>
                </a:lnTo>
                <a:lnTo>
                  <a:pt x="2902" y="13443"/>
                </a:lnTo>
                <a:lnTo>
                  <a:pt x="2900" y="13453"/>
                </a:lnTo>
                <a:lnTo>
                  <a:pt x="2897" y="13459"/>
                </a:lnTo>
                <a:lnTo>
                  <a:pt x="2895" y="13464"/>
                </a:lnTo>
                <a:lnTo>
                  <a:pt x="2891" y="13470"/>
                </a:lnTo>
                <a:lnTo>
                  <a:pt x="2886" y="13475"/>
                </a:lnTo>
                <a:lnTo>
                  <a:pt x="2875" y="13486"/>
                </a:lnTo>
                <a:lnTo>
                  <a:pt x="2858" y="13495"/>
                </a:lnTo>
                <a:lnTo>
                  <a:pt x="2839" y="13506"/>
                </a:lnTo>
                <a:lnTo>
                  <a:pt x="2814" y="13517"/>
                </a:lnTo>
                <a:lnTo>
                  <a:pt x="2766" y="13536"/>
                </a:lnTo>
                <a:lnTo>
                  <a:pt x="2730" y="13552"/>
                </a:lnTo>
                <a:lnTo>
                  <a:pt x="2697" y="13566"/>
                </a:lnTo>
                <a:lnTo>
                  <a:pt x="2664" y="13579"/>
                </a:lnTo>
                <a:lnTo>
                  <a:pt x="2626" y="13592"/>
                </a:lnTo>
                <a:lnTo>
                  <a:pt x="2576" y="13607"/>
                </a:lnTo>
                <a:lnTo>
                  <a:pt x="2510" y="13625"/>
                </a:lnTo>
                <a:lnTo>
                  <a:pt x="2422" y="13647"/>
                </a:lnTo>
                <a:lnTo>
                  <a:pt x="2377" y="13658"/>
                </a:lnTo>
                <a:lnTo>
                  <a:pt x="2336" y="13667"/>
                </a:lnTo>
                <a:lnTo>
                  <a:pt x="2299" y="13674"/>
                </a:lnTo>
                <a:lnTo>
                  <a:pt x="2263" y="13679"/>
                </a:lnTo>
                <a:lnTo>
                  <a:pt x="2230" y="13683"/>
                </a:lnTo>
                <a:lnTo>
                  <a:pt x="2199" y="13687"/>
                </a:lnTo>
                <a:lnTo>
                  <a:pt x="2168" y="13688"/>
                </a:lnTo>
                <a:lnTo>
                  <a:pt x="2139" y="13689"/>
                </a:lnTo>
                <a:lnTo>
                  <a:pt x="2109" y="13688"/>
                </a:lnTo>
                <a:lnTo>
                  <a:pt x="2078" y="13687"/>
                </a:lnTo>
                <a:lnTo>
                  <a:pt x="2046" y="13683"/>
                </a:lnTo>
                <a:lnTo>
                  <a:pt x="2014" y="13680"/>
                </a:lnTo>
                <a:lnTo>
                  <a:pt x="1941" y="13672"/>
                </a:lnTo>
                <a:lnTo>
                  <a:pt x="1856" y="13662"/>
                </a:lnTo>
                <a:lnTo>
                  <a:pt x="1808" y="13655"/>
                </a:lnTo>
                <a:lnTo>
                  <a:pt x="1756" y="13646"/>
                </a:lnTo>
                <a:lnTo>
                  <a:pt x="1701" y="13635"/>
                </a:lnTo>
                <a:lnTo>
                  <a:pt x="1646" y="13622"/>
                </a:lnTo>
                <a:lnTo>
                  <a:pt x="1531" y="13595"/>
                </a:lnTo>
                <a:lnTo>
                  <a:pt x="1421" y="13568"/>
                </a:lnTo>
                <a:lnTo>
                  <a:pt x="1369" y="13557"/>
                </a:lnTo>
                <a:lnTo>
                  <a:pt x="1321" y="13547"/>
                </a:lnTo>
                <a:lnTo>
                  <a:pt x="1278" y="13539"/>
                </a:lnTo>
                <a:lnTo>
                  <a:pt x="1241" y="13535"/>
                </a:lnTo>
                <a:lnTo>
                  <a:pt x="1224" y="13534"/>
                </a:lnTo>
                <a:lnTo>
                  <a:pt x="1209" y="13534"/>
                </a:lnTo>
                <a:lnTo>
                  <a:pt x="1196" y="13535"/>
                </a:lnTo>
                <a:lnTo>
                  <a:pt x="1186" y="13537"/>
                </a:lnTo>
                <a:lnTo>
                  <a:pt x="1177" y="13540"/>
                </a:lnTo>
                <a:lnTo>
                  <a:pt x="1170" y="13545"/>
                </a:lnTo>
                <a:lnTo>
                  <a:pt x="1167" y="13547"/>
                </a:lnTo>
                <a:lnTo>
                  <a:pt x="1165" y="13550"/>
                </a:lnTo>
                <a:lnTo>
                  <a:pt x="1164" y="13553"/>
                </a:lnTo>
                <a:lnTo>
                  <a:pt x="1163" y="13557"/>
                </a:lnTo>
                <a:lnTo>
                  <a:pt x="1162" y="13563"/>
                </a:lnTo>
                <a:lnTo>
                  <a:pt x="1161" y="13571"/>
                </a:lnTo>
                <a:lnTo>
                  <a:pt x="1158" y="13576"/>
                </a:lnTo>
                <a:lnTo>
                  <a:pt x="1154" y="13582"/>
                </a:lnTo>
                <a:lnTo>
                  <a:pt x="1149" y="13588"/>
                </a:lnTo>
                <a:lnTo>
                  <a:pt x="1144" y="13593"/>
                </a:lnTo>
                <a:lnTo>
                  <a:pt x="1137" y="13598"/>
                </a:lnTo>
                <a:lnTo>
                  <a:pt x="1131" y="13603"/>
                </a:lnTo>
                <a:lnTo>
                  <a:pt x="1115" y="13610"/>
                </a:lnTo>
                <a:lnTo>
                  <a:pt x="1096" y="13618"/>
                </a:lnTo>
                <a:lnTo>
                  <a:pt x="1075" y="13623"/>
                </a:lnTo>
                <a:lnTo>
                  <a:pt x="1053" y="13626"/>
                </a:lnTo>
                <a:lnTo>
                  <a:pt x="1027" y="13630"/>
                </a:lnTo>
                <a:lnTo>
                  <a:pt x="1001" y="13631"/>
                </a:lnTo>
                <a:lnTo>
                  <a:pt x="973" y="13631"/>
                </a:lnTo>
                <a:lnTo>
                  <a:pt x="944" y="13629"/>
                </a:lnTo>
                <a:lnTo>
                  <a:pt x="915" y="13625"/>
                </a:lnTo>
                <a:lnTo>
                  <a:pt x="884" y="13621"/>
                </a:lnTo>
                <a:lnTo>
                  <a:pt x="854" y="13616"/>
                </a:lnTo>
                <a:lnTo>
                  <a:pt x="823" y="13608"/>
                </a:lnTo>
                <a:lnTo>
                  <a:pt x="793" y="13600"/>
                </a:lnTo>
                <a:lnTo>
                  <a:pt x="762" y="13590"/>
                </a:lnTo>
                <a:lnTo>
                  <a:pt x="732" y="13578"/>
                </a:lnTo>
                <a:lnTo>
                  <a:pt x="704" y="13565"/>
                </a:lnTo>
                <a:lnTo>
                  <a:pt x="677" y="13551"/>
                </a:lnTo>
                <a:lnTo>
                  <a:pt x="651" y="13536"/>
                </a:lnTo>
                <a:lnTo>
                  <a:pt x="626" y="13519"/>
                </a:lnTo>
                <a:lnTo>
                  <a:pt x="603" y="13500"/>
                </a:lnTo>
                <a:lnTo>
                  <a:pt x="593" y="13490"/>
                </a:lnTo>
                <a:lnTo>
                  <a:pt x="583" y="13480"/>
                </a:lnTo>
                <a:lnTo>
                  <a:pt x="574" y="13470"/>
                </a:lnTo>
                <a:lnTo>
                  <a:pt x="566" y="13459"/>
                </a:lnTo>
                <a:lnTo>
                  <a:pt x="557" y="13447"/>
                </a:lnTo>
                <a:lnTo>
                  <a:pt x="550" y="13435"/>
                </a:lnTo>
                <a:lnTo>
                  <a:pt x="543" y="13423"/>
                </a:lnTo>
                <a:lnTo>
                  <a:pt x="538" y="13412"/>
                </a:lnTo>
                <a:lnTo>
                  <a:pt x="533" y="13399"/>
                </a:lnTo>
                <a:lnTo>
                  <a:pt x="528" y="13386"/>
                </a:lnTo>
                <a:lnTo>
                  <a:pt x="525" y="13372"/>
                </a:lnTo>
                <a:lnTo>
                  <a:pt x="523" y="13358"/>
                </a:lnTo>
                <a:lnTo>
                  <a:pt x="521" y="13344"/>
                </a:lnTo>
                <a:lnTo>
                  <a:pt x="521" y="13329"/>
                </a:lnTo>
                <a:lnTo>
                  <a:pt x="521" y="13315"/>
                </a:lnTo>
                <a:lnTo>
                  <a:pt x="522" y="13299"/>
                </a:lnTo>
                <a:lnTo>
                  <a:pt x="525" y="13282"/>
                </a:lnTo>
                <a:lnTo>
                  <a:pt x="532" y="13258"/>
                </a:lnTo>
                <a:lnTo>
                  <a:pt x="540" y="13230"/>
                </a:lnTo>
                <a:lnTo>
                  <a:pt x="551" y="13199"/>
                </a:lnTo>
                <a:lnTo>
                  <a:pt x="579" y="13123"/>
                </a:lnTo>
                <a:lnTo>
                  <a:pt x="614" y="13032"/>
                </a:lnTo>
                <a:lnTo>
                  <a:pt x="656" y="12930"/>
                </a:lnTo>
                <a:lnTo>
                  <a:pt x="703" y="12820"/>
                </a:lnTo>
                <a:lnTo>
                  <a:pt x="754" y="12702"/>
                </a:lnTo>
                <a:lnTo>
                  <a:pt x="808" y="12579"/>
                </a:lnTo>
                <a:lnTo>
                  <a:pt x="1020" y="12096"/>
                </a:lnTo>
                <a:lnTo>
                  <a:pt x="1111" y="11890"/>
                </a:lnTo>
                <a:lnTo>
                  <a:pt x="1146" y="11804"/>
                </a:lnTo>
                <a:lnTo>
                  <a:pt x="1175" y="11733"/>
                </a:lnTo>
                <a:lnTo>
                  <a:pt x="1203" y="11664"/>
                </a:lnTo>
                <a:lnTo>
                  <a:pt x="1238" y="11582"/>
                </a:lnTo>
                <a:lnTo>
                  <a:pt x="1279" y="11490"/>
                </a:lnTo>
                <a:lnTo>
                  <a:pt x="1326" y="11388"/>
                </a:lnTo>
                <a:lnTo>
                  <a:pt x="1378" y="11278"/>
                </a:lnTo>
                <a:lnTo>
                  <a:pt x="1433" y="11162"/>
                </a:lnTo>
                <a:lnTo>
                  <a:pt x="1550" y="10920"/>
                </a:lnTo>
                <a:lnTo>
                  <a:pt x="1672" y="10669"/>
                </a:lnTo>
                <a:lnTo>
                  <a:pt x="1793" y="10426"/>
                </a:lnTo>
                <a:lnTo>
                  <a:pt x="2002" y="10008"/>
                </a:lnTo>
                <a:lnTo>
                  <a:pt x="2024" y="9961"/>
                </a:lnTo>
                <a:lnTo>
                  <a:pt x="2046" y="9911"/>
                </a:lnTo>
                <a:lnTo>
                  <a:pt x="2070" y="9856"/>
                </a:lnTo>
                <a:lnTo>
                  <a:pt x="2094" y="9798"/>
                </a:lnTo>
                <a:lnTo>
                  <a:pt x="2117" y="9736"/>
                </a:lnTo>
                <a:lnTo>
                  <a:pt x="2142" y="9670"/>
                </a:lnTo>
                <a:lnTo>
                  <a:pt x="2167" y="9603"/>
                </a:lnTo>
                <a:lnTo>
                  <a:pt x="2191" y="9532"/>
                </a:lnTo>
                <a:lnTo>
                  <a:pt x="2241" y="9386"/>
                </a:lnTo>
                <a:lnTo>
                  <a:pt x="2290" y="9233"/>
                </a:lnTo>
                <a:lnTo>
                  <a:pt x="2338" y="9080"/>
                </a:lnTo>
                <a:lnTo>
                  <a:pt x="2386" y="8925"/>
                </a:lnTo>
                <a:lnTo>
                  <a:pt x="2431" y="8775"/>
                </a:lnTo>
                <a:lnTo>
                  <a:pt x="2474" y="8630"/>
                </a:lnTo>
                <a:lnTo>
                  <a:pt x="2548" y="8370"/>
                </a:lnTo>
                <a:lnTo>
                  <a:pt x="2605" y="8169"/>
                </a:lnTo>
                <a:lnTo>
                  <a:pt x="2639" y="8050"/>
                </a:lnTo>
                <a:lnTo>
                  <a:pt x="2649" y="8014"/>
                </a:lnTo>
                <a:lnTo>
                  <a:pt x="2658" y="7979"/>
                </a:lnTo>
                <a:lnTo>
                  <a:pt x="2663" y="7942"/>
                </a:lnTo>
                <a:lnTo>
                  <a:pt x="2666" y="7906"/>
                </a:lnTo>
                <a:lnTo>
                  <a:pt x="2668" y="7869"/>
                </a:lnTo>
                <a:lnTo>
                  <a:pt x="2669" y="7833"/>
                </a:lnTo>
                <a:lnTo>
                  <a:pt x="2668" y="7796"/>
                </a:lnTo>
                <a:lnTo>
                  <a:pt x="2667" y="7760"/>
                </a:lnTo>
                <a:lnTo>
                  <a:pt x="2665" y="7723"/>
                </a:lnTo>
                <a:lnTo>
                  <a:pt x="2662" y="7686"/>
                </a:lnTo>
                <a:lnTo>
                  <a:pt x="2654" y="7613"/>
                </a:lnTo>
                <a:lnTo>
                  <a:pt x="2647" y="7540"/>
                </a:lnTo>
                <a:lnTo>
                  <a:pt x="2639" y="7470"/>
                </a:lnTo>
                <a:lnTo>
                  <a:pt x="2630" y="7334"/>
                </a:lnTo>
                <a:lnTo>
                  <a:pt x="2620" y="7203"/>
                </a:lnTo>
                <a:lnTo>
                  <a:pt x="2617" y="7135"/>
                </a:lnTo>
                <a:lnTo>
                  <a:pt x="2613" y="7063"/>
                </a:lnTo>
                <a:lnTo>
                  <a:pt x="2611" y="6987"/>
                </a:lnTo>
                <a:lnTo>
                  <a:pt x="2611" y="6905"/>
                </a:lnTo>
                <a:lnTo>
                  <a:pt x="2612" y="6858"/>
                </a:lnTo>
                <a:lnTo>
                  <a:pt x="2616" y="6810"/>
                </a:lnTo>
                <a:lnTo>
                  <a:pt x="2621" y="6760"/>
                </a:lnTo>
                <a:lnTo>
                  <a:pt x="2629" y="6706"/>
                </a:lnTo>
                <a:lnTo>
                  <a:pt x="2639" y="6652"/>
                </a:lnTo>
                <a:lnTo>
                  <a:pt x="2651" y="6596"/>
                </a:lnTo>
                <a:lnTo>
                  <a:pt x="2664" y="6540"/>
                </a:lnTo>
                <a:lnTo>
                  <a:pt x="2680" y="6486"/>
                </a:lnTo>
                <a:lnTo>
                  <a:pt x="2697" y="6431"/>
                </a:lnTo>
                <a:lnTo>
                  <a:pt x="2716" y="6377"/>
                </a:lnTo>
                <a:lnTo>
                  <a:pt x="2736" y="6327"/>
                </a:lnTo>
                <a:lnTo>
                  <a:pt x="2757" y="6278"/>
                </a:lnTo>
                <a:lnTo>
                  <a:pt x="2769" y="6255"/>
                </a:lnTo>
                <a:lnTo>
                  <a:pt x="2781" y="6232"/>
                </a:lnTo>
                <a:lnTo>
                  <a:pt x="2793" y="6212"/>
                </a:lnTo>
                <a:lnTo>
                  <a:pt x="2805" y="6191"/>
                </a:lnTo>
                <a:lnTo>
                  <a:pt x="2818" y="6172"/>
                </a:lnTo>
                <a:lnTo>
                  <a:pt x="2830" y="6154"/>
                </a:lnTo>
                <a:lnTo>
                  <a:pt x="2843" y="6137"/>
                </a:lnTo>
                <a:lnTo>
                  <a:pt x="2857" y="6120"/>
                </a:lnTo>
                <a:lnTo>
                  <a:pt x="2883" y="6091"/>
                </a:lnTo>
                <a:lnTo>
                  <a:pt x="2905" y="6065"/>
                </a:lnTo>
                <a:lnTo>
                  <a:pt x="2923" y="6038"/>
                </a:lnTo>
                <a:lnTo>
                  <a:pt x="2938" y="6013"/>
                </a:lnTo>
                <a:lnTo>
                  <a:pt x="2950" y="5988"/>
                </a:lnTo>
                <a:lnTo>
                  <a:pt x="2958" y="5965"/>
                </a:lnTo>
                <a:lnTo>
                  <a:pt x="2965" y="5942"/>
                </a:lnTo>
                <a:lnTo>
                  <a:pt x="2968" y="5920"/>
                </a:lnTo>
                <a:lnTo>
                  <a:pt x="2969" y="5897"/>
                </a:lnTo>
                <a:lnTo>
                  <a:pt x="2967" y="5874"/>
                </a:lnTo>
                <a:lnTo>
                  <a:pt x="2963" y="5852"/>
                </a:lnTo>
                <a:lnTo>
                  <a:pt x="2957" y="5829"/>
                </a:lnTo>
                <a:lnTo>
                  <a:pt x="2950" y="5806"/>
                </a:lnTo>
                <a:lnTo>
                  <a:pt x="2940" y="5781"/>
                </a:lnTo>
                <a:lnTo>
                  <a:pt x="2928" y="5756"/>
                </a:lnTo>
                <a:lnTo>
                  <a:pt x="2915" y="5729"/>
                </a:lnTo>
                <a:lnTo>
                  <a:pt x="2892" y="5681"/>
                </a:lnTo>
                <a:lnTo>
                  <a:pt x="2872" y="5640"/>
                </a:lnTo>
                <a:lnTo>
                  <a:pt x="2858" y="5606"/>
                </a:lnTo>
                <a:lnTo>
                  <a:pt x="2847" y="5574"/>
                </a:lnTo>
                <a:lnTo>
                  <a:pt x="2836" y="5539"/>
                </a:lnTo>
                <a:lnTo>
                  <a:pt x="2826" y="5501"/>
                </a:lnTo>
                <a:lnTo>
                  <a:pt x="2799" y="5395"/>
                </a:lnTo>
                <a:lnTo>
                  <a:pt x="2796" y="5377"/>
                </a:lnTo>
                <a:lnTo>
                  <a:pt x="2793" y="5356"/>
                </a:lnTo>
                <a:lnTo>
                  <a:pt x="2791" y="5331"/>
                </a:lnTo>
                <a:lnTo>
                  <a:pt x="2789" y="5302"/>
                </a:lnTo>
                <a:lnTo>
                  <a:pt x="2788" y="5237"/>
                </a:lnTo>
                <a:lnTo>
                  <a:pt x="2788" y="5163"/>
                </a:lnTo>
                <a:lnTo>
                  <a:pt x="2791" y="5083"/>
                </a:lnTo>
                <a:lnTo>
                  <a:pt x="2794" y="4998"/>
                </a:lnTo>
                <a:lnTo>
                  <a:pt x="2799" y="4911"/>
                </a:lnTo>
                <a:lnTo>
                  <a:pt x="2805" y="4823"/>
                </a:lnTo>
                <a:lnTo>
                  <a:pt x="2818" y="4656"/>
                </a:lnTo>
                <a:lnTo>
                  <a:pt x="2830" y="4515"/>
                </a:lnTo>
                <a:lnTo>
                  <a:pt x="2843" y="4380"/>
                </a:lnTo>
                <a:lnTo>
                  <a:pt x="2740" y="4565"/>
                </a:lnTo>
                <a:lnTo>
                  <a:pt x="2633" y="4756"/>
                </a:lnTo>
                <a:lnTo>
                  <a:pt x="2507" y="4976"/>
                </a:lnTo>
                <a:lnTo>
                  <a:pt x="2379" y="5201"/>
                </a:lnTo>
                <a:lnTo>
                  <a:pt x="2318" y="5306"/>
                </a:lnTo>
                <a:lnTo>
                  <a:pt x="2262" y="5402"/>
                </a:lnTo>
                <a:lnTo>
                  <a:pt x="2212" y="5486"/>
                </a:lnTo>
                <a:lnTo>
                  <a:pt x="2170" y="5553"/>
                </a:lnTo>
                <a:lnTo>
                  <a:pt x="2138" y="5602"/>
                </a:lnTo>
                <a:lnTo>
                  <a:pt x="2127" y="5618"/>
                </a:lnTo>
                <a:lnTo>
                  <a:pt x="2118" y="5627"/>
                </a:lnTo>
                <a:lnTo>
                  <a:pt x="2036" y="5708"/>
                </a:lnTo>
                <a:lnTo>
                  <a:pt x="1924" y="5814"/>
                </a:lnTo>
                <a:lnTo>
                  <a:pt x="1784" y="5946"/>
                </a:lnTo>
                <a:lnTo>
                  <a:pt x="1734" y="5989"/>
                </a:lnTo>
                <a:lnTo>
                  <a:pt x="1677" y="6036"/>
                </a:lnTo>
                <a:lnTo>
                  <a:pt x="1605" y="6091"/>
                </a:lnTo>
                <a:lnTo>
                  <a:pt x="1523" y="6154"/>
                </a:lnTo>
                <a:lnTo>
                  <a:pt x="1479" y="6185"/>
                </a:lnTo>
                <a:lnTo>
                  <a:pt x="1435" y="6216"/>
                </a:lnTo>
                <a:lnTo>
                  <a:pt x="1391" y="6246"/>
                </a:lnTo>
                <a:lnTo>
                  <a:pt x="1347" y="6274"/>
                </a:lnTo>
                <a:lnTo>
                  <a:pt x="1304" y="6301"/>
                </a:lnTo>
                <a:lnTo>
                  <a:pt x="1262" y="6323"/>
                </a:lnTo>
                <a:lnTo>
                  <a:pt x="1242" y="6335"/>
                </a:lnTo>
                <a:lnTo>
                  <a:pt x="1222" y="6347"/>
                </a:lnTo>
                <a:lnTo>
                  <a:pt x="1204" y="6360"/>
                </a:lnTo>
                <a:lnTo>
                  <a:pt x="1186" y="6374"/>
                </a:lnTo>
                <a:lnTo>
                  <a:pt x="1169" y="6388"/>
                </a:lnTo>
                <a:lnTo>
                  <a:pt x="1151" y="6402"/>
                </a:lnTo>
                <a:lnTo>
                  <a:pt x="1135" y="6417"/>
                </a:lnTo>
                <a:lnTo>
                  <a:pt x="1119" y="6433"/>
                </a:lnTo>
                <a:lnTo>
                  <a:pt x="1089" y="6464"/>
                </a:lnTo>
                <a:lnTo>
                  <a:pt x="1061" y="6496"/>
                </a:lnTo>
                <a:lnTo>
                  <a:pt x="1035" y="6530"/>
                </a:lnTo>
                <a:lnTo>
                  <a:pt x="1012" y="6562"/>
                </a:lnTo>
                <a:lnTo>
                  <a:pt x="969" y="6623"/>
                </a:lnTo>
                <a:lnTo>
                  <a:pt x="931" y="6677"/>
                </a:lnTo>
                <a:lnTo>
                  <a:pt x="915" y="6699"/>
                </a:lnTo>
                <a:lnTo>
                  <a:pt x="899" y="6719"/>
                </a:lnTo>
                <a:lnTo>
                  <a:pt x="884" y="6734"/>
                </a:lnTo>
                <a:lnTo>
                  <a:pt x="877" y="6740"/>
                </a:lnTo>
                <a:lnTo>
                  <a:pt x="871" y="6744"/>
                </a:lnTo>
                <a:lnTo>
                  <a:pt x="863" y="6749"/>
                </a:lnTo>
                <a:lnTo>
                  <a:pt x="856" y="6755"/>
                </a:lnTo>
                <a:lnTo>
                  <a:pt x="838" y="6770"/>
                </a:lnTo>
                <a:lnTo>
                  <a:pt x="818" y="6790"/>
                </a:lnTo>
                <a:lnTo>
                  <a:pt x="797" y="6811"/>
                </a:lnTo>
                <a:lnTo>
                  <a:pt x="749" y="6860"/>
                </a:lnTo>
                <a:lnTo>
                  <a:pt x="722" y="6886"/>
                </a:lnTo>
                <a:lnTo>
                  <a:pt x="695" y="6911"/>
                </a:lnTo>
                <a:lnTo>
                  <a:pt x="667" y="6935"/>
                </a:lnTo>
                <a:lnTo>
                  <a:pt x="638" y="6956"/>
                </a:lnTo>
                <a:lnTo>
                  <a:pt x="623" y="6966"/>
                </a:lnTo>
                <a:lnTo>
                  <a:pt x="608" y="6974"/>
                </a:lnTo>
                <a:lnTo>
                  <a:pt x="594" y="6982"/>
                </a:lnTo>
                <a:lnTo>
                  <a:pt x="579" y="6989"/>
                </a:lnTo>
                <a:lnTo>
                  <a:pt x="564" y="6995"/>
                </a:lnTo>
                <a:lnTo>
                  <a:pt x="550" y="6999"/>
                </a:lnTo>
                <a:lnTo>
                  <a:pt x="535" y="7001"/>
                </a:lnTo>
                <a:lnTo>
                  <a:pt x="521" y="7003"/>
                </a:lnTo>
                <a:lnTo>
                  <a:pt x="507" y="7002"/>
                </a:lnTo>
                <a:lnTo>
                  <a:pt x="492" y="7000"/>
                </a:lnTo>
                <a:lnTo>
                  <a:pt x="478" y="6997"/>
                </a:lnTo>
                <a:lnTo>
                  <a:pt x="465" y="6990"/>
                </a:lnTo>
                <a:lnTo>
                  <a:pt x="451" y="6985"/>
                </a:lnTo>
                <a:lnTo>
                  <a:pt x="437" y="6980"/>
                </a:lnTo>
                <a:lnTo>
                  <a:pt x="423" y="6975"/>
                </a:lnTo>
                <a:lnTo>
                  <a:pt x="408" y="6972"/>
                </a:lnTo>
                <a:lnTo>
                  <a:pt x="394" y="6969"/>
                </a:lnTo>
                <a:lnTo>
                  <a:pt x="379" y="6967"/>
                </a:lnTo>
                <a:lnTo>
                  <a:pt x="351" y="6966"/>
                </a:lnTo>
                <a:lnTo>
                  <a:pt x="322" y="6966"/>
                </a:lnTo>
                <a:lnTo>
                  <a:pt x="293" y="6967"/>
                </a:lnTo>
                <a:lnTo>
                  <a:pt x="239" y="6971"/>
                </a:lnTo>
                <a:lnTo>
                  <a:pt x="215" y="6972"/>
                </a:lnTo>
                <a:lnTo>
                  <a:pt x="191" y="6973"/>
                </a:lnTo>
                <a:lnTo>
                  <a:pt x="169" y="6972"/>
                </a:lnTo>
                <a:lnTo>
                  <a:pt x="160" y="6971"/>
                </a:lnTo>
                <a:lnTo>
                  <a:pt x="150" y="6969"/>
                </a:lnTo>
                <a:lnTo>
                  <a:pt x="142" y="6966"/>
                </a:lnTo>
                <a:lnTo>
                  <a:pt x="134" y="6963"/>
                </a:lnTo>
                <a:lnTo>
                  <a:pt x="126" y="6957"/>
                </a:lnTo>
                <a:lnTo>
                  <a:pt x="120" y="6952"/>
                </a:lnTo>
                <a:lnTo>
                  <a:pt x="114" y="6945"/>
                </a:lnTo>
                <a:lnTo>
                  <a:pt x="109" y="6938"/>
                </a:lnTo>
                <a:lnTo>
                  <a:pt x="105" y="6929"/>
                </a:lnTo>
                <a:lnTo>
                  <a:pt x="102" y="6918"/>
                </a:lnTo>
                <a:lnTo>
                  <a:pt x="95" y="6897"/>
                </a:lnTo>
                <a:lnTo>
                  <a:pt x="87" y="6876"/>
                </a:lnTo>
                <a:lnTo>
                  <a:pt x="77" y="6853"/>
                </a:lnTo>
                <a:lnTo>
                  <a:pt x="66" y="6831"/>
                </a:lnTo>
                <a:lnTo>
                  <a:pt x="43" y="6787"/>
                </a:lnTo>
                <a:lnTo>
                  <a:pt x="32" y="6766"/>
                </a:lnTo>
                <a:lnTo>
                  <a:pt x="22" y="6744"/>
                </a:lnTo>
                <a:lnTo>
                  <a:pt x="14" y="6723"/>
                </a:lnTo>
                <a:lnTo>
                  <a:pt x="6" y="6700"/>
                </a:lnTo>
                <a:lnTo>
                  <a:pt x="2" y="6679"/>
                </a:lnTo>
                <a:lnTo>
                  <a:pt x="1" y="6668"/>
                </a:lnTo>
                <a:lnTo>
                  <a:pt x="0" y="6657"/>
                </a:lnTo>
                <a:lnTo>
                  <a:pt x="0" y="6647"/>
                </a:lnTo>
                <a:lnTo>
                  <a:pt x="1" y="6636"/>
                </a:lnTo>
                <a:lnTo>
                  <a:pt x="3" y="6624"/>
                </a:lnTo>
                <a:lnTo>
                  <a:pt x="6" y="6613"/>
                </a:lnTo>
                <a:lnTo>
                  <a:pt x="10" y="6603"/>
                </a:lnTo>
                <a:lnTo>
                  <a:pt x="16" y="6592"/>
                </a:lnTo>
                <a:lnTo>
                  <a:pt x="22" y="6581"/>
                </a:lnTo>
                <a:lnTo>
                  <a:pt x="30" y="6570"/>
                </a:lnTo>
                <a:lnTo>
                  <a:pt x="37" y="6560"/>
                </a:lnTo>
                <a:lnTo>
                  <a:pt x="44" y="6548"/>
                </a:lnTo>
                <a:lnTo>
                  <a:pt x="50" y="6536"/>
                </a:lnTo>
                <a:lnTo>
                  <a:pt x="56" y="6525"/>
                </a:lnTo>
                <a:lnTo>
                  <a:pt x="64" y="6502"/>
                </a:lnTo>
                <a:lnTo>
                  <a:pt x="72" y="6477"/>
                </a:lnTo>
                <a:lnTo>
                  <a:pt x="78" y="6452"/>
                </a:lnTo>
                <a:lnTo>
                  <a:pt x="84" y="6429"/>
                </a:lnTo>
                <a:lnTo>
                  <a:pt x="89" y="6404"/>
                </a:lnTo>
                <a:lnTo>
                  <a:pt x="96" y="6380"/>
                </a:lnTo>
                <a:lnTo>
                  <a:pt x="105" y="6357"/>
                </a:lnTo>
                <a:lnTo>
                  <a:pt x="109" y="6345"/>
                </a:lnTo>
                <a:lnTo>
                  <a:pt x="115" y="6334"/>
                </a:lnTo>
                <a:lnTo>
                  <a:pt x="121" y="6322"/>
                </a:lnTo>
                <a:lnTo>
                  <a:pt x="129" y="6312"/>
                </a:lnTo>
                <a:lnTo>
                  <a:pt x="136" y="6301"/>
                </a:lnTo>
                <a:lnTo>
                  <a:pt x="146" y="6291"/>
                </a:lnTo>
                <a:lnTo>
                  <a:pt x="155" y="6282"/>
                </a:lnTo>
                <a:lnTo>
                  <a:pt x="166" y="6272"/>
                </a:lnTo>
                <a:lnTo>
                  <a:pt x="179" y="6262"/>
                </a:lnTo>
                <a:lnTo>
                  <a:pt x="192" y="6254"/>
                </a:lnTo>
                <a:lnTo>
                  <a:pt x="207" y="6245"/>
                </a:lnTo>
                <a:lnTo>
                  <a:pt x="223" y="6237"/>
                </a:lnTo>
                <a:lnTo>
                  <a:pt x="241" y="6230"/>
                </a:lnTo>
                <a:lnTo>
                  <a:pt x="261" y="6222"/>
                </a:lnTo>
                <a:lnTo>
                  <a:pt x="335" y="6199"/>
                </a:lnTo>
                <a:lnTo>
                  <a:pt x="396" y="6181"/>
                </a:lnTo>
                <a:lnTo>
                  <a:pt x="449" y="6163"/>
                </a:lnTo>
                <a:lnTo>
                  <a:pt x="473" y="6154"/>
                </a:lnTo>
                <a:lnTo>
                  <a:pt x="497" y="6144"/>
                </a:lnTo>
                <a:lnTo>
                  <a:pt x="520" y="6133"/>
                </a:lnTo>
                <a:lnTo>
                  <a:pt x="543" y="6121"/>
                </a:lnTo>
                <a:lnTo>
                  <a:pt x="567" y="6106"/>
                </a:lnTo>
                <a:lnTo>
                  <a:pt x="592" y="6090"/>
                </a:lnTo>
                <a:lnTo>
                  <a:pt x="617" y="6070"/>
                </a:lnTo>
                <a:lnTo>
                  <a:pt x="646" y="6047"/>
                </a:lnTo>
                <a:lnTo>
                  <a:pt x="678" y="6021"/>
                </a:lnTo>
                <a:lnTo>
                  <a:pt x="711" y="5990"/>
                </a:lnTo>
                <a:lnTo>
                  <a:pt x="730" y="5971"/>
                </a:lnTo>
                <a:lnTo>
                  <a:pt x="754" y="5949"/>
                </a:lnTo>
                <a:lnTo>
                  <a:pt x="811" y="5888"/>
                </a:lnTo>
                <a:lnTo>
                  <a:pt x="879" y="5814"/>
                </a:lnTo>
                <a:lnTo>
                  <a:pt x="956" y="5728"/>
                </a:lnTo>
                <a:lnTo>
                  <a:pt x="1041" y="5632"/>
                </a:lnTo>
                <a:lnTo>
                  <a:pt x="1130" y="5527"/>
                </a:lnTo>
                <a:lnTo>
                  <a:pt x="1222" y="5419"/>
                </a:lnTo>
                <a:lnTo>
                  <a:pt x="1315" y="5307"/>
                </a:lnTo>
                <a:lnTo>
                  <a:pt x="1405" y="5194"/>
                </a:lnTo>
                <a:lnTo>
                  <a:pt x="1492" y="5085"/>
                </a:lnTo>
                <a:lnTo>
                  <a:pt x="1571" y="4981"/>
                </a:lnTo>
                <a:lnTo>
                  <a:pt x="1608" y="4930"/>
                </a:lnTo>
                <a:lnTo>
                  <a:pt x="1643" y="4883"/>
                </a:lnTo>
                <a:lnTo>
                  <a:pt x="1675" y="4838"/>
                </a:lnTo>
                <a:lnTo>
                  <a:pt x="1704" y="4795"/>
                </a:lnTo>
                <a:lnTo>
                  <a:pt x="1729" y="4755"/>
                </a:lnTo>
                <a:lnTo>
                  <a:pt x="1751" y="4719"/>
                </a:lnTo>
                <a:lnTo>
                  <a:pt x="1769" y="4686"/>
                </a:lnTo>
                <a:lnTo>
                  <a:pt x="1784" y="4657"/>
                </a:lnTo>
                <a:lnTo>
                  <a:pt x="1790" y="4645"/>
                </a:lnTo>
                <a:lnTo>
                  <a:pt x="1794" y="4633"/>
                </a:lnTo>
                <a:lnTo>
                  <a:pt x="1797" y="4622"/>
                </a:lnTo>
                <a:lnTo>
                  <a:pt x="1799" y="4612"/>
                </a:lnTo>
                <a:lnTo>
                  <a:pt x="1802" y="4594"/>
                </a:lnTo>
                <a:lnTo>
                  <a:pt x="1807" y="4576"/>
                </a:lnTo>
                <a:lnTo>
                  <a:pt x="1813" y="4556"/>
                </a:lnTo>
                <a:lnTo>
                  <a:pt x="1821" y="4536"/>
                </a:lnTo>
                <a:lnTo>
                  <a:pt x="1829" y="4515"/>
                </a:lnTo>
                <a:lnTo>
                  <a:pt x="1840" y="4492"/>
                </a:lnTo>
                <a:lnTo>
                  <a:pt x="1851" y="4469"/>
                </a:lnTo>
                <a:lnTo>
                  <a:pt x="1864" y="4446"/>
                </a:lnTo>
                <a:lnTo>
                  <a:pt x="1893" y="4395"/>
                </a:lnTo>
                <a:lnTo>
                  <a:pt x="1926" y="4343"/>
                </a:lnTo>
                <a:lnTo>
                  <a:pt x="1964" y="4286"/>
                </a:lnTo>
                <a:lnTo>
                  <a:pt x="2005" y="4225"/>
                </a:lnTo>
                <a:lnTo>
                  <a:pt x="2051" y="4160"/>
                </a:lnTo>
                <a:lnTo>
                  <a:pt x="2099" y="4092"/>
                </a:lnTo>
                <a:lnTo>
                  <a:pt x="2206" y="3944"/>
                </a:lnTo>
                <a:lnTo>
                  <a:pt x="2325" y="3779"/>
                </a:lnTo>
                <a:lnTo>
                  <a:pt x="2387" y="3691"/>
                </a:lnTo>
                <a:lnTo>
                  <a:pt x="2451" y="3597"/>
                </a:lnTo>
                <a:lnTo>
                  <a:pt x="2513" y="3507"/>
                </a:lnTo>
                <a:lnTo>
                  <a:pt x="2566" y="3425"/>
                </a:lnTo>
                <a:lnTo>
                  <a:pt x="2612" y="3351"/>
                </a:lnTo>
                <a:lnTo>
                  <a:pt x="2652" y="3285"/>
                </a:lnTo>
                <a:lnTo>
                  <a:pt x="2687" y="3226"/>
                </a:lnTo>
                <a:lnTo>
                  <a:pt x="2716" y="3171"/>
                </a:lnTo>
                <a:lnTo>
                  <a:pt x="2741" y="3122"/>
                </a:lnTo>
                <a:lnTo>
                  <a:pt x="2763" y="3077"/>
                </a:lnTo>
                <a:lnTo>
                  <a:pt x="2782" y="3037"/>
                </a:lnTo>
                <a:lnTo>
                  <a:pt x="2799" y="2998"/>
                </a:lnTo>
                <a:lnTo>
                  <a:pt x="2830" y="2927"/>
                </a:lnTo>
                <a:lnTo>
                  <a:pt x="2847" y="2893"/>
                </a:lnTo>
                <a:lnTo>
                  <a:pt x="2863" y="2857"/>
                </a:lnTo>
                <a:lnTo>
                  <a:pt x="2881" y="2823"/>
                </a:lnTo>
                <a:lnTo>
                  <a:pt x="2901" y="2785"/>
                </a:lnTo>
                <a:lnTo>
                  <a:pt x="2913" y="2766"/>
                </a:lnTo>
                <a:lnTo>
                  <a:pt x="2927" y="2745"/>
                </a:lnTo>
                <a:lnTo>
                  <a:pt x="2942" y="2724"/>
                </a:lnTo>
                <a:lnTo>
                  <a:pt x="2960" y="2701"/>
                </a:lnTo>
                <a:lnTo>
                  <a:pt x="2980" y="2678"/>
                </a:lnTo>
                <a:lnTo>
                  <a:pt x="3000" y="2654"/>
                </a:lnTo>
                <a:lnTo>
                  <a:pt x="3045" y="2605"/>
                </a:lnTo>
                <a:lnTo>
                  <a:pt x="3096" y="2553"/>
                </a:lnTo>
                <a:lnTo>
                  <a:pt x="3151" y="2502"/>
                </a:lnTo>
                <a:lnTo>
                  <a:pt x="3207" y="2448"/>
                </a:lnTo>
                <a:lnTo>
                  <a:pt x="3266" y="2395"/>
                </a:lnTo>
                <a:lnTo>
                  <a:pt x="3325" y="2344"/>
                </a:lnTo>
                <a:lnTo>
                  <a:pt x="3384" y="2293"/>
                </a:lnTo>
                <a:lnTo>
                  <a:pt x="3443" y="2245"/>
                </a:lnTo>
                <a:lnTo>
                  <a:pt x="3499" y="2200"/>
                </a:lnTo>
                <a:lnTo>
                  <a:pt x="3552" y="2158"/>
                </a:lnTo>
                <a:lnTo>
                  <a:pt x="3602" y="2120"/>
                </a:lnTo>
                <a:lnTo>
                  <a:pt x="3646" y="2088"/>
                </a:lnTo>
                <a:lnTo>
                  <a:pt x="3685" y="2060"/>
                </a:lnTo>
                <a:lnTo>
                  <a:pt x="3702" y="2048"/>
                </a:lnTo>
                <a:lnTo>
                  <a:pt x="3718" y="2035"/>
                </a:lnTo>
                <a:lnTo>
                  <a:pt x="3734" y="2023"/>
                </a:lnTo>
                <a:lnTo>
                  <a:pt x="3749" y="2009"/>
                </a:lnTo>
                <a:lnTo>
                  <a:pt x="3763" y="1996"/>
                </a:lnTo>
                <a:lnTo>
                  <a:pt x="3777" y="1982"/>
                </a:lnTo>
                <a:lnTo>
                  <a:pt x="3790" y="1968"/>
                </a:lnTo>
                <a:lnTo>
                  <a:pt x="3802" y="1954"/>
                </a:lnTo>
                <a:lnTo>
                  <a:pt x="3812" y="1940"/>
                </a:lnTo>
                <a:lnTo>
                  <a:pt x="3823" y="1926"/>
                </a:lnTo>
                <a:lnTo>
                  <a:pt x="3841" y="1898"/>
                </a:lnTo>
                <a:lnTo>
                  <a:pt x="3856" y="1870"/>
                </a:lnTo>
                <a:lnTo>
                  <a:pt x="3864" y="1856"/>
                </a:lnTo>
                <a:lnTo>
                  <a:pt x="3869" y="1843"/>
                </a:lnTo>
                <a:lnTo>
                  <a:pt x="3875" y="1829"/>
                </a:lnTo>
                <a:lnTo>
                  <a:pt x="3879" y="1816"/>
                </a:lnTo>
                <a:lnTo>
                  <a:pt x="3882" y="1803"/>
                </a:lnTo>
                <a:lnTo>
                  <a:pt x="3884" y="1791"/>
                </a:lnTo>
                <a:lnTo>
                  <a:pt x="3887" y="1778"/>
                </a:lnTo>
                <a:lnTo>
                  <a:pt x="3888" y="1766"/>
                </a:lnTo>
                <a:lnTo>
                  <a:pt x="3889" y="1754"/>
                </a:lnTo>
                <a:lnTo>
                  <a:pt x="3889" y="1742"/>
                </a:lnTo>
                <a:lnTo>
                  <a:pt x="3888" y="1731"/>
                </a:lnTo>
                <a:lnTo>
                  <a:pt x="3885" y="1721"/>
                </a:lnTo>
                <a:lnTo>
                  <a:pt x="3882" y="1711"/>
                </a:lnTo>
                <a:lnTo>
                  <a:pt x="3879" y="1701"/>
                </a:lnTo>
                <a:lnTo>
                  <a:pt x="3875" y="1692"/>
                </a:lnTo>
                <a:lnTo>
                  <a:pt x="3870" y="1684"/>
                </a:lnTo>
                <a:lnTo>
                  <a:pt x="3865" y="1676"/>
                </a:lnTo>
                <a:lnTo>
                  <a:pt x="3859" y="1669"/>
                </a:lnTo>
                <a:lnTo>
                  <a:pt x="3783" y="1596"/>
                </a:lnTo>
                <a:lnTo>
                  <a:pt x="3736" y="1548"/>
                </a:lnTo>
                <a:lnTo>
                  <a:pt x="3711" y="1521"/>
                </a:lnTo>
                <a:lnTo>
                  <a:pt x="3686" y="1493"/>
                </a:lnTo>
                <a:lnTo>
                  <a:pt x="3661" y="1463"/>
                </a:lnTo>
                <a:lnTo>
                  <a:pt x="3636" y="1432"/>
                </a:lnTo>
                <a:lnTo>
                  <a:pt x="3614" y="1399"/>
                </a:lnTo>
                <a:lnTo>
                  <a:pt x="3591" y="1365"/>
                </a:lnTo>
                <a:lnTo>
                  <a:pt x="3571" y="1330"/>
                </a:lnTo>
                <a:lnTo>
                  <a:pt x="3562" y="1312"/>
                </a:lnTo>
                <a:lnTo>
                  <a:pt x="3554" y="1293"/>
                </a:lnTo>
                <a:lnTo>
                  <a:pt x="3545" y="1275"/>
                </a:lnTo>
                <a:lnTo>
                  <a:pt x="3537" y="1257"/>
                </a:lnTo>
                <a:lnTo>
                  <a:pt x="3531" y="1237"/>
                </a:lnTo>
                <a:lnTo>
                  <a:pt x="3526" y="1219"/>
                </a:lnTo>
                <a:lnTo>
                  <a:pt x="3514" y="1177"/>
                </a:lnTo>
                <a:lnTo>
                  <a:pt x="3503" y="1130"/>
                </a:lnTo>
                <a:lnTo>
                  <a:pt x="3493" y="1076"/>
                </a:lnTo>
                <a:lnTo>
                  <a:pt x="3485" y="1019"/>
                </a:lnTo>
                <a:lnTo>
                  <a:pt x="3477" y="958"/>
                </a:lnTo>
                <a:lnTo>
                  <a:pt x="3475" y="926"/>
                </a:lnTo>
                <a:lnTo>
                  <a:pt x="3473" y="894"/>
                </a:lnTo>
                <a:lnTo>
                  <a:pt x="3472" y="860"/>
                </a:lnTo>
                <a:lnTo>
                  <a:pt x="3472" y="828"/>
                </a:lnTo>
                <a:lnTo>
                  <a:pt x="3473" y="794"/>
                </a:lnTo>
                <a:lnTo>
                  <a:pt x="3474" y="760"/>
                </a:lnTo>
                <a:lnTo>
                  <a:pt x="3476" y="727"/>
                </a:lnTo>
                <a:lnTo>
                  <a:pt x="3480" y="694"/>
                </a:lnTo>
                <a:lnTo>
                  <a:pt x="3485" y="660"/>
                </a:lnTo>
                <a:lnTo>
                  <a:pt x="3491" y="627"/>
                </a:lnTo>
                <a:lnTo>
                  <a:pt x="3499" y="594"/>
                </a:lnTo>
                <a:lnTo>
                  <a:pt x="3507" y="562"/>
                </a:lnTo>
                <a:lnTo>
                  <a:pt x="3517" y="531"/>
                </a:lnTo>
                <a:lnTo>
                  <a:pt x="3529" y="499"/>
                </a:lnTo>
                <a:lnTo>
                  <a:pt x="3542" y="469"/>
                </a:lnTo>
                <a:lnTo>
                  <a:pt x="3557" y="440"/>
                </a:lnTo>
                <a:lnTo>
                  <a:pt x="3574" y="412"/>
                </a:lnTo>
                <a:lnTo>
                  <a:pt x="3592" y="386"/>
                </a:lnTo>
                <a:lnTo>
                  <a:pt x="3612" y="360"/>
                </a:lnTo>
                <a:lnTo>
                  <a:pt x="3634" y="335"/>
                </a:lnTo>
                <a:lnTo>
                  <a:pt x="3658" y="313"/>
                </a:lnTo>
                <a:lnTo>
                  <a:pt x="3671" y="302"/>
                </a:lnTo>
                <a:lnTo>
                  <a:pt x="3685" y="291"/>
                </a:lnTo>
                <a:lnTo>
                  <a:pt x="3784" y="216"/>
                </a:lnTo>
                <a:lnTo>
                  <a:pt x="3830" y="183"/>
                </a:lnTo>
                <a:lnTo>
                  <a:pt x="3873" y="153"/>
                </a:lnTo>
                <a:lnTo>
                  <a:pt x="3913" y="125"/>
                </a:lnTo>
                <a:lnTo>
                  <a:pt x="3953" y="100"/>
                </a:lnTo>
                <a:lnTo>
                  <a:pt x="3974" y="89"/>
                </a:lnTo>
                <a:lnTo>
                  <a:pt x="3993" y="78"/>
                </a:lnTo>
                <a:lnTo>
                  <a:pt x="4013" y="69"/>
                </a:lnTo>
                <a:lnTo>
                  <a:pt x="4034" y="59"/>
                </a:lnTo>
                <a:lnTo>
                  <a:pt x="4055" y="50"/>
                </a:lnTo>
                <a:lnTo>
                  <a:pt x="4077" y="43"/>
                </a:lnTo>
                <a:lnTo>
                  <a:pt x="4098" y="35"/>
                </a:lnTo>
                <a:lnTo>
                  <a:pt x="4121" y="29"/>
                </a:lnTo>
                <a:lnTo>
                  <a:pt x="4144" y="24"/>
                </a:lnTo>
                <a:lnTo>
                  <a:pt x="4169" y="18"/>
                </a:lnTo>
                <a:lnTo>
                  <a:pt x="4194" y="14"/>
                </a:lnTo>
                <a:lnTo>
                  <a:pt x="4221" y="10"/>
                </a:lnTo>
                <a:lnTo>
                  <a:pt x="4249" y="6"/>
                </a:lnTo>
                <a:lnTo>
                  <a:pt x="4277" y="4"/>
                </a:lnTo>
                <a:lnTo>
                  <a:pt x="4308" y="2"/>
                </a:lnTo>
                <a:lnTo>
                  <a:pt x="4339" y="0"/>
                </a:lnTo>
                <a:lnTo>
                  <a:pt x="4406" y="0"/>
                </a:lnTo>
                <a:lnTo>
                  <a:pt x="4482" y="1"/>
                </a:lnTo>
                <a:lnTo>
                  <a:pt x="4626" y="6"/>
                </a:lnTo>
                <a:lnTo>
                  <a:pt x="4743" y="11"/>
                </a:lnTo>
                <a:lnTo>
                  <a:pt x="4792" y="14"/>
                </a:lnTo>
                <a:lnTo>
                  <a:pt x="4836" y="17"/>
                </a:lnTo>
                <a:lnTo>
                  <a:pt x="4876" y="20"/>
                </a:lnTo>
                <a:lnTo>
                  <a:pt x="4911" y="25"/>
                </a:lnTo>
                <a:lnTo>
                  <a:pt x="4943" y="30"/>
                </a:lnTo>
                <a:lnTo>
                  <a:pt x="4972" y="37"/>
                </a:lnTo>
                <a:lnTo>
                  <a:pt x="4996" y="44"/>
                </a:lnTo>
                <a:lnTo>
                  <a:pt x="5019" y="53"/>
                </a:lnTo>
                <a:lnTo>
                  <a:pt x="5038" y="62"/>
                </a:lnTo>
                <a:lnTo>
                  <a:pt x="5058" y="74"/>
                </a:lnTo>
                <a:lnTo>
                  <a:pt x="5075" y="88"/>
                </a:lnTo>
                <a:lnTo>
                  <a:pt x="5091" y="103"/>
                </a:lnTo>
                <a:lnTo>
                  <a:pt x="5120" y="133"/>
                </a:lnTo>
                <a:lnTo>
                  <a:pt x="5132" y="147"/>
                </a:lnTo>
                <a:lnTo>
                  <a:pt x="5141" y="160"/>
                </a:lnTo>
                <a:lnTo>
                  <a:pt x="5150" y="172"/>
                </a:lnTo>
                <a:lnTo>
                  <a:pt x="5156" y="185"/>
                </a:lnTo>
                <a:lnTo>
                  <a:pt x="5163" y="197"/>
                </a:lnTo>
                <a:lnTo>
                  <a:pt x="5167" y="209"/>
                </a:lnTo>
                <a:lnTo>
                  <a:pt x="5170" y="223"/>
                </a:lnTo>
                <a:lnTo>
                  <a:pt x="5174" y="237"/>
                </a:lnTo>
                <a:lnTo>
                  <a:pt x="5176" y="251"/>
                </a:lnTo>
                <a:lnTo>
                  <a:pt x="5177" y="269"/>
                </a:lnTo>
                <a:lnTo>
                  <a:pt x="5178" y="305"/>
                </a:lnTo>
                <a:lnTo>
                  <a:pt x="5178" y="349"/>
                </a:lnTo>
                <a:lnTo>
                  <a:pt x="5178" y="373"/>
                </a:lnTo>
                <a:lnTo>
                  <a:pt x="5177" y="395"/>
                </a:lnTo>
                <a:lnTo>
                  <a:pt x="5172" y="436"/>
                </a:lnTo>
                <a:lnTo>
                  <a:pt x="5167" y="473"/>
                </a:lnTo>
                <a:lnTo>
                  <a:pt x="5164" y="509"/>
                </a:lnTo>
                <a:lnTo>
                  <a:pt x="5163" y="526"/>
                </a:lnTo>
                <a:lnTo>
                  <a:pt x="5163" y="545"/>
                </a:lnTo>
                <a:lnTo>
                  <a:pt x="5164" y="563"/>
                </a:lnTo>
                <a:lnTo>
                  <a:pt x="5166" y="582"/>
                </a:lnTo>
                <a:lnTo>
                  <a:pt x="5169" y="602"/>
                </a:lnTo>
                <a:lnTo>
                  <a:pt x="5176" y="623"/>
                </a:lnTo>
                <a:lnTo>
                  <a:pt x="5183" y="644"/>
                </a:lnTo>
                <a:lnTo>
                  <a:pt x="5193" y="668"/>
                </a:lnTo>
                <a:lnTo>
                  <a:pt x="5203" y="694"/>
                </a:lnTo>
                <a:lnTo>
                  <a:pt x="5210" y="720"/>
                </a:lnTo>
                <a:lnTo>
                  <a:pt x="5217" y="747"/>
                </a:lnTo>
                <a:lnTo>
                  <a:pt x="5221" y="774"/>
                </a:lnTo>
                <a:lnTo>
                  <a:pt x="5225" y="802"/>
                </a:lnTo>
                <a:lnTo>
                  <a:pt x="5227" y="830"/>
                </a:lnTo>
                <a:lnTo>
                  <a:pt x="5232" y="886"/>
                </a:lnTo>
                <a:lnTo>
                  <a:pt x="5234" y="939"/>
                </a:lnTo>
                <a:lnTo>
                  <a:pt x="5236" y="963"/>
                </a:lnTo>
                <a:lnTo>
                  <a:pt x="5239" y="986"/>
                </a:lnTo>
                <a:lnTo>
                  <a:pt x="5242" y="1008"/>
                </a:lnTo>
                <a:lnTo>
                  <a:pt x="5248" y="1028"/>
                </a:lnTo>
                <a:lnTo>
                  <a:pt x="5253" y="1045"/>
                </a:lnTo>
                <a:lnTo>
                  <a:pt x="5257" y="1053"/>
                </a:lnTo>
                <a:lnTo>
                  <a:pt x="5262" y="1060"/>
                </a:lnTo>
                <a:lnTo>
                  <a:pt x="5276" y="1081"/>
                </a:lnTo>
                <a:lnTo>
                  <a:pt x="5293" y="1102"/>
                </a:lnTo>
                <a:lnTo>
                  <a:pt x="5329" y="1145"/>
                </a:lnTo>
                <a:lnTo>
                  <a:pt x="5347" y="1168"/>
                </a:lnTo>
                <a:lnTo>
                  <a:pt x="5362" y="1190"/>
                </a:lnTo>
                <a:lnTo>
                  <a:pt x="5368" y="1201"/>
                </a:lnTo>
                <a:lnTo>
                  <a:pt x="5373" y="1212"/>
                </a:lnTo>
                <a:lnTo>
                  <a:pt x="5378" y="1222"/>
                </a:lnTo>
                <a:lnTo>
                  <a:pt x="5381" y="1234"/>
                </a:lnTo>
                <a:lnTo>
                  <a:pt x="5386" y="1256"/>
                </a:lnTo>
                <a:lnTo>
                  <a:pt x="5388" y="1276"/>
                </a:lnTo>
                <a:lnTo>
                  <a:pt x="5389" y="1287"/>
                </a:lnTo>
                <a:lnTo>
                  <a:pt x="5389" y="1296"/>
                </a:lnTo>
                <a:lnTo>
                  <a:pt x="5387" y="1306"/>
                </a:lnTo>
                <a:lnTo>
                  <a:pt x="5385" y="1316"/>
                </a:lnTo>
                <a:lnTo>
                  <a:pt x="5383" y="1324"/>
                </a:lnTo>
                <a:lnTo>
                  <a:pt x="5379" y="1333"/>
                </a:lnTo>
                <a:lnTo>
                  <a:pt x="5372" y="1342"/>
                </a:lnTo>
                <a:lnTo>
                  <a:pt x="5366" y="1350"/>
                </a:lnTo>
                <a:lnTo>
                  <a:pt x="5357" y="1358"/>
                </a:lnTo>
                <a:lnTo>
                  <a:pt x="5348" y="1365"/>
                </a:lnTo>
                <a:lnTo>
                  <a:pt x="5336" y="1373"/>
                </a:lnTo>
                <a:lnTo>
                  <a:pt x="5323" y="1379"/>
                </a:lnTo>
                <a:lnTo>
                  <a:pt x="5309" y="1386"/>
                </a:lnTo>
                <a:lnTo>
                  <a:pt x="5297" y="1394"/>
                </a:lnTo>
                <a:lnTo>
                  <a:pt x="5286" y="1404"/>
                </a:lnTo>
                <a:lnTo>
                  <a:pt x="5278" y="1414"/>
                </a:lnTo>
                <a:lnTo>
                  <a:pt x="5271" y="1424"/>
                </a:lnTo>
                <a:lnTo>
                  <a:pt x="5265" y="1435"/>
                </a:lnTo>
                <a:lnTo>
                  <a:pt x="5261" y="1447"/>
                </a:lnTo>
                <a:lnTo>
                  <a:pt x="5257" y="1460"/>
                </a:lnTo>
                <a:lnTo>
                  <a:pt x="5254" y="1473"/>
                </a:lnTo>
                <a:lnTo>
                  <a:pt x="5252" y="1486"/>
                </a:lnTo>
                <a:lnTo>
                  <a:pt x="5251" y="1512"/>
                </a:lnTo>
                <a:lnTo>
                  <a:pt x="5251" y="1540"/>
                </a:lnTo>
                <a:lnTo>
                  <a:pt x="5251" y="1567"/>
                </a:lnTo>
                <a:lnTo>
                  <a:pt x="5251" y="1600"/>
                </a:lnTo>
                <a:lnTo>
                  <a:pt x="5253" y="1640"/>
                </a:lnTo>
                <a:lnTo>
                  <a:pt x="5257" y="1730"/>
                </a:lnTo>
                <a:lnTo>
                  <a:pt x="5265" y="1839"/>
                </a:lnTo>
                <a:lnTo>
                  <a:pt x="5264" y="1844"/>
                </a:lnTo>
                <a:lnTo>
                  <a:pt x="5259" y="1857"/>
                </a:lnTo>
                <a:lnTo>
                  <a:pt x="5255" y="1867"/>
                </a:lnTo>
                <a:lnTo>
                  <a:pt x="5250" y="1877"/>
                </a:lnTo>
                <a:lnTo>
                  <a:pt x="5242" y="1888"/>
                </a:lnTo>
                <a:lnTo>
                  <a:pt x="5233" y="1899"/>
                </a:lnTo>
                <a:lnTo>
                  <a:pt x="5221" y="1911"/>
                </a:lnTo>
                <a:lnTo>
                  <a:pt x="5206" y="1923"/>
                </a:lnTo>
                <a:lnTo>
                  <a:pt x="5188" y="1935"/>
                </a:lnTo>
                <a:lnTo>
                  <a:pt x="5167" y="1945"/>
                </a:lnTo>
                <a:lnTo>
                  <a:pt x="5143" y="1954"/>
                </a:lnTo>
                <a:lnTo>
                  <a:pt x="5129" y="1958"/>
                </a:lnTo>
                <a:lnTo>
                  <a:pt x="5116" y="1962"/>
                </a:lnTo>
                <a:lnTo>
                  <a:pt x="5100" y="1966"/>
                </a:lnTo>
                <a:lnTo>
                  <a:pt x="5083" y="1969"/>
                </a:lnTo>
                <a:lnTo>
                  <a:pt x="5066" y="1971"/>
                </a:lnTo>
                <a:lnTo>
                  <a:pt x="5048" y="1973"/>
                </a:lnTo>
                <a:lnTo>
                  <a:pt x="5026" y="1974"/>
                </a:lnTo>
                <a:lnTo>
                  <a:pt x="5006" y="1975"/>
                </a:lnTo>
                <a:lnTo>
                  <a:pt x="4969" y="1974"/>
                </a:lnTo>
                <a:lnTo>
                  <a:pt x="4953" y="1974"/>
                </a:lnTo>
                <a:lnTo>
                  <a:pt x="4938" y="1975"/>
                </a:lnTo>
                <a:lnTo>
                  <a:pt x="4925" y="1977"/>
                </a:lnTo>
                <a:lnTo>
                  <a:pt x="4914" y="1981"/>
                </a:lnTo>
                <a:lnTo>
                  <a:pt x="4908" y="1984"/>
                </a:lnTo>
                <a:lnTo>
                  <a:pt x="4904" y="1987"/>
                </a:lnTo>
                <a:lnTo>
                  <a:pt x="4900" y="1991"/>
                </a:lnTo>
                <a:lnTo>
                  <a:pt x="4895" y="1996"/>
                </a:lnTo>
                <a:lnTo>
                  <a:pt x="4892" y="2001"/>
                </a:lnTo>
                <a:lnTo>
                  <a:pt x="4889" y="2008"/>
                </a:lnTo>
                <a:lnTo>
                  <a:pt x="4887" y="2015"/>
                </a:lnTo>
                <a:lnTo>
                  <a:pt x="4885" y="2024"/>
                </a:lnTo>
                <a:lnTo>
                  <a:pt x="4882" y="2033"/>
                </a:lnTo>
                <a:lnTo>
                  <a:pt x="4882" y="2044"/>
                </a:lnTo>
                <a:lnTo>
                  <a:pt x="4881" y="2068"/>
                </a:lnTo>
                <a:lnTo>
                  <a:pt x="4883" y="2098"/>
                </a:lnTo>
                <a:lnTo>
                  <a:pt x="4888" y="2133"/>
                </a:lnTo>
                <a:lnTo>
                  <a:pt x="4891" y="2151"/>
                </a:lnTo>
                <a:lnTo>
                  <a:pt x="4896" y="2171"/>
                </a:lnTo>
                <a:lnTo>
                  <a:pt x="4903" y="2190"/>
                </a:lnTo>
                <a:lnTo>
                  <a:pt x="4911" y="2208"/>
                </a:lnTo>
                <a:lnTo>
                  <a:pt x="4921" y="2228"/>
                </a:lnTo>
                <a:lnTo>
                  <a:pt x="4932" y="2246"/>
                </a:lnTo>
                <a:lnTo>
                  <a:pt x="4944" y="2265"/>
                </a:lnTo>
                <a:lnTo>
                  <a:pt x="4957" y="2284"/>
                </a:lnTo>
                <a:lnTo>
                  <a:pt x="4971" y="2303"/>
                </a:lnTo>
                <a:lnTo>
                  <a:pt x="4986" y="2321"/>
                </a:lnTo>
                <a:lnTo>
                  <a:pt x="5018" y="2360"/>
                </a:lnTo>
                <a:lnTo>
                  <a:pt x="5052" y="2399"/>
                </a:lnTo>
                <a:lnTo>
                  <a:pt x="5090" y="2437"/>
                </a:lnTo>
                <a:lnTo>
                  <a:pt x="5166" y="2518"/>
                </a:lnTo>
                <a:lnTo>
                  <a:pt x="5204" y="2560"/>
                </a:lnTo>
                <a:lnTo>
                  <a:pt x="5241" y="2602"/>
                </a:lnTo>
                <a:lnTo>
                  <a:pt x="5277" y="2646"/>
                </a:lnTo>
                <a:lnTo>
                  <a:pt x="5294" y="2668"/>
                </a:lnTo>
                <a:lnTo>
                  <a:pt x="5310" y="2691"/>
                </a:lnTo>
                <a:lnTo>
                  <a:pt x="5325" y="2713"/>
                </a:lnTo>
                <a:lnTo>
                  <a:pt x="5340" y="2737"/>
                </a:lnTo>
                <a:lnTo>
                  <a:pt x="5354" y="2761"/>
                </a:lnTo>
                <a:lnTo>
                  <a:pt x="5367" y="2785"/>
                </a:lnTo>
                <a:lnTo>
                  <a:pt x="5380" y="2811"/>
                </a:lnTo>
                <a:lnTo>
                  <a:pt x="5396" y="2841"/>
                </a:lnTo>
                <a:lnTo>
                  <a:pt x="5435" y="2909"/>
                </a:lnTo>
                <a:lnTo>
                  <a:pt x="5482" y="2986"/>
                </a:lnTo>
                <a:lnTo>
                  <a:pt x="5535" y="3072"/>
                </a:lnTo>
                <a:lnTo>
                  <a:pt x="5594" y="3163"/>
                </a:lnTo>
                <a:lnTo>
                  <a:pt x="5656" y="3259"/>
                </a:lnTo>
                <a:lnTo>
                  <a:pt x="5720" y="3358"/>
                </a:lnTo>
                <a:lnTo>
                  <a:pt x="5787" y="3455"/>
                </a:lnTo>
                <a:lnTo>
                  <a:pt x="5854" y="3552"/>
                </a:lnTo>
                <a:lnTo>
                  <a:pt x="5919" y="3646"/>
                </a:lnTo>
                <a:lnTo>
                  <a:pt x="5981" y="3734"/>
                </a:lnTo>
                <a:lnTo>
                  <a:pt x="6039" y="3813"/>
                </a:lnTo>
                <a:lnTo>
                  <a:pt x="6093" y="3883"/>
                </a:lnTo>
                <a:lnTo>
                  <a:pt x="6139" y="3942"/>
                </a:lnTo>
                <a:lnTo>
                  <a:pt x="6160" y="3967"/>
                </a:lnTo>
                <a:lnTo>
                  <a:pt x="6178" y="3988"/>
                </a:lnTo>
                <a:lnTo>
                  <a:pt x="6194" y="4005"/>
                </a:lnTo>
                <a:lnTo>
                  <a:pt x="6208" y="4018"/>
                </a:lnTo>
                <a:lnTo>
                  <a:pt x="6222" y="4029"/>
                </a:lnTo>
                <a:lnTo>
                  <a:pt x="6237" y="4042"/>
                </a:lnTo>
                <a:lnTo>
                  <a:pt x="6277" y="4070"/>
                </a:lnTo>
                <a:lnTo>
                  <a:pt x="6324" y="4100"/>
                </a:lnTo>
                <a:lnTo>
                  <a:pt x="6378" y="4133"/>
                </a:lnTo>
                <a:lnTo>
                  <a:pt x="6438" y="4168"/>
                </a:lnTo>
                <a:lnTo>
                  <a:pt x="6502" y="4204"/>
                </a:lnTo>
                <a:lnTo>
                  <a:pt x="6571" y="4240"/>
                </a:lnTo>
                <a:lnTo>
                  <a:pt x="6641" y="4275"/>
                </a:lnTo>
                <a:lnTo>
                  <a:pt x="6713" y="4310"/>
                </a:lnTo>
                <a:lnTo>
                  <a:pt x="6785" y="4343"/>
                </a:lnTo>
                <a:lnTo>
                  <a:pt x="6856" y="4374"/>
                </a:lnTo>
                <a:lnTo>
                  <a:pt x="6924" y="4402"/>
                </a:lnTo>
                <a:lnTo>
                  <a:pt x="6989" y="4425"/>
                </a:lnTo>
                <a:lnTo>
                  <a:pt x="7019" y="4436"/>
                </a:lnTo>
                <a:lnTo>
                  <a:pt x="7049" y="4445"/>
                </a:lnTo>
                <a:lnTo>
                  <a:pt x="7077" y="4452"/>
                </a:lnTo>
                <a:lnTo>
                  <a:pt x="7103" y="4459"/>
                </a:lnTo>
                <a:lnTo>
                  <a:pt x="7128" y="4464"/>
                </a:lnTo>
                <a:lnTo>
                  <a:pt x="7150" y="4467"/>
                </a:lnTo>
                <a:lnTo>
                  <a:pt x="7175" y="4472"/>
                </a:lnTo>
                <a:lnTo>
                  <a:pt x="7203" y="4476"/>
                </a:lnTo>
                <a:lnTo>
                  <a:pt x="7273" y="4490"/>
                </a:lnTo>
                <a:lnTo>
                  <a:pt x="7357" y="4509"/>
                </a:lnTo>
                <a:lnTo>
                  <a:pt x="7452" y="4532"/>
                </a:lnTo>
                <a:lnTo>
                  <a:pt x="7667" y="4584"/>
                </a:lnTo>
                <a:lnTo>
                  <a:pt x="7896" y="4641"/>
                </a:lnTo>
                <a:lnTo>
                  <a:pt x="8119" y="4696"/>
                </a:lnTo>
                <a:lnTo>
                  <a:pt x="8222" y="4720"/>
                </a:lnTo>
                <a:lnTo>
                  <a:pt x="8316" y="4741"/>
                </a:lnTo>
                <a:lnTo>
                  <a:pt x="8396" y="4757"/>
                </a:lnTo>
                <a:lnTo>
                  <a:pt x="8432" y="4764"/>
                </a:lnTo>
                <a:lnTo>
                  <a:pt x="8463" y="4769"/>
                </a:lnTo>
                <a:lnTo>
                  <a:pt x="8491" y="4772"/>
                </a:lnTo>
                <a:lnTo>
                  <a:pt x="8514" y="4775"/>
                </a:lnTo>
                <a:lnTo>
                  <a:pt x="8531" y="4775"/>
                </a:lnTo>
                <a:lnTo>
                  <a:pt x="8537" y="4773"/>
                </a:lnTo>
                <a:lnTo>
                  <a:pt x="8543" y="4772"/>
                </a:lnTo>
                <a:lnTo>
                  <a:pt x="8560" y="4767"/>
                </a:lnTo>
                <a:lnTo>
                  <a:pt x="8573" y="4761"/>
                </a:lnTo>
                <a:lnTo>
                  <a:pt x="8583" y="4753"/>
                </a:lnTo>
                <a:lnTo>
                  <a:pt x="8591" y="4746"/>
                </a:lnTo>
                <a:lnTo>
                  <a:pt x="8596" y="4738"/>
                </a:lnTo>
                <a:lnTo>
                  <a:pt x="8601" y="4730"/>
                </a:lnTo>
                <a:lnTo>
                  <a:pt x="8608" y="4714"/>
                </a:lnTo>
                <a:lnTo>
                  <a:pt x="8612" y="4706"/>
                </a:lnTo>
                <a:lnTo>
                  <a:pt x="8619" y="4698"/>
                </a:lnTo>
                <a:lnTo>
                  <a:pt x="8626" y="4690"/>
                </a:lnTo>
                <a:lnTo>
                  <a:pt x="8637" y="4682"/>
                </a:lnTo>
                <a:lnTo>
                  <a:pt x="8651" y="4675"/>
                </a:lnTo>
                <a:lnTo>
                  <a:pt x="8668" y="4668"/>
                </a:lnTo>
                <a:lnTo>
                  <a:pt x="8690" y="4662"/>
                </a:lnTo>
                <a:lnTo>
                  <a:pt x="8718" y="4656"/>
                </a:lnTo>
                <a:lnTo>
                  <a:pt x="8751" y="4651"/>
                </a:lnTo>
                <a:lnTo>
                  <a:pt x="8791" y="4648"/>
                </a:lnTo>
                <a:lnTo>
                  <a:pt x="8837" y="4646"/>
                </a:lnTo>
                <a:lnTo>
                  <a:pt x="8887" y="4643"/>
                </a:lnTo>
                <a:lnTo>
                  <a:pt x="8995" y="4641"/>
                </a:lnTo>
                <a:lnTo>
                  <a:pt x="9107" y="4640"/>
                </a:lnTo>
                <a:lnTo>
                  <a:pt x="9213" y="4638"/>
                </a:lnTo>
                <a:lnTo>
                  <a:pt x="9260" y="4636"/>
                </a:lnTo>
                <a:lnTo>
                  <a:pt x="9302" y="4634"/>
                </a:lnTo>
                <a:lnTo>
                  <a:pt x="9339" y="4631"/>
                </a:lnTo>
                <a:lnTo>
                  <a:pt x="9368" y="4626"/>
                </a:lnTo>
                <a:lnTo>
                  <a:pt x="9379" y="4623"/>
                </a:lnTo>
                <a:lnTo>
                  <a:pt x="9388" y="4620"/>
                </a:lnTo>
                <a:lnTo>
                  <a:pt x="9394" y="4617"/>
                </a:lnTo>
                <a:lnTo>
                  <a:pt x="9399" y="4612"/>
                </a:lnTo>
                <a:lnTo>
                  <a:pt x="9407" y="4596"/>
                </a:lnTo>
                <a:lnTo>
                  <a:pt x="9420" y="4566"/>
                </a:lnTo>
                <a:lnTo>
                  <a:pt x="9459" y="4469"/>
                </a:lnTo>
                <a:lnTo>
                  <a:pt x="9508" y="4342"/>
                </a:lnTo>
                <a:lnTo>
                  <a:pt x="9562" y="4198"/>
                </a:lnTo>
                <a:lnTo>
                  <a:pt x="9660" y="3933"/>
                </a:lnTo>
                <a:lnTo>
                  <a:pt x="9704" y="3815"/>
                </a:lnTo>
                <a:lnTo>
                  <a:pt x="12314" y="4670"/>
                </a:lnTo>
                <a:lnTo>
                  <a:pt x="11400" y="7630"/>
                </a:lnTo>
                <a:lnTo>
                  <a:pt x="8747" y="6860"/>
                </a:lnTo>
                <a:lnTo>
                  <a:pt x="9066" y="5946"/>
                </a:lnTo>
                <a:lnTo>
                  <a:pt x="9211" y="5424"/>
                </a:lnTo>
                <a:lnTo>
                  <a:pt x="9190" y="5414"/>
                </a:lnTo>
                <a:lnTo>
                  <a:pt x="9169" y="5402"/>
                </a:lnTo>
                <a:lnTo>
                  <a:pt x="9140" y="5389"/>
                </a:lnTo>
                <a:lnTo>
                  <a:pt x="9107" y="5375"/>
                </a:lnTo>
                <a:lnTo>
                  <a:pt x="9088" y="5370"/>
                </a:lnTo>
                <a:lnTo>
                  <a:pt x="9070" y="5363"/>
                </a:lnTo>
                <a:lnTo>
                  <a:pt x="9051" y="5359"/>
                </a:lnTo>
                <a:lnTo>
                  <a:pt x="9031" y="5356"/>
                </a:lnTo>
                <a:lnTo>
                  <a:pt x="9012" y="5353"/>
                </a:lnTo>
                <a:lnTo>
                  <a:pt x="8993" y="5352"/>
                </a:lnTo>
                <a:lnTo>
                  <a:pt x="8971" y="5351"/>
                </a:lnTo>
                <a:lnTo>
                  <a:pt x="8943" y="5350"/>
                </a:lnTo>
                <a:lnTo>
                  <a:pt x="8878" y="5343"/>
                </a:lnTo>
                <a:lnTo>
                  <a:pt x="8801" y="5334"/>
                </a:lnTo>
                <a:lnTo>
                  <a:pt x="8723" y="5323"/>
                </a:lnTo>
                <a:lnTo>
                  <a:pt x="8587" y="5303"/>
                </a:lnTo>
                <a:lnTo>
                  <a:pt x="8529" y="5294"/>
                </a:lnTo>
                <a:lnTo>
                  <a:pt x="8511" y="5319"/>
                </a:lnTo>
                <a:lnTo>
                  <a:pt x="8493" y="5345"/>
                </a:lnTo>
                <a:lnTo>
                  <a:pt x="8471" y="5374"/>
                </a:lnTo>
                <a:lnTo>
                  <a:pt x="8458" y="5389"/>
                </a:lnTo>
                <a:lnTo>
                  <a:pt x="8445" y="5403"/>
                </a:lnTo>
                <a:lnTo>
                  <a:pt x="8432" y="5417"/>
                </a:lnTo>
                <a:lnTo>
                  <a:pt x="8418" y="5429"/>
                </a:lnTo>
                <a:lnTo>
                  <a:pt x="8405" y="5439"/>
                </a:lnTo>
                <a:lnTo>
                  <a:pt x="8392" y="5447"/>
                </a:lnTo>
                <a:lnTo>
                  <a:pt x="8387" y="5450"/>
                </a:lnTo>
                <a:lnTo>
                  <a:pt x="8380" y="5452"/>
                </a:lnTo>
                <a:lnTo>
                  <a:pt x="8375" y="5453"/>
                </a:lnTo>
                <a:lnTo>
                  <a:pt x="8369" y="5453"/>
                </a:lnTo>
                <a:lnTo>
                  <a:pt x="8337" y="5459"/>
                </a:lnTo>
                <a:lnTo>
                  <a:pt x="8300" y="5463"/>
                </a:lnTo>
                <a:lnTo>
                  <a:pt x="8252" y="5468"/>
                </a:lnTo>
                <a:lnTo>
                  <a:pt x="8198" y="5474"/>
                </a:lnTo>
                <a:lnTo>
                  <a:pt x="8136" y="5478"/>
                </a:lnTo>
                <a:lnTo>
                  <a:pt x="8072" y="5481"/>
                </a:lnTo>
                <a:lnTo>
                  <a:pt x="8006" y="5482"/>
                </a:lnTo>
                <a:lnTo>
                  <a:pt x="7972" y="5483"/>
                </a:lnTo>
                <a:lnTo>
                  <a:pt x="7934" y="5486"/>
                </a:lnTo>
                <a:lnTo>
                  <a:pt x="7852" y="5490"/>
                </a:lnTo>
                <a:lnTo>
                  <a:pt x="7759" y="5495"/>
                </a:lnTo>
                <a:lnTo>
                  <a:pt x="7711" y="5497"/>
                </a:lnTo>
                <a:lnTo>
                  <a:pt x="7661" y="5498"/>
                </a:lnTo>
                <a:lnTo>
                  <a:pt x="7609" y="5498"/>
                </a:lnTo>
                <a:lnTo>
                  <a:pt x="7556" y="5497"/>
                </a:lnTo>
                <a:lnTo>
                  <a:pt x="7503" y="5494"/>
                </a:lnTo>
                <a:lnTo>
                  <a:pt x="7450" y="5489"/>
                </a:lnTo>
                <a:lnTo>
                  <a:pt x="7423" y="5486"/>
                </a:lnTo>
                <a:lnTo>
                  <a:pt x="7396" y="5481"/>
                </a:lnTo>
                <a:lnTo>
                  <a:pt x="7369" y="5476"/>
                </a:lnTo>
                <a:lnTo>
                  <a:pt x="7343" y="5471"/>
                </a:lnTo>
                <a:lnTo>
                  <a:pt x="7317" y="5464"/>
                </a:lnTo>
                <a:lnTo>
                  <a:pt x="7290" y="5457"/>
                </a:lnTo>
                <a:lnTo>
                  <a:pt x="7264" y="5448"/>
                </a:lnTo>
                <a:lnTo>
                  <a:pt x="7237" y="5439"/>
                </a:lnTo>
                <a:lnTo>
                  <a:pt x="7005" y="5355"/>
                </a:lnTo>
                <a:lnTo>
                  <a:pt x="6748" y="5262"/>
                </a:lnTo>
                <a:lnTo>
                  <a:pt x="6508" y="5174"/>
                </a:lnTo>
                <a:lnTo>
                  <a:pt x="6406" y="5136"/>
                </a:lnTo>
                <a:lnTo>
                  <a:pt x="6324" y="5105"/>
                </a:lnTo>
                <a:lnTo>
                  <a:pt x="6281" y="5088"/>
                </a:lnTo>
                <a:lnTo>
                  <a:pt x="6224" y="5062"/>
                </a:lnTo>
                <a:lnTo>
                  <a:pt x="6157" y="5030"/>
                </a:lnTo>
                <a:lnTo>
                  <a:pt x="6079" y="4994"/>
                </a:lnTo>
                <a:lnTo>
                  <a:pt x="5906" y="4909"/>
                </a:lnTo>
                <a:lnTo>
                  <a:pt x="5724" y="4817"/>
                </a:lnTo>
                <a:lnTo>
                  <a:pt x="5551" y="4729"/>
                </a:lnTo>
                <a:lnTo>
                  <a:pt x="5405" y="4655"/>
                </a:lnTo>
                <a:lnTo>
                  <a:pt x="5265" y="4583"/>
                </a:lnTo>
                <a:lnTo>
                  <a:pt x="5249" y="4692"/>
                </a:lnTo>
                <a:lnTo>
                  <a:pt x="5211" y="4937"/>
                </a:lnTo>
                <a:lnTo>
                  <a:pt x="5189" y="5074"/>
                </a:lnTo>
                <a:lnTo>
                  <a:pt x="5167" y="5202"/>
                </a:lnTo>
                <a:lnTo>
                  <a:pt x="5149" y="5304"/>
                </a:lnTo>
                <a:lnTo>
                  <a:pt x="5140" y="5342"/>
                </a:lnTo>
                <a:lnTo>
                  <a:pt x="5134" y="5367"/>
                </a:lnTo>
                <a:lnTo>
                  <a:pt x="5128" y="5390"/>
                </a:lnTo>
                <a:lnTo>
                  <a:pt x="5122" y="5420"/>
                </a:lnTo>
                <a:lnTo>
                  <a:pt x="5107" y="5497"/>
                </a:lnTo>
                <a:lnTo>
                  <a:pt x="5090" y="5592"/>
                </a:lnTo>
                <a:lnTo>
                  <a:pt x="5069" y="5695"/>
                </a:lnTo>
                <a:lnTo>
                  <a:pt x="5059" y="5748"/>
                </a:lnTo>
                <a:lnTo>
                  <a:pt x="5047" y="5798"/>
                </a:lnTo>
                <a:lnTo>
                  <a:pt x="5034" y="5849"/>
                </a:lnTo>
                <a:lnTo>
                  <a:pt x="5020" y="5895"/>
                </a:lnTo>
                <a:lnTo>
                  <a:pt x="5006" y="5938"/>
                </a:lnTo>
                <a:lnTo>
                  <a:pt x="5000" y="5957"/>
                </a:lnTo>
                <a:lnTo>
                  <a:pt x="4992" y="5976"/>
                </a:lnTo>
                <a:lnTo>
                  <a:pt x="4984" y="5993"/>
                </a:lnTo>
                <a:lnTo>
                  <a:pt x="4976" y="6009"/>
                </a:lnTo>
                <a:lnTo>
                  <a:pt x="4968" y="6022"/>
                </a:lnTo>
                <a:lnTo>
                  <a:pt x="4961" y="6033"/>
                </a:lnTo>
                <a:lnTo>
                  <a:pt x="4931" y="6073"/>
                </a:lnTo>
                <a:lnTo>
                  <a:pt x="4908" y="6105"/>
                </a:lnTo>
                <a:lnTo>
                  <a:pt x="4890" y="6132"/>
                </a:lnTo>
                <a:lnTo>
                  <a:pt x="4883" y="6145"/>
                </a:lnTo>
                <a:lnTo>
                  <a:pt x="4877" y="6157"/>
                </a:lnTo>
                <a:lnTo>
                  <a:pt x="4873" y="6170"/>
                </a:lnTo>
                <a:lnTo>
                  <a:pt x="4868" y="6182"/>
                </a:lnTo>
                <a:lnTo>
                  <a:pt x="4865" y="6196"/>
                </a:lnTo>
                <a:lnTo>
                  <a:pt x="4863" y="6210"/>
                </a:lnTo>
                <a:lnTo>
                  <a:pt x="4861" y="6225"/>
                </a:lnTo>
                <a:lnTo>
                  <a:pt x="4860" y="6242"/>
                </a:lnTo>
                <a:lnTo>
                  <a:pt x="4859" y="6280"/>
                </a:lnTo>
                <a:lnTo>
                  <a:pt x="4860" y="6292"/>
                </a:lnTo>
                <a:lnTo>
                  <a:pt x="4861" y="6304"/>
                </a:lnTo>
                <a:lnTo>
                  <a:pt x="4864" y="6317"/>
                </a:lnTo>
                <a:lnTo>
                  <a:pt x="4867" y="6331"/>
                </a:lnTo>
                <a:lnTo>
                  <a:pt x="4877" y="6361"/>
                </a:lnTo>
                <a:lnTo>
                  <a:pt x="4890" y="6394"/>
                </a:lnTo>
                <a:lnTo>
                  <a:pt x="4905" y="6430"/>
                </a:lnTo>
                <a:lnTo>
                  <a:pt x="4922" y="6467"/>
                </a:lnTo>
                <a:lnTo>
                  <a:pt x="4961" y="6549"/>
                </a:lnTo>
                <a:lnTo>
                  <a:pt x="5003" y="6635"/>
                </a:lnTo>
                <a:lnTo>
                  <a:pt x="5023" y="6680"/>
                </a:lnTo>
                <a:lnTo>
                  <a:pt x="5042" y="6725"/>
                </a:lnTo>
                <a:lnTo>
                  <a:pt x="5062" y="6770"/>
                </a:lnTo>
                <a:lnTo>
                  <a:pt x="5079" y="6815"/>
                </a:lnTo>
                <a:lnTo>
                  <a:pt x="5093" y="6860"/>
                </a:lnTo>
                <a:lnTo>
                  <a:pt x="5106" y="6905"/>
                </a:lnTo>
                <a:lnTo>
                  <a:pt x="5113" y="6930"/>
                </a:lnTo>
                <a:lnTo>
                  <a:pt x="5124" y="6965"/>
                </a:lnTo>
                <a:lnTo>
                  <a:pt x="5139" y="7008"/>
                </a:lnTo>
                <a:lnTo>
                  <a:pt x="5157" y="7058"/>
                </a:lnTo>
                <a:lnTo>
                  <a:pt x="5203" y="7179"/>
                </a:lnTo>
                <a:lnTo>
                  <a:pt x="5258" y="7323"/>
                </a:lnTo>
                <a:lnTo>
                  <a:pt x="5322" y="7486"/>
                </a:lnTo>
                <a:lnTo>
                  <a:pt x="5392" y="7662"/>
                </a:lnTo>
                <a:lnTo>
                  <a:pt x="5543" y="8039"/>
                </a:lnTo>
                <a:lnTo>
                  <a:pt x="5694" y="8417"/>
                </a:lnTo>
                <a:lnTo>
                  <a:pt x="5830" y="8760"/>
                </a:lnTo>
                <a:lnTo>
                  <a:pt x="5887" y="8907"/>
                </a:lnTo>
                <a:lnTo>
                  <a:pt x="5934" y="9031"/>
                </a:lnTo>
                <a:lnTo>
                  <a:pt x="5970" y="9129"/>
                </a:lnTo>
                <a:lnTo>
                  <a:pt x="5981" y="9167"/>
                </a:lnTo>
                <a:lnTo>
                  <a:pt x="5990" y="9196"/>
                </a:lnTo>
                <a:lnTo>
                  <a:pt x="6035" y="9352"/>
                </a:lnTo>
                <a:lnTo>
                  <a:pt x="6107" y="9606"/>
                </a:lnTo>
                <a:lnTo>
                  <a:pt x="6152" y="9757"/>
                </a:lnTo>
                <a:lnTo>
                  <a:pt x="6201" y="9922"/>
                </a:lnTo>
                <a:lnTo>
                  <a:pt x="6252" y="10094"/>
                </a:lnTo>
                <a:lnTo>
                  <a:pt x="6306" y="10269"/>
                </a:lnTo>
                <a:lnTo>
                  <a:pt x="6361" y="10443"/>
                </a:lnTo>
                <a:lnTo>
                  <a:pt x="6415" y="10612"/>
                </a:lnTo>
                <a:lnTo>
                  <a:pt x="6469" y="10772"/>
                </a:lnTo>
                <a:lnTo>
                  <a:pt x="6495" y="10849"/>
                </a:lnTo>
                <a:lnTo>
                  <a:pt x="6521" y="10921"/>
                </a:lnTo>
                <a:lnTo>
                  <a:pt x="6545" y="10988"/>
                </a:lnTo>
                <a:lnTo>
                  <a:pt x="6569" y="11051"/>
                </a:lnTo>
                <a:lnTo>
                  <a:pt x="6592" y="11109"/>
                </a:lnTo>
                <a:lnTo>
                  <a:pt x="6614" y="11160"/>
                </a:lnTo>
                <a:lnTo>
                  <a:pt x="6635" y="11205"/>
                </a:lnTo>
                <a:lnTo>
                  <a:pt x="6653" y="11244"/>
                </a:lnTo>
                <a:lnTo>
                  <a:pt x="6671" y="11275"/>
                </a:lnTo>
                <a:lnTo>
                  <a:pt x="6679" y="11287"/>
                </a:lnTo>
                <a:lnTo>
                  <a:pt x="6686" y="11298"/>
                </a:lnTo>
                <a:lnTo>
                  <a:pt x="6701" y="11317"/>
                </a:lnTo>
                <a:lnTo>
                  <a:pt x="6715" y="11337"/>
                </a:lnTo>
                <a:lnTo>
                  <a:pt x="6729" y="11359"/>
                </a:lnTo>
                <a:lnTo>
                  <a:pt x="6742" y="11380"/>
                </a:lnTo>
                <a:lnTo>
                  <a:pt x="6755" y="11403"/>
                </a:lnTo>
                <a:lnTo>
                  <a:pt x="6767" y="11427"/>
                </a:lnTo>
                <a:lnTo>
                  <a:pt x="6789" y="11474"/>
                </a:lnTo>
                <a:lnTo>
                  <a:pt x="6812" y="11522"/>
                </a:lnTo>
                <a:lnTo>
                  <a:pt x="6832" y="11571"/>
                </a:lnTo>
                <a:lnTo>
                  <a:pt x="6871" y="11668"/>
                </a:lnTo>
                <a:lnTo>
                  <a:pt x="6890" y="11714"/>
                </a:lnTo>
                <a:lnTo>
                  <a:pt x="6910" y="11760"/>
                </a:lnTo>
                <a:lnTo>
                  <a:pt x="6928" y="11801"/>
                </a:lnTo>
                <a:lnTo>
                  <a:pt x="6947" y="11840"/>
                </a:lnTo>
                <a:lnTo>
                  <a:pt x="6958" y="11858"/>
                </a:lnTo>
                <a:lnTo>
                  <a:pt x="6968" y="11876"/>
                </a:lnTo>
                <a:lnTo>
                  <a:pt x="6978" y="11892"/>
                </a:lnTo>
                <a:lnTo>
                  <a:pt x="6989" y="11906"/>
                </a:lnTo>
                <a:lnTo>
                  <a:pt x="7000" y="11920"/>
                </a:lnTo>
                <a:lnTo>
                  <a:pt x="7011" y="11931"/>
                </a:lnTo>
                <a:lnTo>
                  <a:pt x="7022" y="11942"/>
                </a:lnTo>
                <a:lnTo>
                  <a:pt x="7034" y="11951"/>
                </a:lnTo>
                <a:lnTo>
                  <a:pt x="7085" y="11984"/>
                </a:lnTo>
                <a:lnTo>
                  <a:pt x="7112" y="12000"/>
                </a:lnTo>
                <a:lnTo>
                  <a:pt x="7141" y="12017"/>
                </a:lnTo>
                <a:lnTo>
                  <a:pt x="7170" y="12033"/>
                </a:lnTo>
                <a:lnTo>
                  <a:pt x="7202" y="12050"/>
                </a:lnTo>
                <a:lnTo>
                  <a:pt x="7235" y="12065"/>
                </a:lnTo>
                <a:lnTo>
                  <a:pt x="7271" y="12080"/>
                </a:lnTo>
                <a:lnTo>
                  <a:pt x="7308" y="12094"/>
                </a:lnTo>
                <a:lnTo>
                  <a:pt x="7349" y="12105"/>
                </a:lnTo>
                <a:lnTo>
                  <a:pt x="7392" y="12117"/>
                </a:lnTo>
                <a:lnTo>
                  <a:pt x="7438" y="12128"/>
                </a:lnTo>
                <a:lnTo>
                  <a:pt x="7488" y="12137"/>
                </a:lnTo>
                <a:lnTo>
                  <a:pt x="7541" y="12144"/>
                </a:lnTo>
                <a:lnTo>
                  <a:pt x="7597" y="12149"/>
                </a:lnTo>
                <a:lnTo>
                  <a:pt x="7658" y="12154"/>
                </a:lnTo>
                <a:lnTo>
                  <a:pt x="7717" y="12156"/>
                </a:lnTo>
                <a:lnTo>
                  <a:pt x="7772" y="12157"/>
                </a:lnTo>
                <a:lnTo>
                  <a:pt x="7822" y="12156"/>
                </a:lnTo>
                <a:lnTo>
                  <a:pt x="7867" y="12154"/>
                </a:lnTo>
                <a:lnTo>
                  <a:pt x="7908" y="12152"/>
                </a:lnTo>
                <a:lnTo>
                  <a:pt x="7945" y="12147"/>
                </a:lnTo>
                <a:lnTo>
                  <a:pt x="7980" y="12142"/>
                </a:lnTo>
                <a:lnTo>
                  <a:pt x="8012" y="12136"/>
                </a:lnTo>
                <a:lnTo>
                  <a:pt x="8041" y="12128"/>
                </a:lnTo>
                <a:lnTo>
                  <a:pt x="8069" y="12119"/>
                </a:lnTo>
                <a:lnTo>
                  <a:pt x="8096" y="12111"/>
                </a:lnTo>
                <a:lnTo>
                  <a:pt x="8121" y="12100"/>
                </a:lnTo>
                <a:lnTo>
                  <a:pt x="8146" y="12089"/>
                </a:lnTo>
                <a:lnTo>
                  <a:pt x="8172" y="12078"/>
                </a:lnTo>
                <a:lnTo>
                  <a:pt x="8225" y="12052"/>
                </a:lnTo>
                <a:lnTo>
                  <a:pt x="8277" y="12026"/>
                </a:lnTo>
                <a:lnTo>
                  <a:pt x="8327" y="12004"/>
                </a:lnTo>
                <a:lnTo>
                  <a:pt x="8350" y="11995"/>
                </a:lnTo>
                <a:lnTo>
                  <a:pt x="8373" y="11986"/>
                </a:lnTo>
                <a:lnTo>
                  <a:pt x="8395" y="11979"/>
                </a:lnTo>
                <a:lnTo>
                  <a:pt x="8416" y="11972"/>
                </a:lnTo>
                <a:lnTo>
                  <a:pt x="8436" y="11968"/>
                </a:lnTo>
                <a:lnTo>
                  <a:pt x="8454" y="11965"/>
                </a:lnTo>
                <a:lnTo>
                  <a:pt x="8473" y="11963"/>
                </a:lnTo>
                <a:lnTo>
                  <a:pt x="8489" y="11963"/>
                </a:lnTo>
                <a:lnTo>
                  <a:pt x="8504" y="11964"/>
                </a:lnTo>
                <a:lnTo>
                  <a:pt x="8519" y="11967"/>
                </a:lnTo>
                <a:lnTo>
                  <a:pt x="8532" y="11972"/>
                </a:lnTo>
                <a:lnTo>
                  <a:pt x="8543" y="11980"/>
                </a:lnTo>
                <a:lnTo>
                  <a:pt x="8553" y="11988"/>
                </a:lnTo>
                <a:lnTo>
                  <a:pt x="8563" y="11997"/>
                </a:lnTo>
                <a:lnTo>
                  <a:pt x="8570" y="12008"/>
                </a:lnTo>
                <a:lnTo>
                  <a:pt x="8577" y="12017"/>
                </a:lnTo>
                <a:lnTo>
                  <a:pt x="8582" y="12029"/>
                </a:lnTo>
                <a:lnTo>
                  <a:pt x="8587" y="12041"/>
                </a:lnTo>
                <a:lnTo>
                  <a:pt x="8588" y="12055"/>
                </a:lnTo>
                <a:lnTo>
                  <a:pt x="8589" y="12068"/>
                </a:lnTo>
                <a:lnTo>
                  <a:pt x="8587" y="12083"/>
                </a:lnTo>
                <a:lnTo>
                  <a:pt x="8583" y="12099"/>
                </a:lnTo>
                <a:lnTo>
                  <a:pt x="8578" y="12115"/>
                </a:lnTo>
                <a:lnTo>
                  <a:pt x="8569" y="12132"/>
                </a:lnTo>
                <a:lnTo>
                  <a:pt x="8560" y="12151"/>
                </a:lnTo>
                <a:lnTo>
                  <a:pt x="8547" y="12170"/>
                </a:lnTo>
                <a:lnTo>
                  <a:pt x="8532" y="12190"/>
                </a:lnTo>
                <a:lnTo>
                  <a:pt x="8515" y="12212"/>
                </a:lnTo>
                <a:lnTo>
                  <a:pt x="8493" y="12235"/>
                </a:lnTo>
                <a:lnTo>
                  <a:pt x="8466" y="12261"/>
                </a:lnTo>
                <a:lnTo>
                  <a:pt x="8436" y="12290"/>
                </a:lnTo>
                <a:lnTo>
                  <a:pt x="8403" y="12321"/>
                </a:lnTo>
                <a:lnTo>
                  <a:pt x="8366" y="12354"/>
                </a:lnTo>
                <a:lnTo>
                  <a:pt x="8328" y="12387"/>
                </a:lnTo>
                <a:lnTo>
                  <a:pt x="8286" y="12420"/>
                </a:lnTo>
                <a:lnTo>
                  <a:pt x="8244" y="12455"/>
                </a:lnTo>
                <a:lnTo>
                  <a:pt x="8201" y="12488"/>
                </a:lnTo>
                <a:lnTo>
                  <a:pt x="8157" y="12521"/>
                </a:lnTo>
                <a:lnTo>
                  <a:pt x="8114" y="12553"/>
                </a:lnTo>
                <a:lnTo>
                  <a:pt x="8072" y="12582"/>
                </a:lnTo>
                <a:lnTo>
                  <a:pt x="8030" y="12610"/>
                </a:lnTo>
                <a:lnTo>
                  <a:pt x="7991" y="12636"/>
                </a:lnTo>
                <a:lnTo>
                  <a:pt x="7954" y="12658"/>
                </a:lnTo>
                <a:lnTo>
                  <a:pt x="7919" y="12676"/>
                </a:lnTo>
                <a:lnTo>
                  <a:pt x="7884" y="12692"/>
                </a:lnTo>
                <a:lnTo>
                  <a:pt x="7841" y="12709"/>
                </a:lnTo>
                <a:lnTo>
                  <a:pt x="7795" y="12726"/>
                </a:lnTo>
                <a:lnTo>
                  <a:pt x="7744" y="12745"/>
                </a:lnTo>
                <a:lnTo>
                  <a:pt x="7691" y="12762"/>
                </a:lnTo>
                <a:lnTo>
                  <a:pt x="7636" y="12778"/>
                </a:lnTo>
                <a:lnTo>
                  <a:pt x="7527" y="12810"/>
                </a:lnTo>
                <a:lnTo>
                  <a:pt x="7427" y="12837"/>
                </a:lnTo>
                <a:lnTo>
                  <a:pt x="7344" y="12859"/>
                </a:lnTo>
                <a:lnTo>
                  <a:pt x="7266" y="12879"/>
                </a:lnTo>
                <a:lnTo>
                  <a:pt x="7281" y="12980"/>
                </a:lnTo>
                <a:lnTo>
                  <a:pt x="7189" y="13022"/>
                </a:lnTo>
                <a:lnTo>
                  <a:pt x="6982" y="13113"/>
                </a:lnTo>
                <a:lnTo>
                  <a:pt x="6867" y="13162"/>
                </a:lnTo>
                <a:lnTo>
                  <a:pt x="6761" y="13206"/>
                </a:lnTo>
                <a:lnTo>
                  <a:pt x="6716" y="13225"/>
                </a:lnTo>
                <a:lnTo>
                  <a:pt x="6678" y="13240"/>
                </a:lnTo>
                <a:lnTo>
                  <a:pt x="6647" y="13250"/>
                </a:lnTo>
                <a:lnTo>
                  <a:pt x="6628" y="13256"/>
                </a:lnTo>
                <a:lnTo>
                  <a:pt x="6622" y="13257"/>
                </a:lnTo>
                <a:lnTo>
                  <a:pt x="6615" y="13257"/>
                </a:lnTo>
                <a:lnTo>
                  <a:pt x="6610" y="13256"/>
                </a:lnTo>
                <a:lnTo>
                  <a:pt x="6603" y="13254"/>
                </a:lnTo>
                <a:lnTo>
                  <a:pt x="6598" y="13250"/>
                </a:lnTo>
                <a:lnTo>
                  <a:pt x="6593" y="13247"/>
                </a:lnTo>
                <a:lnTo>
                  <a:pt x="6588" y="13243"/>
                </a:lnTo>
                <a:lnTo>
                  <a:pt x="6583" y="13238"/>
                </a:lnTo>
                <a:lnTo>
                  <a:pt x="6574" y="13226"/>
                </a:lnTo>
                <a:lnTo>
                  <a:pt x="6566" y="13211"/>
                </a:lnTo>
                <a:lnTo>
                  <a:pt x="6557" y="13195"/>
                </a:lnTo>
                <a:lnTo>
                  <a:pt x="6549" y="13176"/>
                </a:lnTo>
                <a:lnTo>
                  <a:pt x="6533" y="13136"/>
                </a:lnTo>
                <a:lnTo>
                  <a:pt x="6514" y="13093"/>
                </a:lnTo>
                <a:lnTo>
                  <a:pt x="6505" y="13071"/>
                </a:lnTo>
                <a:lnTo>
                  <a:pt x="6494" y="13050"/>
                </a:lnTo>
                <a:lnTo>
                  <a:pt x="6482" y="13029"/>
                </a:lnTo>
                <a:lnTo>
                  <a:pt x="6469" y="13009"/>
                </a:lnTo>
                <a:lnTo>
                  <a:pt x="6463" y="12999"/>
                </a:lnTo>
                <a:lnTo>
                  <a:pt x="6456" y="12988"/>
                </a:lnTo>
                <a:lnTo>
                  <a:pt x="6444" y="12965"/>
                </a:lnTo>
                <a:lnTo>
                  <a:pt x="6434" y="12938"/>
                </a:lnTo>
                <a:lnTo>
                  <a:pt x="6425" y="12910"/>
                </a:lnTo>
                <a:lnTo>
                  <a:pt x="6417" y="12880"/>
                </a:lnTo>
                <a:lnTo>
                  <a:pt x="6409" y="12850"/>
                </a:lnTo>
                <a:lnTo>
                  <a:pt x="6404" y="12820"/>
                </a:lnTo>
                <a:lnTo>
                  <a:pt x="6398" y="12790"/>
                </a:lnTo>
                <a:lnTo>
                  <a:pt x="6391" y="12735"/>
                </a:lnTo>
                <a:lnTo>
                  <a:pt x="6385" y="12689"/>
                </a:lnTo>
                <a:lnTo>
                  <a:pt x="6382" y="12647"/>
                </a:lnTo>
                <a:lnTo>
                  <a:pt x="6237" y="12632"/>
                </a:lnTo>
                <a:lnTo>
                  <a:pt x="4134" y="8848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椭圆 18"/>
          <p:cNvSpPr/>
          <p:nvPr/>
        </p:nvSpPr>
        <p:spPr>
          <a:xfrm>
            <a:off x="4149725" y="4252913"/>
            <a:ext cx="3890963" cy="2249487"/>
          </a:xfrm>
          <a:custGeom>
            <a:avLst/>
            <a:gdLst/>
            <a:ahLst/>
            <a:cxnLst/>
            <a:rect l="l" t="t" r="r" b="b"/>
            <a:pathLst>
              <a:path w="6552728" h="3789040">
                <a:moveTo>
                  <a:pt x="3276364" y="0"/>
                </a:moveTo>
                <a:cubicBezTo>
                  <a:pt x="5085850" y="0"/>
                  <a:pt x="6552728" y="1466878"/>
                  <a:pt x="6552728" y="3276364"/>
                </a:cubicBezTo>
                <a:cubicBezTo>
                  <a:pt x="6552728" y="3450792"/>
                  <a:pt x="6539098" y="3622036"/>
                  <a:pt x="6512527" y="3789040"/>
                </a:cubicBezTo>
                <a:lnTo>
                  <a:pt x="5535623" y="3789040"/>
                </a:lnTo>
                <a:cubicBezTo>
                  <a:pt x="5553690" y="3674839"/>
                  <a:pt x="5562811" y="3557773"/>
                  <a:pt x="5562811" y="3438575"/>
                </a:cubicBezTo>
                <a:cubicBezTo>
                  <a:pt x="5562811" y="2175805"/>
                  <a:pt x="4539134" y="1152128"/>
                  <a:pt x="3276364" y="1152128"/>
                </a:cubicBezTo>
                <a:cubicBezTo>
                  <a:pt x="2013594" y="1152128"/>
                  <a:pt x="989917" y="2175805"/>
                  <a:pt x="989917" y="3438575"/>
                </a:cubicBezTo>
                <a:cubicBezTo>
                  <a:pt x="989917" y="3557773"/>
                  <a:pt x="999038" y="3674839"/>
                  <a:pt x="1017105" y="3789040"/>
                </a:cubicBezTo>
                <a:lnTo>
                  <a:pt x="40201" y="3789040"/>
                </a:lnTo>
                <a:cubicBezTo>
                  <a:pt x="13631" y="3622036"/>
                  <a:pt x="0" y="3450792"/>
                  <a:pt x="0" y="3276364"/>
                </a:cubicBezTo>
                <a:cubicBezTo>
                  <a:pt x="0" y="1466878"/>
                  <a:pt x="1466878" y="0"/>
                  <a:pt x="3276364" y="0"/>
                </a:cubicBezTo>
                <a:close/>
              </a:path>
            </a:pathLst>
          </a:custGeom>
          <a:solidFill>
            <a:srgbClr val="C53D3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椭圆 18"/>
          <p:cNvSpPr/>
          <p:nvPr/>
        </p:nvSpPr>
        <p:spPr>
          <a:xfrm>
            <a:off x="4278313" y="4394200"/>
            <a:ext cx="3635375" cy="2100263"/>
          </a:xfrm>
          <a:custGeom>
            <a:avLst/>
            <a:gdLst/>
            <a:ahLst/>
            <a:cxnLst/>
            <a:rect l="l" t="t" r="r" b="b"/>
            <a:pathLst>
              <a:path w="6120680" h="3539213">
                <a:moveTo>
                  <a:pt x="3060340" y="0"/>
                </a:moveTo>
                <a:cubicBezTo>
                  <a:pt x="4750520" y="0"/>
                  <a:pt x="6120680" y="1370161"/>
                  <a:pt x="6120680" y="3060340"/>
                </a:cubicBezTo>
                <a:cubicBezTo>
                  <a:pt x="6120680" y="3223267"/>
                  <a:pt x="6107949" y="3383220"/>
                  <a:pt x="6083130" y="3539213"/>
                </a:cubicBezTo>
                <a:lnTo>
                  <a:pt x="5462282" y="3539213"/>
                </a:lnTo>
                <a:cubicBezTo>
                  <a:pt x="5481168" y="3419369"/>
                  <a:pt x="5490610" y="3296541"/>
                  <a:pt x="5490610" y="3171507"/>
                </a:cubicBezTo>
                <a:cubicBezTo>
                  <a:pt x="5490610" y="1829306"/>
                  <a:pt x="4402541" y="741237"/>
                  <a:pt x="3060340" y="741237"/>
                </a:cubicBezTo>
                <a:cubicBezTo>
                  <a:pt x="1718139" y="741237"/>
                  <a:pt x="630070" y="1829306"/>
                  <a:pt x="630070" y="3171507"/>
                </a:cubicBezTo>
                <a:cubicBezTo>
                  <a:pt x="630070" y="3296541"/>
                  <a:pt x="639513" y="3419369"/>
                  <a:pt x="658398" y="3539213"/>
                </a:cubicBezTo>
                <a:lnTo>
                  <a:pt x="37550" y="3539213"/>
                </a:lnTo>
                <a:cubicBezTo>
                  <a:pt x="12732" y="3383220"/>
                  <a:pt x="0" y="3223267"/>
                  <a:pt x="0" y="3060340"/>
                </a:cubicBezTo>
                <a:cubicBezTo>
                  <a:pt x="0" y="1370161"/>
                  <a:pt x="1370161" y="0"/>
                  <a:pt x="3060340" y="0"/>
                </a:cubicBezTo>
                <a:close/>
              </a:path>
            </a:pathLst>
          </a:custGeom>
          <a:solidFill>
            <a:srgbClr val="C53D3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470" name="TextBox 36"/>
          <p:cNvSpPr txBox="1">
            <a:spLocks noChangeArrowheads="1"/>
          </p:cNvSpPr>
          <p:nvPr/>
        </p:nvSpPr>
        <p:spPr bwMode="auto">
          <a:xfrm rot="3690000">
            <a:off x="7238207" y="5352256"/>
            <a:ext cx="630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71" name="TextBox 37"/>
          <p:cNvSpPr txBox="1">
            <a:spLocks noChangeArrowheads="1"/>
          </p:cNvSpPr>
          <p:nvPr/>
        </p:nvSpPr>
        <p:spPr bwMode="auto">
          <a:xfrm rot="1845000">
            <a:off x="6630988" y="4721225"/>
            <a:ext cx="6302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72" name="TextBox 38"/>
          <p:cNvSpPr txBox="1">
            <a:spLocks noChangeArrowheads="1"/>
          </p:cNvSpPr>
          <p:nvPr/>
        </p:nvSpPr>
        <p:spPr bwMode="auto">
          <a:xfrm rot="-3690000">
            <a:off x="4336257" y="5352256"/>
            <a:ext cx="6302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73" name="TextBox 39"/>
          <p:cNvSpPr txBox="1">
            <a:spLocks noChangeArrowheads="1"/>
          </p:cNvSpPr>
          <p:nvPr/>
        </p:nvSpPr>
        <p:spPr bwMode="auto">
          <a:xfrm rot="-1845000">
            <a:off x="4943475" y="4721225"/>
            <a:ext cx="628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74" name="TextBox 40"/>
          <p:cNvSpPr txBox="1">
            <a:spLocks noChangeArrowheads="1"/>
          </p:cNvSpPr>
          <p:nvPr/>
        </p:nvSpPr>
        <p:spPr bwMode="auto">
          <a:xfrm>
            <a:off x="5788025" y="4489450"/>
            <a:ext cx="628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75" name="TextBox 42"/>
          <p:cNvSpPr txBox="1">
            <a:spLocks noChangeArrowheads="1"/>
          </p:cNvSpPr>
          <p:nvPr/>
        </p:nvSpPr>
        <p:spPr bwMode="auto">
          <a:xfrm>
            <a:off x="4291013" y="1312863"/>
            <a:ext cx="38338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2B2A2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前景展望</a:t>
            </a:r>
          </a:p>
        </p:txBody>
      </p:sp>
      <p:sp>
        <p:nvSpPr>
          <p:cNvPr id="19476" name="TextBox 31"/>
          <p:cNvSpPr txBox="1">
            <a:spLocks noChangeArrowheads="1"/>
          </p:cNvSpPr>
          <p:nvPr/>
        </p:nvSpPr>
        <p:spPr bwMode="auto">
          <a:xfrm>
            <a:off x="3857625" y="3440113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9477" name="TextBox 31"/>
          <p:cNvSpPr txBox="1">
            <a:spLocks noChangeArrowheads="1"/>
          </p:cNvSpPr>
          <p:nvPr/>
        </p:nvSpPr>
        <p:spPr bwMode="auto">
          <a:xfrm>
            <a:off x="5568950" y="2892425"/>
            <a:ext cx="10795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9478" name="TextBox 31"/>
          <p:cNvSpPr txBox="1">
            <a:spLocks noChangeArrowheads="1"/>
          </p:cNvSpPr>
          <p:nvPr/>
        </p:nvSpPr>
        <p:spPr bwMode="auto">
          <a:xfrm>
            <a:off x="2782888" y="4859338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9479" name="TextBox 31"/>
          <p:cNvSpPr txBox="1">
            <a:spLocks noChangeArrowheads="1"/>
          </p:cNvSpPr>
          <p:nvPr/>
        </p:nvSpPr>
        <p:spPr bwMode="auto">
          <a:xfrm>
            <a:off x="8355013" y="4859338"/>
            <a:ext cx="10795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KSO_Shape"/>
          <p:cNvSpPr>
            <a:spLocks/>
          </p:cNvSpPr>
          <p:nvPr/>
        </p:nvSpPr>
        <p:spPr bwMode="auto">
          <a:xfrm>
            <a:off x="5143500" y="1865313"/>
            <a:ext cx="1905000" cy="577850"/>
          </a:xfrm>
          <a:custGeom>
            <a:avLst/>
            <a:gdLst>
              <a:gd name="T0" fmla="*/ 19584 w 4350925"/>
              <a:gd name="T1" fmla="*/ 2451 h 1320333"/>
              <a:gd name="T2" fmla="*/ 17144 w 4350925"/>
              <a:gd name="T3" fmla="*/ 3358 h 1320333"/>
              <a:gd name="T4" fmla="*/ 19855 w 4350925"/>
              <a:gd name="T5" fmla="*/ 2627 h 1320333"/>
              <a:gd name="T6" fmla="*/ 20289 w 4350925"/>
              <a:gd name="T7" fmla="*/ 1813 h 1320333"/>
              <a:gd name="T8" fmla="*/ 23437 w 4350925"/>
              <a:gd name="T9" fmla="*/ 4137 h 1320333"/>
              <a:gd name="T10" fmla="*/ 24360 w 4350925"/>
              <a:gd name="T11" fmla="*/ 4139 h 1320333"/>
              <a:gd name="T12" fmla="*/ 30652 w 4350925"/>
              <a:gd name="T13" fmla="*/ 4894 h 1320333"/>
              <a:gd name="T14" fmla="*/ 22207 w 4350925"/>
              <a:gd name="T15" fmla="*/ 7205 h 1320333"/>
              <a:gd name="T16" fmla="*/ 20274 w 4350925"/>
              <a:gd name="T17" fmla="*/ 3447 h 1320333"/>
              <a:gd name="T18" fmla="*/ 18700 w 4350925"/>
              <a:gd name="T19" fmla="*/ 6405 h 1320333"/>
              <a:gd name="T20" fmla="*/ 16556 w 4350925"/>
              <a:gd name="T21" fmla="*/ 3870 h 1320333"/>
              <a:gd name="T22" fmla="*/ 14762 w 4350925"/>
              <a:gd name="T23" fmla="*/ 6408 h 1320333"/>
              <a:gd name="T24" fmla="*/ 14329 w 4350925"/>
              <a:gd name="T25" fmla="*/ 7222 h 1320333"/>
              <a:gd name="T26" fmla="*/ 14326 w 4350925"/>
              <a:gd name="T27" fmla="*/ 7218 h 1320333"/>
              <a:gd name="T28" fmla="*/ 10350 w 4350925"/>
              <a:gd name="T29" fmla="*/ 9278 h 1320333"/>
              <a:gd name="T30" fmla="*/ 13505 w 4350925"/>
              <a:gd name="T31" fmla="*/ 5684 h 1320333"/>
              <a:gd name="T32" fmla="*/ 12400 w 4350925"/>
              <a:gd name="T33" fmla="*/ 3447 h 1320333"/>
              <a:gd name="T34" fmla="*/ 10822 w 4350925"/>
              <a:gd name="T35" fmla="*/ 6409 h 1320333"/>
              <a:gd name="T36" fmla="*/ 10396 w 4350925"/>
              <a:gd name="T37" fmla="*/ 7226 h 1320333"/>
              <a:gd name="T38" fmla="*/ 10389 w 4350925"/>
              <a:gd name="T39" fmla="*/ 7222 h 1320333"/>
              <a:gd name="T40" fmla="*/ 10379 w 4350925"/>
              <a:gd name="T41" fmla="*/ 7195 h 1320333"/>
              <a:gd name="T42" fmla="*/ 6907 w 4350925"/>
              <a:gd name="T43" fmla="*/ 4917 h 1320333"/>
              <a:gd name="T44" fmla="*/ 6799 w 4350925"/>
              <a:gd name="T45" fmla="*/ 4916 h 1320333"/>
              <a:gd name="T46" fmla="*/ 0 w 4350925"/>
              <a:gd name="T47" fmla="*/ 4161 h 1320333"/>
              <a:gd name="T48" fmla="*/ 7987 w 4350925"/>
              <a:gd name="T49" fmla="*/ 2511 h 1320333"/>
              <a:gd name="T50" fmla="*/ 8520 w 4350925"/>
              <a:gd name="T51" fmla="*/ 1892 h 1320333"/>
              <a:gd name="T52" fmla="*/ 10396 w 4350925"/>
              <a:gd name="T53" fmla="*/ 5573 h 1320333"/>
              <a:gd name="T54" fmla="*/ 11981 w 4350925"/>
              <a:gd name="T55" fmla="*/ 2627 h 1320333"/>
              <a:gd name="T56" fmla="*/ 12414 w 4350925"/>
              <a:gd name="T57" fmla="*/ 1813 h 1320333"/>
              <a:gd name="T58" fmla="*/ 14972 w 4350925"/>
              <a:gd name="T59" fmla="*/ 4405 h 1320333"/>
              <a:gd name="T60" fmla="*/ 15921 w 4350925"/>
              <a:gd name="T61" fmla="*/ 2626 h 1320333"/>
              <a:gd name="T62" fmla="*/ 16845 w 4350925"/>
              <a:gd name="T63" fmla="*/ 2773 h 1320333"/>
              <a:gd name="T64" fmla="*/ 17952 w 4350925"/>
              <a:gd name="T65" fmla="*/ 588 h 132033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350925" h="1320333">
                <a:moveTo>
                  <a:pt x="2911505" y="0"/>
                </a:moveTo>
                <a:lnTo>
                  <a:pt x="2779921" y="348834"/>
                </a:lnTo>
                <a:lnTo>
                  <a:pt x="2693817" y="250291"/>
                </a:lnTo>
                <a:lnTo>
                  <a:pt x="2433426" y="477813"/>
                </a:lnTo>
                <a:lnTo>
                  <a:pt x="2594688" y="794305"/>
                </a:lnTo>
                <a:lnTo>
                  <a:pt x="2818289" y="373772"/>
                </a:lnTo>
                <a:lnTo>
                  <a:pt x="2818271" y="373737"/>
                </a:lnTo>
                <a:lnTo>
                  <a:pt x="2879832" y="257957"/>
                </a:lnTo>
                <a:lnTo>
                  <a:pt x="3165635" y="818878"/>
                </a:lnTo>
                <a:lnTo>
                  <a:pt x="3326764" y="588760"/>
                </a:lnTo>
                <a:lnTo>
                  <a:pt x="3457892" y="588760"/>
                </a:lnTo>
                <a:lnTo>
                  <a:pt x="3457684" y="589057"/>
                </a:lnTo>
                <a:lnTo>
                  <a:pt x="4350925" y="589057"/>
                </a:lnTo>
                <a:lnTo>
                  <a:pt x="4350925" y="696470"/>
                </a:lnTo>
                <a:lnTo>
                  <a:pt x="3382473" y="696470"/>
                </a:lnTo>
                <a:lnTo>
                  <a:pt x="3152218" y="1025309"/>
                </a:lnTo>
                <a:lnTo>
                  <a:pt x="3151219" y="1027185"/>
                </a:lnTo>
                <a:lnTo>
                  <a:pt x="2877820" y="490608"/>
                </a:lnTo>
                <a:lnTo>
                  <a:pt x="2654218" y="911141"/>
                </a:lnTo>
                <a:lnTo>
                  <a:pt x="2654354" y="911406"/>
                </a:lnTo>
                <a:lnTo>
                  <a:pt x="2592792" y="1027185"/>
                </a:lnTo>
                <a:lnTo>
                  <a:pt x="2350011" y="550699"/>
                </a:lnTo>
                <a:lnTo>
                  <a:pt x="2233150" y="652808"/>
                </a:lnTo>
                <a:lnTo>
                  <a:pt x="2095397" y="911883"/>
                </a:lnTo>
                <a:lnTo>
                  <a:pt x="2095430" y="911947"/>
                </a:lnTo>
                <a:lnTo>
                  <a:pt x="2033869" y="1027726"/>
                </a:lnTo>
                <a:lnTo>
                  <a:pt x="2033560" y="1027120"/>
                </a:lnTo>
                <a:lnTo>
                  <a:pt x="2033526" y="1027185"/>
                </a:lnTo>
                <a:lnTo>
                  <a:pt x="1963031" y="888830"/>
                </a:lnTo>
                <a:lnTo>
                  <a:pt x="1469190" y="1320333"/>
                </a:lnTo>
                <a:lnTo>
                  <a:pt x="1409650" y="1252192"/>
                </a:lnTo>
                <a:lnTo>
                  <a:pt x="1917011" y="808876"/>
                </a:lnTo>
                <a:lnTo>
                  <a:pt x="1920665" y="805683"/>
                </a:lnTo>
                <a:lnTo>
                  <a:pt x="1760126" y="490608"/>
                </a:lnTo>
                <a:lnTo>
                  <a:pt x="1536131" y="911883"/>
                </a:lnTo>
                <a:lnTo>
                  <a:pt x="1536163" y="911947"/>
                </a:lnTo>
                <a:lnTo>
                  <a:pt x="1475601" y="1025847"/>
                </a:lnTo>
                <a:lnTo>
                  <a:pt x="1475601" y="1028305"/>
                </a:lnTo>
                <a:lnTo>
                  <a:pt x="1474962" y="1027050"/>
                </a:lnTo>
                <a:lnTo>
                  <a:pt x="1474602" y="1027726"/>
                </a:lnTo>
                <a:lnTo>
                  <a:pt x="1473322" y="1025216"/>
                </a:lnTo>
                <a:lnTo>
                  <a:pt x="1473322" y="1023833"/>
                </a:lnTo>
                <a:lnTo>
                  <a:pt x="1186408" y="460732"/>
                </a:lnTo>
                <a:lnTo>
                  <a:pt x="980427" y="699667"/>
                </a:lnTo>
                <a:lnTo>
                  <a:pt x="965252" y="699667"/>
                </a:lnTo>
                <a:lnTo>
                  <a:pt x="965128" y="699560"/>
                </a:lnTo>
                <a:lnTo>
                  <a:pt x="0" y="699560"/>
                </a:lnTo>
                <a:lnTo>
                  <a:pt x="0" y="592147"/>
                </a:lnTo>
                <a:lnTo>
                  <a:pt x="931300" y="592147"/>
                </a:lnTo>
                <a:lnTo>
                  <a:pt x="1133726" y="357336"/>
                </a:lnTo>
                <a:lnTo>
                  <a:pt x="1133618" y="357124"/>
                </a:lnTo>
                <a:lnTo>
                  <a:pt x="1209387" y="269232"/>
                </a:lnTo>
                <a:lnTo>
                  <a:pt x="1475601" y="791707"/>
                </a:lnTo>
                <a:lnTo>
                  <a:pt x="1475601" y="793089"/>
                </a:lnTo>
                <a:lnTo>
                  <a:pt x="1476599" y="795047"/>
                </a:lnTo>
                <a:lnTo>
                  <a:pt x="1700595" y="373772"/>
                </a:lnTo>
                <a:lnTo>
                  <a:pt x="1700576" y="373737"/>
                </a:lnTo>
                <a:lnTo>
                  <a:pt x="1762138" y="257957"/>
                </a:lnTo>
                <a:lnTo>
                  <a:pt x="2004081" y="732797"/>
                </a:lnTo>
                <a:lnTo>
                  <a:pt x="2125267" y="626908"/>
                </a:lnTo>
                <a:lnTo>
                  <a:pt x="2259862" y="373772"/>
                </a:lnTo>
                <a:lnTo>
                  <a:pt x="2259844" y="373737"/>
                </a:lnTo>
                <a:lnTo>
                  <a:pt x="2321404" y="257957"/>
                </a:lnTo>
                <a:lnTo>
                  <a:pt x="2391061" y="394666"/>
                </a:lnTo>
                <a:lnTo>
                  <a:pt x="2634278" y="182150"/>
                </a:lnTo>
                <a:lnTo>
                  <a:pt x="2548175" y="83608"/>
                </a:lnTo>
                <a:lnTo>
                  <a:pt x="2911505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5" name="文本框 4"/>
          <p:cNvSpPr txBox="1">
            <a:spLocks noChangeArrowheads="1"/>
          </p:cNvSpPr>
          <p:nvPr/>
        </p:nvSpPr>
        <p:spPr bwMode="auto">
          <a:xfrm>
            <a:off x="5330825" y="1370013"/>
            <a:ext cx="1744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输入参考文献</a:t>
            </a:r>
          </a:p>
        </p:txBody>
      </p:sp>
      <p:sp>
        <p:nvSpPr>
          <p:cNvPr id="17414" name="矩形 2"/>
          <p:cNvSpPr>
            <a:spLocks noChangeArrowheads="1"/>
          </p:cNvSpPr>
          <p:nvPr/>
        </p:nvSpPr>
        <p:spPr bwMode="auto">
          <a:xfrm>
            <a:off x="3690938" y="2640013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3690938" y="3227388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3690938" y="3814763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3690938" y="4402138"/>
            <a:ext cx="5272087" cy="360362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3690938" y="4991100"/>
            <a:ext cx="5272087" cy="360363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3690938" y="5578475"/>
            <a:ext cx="5272087" cy="360363"/>
          </a:xfrm>
          <a:prstGeom prst="rect">
            <a:avLst/>
          </a:prstGeom>
          <a:noFill/>
          <a:ln w="9525" cmpd="sng">
            <a:solidFill>
              <a:srgbClr val="2B2A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序号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编著者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.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书名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[M]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，出版地：出版社，年代，起止页码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3"/>
          <p:cNvSpPr/>
          <p:nvPr/>
        </p:nvSpPr>
        <p:spPr>
          <a:xfrm>
            <a:off x="7206263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21705" y="0"/>
                </a:moveTo>
                <a:cubicBezTo>
                  <a:pt x="940434" y="0"/>
                  <a:pt x="1117749" y="177315"/>
                  <a:pt x="1117749" y="396044"/>
                </a:cubicBezTo>
                <a:cubicBezTo>
                  <a:pt x="1117749" y="543784"/>
                  <a:pt x="1036853" y="672629"/>
                  <a:pt x="916059" y="739148"/>
                </a:cubicBezTo>
                <a:cubicBezTo>
                  <a:pt x="1228745" y="806914"/>
                  <a:pt x="1468249" y="1069578"/>
                  <a:pt x="1502962" y="1393564"/>
                </a:cubicBezTo>
                <a:lnTo>
                  <a:pt x="0" y="1393564"/>
                </a:lnTo>
                <a:cubicBezTo>
                  <a:pt x="33240" y="1083322"/>
                  <a:pt x="254267" y="829309"/>
                  <a:pt x="548042" y="750378"/>
                </a:cubicBezTo>
                <a:cubicBezTo>
                  <a:pt x="416051" y="687270"/>
                  <a:pt x="325661" y="552213"/>
                  <a:pt x="325661" y="396044"/>
                </a:cubicBezTo>
                <a:cubicBezTo>
                  <a:pt x="325661" y="177315"/>
                  <a:pt x="502976" y="0"/>
                  <a:pt x="721705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</a:p>
        </p:txBody>
      </p:sp>
      <p:sp>
        <p:nvSpPr>
          <p:cNvPr id="18" name="椭圆 12"/>
          <p:cNvSpPr/>
          <p:nvPr/>
        </p:nvSpPr>
        <p:spPr>
          <a:xfrm>
            <a:off x="5645648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36593" y="0"/>
                </a:moveTo>
                <a:cubicBezTo>
                  <a:pt x="955322" y="0"/>
                  <a:pt x="1132637" y="177315"/>
                  <a:pt x="1132637" y="396044"/>
                </a:cubicBezTo>
                <a:cubicBezTo>
                  <a:pt x="1132637" y="545894"/>
                  <a:pt x="1049414" y="676307"/>
                  <a:pt x="925774" y="741955"/>
                </a:cubicBezTo>
                <a:cubicBezTo>
                  <a:pt x="1233780" y="812467"/>
                  <a:pt x="1468616" y="1072999"/>
                  <a:pt x="1502962" y="1393564"/>
                </a:cubicBezTo>
                <a:lnTo>
                  <a:pt x="0" y="1393564"/>
                </a:lnTo>
                <a:cubicBezTo>
                  <a:pt x="33610" y="1079873"/>
                  <a:pt x="259205" y="823667"/>
                  <a:pt x="557757" y="747571"/>
                </a:cubicBezTo>
                <a:cubicBezTo>
                  <a:pt x="428521" y="683629"/>
                  <a:pt x="340549" y="550110"/>
                  <a:pt x="340549" y="396044"/>
                </a:cubicBezTo>
                <a:cubicBezTo>
                  <a:pt x="340549" y="177315"/>
                  <a:pt x="517864" y="0"/>
                  <a:pt x="736593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</a:p>
        </p:txBody>
      </p:sp>
      <p:sp>
        <p:nvSpPr>
          <p:cNvPr id="20" name="椭圆 11"/>
          <p:cNvSpPr/>
          <p:nvPr/>
        </p:nvSpPr>
        <p:spPr>
          <a:xfrm>
            <a:off x="4133793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51481" y="0"/>
                </a:moveTo>
                <a:cubicBezTo>
                  <a:pt x="970210" y="0"/>
                  <a:pt x="1147525" y="177315"/>
                  <a:pt x="1147525" y="396044"/>
                </a:cubicBezTo>
                <a:cubicBezTo>
                  <a:pt x="1147525" y="548003"/>
                  <a:pt x="1061942" y="679974"/>
                  <a:pt x="935490" y="744763"/>
                </a:cubicBezTo>
                <a:cubicBezTo>
                  <a:pt x="1238785" y="818053"/>
                  <a:pt x="1468984" y="1076431"/>
                  <a:pt x="1502962" y="1393564"/>
                </a:cubicBezTo>
                <a:lnTo>
                  <a:pt x="0" y="1393564"/>
                </a:lnTo>
                <a:cubicBezTo>
                  <a:pt x="33979" y="1076431"/>
                  <a:pt x="264178" y="818053"/>
                  <a:pt x="567473" y="744763"/>
                </a:cubicBezTo>
                <a:cubicBezTo>
                  <a:pt x="441020" y="679974"/>
                  <a:pt x="355437" y="548003"/>
                  <a:pt x="355437" y="396044"/>
                </a:cubicBezTo>
                <a:cubicBezTo>
                  <a:pt x="355437" y="177315"/>
                  <a:pt x="532752" y="0"/>
                  <a:pt x="751481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</a:p>
        </p:txBody>
      </p:sp>
      <p:sp>
        <p:nvSpPr>
          <p:cNvPr id="22" name="椭圆 10"/>
          <p:cNvSpPr/>
          <p:nvPr/>
        </p:nvSpPr>
        <p:spPr>
          <a:xfrm>
            <a:off x="2573177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66369" y="0"/>
                </a:moveTo>
                <a:cubicBezTo>
                  <a:pt x="985098" y="0"/>
                  <a:pt x="1162413" y="177315"/>
                  <a:pt x="1162413" y="396044"/>
                </a:cubicBezTo>
                <a:cubicBezTo>
                  <a:pt x="1162413" y="550110"/>
                  <a:pt x="1074441" y="683629"/>
                  <a:pt x="945205" y="747570"/>
                </a:cubicBezTo>
                <a:cubicBezTo>
                  <a:pt x="1243758" y="823667"/>
                  <a:pt x="1469352" y="1079873"/>
                  <a:pt x="1502962" y="1393564"/>
                </a:cubicBezTo>
                <a:lnTo>
                  <a:pt x="0" y="1393564"/>
                </a:lnTo>
                <a:cubicBezTo>
                  <a:pt x="34346" y="1073000"/>
                  <a:pt x="269183" y="812468"/>
                  <a:pt x="577188" y="741955"/>
                </a:cubicBezTo>
                <a:cubicBezTo>
                  <a:pt x="453549" y="676307"/>
                  <a:pt x="370325" y="545894"/>
                  <a:pt x="370325" y="396044"/>
                </a:cubicBezTo>
                <a:cubicBezTo>
                  <a:pt x="370325" y="177315"/>
                  <a:pt x="547640" y="0"/>
                  <a:pt x="766369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</a:p>
        </p:txBody>
      </p:sp>
      <p:sp>
        <p:nvSpPr>
          <p:cNvPr id="24" name="椭圆 12"/>
          <p:cNvSpPr/>
          <p:nvPr/>
        </p:nvSpPr>
        <p:spPr>
          <a:xfrm>
            <a:off x="8709882" y="5561215"/>
            <a:ext cx="1127222" cy="1045173"/>
          </a:xfrm>
          <a:custGeom>
            <a:avLst/>
            <a:gdLst/>
            <a:ahLst/>
            <a:cxnLst/>
            <a:rect l="l" t="t" r="r" b="b"/>
            <a:pathLst>
              <a:path w="1502962" h="1393564">
                <a:moveTo>
                  <a:pt x="736593" y="0"/>
                </a:moveTo>
                <a:cubicBezTo>
                  <a:pt x="955322" y="0"/>
                  <a:pt x="1132637" y="177315"/>
                  <a:pt x="1132637" y="396044"/>
                </a:cubicBezTo>
                <a:cubicBezTo>
                  <a:pt x="1132637" y="545894"/>
                  <a:pt x="1049414" y="676307"/>
                  <a:pt x="925774" y="741955"/>
                </a:cubicBezTo>
                <a:cubicBezTo>
                  <a:pt x="1233780" y="812467"/>
                  <a:pt x="1468616" y="1072999"/>
                  <a:pt x="1502962" y="1393564"/>
                </a:cubicBezTo>
                <a:lnTo>
                  <a:pt x="0" y="1393564"/>
                </a:lnTo>
                <a:cubicBezTo>
                  <a:pt x="33610" y="1079873"/>
                  <a:pt x="259205" y="823667"/>
                  <a:pt x="557757" y="747571"/>
                </a:cubicBezTo>
                <a:cubicBezTo>
                  <a:pt x="428521" y="683629"/>
                  <a:pt x="340549" y="550110"/>
                  <a:pt x="340549" y="396044"/>
                </a:cubicBezTo>
                <a:cubicBezTo>
                  <a:pt x="340549" y="177315"/>
                  <a:pt x="517864" y="0"/>
                  <a:pt x="736593" y="0"/>
                </a:cubicBezTo>
                <a:close/>
              </a:path>
            </a:pathLst>
          </a:custGeom>
          <a:solidFill>
            <a:srgbClr val="2B2A2A"/>
          </a:solidFill>
          <a:ln w="38100">
            <a:solidFill>
              <a:srgbClr val="2B2A2A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2B2A2A"/>
                </a:solidFill>
                <a:latin typeface="+mn-ea"/>
              </a:rPr>
              <a:t>标题</a:t>
            </a:r>
          </a:p>
        </p:txBody>
      </p:sp>
      <p:sp>
        <p:nvSpPr>
          <p:cNvPr id="21521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2" name="矩形 5"/>
          <p:cNvSpPr>
            <a:spLocks noChangeArrowheads="1"/>
          </p:cNvSpPr>
          <p:nvPr/>
        </p:nvSpPr>
        <p:spPr bwMode="auto">
          <a:xfrm>
            <a:off x="0" y="6194425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3" name="KSO_GT1.1"/>
          <p:cNvSpPr>
            <a:spLocks noChangeArrowheads="1"/>
          </p:cNvSpPr>
          <p:nvPr/>
        </p:nvSpPr>
        <p:spPr bwMode="auto">
          <a:xfrm>
            <a:off x="5133975" y="2046288"/>
            <a:ext cx="2587625" cy="2220912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 w="9525">
            <a:solidFill>
              <a:srgbClr val="2B2A2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53D3D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提问环节</a:t>
            </a:r>
            <a:endParaRPr lang="en-US" altLang="zh-CN" dirty="0">
              <a:solidFill>
                <a:srgbClr val="C53D3D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/>
          </p:cNvSpPr>
          <p:nvPr/>
        </p:nvSpPr>
        <p:spPr bwMode="auto">
          <a:xfrm>
            <a:off x="3908425" y="1503363"/>
            <a:ext cx="4375150" cy="5354637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6D6D6D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908425" y="1601788"/>
            <a:ext cx="2159000" cy="5256212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00" name="Freeform 7"/>
          <p:cNvSpPr>
            <a:spLocks/>
          </p:cNvSpPr>
          <p:nvPr/>
        </p:nvSpPr>
        <p:spPr bwMode="auto">
          <a:xfrm>
            <a:off x="4043363" y="1503363"/>
            <a:ext cx="3987800" cy="2451100"/>
          </a:xfrm>
          <a:custGeom>
            <a:avLst/>
            <a:gdLst>
              <a:gd name="T0" fmla="*/ 2147483646 w 1500"/>
              <a:gd name="T1" fmla="*/ 2147483646 h 922"/>
              <a:gd name="T2" fmla="*/ 2147483646 w 1500"/>
              <a:gd name="T3" fmla="*/ 2147483646 h 922"/>
              <a:gd name="T4" fmla="*/ 2147483646 w 1500"/>
              <a:gd name="T5" fmla="*/ 2147483646 h 922"/>
              <a:gd name="T6" fmla="*/ 2147483646 w 1500"/>
              <a:gd name="T7" fmla="*/ 2147483646 h 922"/>
              <a:gd name="T8" fmla="*/ 2147483646 w 1500"/>
              <a:gd name="T9" fmla="*/ 2147483646 h 922"/>
              <a:gd name="T10" fmla="*/ 2147483646 w 1500"/>
              <a:gd name="T11" fmla="*/ 2147483646 h 922"/>
              <a:gd name="T12" fmla="*/ 2147483646 w 1500"/>
              <a:gd name="T13" fmla="*/ 2147483646 h 922"/>
              <a:gd name="T14" fmla="*/ 2147483646 w 1500"/>
              <a:gd name="T15" fmla="*/ 2147483646 h 922"/>
              <a:gd name="T16" fmla="*/ 2147483646 w 1500"/>
              <a:gd name="T17" fmla="*/ 2147483646 h 922"/>
              <a:gd name="T18" fmla="*/ 0 w 1500"/>
              <a:gd name="T19" fmla="*/ 2147483646 h 922"/>
              <a:gd name="T20" fmla="*/ 2147483646 w 1500"/>
              <a:gd name="T21" fmla="*/ 2147483646 h 92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Freeform 8"/>
          <p:cNvSpPr>
            <a:spLocks/>
          </p:cNvSpPr>
          <p:nvPr/>
        </p:nvSpPr>
        <p:spPr bwMode="auto">
          <a:xfrm>
            <a:off x="4043363" y="1601788"/>
            <a:ext cx="2024062" cy="2352675"/>
          </a:xfrm>
          <a:custGeom>
            <a:avLst/>
            <a:gdLst>
              <a:gd name="T0" fmla="*/ 2147483646 w 761"/>
              <a:gd name="T1" fmla="*/ 0 h 885"/>
              <a:gd name="T2" fmla="*/ 2147483646 w 761"/>
              <a:gd name="T3" fmla="*/ 2147483646 h 885"/>
              <a:gd name="T4" fmla="*/ 2147483646 w 761"/>
              <a:gd name="T5" fmla="*/ 2147483646 h 885"/>
              <a:gd name="T6" fmla="*/ 2147483646 w 761"/>
              <a:gd name="T7" fmla="*/ 2147483646 h 885"/>
              <a:gd name="T8" fmla="*/ 2147483646 w 761"/>
              <a:gd name="T9" fmla="*/ 2147483646 h 885"/>
              <a:gd name="T10" fmla="*/ 2147483646 w 761"/>
              <a:gd name="T11" fmla="*/ 2147483646 h 885"/>
              <a:gd name="T12" fmla="*/ 2147483646 w 761"/>
              <a:gd name="T13" fmla="*/ 2147483646 h 885"/>
              <a:gd name="T14" fmla="*/ 0 w 761"/>
              <a:gd name="T15" fmla="*/ 2147483646 h 885"/>
              <a:gd name="T16" fmla="*/ 2147483646 w 761"/>
              <a:gd name="T17" fmla="*/ 2147483646 h 885"/>
              <a:gd name="T18" fmla="*/ 2147483646 w 761"/>
              <a:gd name="T19" fmla="*/ 0 h 8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Freeform 9"/>
          <p:cNvSpPr>
            <a:spLocks/>
          </p:cNvSpPr>
          <p:nvPr/>
        </p:nvSpPr>
        <p:spPr bwMode="auto">
          <a:xfrm>
            <a:off x="5619750" y="3140075"/>
            <a:ext cx="198438" cy="661988"/>
          </a:xfrm>
          <a:custGeom>
            <a:avLst/>
            <a:gdLst>
              <a:gd name="T0" fmla="*/ 2147483646 w 164"/>
              <a:gd name="T1" fmla="*/ 0 h 544"/>
              <a:gd name="T2" fmla="*/ 2147483646 w 164"/>
              <a:gd name="T3" fmla="*/ 2147483646 h 544"/>
              <a:gd name="T4" fmla="*/ 2147483646 w 164"/>
              <a:gd name="T5" fmla="*/ 2147483646 h 544"/>
              <a:gd name="T6" fmla="*/ 2147483646 w 164"/>
              <a:gd name="T7" fmla="*/ 2147483646 h 544"/>
              <a:gd name="T8" fmla="*/ 2147483646 w 164"/>
              <a:gd name="T9" fmla="*/ 2147483646 h 544"/>
              <a:gd name="T10" fmla="*/ 0 w 164"/>
              <a:gd name="T11" fmla="*/ 2147483646 h 544"/>
              <a:gd name="T12" fmla="*/ 2147483646 w 164"/>
              <a:gd name="T13" fmla="*/ 0 h 544"/>
              <a:gd name="T14" fmla="*/ 2147483646 w 164"/>
              <a:gd name="T15" fmla="*/ 0 h 544"/>
              <a:gd name="T16" fmla="*/ 2147483646 w 164"/>
              <a:gd name="T17" fmla="*/ 0 h 54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Freeform 10"/>
          <p:cNvSpPr>
            <a:spLocks/>
          </p:cNvSpPr>
          <p:nvPr/>
        </p:nvSpPr>
        <p:spPr bwMode="auto">
          <a:xfrm>
            <a:off x="6262688" y="3140075"/>
            <a:ext cx="293687" cy="661988"/>
          </a:xfrm>
          <a:custGeom>
            <a:avLst/>
            <a:gdLst>
              <a:gd name="T0" fmla="*/ 2147483646 w 110"/>
              <a:gd name="T1" fmla="*/ 2147483646 h 249"/>
              <a:gd name="T2" fmla="*/ 2147483646 w 110"/>
              <a:gd name="T3" fmla="*/ 2147483646 h 249"/>
              <a:gd name="T4" fmla="*/ 2147483646 w 110"/>
              <a:gd name="T5" fmla="*/ 2147483646 h 249"/>
              <a:gd name="T6" fmla="*/ 2147483646 w 110"/>
              <a:gd name="T7" fmla="*/ 2147483646 h 249"/>
              <a:gd name="T8" fmla="*/ 2147483646 w 110"/>
              <a:gd name="T9" fmla="*/ 0 h 249"/>
              <a:gd name="T10" fmla="*/ 2147483646 w 110"/>
              <a:gd name="T11" fmla="*/ 0 h 249"/>
              <a:gd name="T12" fmla="*/ 2147483646 w 110"/>
              <a:gd name="T13" fmla="*/ 2147483646 h 249"/>
              <a:gd name="T14" fmla="*/ 0 w 110"/>
              <a:gd name="T15" fmla="*/ 2147483646 h 249"/>
              <a:gd name="T16" fmla="*/ 0 w 110"/>
              <a:gd name="T17" fmla="*/ 2147483646 h 249"/>
              <a:gd name="T18" fmla="*/ 2147483646 w 110"/>
              <a:gd name="T19" fmla="*/ 2147483646 h 249"/>
              <a:gd name="T20" fmla="*/ 2147483646 w 110"/>
              <a:gd name="T21" fmla="*/ 2147483646 h 249"/>
              <a:gd name="T22" fmla="*/ 2147483646 w 110"/>
              <a:gd name="T23" fmla="*/ 2147483646 h 249"/>
              <a:gd name="T24" fmla="*/ 2147483646 w 110"/>
              <a:gd name="T25" fmla="*/ 2147483646 h 249"/>
              <a:gd name="T26" fmla="*/ 0 w 110"/>
              <a:gd name="T27" fmla="*/ 2147483646 h 249"/>
              <a:gd name="T28" fmla="*/ 0 w 110"/>
              <a:gd name="T29" fmla="*/ 2147483646 h 249"/>
              <a:gd name="T30" fmla="*/ 2147483646 w 110"/>
              <a:gd name="T31" fmla="*/ 2147483646 h 249"/>
              <a:gd name="T32" fmla="*/ 2147483646 w 110"/>
              <a:gd name="T33" fmla="*/ 2147483646 h 249"/>
              <a:gd name="T34" fmla="*/ 2147483646 w 110"/>
              <a:gd name="T35" fmla="*/ 2147483646 h 249"/>
              <a:gd name="T36" fmla="*/ 2147483646 w 110"/>
              <a:gd name="T37" fmla="*/ 2147483646 h 24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Freeform 11"/>
          <p:cNvSpPr>
            <a:spLocks/>
          </p:cNvSpPr>
          <p:nvPr/>
        </p:nvSpPr>
        <p:spPr bwMode="auto">
          <a:xfrm>
            <a:off x="5619750" y="4105275"/>
            <a:ext cx="295275" cy="665163"/>
          </a:xfrm>
          <a:custGeom>
            <a:avLst/>
            <a:gdLst>
              <a:gd name="T0" fmla="*/ 2147483646 w 111"/>
              <a:gd name="T1" fmla="*/ 0 h 250"/>
              <a:gd name="T2" fmla="*/ 2147483646 w 111"/>
              <a:gd name="T3" fmla="*/ 2147483646 h 250"/>
              <a:gd name="T4" fmla="*/ 2147483646 w 111"/>
              <a:gd name="T5" fmla="*/ 2147483646 h 250"/>
              <a:gd name="T6" fmla="*/ 2147483646 w 111"/>
              <a:gd name="T7" fmla="*/ 2147483646 h 250"/>
              <a:gd name="T8" fmla="*/ 2147483646 w 111"/>
              <a:gd name="T9" fmla="*/ 2147483646 h 250"/>
              <a:gd name="T10" fmla="*/ 2147483646 w 111"/>
              <a:gd name="T11" fmla="*/ 2147483646 h 250"/>
              <a:gd name="T12" fmla="*/ 2147483646 w 111"/>
              <a:gd name="T13" fmla="*/ 2147483646 h 250"/>
              <a:gd name="T14" fmla="*/ 2147483646 w 111"/>
              <a:gd name="T15" fmla="*/ 2147483646 h 250"/>
              <a:gd name="T16" fmla="*/ 2147483646 w 111"/>
              <a:gd name="T17" fmla="*/ 2147483646 h 250"/>
              <a:gd name="T18" fmla="*/ 2147483646 w 111"/>
              <a:gd name="T19" fmla="*/ 2147483646 h 250"/>
              <a:gd name="T20" fmla="*/ 2147483646 w 111"/>
              <a:gd name="T21" fmla="*/ 2147483646 h 250"/>
              <a:gd name="T22" fmla="*/ 2147483646 w 111"/>
              <a:gd name="T23" fmla="*/ 2147483646 h 250"/>
              <a:gd name="T24" fmla="*/ 2147483646 w 111"/>
              <a:gd name="T25" fmla="*/ 2147483646 h 250"/>
              <a:gd name="T26" fmla="*/ 0 w 111"/>
              <a:gd name="T27" fmla="*/ 2147483646 h 250"/>
              <a:gd name="T28" fmla="*/ 0 w 111"/>
              <a:gd name="T29" fmla="*/ 2147483646 h 250"/>
              <a:gd name="T30" fmla="*/ 2147483646 w 111"/>
              <a:gd name="T31" fmla="*/ 2147483646 h 250"/>
              <a:gd name="T32" fmla="*/ 2147483646 w 111"/>
              <a:gd name="T33" fmla="*/ 2147483646 h 250"/>
              <a:gd name="T34" fmla="*/ 2147483646 w 111"/>
              <a:gd name="T35" fmla="*/ 2147483646 h 250"/>
              <a:gd name="T36" fmla="*/ 2147483646 w 111"/>
              <a:gd name="T37" fmla="*/ 2147483646 h 250"/>
              <a:gd name="T38" fmla="*/ 2147483646 w 111"/>
              <a:gd name="T39" fmla="*/ 2147483646 h 250"/>
              <a:gd name="T40" fmla="*/ 2147483646 w 111"/>
              <a:gd name="T41" fmla="*/ 2147483646 h 250"/>
              <a:gd name="T42" fmla="*/ 2147483646 w 111"/>
              <a:gd name="T43" fmla="*/ 2147483646 h 250"/>
              <a:gd name="T44" fmla="*/ 2147483646 w 111"/>
              <a:gd name="T45" fmla="*/ 2147483646 h 250"/>
              <a:gd name="T46" fmla="*/ 2147483646 w 111"/>
              <a:gd name="T47" fmla="*/ 2147483646 h 250"/>
              <a:gd name="T48" fmla="*/ 2147483646 w 111"/>
              <a:gd name="T49" fmla="*/ 2147483646 h 250"/>
              <a:gd name="T50" fmla="*/ 0 w 111"/>
              <a:gd name="T51" fmla="*/ 2147483646 h 250"/>
              <a:gd name="T52" fmla="*/ 0 w 111"/>
              <a:gd name="T53" fmla="*/ 2147483646 h 250"/>
              <a:gd name="T54" fmla="*/ 2147483646 w 111"/>
              <a:gd name="T55" fmla="*/ 2147483646 h 250"/>
              <a:gd name="T56" fmla="*/ 2147483646 w 111"/>
              <a:gd name="T57" fmla="*/ 0 h 250"/>
              <a:gd name="T58" fmla="*/ 2147483646 w 111"/>
              <a:gd name="T59" fmla="*/ 0 h 25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6D6D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Freeform 12"/>
          <p:cNvSpPr>
            <a:spLocks noEditPoints="1"/>
          </p:cNvSpPr>
          <p:nvPr/>
        </p:nvSpPr>
        <p:spPr bwMode="auto">
          <a:xfrm>
            <a:off x="6218238" y="4105275"/>
            <a:ext cx="338137" cy="661988"/>
          </a:xfrm>
          <a:custGeom>
            <a:avLst/>
            <a:gdLst>
              <a:gd name="T0" fmla="*/ 2147483646 w 278"/>
              <a:gd name="T1" fmla="*/ 0 h 545"/>
              <a:gd name="T2" fmla="*/ 2147483646 w 278"/>
              <a:gd name="T3" fmla="*/ 2147483646 h 545"/>
              <a:gd name="T4" fmla="*/ 2147483646 w 278"/>
              <a:gd name="T5" fmla="*/ 2147483646 h 545"/>
              <a:gd name="T6" fmla="*/ 2147483646 w 278"/>
              <a:gd name="T7" fmla="*/ 2147483646 h 545"/>
              <a:gd name="T8" fmla="*/ 2147483646 w 278"/>
              <a:gd name="T9" fmla="*/ 2147483646 h 545"/>
              <a:gd name="T10" fmla="*/ 2147483646 w 278"/>
              <a:gd name="T11" fmla="*/ 2147483646 h 545"/>
              <a:gd name="T12" fmla="*/ 2147483646 w 278"/>
              <a:gd name="T13" fmla="*/ 2147483646 h 545"/>
              <a:gd name="T14" fmla="*/ 2147483646 w 278"/>
              <a:gd name="T15" fmla="*/ 2147483646 h 545"/>
              <a:gd name="T16" fmla="*/ 0 w 278"/>
              <a:gd name="T17" fmla="*/ 2147483646 h 545"/>
              <a:gd name="T18" fmla="*/ 0 w 278"/>
              <a:gd name="T19" fmla="*/ 2147483646 h 545"/>
              <a:gd name="T20" fmla="*/ 2147483646 w 278"/>
              <a:gd name="T21" fmla="*/ 0 h 545"/>
              <a:gd name="T22" fmla="*/ 2147483646 w 278"/>
              <a:gd name="T23" fmla="*/ 0 h 545"/>
              <a:gd name="T24" fmla="*/ 2147483646 w 278"/>
              <a:gd name="T25" fmla="*/ 0 h 545"/>
              <a:gd name="T26" fmla="*/ 2147483646 w 278"/>
              <a:gd name="T27" fmla="*/ 2147483646 h 545"/>
              <a:gd name="T28" fmla="*/ 2147483646 w 278"/>
              <a:gd name="T29" fmla="*/ 2147483646 h 545"/>
              <a:gd name="T30" fmla="*/ 2147483646 w 278"/>
              <a:gd name="T31" fmla="*/ 2147483646 h 545"/>
              <a:gd name="T32" fmla="*/ 2147483646 w 278"/>
              <a:gd name="T33" fmla="*/ 2147483646 h 545"/>
              <a:gd name="T34" fmla="*/ 2147483646 w 278"/>
              <a:gd name="T35" fmla="*/ 2147483646 h 5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14"/>
          <p:cNvSpPr>
            <a:spLocks noEditPoints="1"/>
          </p:cNvSpPr>
          <p:nvPr/>
        </p:nvSpPr>
        <p:spPr bwMode="auto">
          <a:xfrm>
            <a:off x="5594350" y="2573338"/>
            <a:ext cx="347663" cy="400050"/>
          </a:xfrm>
          <a:custGeom>
            <a:avLst/>
            <a:gdLst>
              <a:gd name="T0" fmla="*/ 2147483646 w 131"/>
              <a:gd name="T1" fmla="*/ 2147483646 h 151"/>
              <a:gd name="T2" fmla="*/ 2147483646 w 131"/>
              <a:gd name="T3" fmla="*/ 2147483646 h 151"/>
              <a:gd name="T4" fmla="*/ 2147483646 w 131"/>
              <a:gd name="T5" fmla="*/ 2147483646 h 151"/>
              <a:gd name="T6" fmla="*/ 2147483646 w 131"/>
              <a:gd name="T7" fmla="*/ 2147483646 h 151"/>
              <a:gd name="T8" fmla="*/ 2147483646 w 131"/>
              <a:gd name="T9" fmla="*/ 2147483646 h 151"/>
              <a:gd name="T10" fmla="*/ 2147483646 w 131"/>
              <a:gd name="T11" fmla="*/ 2147483646 h 151"/>
              <a:gd name="T12" fmla="*/ 2147483646 w 131"/>
              <a:gd name="T13" fmla="*/ 2147483646 h 151"/>
              <a:gd name="T14" fmla="*/ 2147483646 w 131"/>
              <a:gd name="T15" fmla="*/ 2147483646 h 151"/>
              <a:gd name="T16" fmla="*/ 2147483646 w 131"/>
              <a:gd name="T17" fmla="*/ 2147483646 h 151"/>
              <a:gd name="T18" fmla="*/ 2147483646 w 131"/>
              <a:gd name="T19" fmla="*/ 2147483646 h 151"/>
              <a:gd name="T20" fmla="*/ 2147483646 w 131"/>
              <a:gd name="T21" fmla="*/ 2147483646 h 151"/>
              <a:gd name="T22" fmla="*/ 2147483646 w 131"/>
              <a:gd name="T23" fmla="*/ 2147483646 h 151"/>
              <a:gd name="T24" fmla="*/ 2147483646 w 131"/>
              <a:gd name="T25" fmla="*/ 2147483646 h 151"/>
              <a:gd name="T26" fmla="*/ 2147483646 w 131"/>
              <a:gd name="T27" fmla="*/ 2147483646 h 151"/>
              <a:gd name="T28" fmla="*/ 2147483646 w 131"/>
              <a:gd name="T29" fmla="*/ 2147483646 h 151"/>
              <a:gd name="T30" fmla="*/ 2147483646 w 131"/>
              <a:gd name="T31" fmla="*/ 2147483646 h 151"/>
              <a:gd name="T32" fmla="*/ 2147483646 w 131"/>
              <a:gd name="T33" fmla="*/ 2147483646 h 151"/>
              <a:gd name="T34" fmla="*/ 2147483646 w 131"/>
              <a:gd name="T35" fmla="*/ 2147483646 h 151"/>
              <a:gd name="T36" fmla="*/ 2147483646 w 131"/>
              <a:gd name="T37" fmla="*/ 2147483646 h 151"/>
              <a:gd name="T38" fmla="*/ 2147483646 w 131"/>
              <a:gd name="T39" fmla="*/ 2147483646 h 151"/>
              <a:gd name="T40" fmla="*/ 2147483646 w 131"/>
              <a:gd name="T41" fmla="*/ 2147483646 h 151"/>
              <a:gd name="T42" fmla="*/ 2147483646 w 131"/>
              <a:gd name="T43" fmla="*/ 2147483646 h 151"/>
              <a:gd name="T44" fmla="*/ 2147483646 w 131"/>
              <a:gd name="T45" fmla="*/ 2147483646 h 151"/>
              <a:gd name="T46" fmla="*/ 2147483646 w 131"/>
              <a:gd name="T47" fmla="*/ 0 h 151"/>
              <a:gd name="T48" fmla="*/ 2147483646 w 131"/>
              <a:gd name="T49" fmla="*/ 2147483646 h 151"/>
              <a:gd name="T50" fmla="*/ 2147483646 w 131"/>
              <a:gd name="T51" fmla="*/ 0 h 151"/>
              <a:gd name="T52" fmla="*/ 2147483646 w 131"/>
              <a:gd name="T53" fmla="*/ 2147483646 h 151"/>
              <a:gd name="T54" fmla="*/ 2147483646 w 131"/>
              <a:gd name="T55" fmla="*/ 2147483646 h 151"/>
              <a:gd name="T56" fmla="*/ 2147483646 w 131"/>
              <a:gd name="T57" fmla="*/ 2147483646 h 151"/>
              <a:gd name="T58" fmla="*/ 2147483646 w 131"/>
              <a:gd name="T59" fmla="*/ 2147483646 h 151"/>
              <a:gd name="T60" fmla="*/ 2147483646 w 131"/>
              <a:gd name="T61" fmla="*/ 2147483646 h 151"/>
              <a:gd name="T62" fmla="*/ 2147483646 w 131"/>
              <a:gd name="T63" fmla="*/ 2147483646 h 151"/>
              <a:gd name="T64" fmla="*/ 2147483646 w 131"/>
              <a:gd name="T65" fmla="*/ 2147483646 h 151"/>
              <a:gd name="T66" fmla="*/ 2147483646 w 131"/>
              <a:gd name="T67" fmla="*/ 2147483646 h 151"/>
              <a:gd name="T68" fmla="*/ 2147483646 w 131"/>
              <a:gd name="T69" fmla="*/ 2147483646 h 151"/>
              <a:gd name="T70" fmla="*/ 2147483646 w 131"/>
              <a:gd name="T71" fmla="*/ 2147483646 h 151"/>
              <a:gd name="T72" fmla="*/ 2147483646 w 131"/>
              <a:gd name="T73" fmla="*/ 2147483646 h 151"/>
              <a:gd name="T74" fmla="*/ 2147483646 w 131"/>
              <a:gd name="T75" fmla="*/ 2147483646 h 151"/>
              <a:gd name="T76" fmla="*/ 2147483646 w 131"/>
              <a:gd name="T77" fmla="*/ 2147483646 h 151"/>
              <a:gd name="T78" fmla="*/ 2147483646 w 131"/>
              <a:gd name="T79" fmla="*/ 2147483646 h 151"/>
              <a:gd name="T80" fmla="*/ 0 w 131"/>
              <a:gd name="T81" fmla="*/ 2147483646 h 151"/>
              <a:gd name="T82" fmla="*/ 2147483646 w 131"/>
              <a:gd name="T83" fmla="*/ 2147483646 h 151"/>
              <a:gd name="T84" fmla="*/ 2147483646 w 131"/>
              <a:gd name="T85" fmla="*/ 2147483646 h 15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5"/>
          <p:cNvSpPr>
            <a:spLocks noEditPoints="1"/>
          </p:cNvSpPr>
          <p:nvPr/>
        </p:nvSpPr>
        <p:spPr bwMode="auto">
          <a:xfrm>
            <a:off x="6199188" y="2651125"/>
            <a:ext cx="331787" cy="260350"/>
          </a:xfrm>
          <a:custGeom>
            <a:avLst/>
            <a:gdLst>
              <a:gd name="T0" fmla="*/ 2147483646 w 125"/>
              <a:gd name="T1" fmla="*/ 2147483646 h 98"/>
              <a:gd name="T2" fmla="*/ 2147483646 w 125"/>
              <a:gd name="T3" fmla="*/ 2147483646 h 98"/>
              <a:gd name="T4" fmla="*/ 2147483646 w 125"/>
              <a:gd name="T5" fmla="*/ 2147483646 h 98"/>
              <a:gd name="T6" fmla="*/ 2147483646 w 125"/>
              <a:gd name="T7" fmla="*/ 2147483646 h 98"/>
              <a:gd name="T8" fmla="*/ 0 w 125"/>
              <a:gd name="T9" fmla="*/ 2147483646 h 98"/>
              <a:gd name="T10" fmla="*/ 0 w 125"/>
              <a:gd name="T11" fmla="*/ 2147483646 h 98"/>
              <a:gd name="T12" fmla="*/ 2147483646 w 125"/>
              <a:gd name="T13" fmla="*/ 2147483646 h 98"/>
              <a:gd name="T14" fmla="*/ 2147483646 w 125"/>
              <a:gd name="T15" fmla="*/ 2147483646 h 98"/>
              <a:gd name="T16" fmla="*/ 2147483646 w 125"/>
              <a:gd name="T17" fmla="*/ 2147483646 h 98"/>
              <a:gd name="T18" fmla="*/ 2147483646 w 125"/>
              <a:gd name="T19" fmla="*/ 2147483646 h 98"/>
              <a:gd name="T20" fmla="*/ 2147483646 w 125"/>
              <a:gd name="T21" fmla="*/ 2147483646 h 98"/>
              <a:gd name="T22" fmla="*/ 2147483646 w 125"/>
              <a:gd name="T23" fmla="*/ 2147483646 h 98"/>
              <a:gd name="T24" fmla="*/ 2147483646 w 125"/>
              <a:gd name="T25" fmla="*/ 2147483646 h 98"/>
              <a:gd name="T26" fmla="*/ 2147483646 w 125"/>
              <a:gd name="T27" fmla="*/ 2147483646 h 98"/>
              <a:gd name="T28" fmla="*/ 2147483646 w 125"/>
              <a:gd name="T29" fmla="*/ 2147483646 h 98"/>
              <a:gd name="T30" fmla="*/ 2147483646 w 125"/>
              <a:gd name="T31" fmla="*/ 2147483646 h 98"/>
              <a:gd name="T32" fmla="*/ 2147483646 w 125"/>
              <a:gd name="T33" fmla="*/ 2147483646 h 98"/>
              <a:gd name="T34" fmla="*/ 2147483646 w 125"/>
              <a:gd name="T35" fmla="*/ 2147483646 h 98"/>
              <a:gd name="T36" fmla="*/ 2147483646 w 125"/>
              <a:gd name="T37" fmla="*/ 2147483646 h 98"/>
              <a:gd name="T38" fmla="*/ 2147483646 w 125"/>
              <a:gd name="T39" fmla="*/ 2147483646 h 98"/>
              <a:gd name="T40" fmla="*/ 2147483646 w 125"/>
              <a:gd name="T41" fmla="*/ 2147483646 h 98"/>
              <a:gd name="T42" fmla="*/ 2147483646 w 125"/>
              <a:gd name="T43" fmla="*/ 2147483646 h 98"/>
              <a:gd name="T44" fmla="*/ 2147483646 w 125"/>
              <a:gd name="T45" fmla="*/ 2147483646 h 98"/>
              <a:gd name="T46" fmla="*/ 2147483646 w 125"/>
              <a:gd name="T47" fmla="*/ 0 h 98"/>
              <a:gd name="T48" fmla="*/ 2147483646 w 125"/>
              <a:gd name="T49" fmla="*/ 0 h 98"/>
              <a:gd name="T50" fmla="*/ 2147483646 w 125"/>
              <a:gd name="T51" fmla="*/ 2147483646 h 98"/>
              <a:gd name="T52" fmla="*/ 2147483646 w 125"/>
              <a:gd name="T53" fmla="*/ 2147483646 h 98"/>
              <a:gd name="T54" fmla="*/ 2147483646 w 125"/>
              <a:gd name="T55" fmla="*/ 2147483646 h 98"/>
              <a:gd name="T56" fmla="*/ 2147483646 w 125"/>
              <a:gd name="T57" fmla="*/ 2147483646 h 98"/>
              <a:gd name="T58" fmla="*/ 2147483646 w 125"/>
              <a:gd name="T59" fmla="*/ 2147483646 h 98"/>
              <a:gd name="T60" fmla="*/ 0 w 125"/>
              <a:gd name="T61" fmla="*/ 2147483646 h 98"/>
              <a:gd name="T62" fmla="*/ 0 w 125"/>
              <a:gd name="T63" fmla="*/ 2147483646 h 98"/>
              <a:gd name="T64" fmla="*/ 2147483646 w 125"/>
              <a:gd name="T65" fmla="*/ 2147483646 h 98"/>
              <a:gd name="T66" fmla="*/ 2147483646 w 125"/>
              <a:gd name="T67" fmla="*/ 2147483646 h 9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Freeform 16"/>
          <p:cNvSpPr>
            <a:spLocks noEditPoints="1"/>
          </p:cNvSpPr>
          <p:nvPr/>
        </p:nvSpPr>
        <p:spPr bwMode="auto">
          <a:xfrm>
            <a:off x="5589588" y="4959350"/>
            <a:ext cx="381000" cy="382588"/>
          </a:xfrm>
          <a:custGeom>
            <a:avLst/>
            <a:gdLst>
              <a:gd name="T0" fmla="*/ 2147483646 w 143"/>
              <a:gd name="T1" fmla="*/ 2147483646 h 144"/>
              <a:gd name="T2" fmla="*/ 2147483646 w 143"/>
              <a:gd name="T3" fmla="*/ 2147483646 h 144"/>
              <a:gd name="T4" fmla="*/ 2147483646 w 143"/>
              <a:gd name="T5" fmla="*/ 2147483646 h 144"/>
              <a:gd name="T6" fmla="*/ 2147483646 w 143"/>
              <a:gd name="T7" fmla="*/ 2147483646 h 144"/>
              <a:gd name="T8" fmla="*/ 2147483646 w 143"/>
              <a:gd name="T9" fmla="*/ 2147483646 h 144"/>
              <a:gd name="T10" fmla="*/ 2147483646 w 143"/>
              <a:gd name="T11" fmla="*/ 2147483646 h 144"/>
              <a:gd name="T12" fmla="*/ 2147483646 w 143"/>
              <a:gd name="T13" fmla="*/ 2147483646 h 144"/>
              <a:gd name="T14" fmla="*/ 2147483646 w 143"/>
              <a:gd name="T15" fmla="*/ 2147483646 h 144"/>
              <a:gd name="T16" fmla="*/ 2147483646 w 143"/>
              <a:gd name="T17" fmla="*/ 2147483646 h 144"/>
              <a:gd name="T18" fmla="*/ 2147483646 w 143"/>
              <a:gd name="T19" fmla="*/ 2147483646 h 144"/>
              <a:gd name="T20" fmla="*/ 2147483646 w 143"/>
              <a:gd name="T21" fmla="*/ 2147483646 h 144"/>
              <a:gd name="T22" fmla="*/ 2147483646 w 143"/>
              <a:gd name="T23" fmla="*/ 2147483646 h 144"/>
              <a:gd name="T24" fmla="*/ 2147483646 w 143"/>
              <a:gd name="T25" fmla="*/ 2147483646 h 144"/>
              <a:gd name="T26" fmla="*/ 2147483646 w 143"/>
              <a:gd name="T27" fmla="*/ 2147483646 h 144"/>
              <a:gd name="T28" fmla="*/ 2147483646 w 143"/>
              <a:gd name="T29" fmla="*/ 2147483646 h 144"/>
              <a:gd name="T30" fmla="*/ 2147483646 w 143"/>
              <a:gd name="T31" fmla="*/ 2147483646 h 144"/>
              <a:gd name="T32" fmla="*/ 0 w 143"/>
              <a:gd name="T33" fmla="*/ 2147483646 h 144"/>
              <a:gd name="T34" fmla="*/ 2147483646 w 143"/>
              <a:gd name="T35" fmla="*/ 2147483646 h 144"/>
              <a:gd name="T36" fmla="*/ 2147483646 w 143"/>
              <a:gd name="T37" fmla="*/ 2147483646 h 144"/>
              <a:gd name="T38" fmla="*/ 2147483646 w 143"/>
              <a:gd name="T39" fmla="*/ 2147483646 h 144"/>
              <a:gd name="T40" fmla="*/ 2147483646 w 143"/>
              <a:gd name="T41" fmla="*/ 2147483646 h 144"/>
              <a:gd name="T42" fmla="*/ 2147483646 w 143"/>
              <a:gd name="T43" fmla="*/ 2147483646 h 144"/>
              <a:gd name="T44" fmla="*/ 2147483646 w 143"/>
              <a:gd name="T45" fmla="*/ 2147483646 h 144"/>
              <a:gd name="T46" fmla="*/ 2147483646 w 143"/>
              <a:gd name="T47" fmla="*/ 2147483646 h 144"/>
              <a:gd name="T48" fmla="*/ 2147483646 w 143"/>
              <a:gd name="T49" fmla="*/ 2147483646 h 144"/>
              <a:gd name="T50" fmla="*/ 2147483646 w 143"/>
              <a:gd name="T51" fmla="*/ 2147483646 h 144"/>
              <a:gd name="T52" fmla="*/ 2147483646 w 143"/>
              <a:gd name="T53" fmla="*/ 2147483646 h 144"/>
              <a:gd name="T54" fmla="*/ 2147483646 w 143"/>
              <a:gd name="T55" fmla="*/ 2147483646 h 144"/>
              <a:gd name="T56" fmla="*/ 2147483646 w 143"/>
              <a:gd name="T57" fmla="*/ 2147483646 h 144"/>
              <a:gd name="T58" fmla="*/ 2147483646 w 143"/>
              <a:gd name="T59" fmla="*/ 2147483646 h 144"/>
              <a:gd name="T60" fmla="*/ 2147483646 w 143"/>
              <a:gd name="T61" fmla="*/ 2147483646 h 144"/>
              <a:gd name="T62" fmla="*/ 2147483646 w 143"/>
              <a:gd name="T63" fmla="*/ 2147483646 h 144"/>
              <a:gd name="T64" fmla="*/ 2147483646 w 143"/>
              <a:gd name="T65" fmla="*/ 2147483646 h 144"/>
              <a:gd name="T66" fmla="*/ 2147483646 w 143"/>
              <a:gd name="T67" fmla="*/ 2147483646 h 144"/>
              <a:gd name="T68" fmla="*/ 2147483646 w 143"/>
              <a:gd name="T69" fmla="*/ 2147483646 h 144"/>
              <a:gd name="T70" fmla="*/ 2147483646 w 143"/>
              <a:gd name="T71" fmla="*/ 2147483646 h 144"/>
              <a:gd name="T72" fmla="*/ 2147483646 w 143"/>
              <a:gd name="T73" fmla="*/ 2147483646 h 1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6D6D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Freeform 17"/>
          <p:cNvSpPr>
            <a:spLocks noEditPoints="1"/>
          </p:cNvSpPr>
          <p:nvPr/>
        </p:nvSpPr>
        <p:spPr bwMode="auto">
          <a:xfrm>
            <a:off x="6242050" y="4959350"/>
            <a:ext cx="244475" cy="404813"/>
          </a:xfrm>
          <a:custGeom>
            <a:avLst/>
            <a:gdLst>
              <a:gd name="T0" fmla="*/ 2147483646 w 92"/>
              <a:gd name="T1" fmla="*/ 2147483646 h 153"/>
              <a:gd name="T2" fmla="*/ 2147483646 w 92"/>
              <a:gd name="T3" fmla="*/ 2147483646 h 153"/>
              <a:gd name="T4" fmla="*/ 2147483646 w 92"/>
              <a:gd name="T5" fmla="*/ 2147483646 h 153"/>
              <a:gd name="T6" fmla="*/ 2147483646 w 92"/>
              <a:gd name="T7" fmla="*/ 2147483646 h 153"/>
              <a:gd name="T8" fmla="*/ 2147483646 w 92"/>
              <a:gd name="T9" fmla="*/ 2147483646 h 153"/>
              <a:gd name="T10" fmla="*/ 2147483646 w 92"/>
              <a:gd name="T11" fmla="*/ 2147483646 h 153"/>
              <a:gd name="T12" fmla="*/ 2147483646 w 92"/>
              <a:gd name="T13" fmla="*/ 2147483646 h 153"/>
              <a:gd name="T14" fmla="*/ 2147483646 w 92"/>
              <a:gd name="T15" fmla="*/ 2147483646 h 153"/>
              <a:gd name="T16" fmla="*/ 2147483646 w 92"/>
              <a:gd name="T17" fmla="*/ 2147483646 h 153"/>
              <a:gd name="T18" fmla="*/ 2147483646 w 92"/>
              <a:gd name="T19" fmla="*/ 2147483646 h 153"/>
              <a:gd name="T20" fmla="*/ 2147483646 w 92"/>
              <a:gd name="T21" fmla="*/ 2147483646 h 153"/>
              <a:gd name="T22" fmla="*/ 2147483646 w 92"/>
              <a:gd name="T23" fmla="*/ 2147483646 h 153"/>
              <a:gd name="T24" fmla="*/ 2147483646 w 92"/>
              <a:gd name="T25" fmla="*/ 2147483646 h 153"/>
              <a:gd name="T26" fmla="*/ 2147483646 w 92"/>
              <a:gd name="T27" fmla="*/ 2147483646 h 153"/>
              <a:gd name="T28" fmla="*/ 2147483646 w 92"/>
              <a:gd name="T29" fmla="*/ 2147483646 h 153"/>
              <a:gd name="T30" fmla="*/ 2147483646 w 92"/>
              <a:gd name="T31" fmla="*/ 2147483646 h 153"/>
              <a:gd name="T32" fmla="*/ 2147483646 w 92"/>
              <a:gd name="T33" fmla="*/ 2147483646 h 153"/>
              <a:gd name="T34" fmla="*/ 2147483646 w 92"/>
              <a:gd name="T35" fmla="*/ 2147483646 h 153"/>
              <a:gd name="T36" fmla="*/ 2147483646 w 92"/>
              <a:gd name="T37" fmla="*/ 2147483646 h 153"/>
              <a:gd name="T38" fmla="*/ 2147483646 w 92"/>
              <a:gd name="T39" fmla="*/ 2147483646 h 153"/>
              <a:gd name="T40" fmla="*/ 2147483646 w 92"/>
              <a:gd name="T41" fmla="*/ 2147483646 h 153"/>
              <a:gd name="T42" fmla="*/ 2147483646 w 92"/>
              <a:gd name="T43" fmla="*/ 2147483646 h 153"/>
              <a:gd name="T44" fmla="*/ 2147483646 w 92"/>
              <a:gd name="T45" fmla="*/ 2147483646 h 153"/>
              <a:gd name="T46" fmla="*/ 0 w 92"/>
              <a:gd name="T47" fmla="*/ 0 h 153"/>
              <a:gd name="T48" fmla="*/ 2147483646 w 92"/>
              <a:gd name="T49" fmla="*/ 0 h 153"/>
              <a:gd name="T50" fmla="*/ 2147483646 w 92"/>
              <a:gd name="T51" fmla="*/ 2147483646 h 153"/>
              <a:gd name="T52" fmla="*/ 0 w 92"/>
              <a:gd name="T53" fmla="*/ 2147483646 h 153"/>
              <a:gd name="T54" fmla="*/ 0 w 92"/>
              <a:gd name="T55" fmla="*/ 0 h 153"/>
              <a:gd name="T56" fmla="*/ 2147483646 w 92"/>
              <a:gd name="T57" fmla="*/ 0 h 153"/>
              <a:gd name="T58" fmla="*/ 2147483646 w 92"/>
              <a:gd name="T59" fmla="*/ 0 h 153"/>
              <a:gd name="T60" fmla="*/ 2147483646 w 92"/>
              <a:gd name="T61" fmla="*/ 2147483646 h 153"/>
              <a:gd name="T62" fmla="*/ 2147483646 w 92"/>
              <a:gd name="T63" fmla="*/ 2147483646 h 153"/>
              <a:gd name="T64" fmla="*/ 2147483646 w 92"/>
              <a:gd name="T65" fmla="*/ 2147483646 h 153"/>
              <a:gd name="T66" fmla="*/ 2147483646 w 92"/>
              <a:gd name="T67" fmla="*/ 0 h 153"/>
              <a:gd name="T68" fmla="*/ 2147483646 w 92"/>
              <a:gd name="T69" fmla="*/ 0 h 153"/>
              <a:gd name="T70" fmla="*/ 2147483646 w 92"/>
              <a:gd name="T71" fmla="*/ 0 h 153"/>
              <a:gd name="T72" fmla="*/ 2147483646 w 92"/>
              <a:gd name="T73" fmla="*/ 2147483646 h 153"/>
              <a:gd name="T74" fmla="*/ 2147483646 w 92"/>
              <a:gd name="T75" fmla="*/ 2147483646 h 153"/>
              <a:gd name="T76" fmla="*/ 2147483646 w 92"/>
              <a:gd name="T77" fmla="*/ 0 h 15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0" name="文本框 28"/>
          <p:cNvSpPr txBox="1">
            <a:spLocks noChangeArrowheads="1"/>
          </p:cNvSpPr>
          <p:nvPr/>
        </p:nvSpPr>
        <p:spPr bwMode="auto">
          <a:xfrm>
            <a:off x="4494213" y="3402013"/>
            <a:ext cx="111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</a:p>
        </p:txBody>
      </p:sp>
      <p:sp>
        <p:nvSpPr>
          <p:cNvPr id="4111" name="文本框 29"/>
          <p:cNvSpPr txBox="1">
            <a:spLocks noChangeArrowheads="1"/>
          </p:cNvSpPr>
          <p:nvPr/>
        </p:nvSpPr>
        <p:spPr bwMode="auto">
          <a:xfrm>
            <a:off x="6570663" y="3402013"/>
            <a:ext cx="111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</a:p>
        </p:txBody>
      </p:sp>
      <p:sp>
        <p:nvSpPr>
          <p:cNvPr id="4112" name="文本框 30"/>
          <p:cNvSpPr txBox="1">
            <a:spLocks noChangeArrowheads="1"/>
          </p:cNvSpPr>
          <p:nvPr/>
        </p:nvSpPr>
        <p:spPr bwMode="auto">
          <a:xfrm>
            <a:off x="4460875" y="4232275"/>
            <a:ext cx="1114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2B2A2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</a:p>
        </p:txBody>
      </p:sp>
      <p:sp>
        <p:nvSpPr>
          <p:cNvPr id="4113" name="文本框 31"/>
          <p:cNvSpPr txBox="1">
            <a:spLocks noChangeArrowheads="1"/>
          </p:cNvSpPr>
          <p:nvPr/>
        </p:nvSpPr>
        <p:spPr bwMode="auto">
          <a:xfrm>
            <a:off x="6570663" y="4105275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输入文本</a:t>
            </a:r>
          </a:p>
        </p:txBody>
      </p:sp>
      <p:sp>
        <p:nvSpPr>
          <p:cNvPr id="4114" name="文本框 2"/>
          <p:cNvSpPr txBox="1">
            <a:spLocks noChangeArrowheads="1"/>
          </p:cNvSpPr>
          <p:nvPr/>
        </p:nvSpPr>
        <p:spPr bwMode="auto">
          <a:xfrm>
            <a:off x="5678488" y="1765300"/>
            <a:ext cx="835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5"/>
          <p:cNvSpPr>
            <a:spLocks noChangeArrowheads="1"/>
          </p:cNvSpPr>
          <p:nvPr/>
        </p:nvSpPr>
        <p:spPr bwMode="auto">
          <a:xfrm>
            <a:off x="5907088" y="4419600"/>
            <a:ext cx="420687" cy="336550"/>
          </a:xfrm>
          <a:prstGeom prst="flowChartConnector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2B2A2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结束</a:t>
            </a:r>
            <a:endParaRPr lang="en-US" altLang="zh-CN" sz="1800">
              <a:solidFill>
                <a:srgbClr val="2B2A2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2B2A2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</a:t>
            </a:r>
            <a:endParaRPr lang="zh-CN" altLang="en-US" sz="1800">
              <a:solidFill>
                <a:srgbClr val="2B2A2A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3" name="文本框 6"/>
          <p:cNvSpPr>
            <a:spLocks noChangeArrowheads="1"/>
          </p:cNvSpPr>
          <p:nvPr/>
        </p:nvSpPr>
        <p:spPr bwMode="auto">
          <a:xfrm>
            <a:off x="4652963" y="1625600"/>
            <a:ext cx="2886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9600">
                <a:solidFill>
                  <a:srgbClr val="F53824"/>
                </a:solidFill>
              </a:rPr>
              <a:t>2015</a:t>
            </a:r>
            <a:endParaRPr lang="zh-CN" altLang="en-US" sz="9600">
              <a:solidFill>
                <a:srgbClr val="F53824"/>
              </a:solidFill>
              <a:sym typeface="宋体" panose="02010600030101010101" pitchFamily="2" charset="-122"/>
            </a:endParaRPr>
          </a:p>
        </p:txBody>
      </p:sp>
      <p:sp>
        <p:nvSpPr>
          <p:cNvPr id="22534" name="直接连接符 10"/>
          <p:cNvSpPr>
            <a:spLocks noChangeShapeType="1"/>
          </p:cNvSpPr>
          <p:nvPr/>
        </p:nvSpPr>
        <p:spPr bwMode="auto">
          <a:xfrm>
            <a:off x="3571875" y="3195638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文本框 12"/>
          <p:cNvSpPr>
            <a:spLocks noChangeArrowheads="1"/>
          </p:cNvSpPr>
          <p:nvPr/>
        </p:nvSpPr>
        <p:spPr bwMode="auto">
          <a:xfrm>
            <a:off x="3992563" y="3368675"/>
            <a:ext cx="4208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谢   谢   各   位   导   师   ！</a:t>
            </a:r>
          </a:p>
        </p:txBody>
      </p:sp>
      <p:sp>
        <p:nvSpPr>
          <p:cNvPr id="22536" name="直接连接符 14"/>
          <p:cNvSpPr>
            <a:spLocks noChangeShapeType="1"/>
          </p:cNvSpPr>
          <p:nvPr/>
        </p:nvSpPr>
        <p:spPr bwMode="auto">
          <a:xfrm>
            <a:off x="3571875" y="3910013"/>
            <a:ext cx="5503863" cy="0"/>
          </a:xfrm>
          <a:prstGeom prst="line">
            <a:avLst/>
          </a:prstGeom>
          <a:noFill/>
          <a:ln w="6350">
            <a:solidFill>
              <a:srgbClr val="24242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文本框 8"/>
          <p:cNvSpPr txBox="1">
            <a:spLocks noChangeArrowheads="1"/>
          </p:cNvSpPr>
          <p:nvPr/>
        </p:nvSpPr>
        <p:spPr bwMode="auto">
          <a:xfrm>
            <a:off x="3822700" y="1857375"/>
            <a:ext cx="57245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DC6C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</a:t>
            </a:r>
            <a:endParaRPr lang="en-US" altLang="zh-CN" sz="2400" b="1">
              <a:solidFill>
                <a:srgbClr val="DC6C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en-US" altLang="zh-CN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模板为网络免费素材，</a:t>
            </a:r>
            <a:endParaRPr lang="en-US" altLang="zh-CN" sz="18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尊重原创本作品仅供学习交流使用，请勿用于商业用途</a:t>
            </a:r>
            <a:endParaRPr lang="en-US" altLang="zh-CN" sz="18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素材请关注店铺 </a:t>
            </a:r>
            <a:r>
              <a:rPr lang="en-US" altLang="zh-CN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http://laoy888.yanj.cn/</a:t>
            </a:r>
            <a:endParaRPr lang="en-US" altLang="zh-CN" sz="18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售后咨询</a:t>
            </a:r>
            <a:r>
              <a:rPr lang="en-US" altLang="zh-CN" sz="1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QQ:2501045153</a:t>
            </a:r>
            <a:endParaRPr lang="zh-CN" altLang="en-US" sz="18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1865313"/>
            <a:ext cx="2408237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405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任意多边形 9"/>
          <p:cNvSpPr>
            <a:spLocks/>
          </p:cNvSpPr>
          <p:nvPr/>
        </p:nvSpPr>
        <p:spPr bwMode="auto">
          <a:xfrm rot="5400000">
            <a:off x="4111625" y="-417512"/>
            <a:ext cx="3787775" cy="7032625"/>
          </a:xfrm>
          <a:custGeom>
            <a:avLst/>
            <a:gdLst>
              <a:gd name="T0" fmla="*/ 4741648 w 3571254"/>
              <a:gd name="T1" fmla="*/ 5496123 h 6858000"/>
              <a:gd name="T2" fmla="*/ 5083950 w 3571254"/>
              <a:gd name="T3" fmla="*/ 5810682 h 6858000"/>
              <a:gd name="T4" fmla="*/ 4741648 w 3571254"/>
              <a:gd name="T5" fmla="*/ 6125240 h 6858000"/>
              <a:gd name="T6" fmla="*/ 4741648 w 3571254"/>
              <a:gd name="T7" fmla="*/ 5496123 h 6858000"/>
              <a:gd name="T8" fmla="*/ 4741648 w 3571254"/>
              <a:gd name="T9" fmla="*/ 4480595 h 6858000"/>
              <a:gd name="T10" fmla="*/ 5083950 w 3571254"/>
              <a:gd name="T11" fmla="*/ 4795152 h 6858000"/>
              <a:gd name="T12" fmla="*/ 4741648 w 3571254"/>
              <a:gd name="T13" fmla="*/ 5109710 h 6858000"/>
              <a:gd name="T14" fmla="*/ 4741648 w 3571254"/>
              <a:gd name="T15" fmla="*/ 4480595 h 6858000"/>
              <a:gd name="T16" fmla="*/ 4741648 w 3571254"/>
              <a:gd name="T17" fmla="*/ 3465066 h 6858000"/>
              <a:gd name="T18" fmla="*/ 5083950 w 3571254"/>
              <a:gd name="T19" fmla="*/ 3779625 h 6858000"/>
              <a:gd name="T20" fmla="*/ 4741648 w 3571254"/>
              <a:gd name="T21" fmla="*/ 4094182 h 6858000"/>
              <a:gd name="T22" fmla="*/ 4741648 w 3571254"/>
              <a:gd name="T23" fmla="*/ 3465066 h 6858000"/>
              <a:gd name="T24" fmla="*/ 4741648 w 3571254"/>
              <a:gd name="T25" fmla="*/ 2449538 h 6858000"/>
              <a:gd name="T26" fmla="*/ 5083950 w 3571254"/>
              <a:gd name="T27" fmla="*/ 2764096 h 6858000"/>
              <a:gd name="T28" fmla="*/ 4741648 w 3571254"/>
              <a:gd name="T29" fmla="*/ 3078656 h 6858000"/>
              <a:gd name="T30" fmla="*/ 4741648 w 3571254"/>
              <a:gd name="T31" fmla="*/ 2449538 h 6858000"/>
              <a:gd name="T32" fmla="*/ 4741648 w 3571254"/>
              <a:gd name="T33" fmla="*/ 1434009 h 6858000"/>
              <a:gd name="T34" fmla="*/ 5083950 w 3571254"/>
              <a:gd name="T35" fmla="*/ 1748570 h 6858000"/>
              <a:gd name="T36" fmla="*/ 4741648 w 3571254"/>
              <a:gd name="T37" fmla="*/ 2063128 h 6858000"/>
              <a:gd name="T38" fmla="*/ 4741648 w 3571254"/>
              <a:gd name="T39" fmla="*/ 1434009 h 6858000"/>
              <a:gd name="T40" fmla="*/ 0 w 3571254"/>
              <a:gd name="T41" fmla="*/ 0 h 6858000"/>
              <a:gd name="T42" fmla="*/ 4741648 w 3571254"/>
              <a:gd name="T43" fmla="*/ 0 h 6858000"/>
              <a:gd name="T44" fmla="*/ 4741648 w 3571254"/>
              <a:gd name="T45" fmla="*/ 1434009 h 6858000"/>
              <a:gd name="T46" fmla="*/ 4399346 w 3571254"/>
              <a:gd name="T47" fmla="*/ 1748570 h 6858000"/>
              <a:gd name="T48" fmla="*/ 4741648 w 3571254"/>
              <a:gd name="T49" fmla="*/ 2063128 h 6858000"/>
              <a:gd name="T50" fmla="*/ 4741648 w 3571254"/>
              <a:gd name="T51" fmla="*/ 2449538 h 6858000"/>
              <a:gd name="T52" fmla="*/ 4399346 w 3571254"/>
              <a:gd name="T53" fmla="*/ 2764096 h 6858000"/>
              <a:gd name="T54" fmla="*/ 4741648 w 3571254"/>
              <a:gd name="T55" fmla="*/ 3078656 h 6858000"/>
              <a:gd name="T56" fmla="*/ 4741648 w 3571254"/>
              <a:gd name="T57" fmla="*/ 3465066 h 6858000"/>
              <a:gd name="T58" fmla="*/ 4399346 w 3571254"/>
              <a:gd name="T59" fmla="*/ 3779625 h 6858000"/>
              <a:gd name="T60" fmla="*/ 4741648 w 3571254"/>
              <a:gd name="T61" fmla="*/ 4094182 h 6858000"/>
              <a:gd name="T62" fmla="*/ 4741648 w 3571254"/>
              <a:gd name="T63" fmla="*/ 4480595 h 6858000"/>
              <a:gd name="T64" fmla="*/ 4399346 w 3571254"/>
              <a:gd name="T65" fmla="*/ 4795152 h 6858000"/>
              <a:gd name="T66" fmla="*/ 4741648 w 3571254"/>
              <a:gd name="T67" fmla="*/ 5109710 h 6858000"/>
              <a:gd name="T68" fmla="*/ 4741648 w 3571254"/>
              <a:gd name="T69" fmla="*/ 5496123 h 6858000"/>
              <a:gd name="T70" fmla="*/ 4399346 w 3571254"/>
              <a:gd name="T71" fmla="*/ 5810682 h 6858000"/>
              <a:gd name="T72" fmla="*/ 4741648 w 3571254"/>
              <a:gd name="T73" fmla="*/ 6125240 h 6858000"/>
              <a:gd name="T74" fmla="*/ 4741648 w 3571254"/>
              <a:gd name="T75" fmla="*/ 7974755 h 6858000"/>
              <a:gd name="T76" fmla="*/ 0 w 3571254"/>
              <a:gd name="T77" fmla="*/ 7974755 h 6858000"/>
              <a:gd name="T78" fmla="*/ 0 w 3571254"/>
              <a:gd name="T79" fmla="*/ 0 h 6858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571254" h="6858000">
                <a:moveTo>
                  <a:pt x="3330802" y="4726466"/>
                </a:moveTo>
                <a:cubicBezTo>
                  <a:pt x="3463600" y="4726466"/>
                  <a:pt x="3571254" y="4847577"/>
                  <a:pt x="3571254" y="4996975"/>
                </a:cubicBezTo>
                <a:cubicBezTo>
                  <a:pt x="3571254" y="5146373"/>
                  <a:pt x="3463600" y="5267484"/>
                  <a:pt x="3330802" y="5267484"/>
                </a:cubicBezTo>
                <a:lnTo>
                  <a:pt x="3330802" y="4726466"/>
                </a:lnTo>
                <a:close/>
                <a:moveTo>
                  <a:pt x="3330802" y="3853148"/>
                </a:moveTo>
                <a:cubicBezTo>
                  <a:pt x="3463600" y="3853148"/>
                  <a:pt x="3571254" y="3974259"/>
                  <a:pt x="3571254" y="4123657"/>
                </a:cubicBezTo>
                <a:cubicBezTo>
                  <a:pt x="3571254" y="4273055"/>
                  <a:pt x="3463600" y="4394166"/>
                  <a:pt x="3330802" y="4394166"/>
                </a:cubicBezTo>
                <a:lnTo>
                  <a:pt x="3330802" y="3853148"/>
                </a:lnTo>
                <a:close/>
                <a:moveTo>
                  <a:pt x="3330802" y="2979831"/>
                </a:moveTo>
                <a:cubicBezTo>
                  <a:pt x="3463600" y="2979831"/>
                  <a:pt x="3571254" y="3100942"/>
                  <a:pt x="3571254" y="3250340"/>
                </a:cubicBezTo>
                <a:cubicBezTo>
                  <a:pt x="3571254" y="3399738"/>
                  <a:pt x="3463600" y="3520849"/>
                  <a:pt x="3330802" y="3520849"/>
                </a:cubicBezTo>
                <a:lnTo>
                  <a:pt x="3330802" y="2979831"/>
                </a:lnTo>
                <a:close/>
                <a:moveTo>
                  <a:pt x="3330802" y="2106514"/>
                </a:moveTo>
                <a:cubicBezTo>
                  <a:pt x="3463600" y="2106514"/>
                  <a:pt x="3571254" y="2227625"/>
                  <a:pt x="3571254" y="2377023"/>
                </a:cubicBezTo>
                <a:cubicBezTo>
                  <a:pt x="3571254" y="2526421"/>
                  <a:pt x="3463600" y="2647532"/>
                  <a:pt x="3330802" y="2647532"/>
                </a:cubicBezTo>
                <a:lnTo>
                  <a:pt x="3330802" y="2106514"/>
                </a:lnTo>
                <a:close/>
                <a:moveTo>
                  <a:pt x="3330802" y="1233197"/>
                </a:moveTo>
                <a:cubicBezTo>
                  <a:pt x="3463600" y="1233197"/>
                  <a:pt x="3571254" y="1354308"/>
                  <a:pt x="3571254" y="1503706"/>
                </a:cubicBezTo>
                <a:cubicBezTo>
                  <a:pt x="3571254" y="1653104"/>
                  <a:pt x="3463600" y="1774215"/>
                  <a:pt x="3330802" y="1774215"/>
                </a:cubicBezTo>
                <a:lnTo>
                  <a:pt x="3330802" y="1233197"/>
                </a:lnTo>
                <a:close/>
                <a:moveTo>
                  <a:pt x="0" y="0"/>
                </a:moveTo>
                <a:lnTo>
                  <a:pt x="3330802" y="0"/>
                </a:lnTo>
                <a:lnTo>
                  <a:pt x="3330802" y="1233197"/>
                </a:lnTo>
                <a:cubicBezTo>
                  <a:pt x="3198004" y="1233197"/>
                  <a:pt x="3090350" y="1354308"/>
                  <a:pt x="3090350" y="1503706"/>
                </a:cubicBezTo>
                <a:cubicBezTo>
                  <a:pt x="3090350" y="1653104"/>
                  <a:pt x="3198004" y="1774215"/>
                  <a:pt x="3330802" y="1774215"/>
                </a:cubicBezTo>
                <a:lnTo>
                  <a:pt x="3330802" y="2106514"/>
                </a:lnTo>
                <a:cubicBezTo>
                  <a:pt x="3198004" y="2106514"/>
                  <a:pt x="3090350" y="2227625"/>
                  <a:pt x="3090350" y="2377023"/>
                </a:cubicBezTo>
                <a:cubicBezTo>
                  <a:pt x="3090350" y="2526421"/>
                  <a:pt x="3198004" y="2647532"/>
                  <a:pt x="3330802" y="2647532"/>
                </a:cubicBezTo>
                <a:lnTo>
                  <a:pt x="3330802" y="2979831"/>
                </a:lnTo>
                <a:cubicBezTo>
                  <a:pt x="3198004" y="2979831"/>
                  <a:pt x="3090350" y="3100942"/>
                  <a:pt x="3090350" y="3250340"/>
                </a:cubicBezTo>
                <a:cubicBezTo>
                  <a:pt x="3090350" y="3399738"/>
                  <a:pt x="3198004" y="3520849"/>
                  <a:pt x="3330802" y="3520849"/>
                </a:cubicBezTo>
                <a:lnTo>
                  <a:pt x="3330802" y="3853148"/>
                </a:lnTo>
                <a:cubicBezTo>
                  <a:pt x="3198004" y="3853148"/>
                  <a:pt x="3090350" y="3974259"/>
                  <a:pt x="3090350" y="4123657"/>
                </a:cubicBezTo>
                <a:cubicBezTo>
                  <a:pt x="3090350" y="4273055"/>
                  <a:pt x="3198004" y="4394166"/>
                  <a:pt x="3330802" y="4394166"/>
                </a:cubicBezTo>
                <a:lnTo>
                  <a:pt x="3330802" y="4726466"/>
                </a:lnTo>
                <a:cubicBezTo>
                  <a:pt x="3198004" y="4726466"/>
                  <a:pt x="3090350" y="4847577"/>
                  <a:pt x="3090350" y="4996975"/>
                </a:cubicBezTo>
                <a:cubicBezTo>
                  <a:pt x="3090350" y="5146373"/>
                  <a:pt x="3198004" y="5267484"/>
                  <a:pt x="3330802" y="5267484"/>
                </a:cubicBezTo>
                <a:lnTo>
                  <a:pt x="33308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" name="文本框 10"/>
          <p:cNvSpPr txBox="1">
            <a:spLocks noChangeArrowheads="1"/>
          </p:cNvSpPr>
          <p:nvPr/>
        </p:nvSpPr>
        <p:spPr bwMode="auto">
          <a:xfrm>
            <a:off x="5434013" y="2166938"/>
            <a:ext cx="294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研究背景 </a:t>
            </a:r>
          </a:p>
        </p:txBody>
      </p:sp>
      <p:sp>
        <p:nvSpPr>
          <p:cNvPr id="5124" name="文本框 12"/>
          <p:cNvSpPr txBox="1">
            <a:spLocks noChangeArrowheads="1"/>
          </p:cNvSpPr>
          <p:nvPr/>
        </p:nvSpPr>
        <p:spPr bwMode="auto">
          <a:xfrm>
            <a:off x="5826125" y="3013075"/>
            <a:ext cx="2163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输入文字</a:t>
            </a:r>
            <a:r>
              <a:rPr lang="en-US" altLang="zh-CN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|</a:t>
            </a:r>
            <a:r>
              <a:rPr lang="zh-CN" altLang="en-US" sz="1400">
                <a:solidFill>
                  <a:srgbClr val="D9D9D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研究背景</a:t>
            </a:r>
          </a:p>
        </p:txBody>
      </p:sp>
      <p:sp>
        <p:nvSpPr>
          <p:cNvPr id="5125" name="KSO_Shape"/>
          <p:cNvSpPr>
            <a:spLocks/>
          </p:cNvSpPr>
          <p:nvPr/>
        </p:nvSpPr>
        <p:spPr bwMode="auto">
          <a:xfrm>
            <a:off x="3508375" y="1985963"/>
            <a:ext cx="1806575" cy="1316037"/>
          </a:xfrm>
          <a:custGeom>
            <a:avLst/>
            <a:gdLst>
              <a:gd name="T0" fmla="*/ 8867 w 3856038"/>
              <a:gd name="T1" fmla="*/ 11790 h 3319463"/>
              <a:gd name="T2" fmla="*/ 8535 w 3856038"/>
              <a:gd name="T3" fmla="*/ 11955 h 3319463"/>
              <a:gd name="T4" fmla="*/ 3656 w 3856038"/>
              <a:gd name="T5" fmla="*/ 11973 h 3319463"/>
              <a:gd name="T6" fmla="*/ 3243 w 3856038"/>
              <a:gd name="T7" fmla="*/ 11835 h 3319463"/>
              <a:gd name="T8" fmla="*/ 20497 w 3856038"/>
              <a:gd name="T9" fmla="*/ 7279 h 3319463"/>
              <a:gd name="T10" fmla="*/ 21490 w 3856038"/>
              <a:gd name="T11" fmla="*/ 7486 h 3319463"/>
              <a:gd name="T12" fmla="*/ 22500 w 3856038"/>
              <a:gd name="T13" fmla="*/ 7522 h 3319463"/>
              <a:gd name="T14" fmla="*/ 23362 w 3856038"/>
              <a:gd name="T15" fmla="*/ 7430 h 3319463"/>
              <a:gd name="T16" fmla="*/ 23352 w 3856038"/>
              <a:gd name="T17" fmla="*/ 11895 h 3319463"/>
              <a:gd name="T18" fmla="*/ 22839 w 3856038"/>
              <a:gd name="T19" fmla="*/ 11984 h 3319463"/>
              <a:gd name="T20" fmla="*/ 18010 w 3856038"/>
              <a:gd name="T21" fmla="*/ 11913 h 3319463"/>
              <a:gd name="T22" fmla="*/ 17812 w 3856038"/>
              <a:gd name="T23" fmla="*/ 6294 h 3319463"/>
              <a:gd name="T24" fmla="*/ 16050 w 3856038"/>
              <a:gd name="T25" fmla="*/ 11895 h 3319463"/>
              <a:gd name="T26" fmla="*/ 15536 w 3856038"/>
              <a:gd name="T27" fmla="*/ 11984 h 3319463"/>
              <a:gd name="T28" fmla="*/ 10704 w 3856038"/>
              <a:gd name="T29" fmla="*/ 11913 h 3319463"/>
              <a:gd name="T30" fmla="*/ 10510 w 3856038"/>
              <a:gd name="T31" fmla="*/ 7885 h 3319463"/>
              <a:gd name="T32" fmla="*/ 30705 w 3856038"/>
              <a:gd name="T33" fmla="*/ 11877 h 3319463"/>
              <a:gd name="T34" fmla="*/ 30224 w 3856038"/>
              <a:gd name="T35" fmla="*/ 11983 h 3319463"/>
              <a:gd name="T36" fmla="*/ 25357 w 3856038"/>
              <a:gd name="T37" fmla="*/ 11929 h 3319463"/>
              <a:gd name="T38" fmla="*/ 25115 w 3856038"/>
              <a:gd name="T39" fmla="*/ 11740 h 3319463"/>
              <a:gd name="T40" fmla="*/ 35888 w 3856038"/>
              <a:gd name="T41" fmla="*/ 3222 h 3319463"/>
              <a:gd name="T42" fmla="*/ 36398 w 3856038"/>
              <a:gd name="T43" fmla="*/ 3558 h 3319463"/>
              <a:gd name="T44" fmla="*/ 37213 w 3856038"/>
              <a:gd name="T45" fmla="*/ 3793 h 3319463"/>
              <a:gd name="T46" fmla="*/ 38126 w 3856038"/>
              <a:gd name="T47" fmla="*/ 11740 h 3319463"/>
              <a:gd name="T48" fmla="*/ 37884 w 3856038"/>
              <a:gd name="T49" fmla="*/ 11929 h 3319463"/>
              <a:gd name="T50" fmla="*/ 33032 w 3856038"/>
              <a:gd name="T51" fmla="*/ 11983 h 3319463"/>
              <a:gd name="T52" fmla="*/ 32549 w 3856038"/>
              <a:gd name="T53" fmla="*/ 11877 h 3319463"/>
              <a:gd name="T54" fmla="*/ 32068 w 3856038"/>
              <a:gd name="T55" fmla="*/ 0 h 3319463"/>
              <a:gd name="T56" fmla="*/ 38801 w 3856038"/>
              <a:gd name="T57" fmla="*/ 27 h 3319463"/>
              <a:gd name="T58" fmla="*/ 39281 w 3856038"/>
              <a:gd name="T59" fmla="*/ 138 h 3319463"/>
              <a:gd name="T60" fmla="*/ 39579 w 3856038"/>
              <a:gd name="T61" fmla="*/ 312 h 3319463"/>
              <a:gd name="T62" fmla="*/ 39650 w 3856038"/>
              <a:gd name="T63" fmla="*/ 2786 h 3319463"/>
              <a:gd name="T64" fmla="*/ 39499 w 3856038"/>
              <a:gd name="T65" fmla="*/ 2987 h 3319463"/>
              <a:gd name="T66" fmla="*/ 39137 w 3856038"/>
              <a:gd name="T67" fmla="*/ 3141 h 3319463"/>
              <a:gd name="T68" fmla="*/ 38630 w 3856038"/>
              <a:gd name="T69" fmla="*/ 3226 h 3319463"/>
              <a:gd name="T70" fmla="*/ 38046 w 3856038"/>
              <a:gd name="T71" fmla="*/ 3220 h 3319463"/>
              <a:gd name="T72" fmla="*/ 37549 w 3856038"/>
              <a:gd name="T73" fmla="*/ 3126 h 3319463"/>
              <a:gd name="T74" fmla="*/ 37207 w 3856038"/>
              <a:gd name="T75" fmla="*/ 2967 h 3319463"/>
              <a:gd name="T76" fmla="*/ 37083 w 3856038"/>
              <a:gd name="T77" fmla="*/ 2762 h 3319463"/>
              <a:gd name="T78" fmla="*/ 22790 w 3856038"/>
              <a:gd name="T79" fmla="*/ 6822 h 3319463"/>
              <a:gd name="T80" fmla="*/ 22247 w 3856038"/>
              <a:gd name="T81" fmla="*/ 6866 h 3319463"/>
              <a:gd name="T82" fmla="*/ 21706 w 3856038"/>
              <a:gd name="T83" fmla="*/ 6822 h 3319463"/>
              <a:gd name="T84" fmla="*/ 2192 w 3856038"/>
              <a:gd name="T85" fmla="*/ 10076 h 3319463"/>
              <a:gd name="T86" fmla="*/ 1708 w 3856038"/>
              <a:gd name="T87" fmla="*/ 10188 h 3319463"/>
              <a:gd name="T88" fmla="*/ 1161 w 3856038"/>
              <a:gd name="T89" fmla="*/ 10212 h 3319463"/>
              <a:gd name="T90" fmla="*/ 631 w 3856038"/>
              <a:gd name="T91" fmla="*/ 10150 h 3319463"/>
              <a:gd name="T92" fmla="*/ 211 w 3856038"/>
              <a:gd name="T93" fmla="*/ 10002 h 3319463"/>
              <a:gd name="T94" fmla="*/ 10 w 3856038"/>
              <a:gd name="T95" fmla="*/ 9809 h 3319463"/>
              <a:gd name="T96" fmla="*/ 54 w 3856038"/>
              <a:gd name="T97" fmla="*/ 9607 h 3319463"/>
              <a:gd name="T98" fmla="*/ 329 w 3856038"/>
              <a:gd name="T99" fmla="*/ 9426 h 3319463"/>
              <a:gd name="T100" fmla="*/ 15786 w 3856038"/>
              <a:gd name="T101" fmla="*/ 3789 h 3319463"/>
              <a:gd name="T102" fmla="*/ 16326 w 3856038"/>
              <a:gd name="T103" fmla="*/ 3745 h 3319463"/>
              <a:gd name="T104" fmla="*/ 16869 w 3856038"/>
              <a:gd name="T105" fmla="*/ 3789 h 3319463"/>
              <a:gd name="T106" fmla="*/ 35263 w 3856038"/>
              <a:gd name="T107" fmla="*/ 946 h 3319463"/>
              <a:gd name="T108" fmla="*/ 31632 w 3856038"/>
              <a:gd name="T109" fmla="*/ 907 h 3319463"/>
              <a:gd name="T110" fmla="*/ 31182 w 3856038"/>
              <a:gd name="T111" fmla="*/ 789 h 3319463"/>
              <a:gd name="T112" fmla="*/ 30906 w 3856038"/>
              <a:gd name="T113" fmla="*/ 613 h 3319463"/>
              <a:gd name="T114" fmla="*/ 30863 w 3856038"/>
              <a:gd name="T115" fmla="*/ 399 h 3319463"/>
              <a:gd name="T116" fmla="*/ 31064 w 3856038"/>
              <a:gd name="T117" fmla="*/ 208 h 3319463"/>
              <a:gd name="T118" fmla="*/ 31467 w 3856038"/>
              <a:gd name="T119" fmla="*/ 68 h 3319463"/>
              <a:gd name="T120" fmla="*/ 32004 w 3856038"/>
              <a:gd name="T121" fmla="*/ 1 h 33194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48"/>
          <p:cNvGrpSpPr>
            <a:grpSpLocks/>
          </p:cNvGrpSpPr>
          <p:nvPr/>
        </p:nvGrpSpPr>
        <p:grpSpPr bwMode="auto">
          <a:xfrm>
            <a:off x="1767864" y="2106514"/>
            <a:ext cx="2673350" cy="2520950"/>
            <a:chOff x="1307405" y="3082922"/>
            <a:chExt cx="2146395" cy="2023535"/>
          </a:xfrm>
          <a:solidFill>
            <a:srgbClr val="C53D3D"/>
          </a:solidFill>
        </p:grpSpPr>
        <p:cxnSp>
          <p:nvCxnSpPr>
            <p:cNvPr id="12" name="直接连接符 11"/>
            <p:cNvCxnSpPr/>
            <p:nvPr/>
          </p:nvCxnSpPr>
          <p:spPr>
            <a:xfrm flipH="1">
              <a:off x="1628600" y="3514898"/>
              <a:ext cx="1591953" cy="1591559"/>
            </a:xfrm>
            <a:prstGeom prst="line">
              <a:avLst/>
            </a:prstGeom>
            <a:grpFill/>
            <a:ln>
              <a:solidFill>
                <a:srgbClr val="C53D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任意多边形 12"/>
            <p:cNvSpPr/>
            <p:nvPr/>
          </p:nvSpPr>
          <p:spPr>
            <a:xfrm>
              <a:off x="1474376" y="3082922"/>
              <a:ext cx="1979424" cy="982459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grpFill/>
            <a:ln>
              <a:solidFill>
                <a:srgbClr val="C53D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" name="文本框 44"/>
            <p:cNvSpPr txBox="1">
              <a:spLocks noChangeArrowheads="1"/>
            </p:cNvSpPr>
            <p:nvPr/>
          </p:nvSpPr>
          <p:spPr bwMode="auto">
            <a:xfrm rot="-2686698">
              <a:off x="1307405" y="4411555"/>
              <a:ext cx="1144852" cy="321244"/>
            </a:xfrm>
            <a:prstGeom prst="rect">
              <a:avLst/>
            </a:prstGeom>
            <a:grpFill/>
            <a:ln w="9525">
              <a:solidFill>
                <a:srgbClr val="C53D3D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现状分析</a:t>
              </a:r>
            </a:p>
          </p:txBody>
        </p:sp>
      </p:grpSp>
      <p:sp>
        <p:nvSpPr>
          <p:cNvPr id="6149" name="文本框 1"/>
          <p:cNvSpPr txBox="1">
            <a:spLocks noChangeArrowheads="1"/>
          </p:cNvSpPr>
          <p:nvPr/>
        </p:nvSpPr>
        <p:spPr bwMode="auto">
          <a:xfrm>
            <a:off x="1952625" y="1716088"/>
            <a:ext cx="67325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研究背景</a:t>
            </a:r>
            <a:r>
              <a:rPr lang="en-US" altLang="zh-CN" sz="1800"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现状分析</a:t>
            </a:r>
          </a:p>
        </p:txBody>
      </p:sp>
      <p:sp>
        <p:nvSpPr>
          <p:cNvPr id="6150" name="文本框 47"/>
          <p:cNvSpPr txBox="1">
            <a:spLocks noChangeArrowheads="1"/>
          </p:cNvSpPr>
          <p:nvPr/>
        </p:nvSpPr>
        <p:spPr bwMode="auto">
          <a:xfrm>
            <a:off x="5254625" y="2278063"/>
            <a:ext cx="4208463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请在此处输入您的文本请在此处输入您的文本</a:t>
            </a:r>
            <a:endParaRPr lang="en-US" altLang="zh-CN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zh-CN" altLang="en-US" sz="14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48"/>
          <p:cNvGrpSpPr>
            <a:grpSpLocks/>
          </p:cNvGrpSpPr>
          <p:nvPr/>
        </p:nvGrpSpPr>
        <p:grpSpPr bwMode="auto">
          <a:xfrm>
            <a:off x="1651029" y="1625610"/>
            <a:ext cx="2673350" cy="2520950"/>
            <a:chOff x="1307405" y="3082922"/>
            <a:chExt cx="2146395" cy="2023535"/>
          </a:xfrm>
          <a:solidFill>
            <a:srgbClr val="C53D3D"/>
          </a:solidFill>
        </p:grpSpPr>
        <p:cxnSp>
          <p:nvCxnSpPr>
            <p:cNvPr id="12" name="直接连接符 11"/>
            <p:cNvCxnSpPr/>
            <p:nvPr/>
          </p:nvCxnSpPr>
          <p:spPr>
            <a:xfrm flipH="1">
              <a:off x="1628600" y="3514898"/>
              <a:ext cx="1591953" cy="1591559"/>
            </a:xfrm>
            <a:prstGeom prst="line">
              <a:avLst/>
            </a:prstGeom>
            <a:grpFill/>
            <a:ln>
              <a:solidFill>
                <a:srgbClr val="C53D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任意多边形 12"/>
            <p:cNvSpPr/>
            <p:nvPr/>
          </p:nvSpPr>
          <p:spPr>
            <a:xfrm>
              <a:off x="1474376" y="3082922"/>
              <a:ext cx="1979424" cy="982459"/>
            </a:xfrm>
            <a:custGeom>
              <a:avLst/>
              <a:gdLst>
                <a:gd name="connsiteX0" fmla="*/ 0 w 1980000"/>
                <a:gd name="connsiteY0" fmla="*/ 0 h 982134"/>
                <a:gd name="connsiteX1" fmla="*/ 1980000 w 1980000"/>
                <a:gd name="connsiteY1" fmla="*/ 0 h 982134"/>
                <a:gd name="connsiteX2" fmla="*/ 990000 w 1980000"/>
                <a:gd name="connsiteY2" fmla="*/ 982134 h 9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0000" h="982134">
                  <a:moveTo>
                    <a:pt x="0" y="0"/>
                  </a:moveTo>
                  <a:lnTo>
                    <a:pt x="1980000" y="0"/>
                  </a:lnTo>
                  <a:lnTo>
                    <a:pt x="990000" y="982134"/>
                  </a:lnTo>
                  <a:close/>
                </a:path>
              </a:pathLst>
            </a:custGeom>
            <a:grpFill/>
            <a:ln>
              <a:solidFill>
                <a:srgbClr val="C53D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" name="文本框 44"/>
            <p:cNvSpPr txBox="1">
              <a:spLocks noChangeArrowheads="1"/>
            </p:cNvSpPr>
            <p:nvPr/>
          </p:nvSpPr>
          <p:spPr bwMode="auto">
            <a:xfrm rot="-2686698">
              <a:off x="1307405" y="4411555"/>
              <a:ext cx="1144852" cy="321244"/>
            </a:xfrm>
            <a:prstGeom prst="rect">
              <a:avLst/>
            </a:prstGeom>
            <a:grpFill/>
            <a:ln w="9525">
              <a:solidFill>
                <a:srgbClr val="C53D3D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前人研究</a:t>
              </a:r>
            </a:p>
          </p:txBody>
        </p:sp>
      </p:grpSp>
      <p:sp>
        <p:nvSpPr>
          <p:cNvPr id="7173" name="文本框 1"/>
          <p:cNvSpPr txBox="1">
            <a:spLocks noChangeArrowheads="1"/>
          </p:cNvSpPr>
          <p:nvPr/>
        </p:nvSpPr>
        <p:spPr bwMode="auto">
          <a:xfrm>
            <a:off x="1831975" y="1155700"/>
            <a:ext cx="6732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研究背景</a:t>
            </a:r>
            <a:r>
              <a:rPr lang="en-US" altLang="zh-CN" sz="1800"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800">
                <a:latin typeface="华文琥珀" panose="02010800040101010101" pitchFamily="2" charset="-122"/>
                <a:ea typeface="华文琥珀" panose="02010800040101010101" pitchFamily="2" charset="-122"/>
              </a:rPr>
              <a:t>前人研究</a:t>
            </a:r>
          </a:p>
        </p:txBody>
      </p:sp>
      <p:sp>
        <p:nvSpPr>
          <p:cNvPr id="15" name="等腰三角形 14"/>
          <p:cNvSpPr/>
          <p:nvPr/>
        </p:nvSpPr>
        <p:spPr>
          <a:xfrm rot="10800000">
            <a:off x="6964363" y="2719388"/>
            <a:ext cx="1143000" cy="1092200"/>
          </a:xfrm>
          <a:prstGeom prst="triangle">
            <a:avLst/>
          </a:prstGeom>
          <a:solidFill>
            <a:srgbClr val="2B2A2A"/>
          </a:solidFill>
          <a:ln w="25400">
            <a:solidFill>
              <a:srgbClr val="2B2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07363" y="2719388"/>
            <a:ext cx="841375" cy="0"/>
          </a:xfrm>
          <a:prstGeom prst="line">
            <a:avLst/>
          </a:prstGeom>
          <a:ln>
            <a:solidFill>
              <a:srgbClr val="2B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629275" y="4581525"/>
            <a:ext cx="111283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等腰三角形 19"/>
          <p:cNvSpPr/>
          <p:nvPr/>
        </p:nvSpPr>
        <p:spPr>
          <a:xfrm>
            <a:off x="6742113" y="3487738"/>
            <a:ext cx="1155700" cy="1093787"/>
          </a:xfrm>
          <a:prstGeom prst="triangle">
            <a:avLst/>
          </a:prstGeom>
          <a:solidFill>
            <a:srgbClr val="C53D3D"/>
          </a:solidFill>
          <a:ln w="25400">
            <a:solidFill>
              <a:srgbClr val="C53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</a:t>
            </a:r>
          </a:p>
        </p:txBody>
      </p:sp>
      <p:sp>
        <p:nvSpPr>
          <p:cNvPr id="7178" name="文本框 47"/>
          <p:cNvSpPr txBox="1">
            <a:spLocks noChangeArrowheads="1"/>
          </p:cNvSpPr>
          <p:nvPr/>
        </p:nvSpPr>
        <p:spPr bwMode="auto">
          <a:xfrm>
            <a:off x="4032250" y="2693988"/>
            <a:ext cx="245110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7179" name="文本框 4"/>
          <p:cNvSpPr txBox="1">
            <a:spLocks noChangeArrowheads="1"/>
          </p:cNvSpPr>
          <p:nvPr/>
        </p:nvSpPr>
        <p:spPr bwMode="auto">
          <a:xfrm>
            <a:off x="7227888" y="2719388"/>
            <a:ext cx="66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国外研究</a:t>
            </a:r>
          </a:p>
        </p:txBody>
      </p:sp>
      <p:sp>
        <p:nvSpPr>
          <p:cNvPr id="7180" name="文本框 47"/>
          <p:cNvSpPr txBox="1">
            <a:spLocks noChangeArrowheads="1"/>
          </p:cNvSpPr>
          <p:nvPr/>
        </p:nvSpPr>
        <p:spPr bwMode="auto">
          <a:xfrm>
            <a:off x="8326438" y="2786063"/>
            <a:ext cx="2449512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1220788" y="2344738"/>
            <a:ext cx="2163762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7" name="文本框 4"/>
          <p:cNvSpPr txBox="1">
            <a:spLocks noChangeArrowheads="1"/>
          </p:cNvSpPr>
          <p:nvPr/>
        </p:nvSpPr>
        <p:spPr bwMode="auto">
          <a:xfrm>
            <a:off x="5100638" y="1265238"/>
            <a:ext cx="2946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53D3D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研究内容</a:t>
            </a:r>
          </a:p>
        </p:txBody>
      </p:sp>
      <p:sp>
        <p:nvSpPr>
          <p:cNvPr id="8198" name="流程图: 联系 2"/>
          <p:cNvSpPr>
            <a:spLocks noChangeArrowheads="1"/>
          </p:cNvSpPr>
          <p:nvPr/>
        </p:nvSpPr>
        <p:spPr bwMode="auto">
          <a:xfrm>
            <a:off x="2078038" y="21288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zh-CN" altLang="en-US" sz="18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1"/>
          <p:cNvSpPr txBox="1">
            <a:spLocks noChangeArrowheads="1"/>
          </p:cNvSpPr>
          <p:nvPr/>
        </p:nvSpPr>
        <p:spPr bwMode="auto">
          <a:xfrm>
            <a:off x="1657350" y="2830513"/>
            <a:ext cx="1439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3794125" y="2344738"/>
            <a:ext cx="2163763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1" name="流程图: 联系 2"/>
          <p:cNvSpPr>
            <a:spLocks noChangeArrowheads="1"/>
          </p:cNvSpPr>
          <p:nvPr/>
        </p:nvSpPr>
        <p:spPr bwMode="auto">
          <a:xfrm>
            <a:off x="4678363" y="21288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C00000"/>
                </a:solidFill>
                <a:latin typeface="Arial" panose="020B0604020202020204" pitchFamily="34" charset="0"/>
              </a:rPr>
              <a:t>2</a:t>
            </a:r>
            <a:endParaRPr lang="zh-CN" altLang="en-US" sz="18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1"/>
          <p:cNvSpPr txBox="1">
            <a:spLocks noChangeArrowheads="1"/>
          </p:cNvSpPr>
          <p:nvPr/>
        </p:nvSpPr>
        <p:spPr bwMode="auto">
          <a:xfrm>
            <a:off x="4259263" y="2830513"/>
            <a:ext cx="1438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6369050" y="2344738"/>
            <a:ext cx="2163763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4" name="流程图: 联系 2"/>
          <p:cNvSpPr>
            <a:spLocks noChangeArrowheads="1"/>
          </p:cNvSpPr>
          <p:nvPr/>
        </p:nvSpPr>
        <p:spPr bwMode="auto">
          <a:xfrm>
            <a:off x="7253288" y="21288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C00000"/>
                </a:solidFill>
                <a:latin typeface="Arial" panose="020B0604020202020204" pitchFamily="34" charset="0"/>
              </a:rPr>
              <a:t>3</a:t>
            </a:r>
            <a:endParaRPr lang="zh-CN" altLang="en-US" sz="18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文本框 1"/>
          <p:cNvSpPr txBox="1">
            <a:spLocks noChangeArrowheads="1"/>
          </p:cNvSpPr>
          <p:nvPr/>
        </p:nvSpPr>
        <p:spPr bwMode="auto">
          <a:xfrm>
            <a:off x="6834188" y="2830513"/>
            <a:ext cx="1438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943975" y="2344738"/>
            <a:ext cx="2163763" cy="30067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流程图: 联系 2"/>
          <p:cNvSpPr>
            <a:spLocks noChangeArrowheads="1"/>
          </p:cNvSpPr>
          <p:nvPr/>
        </p:nvSpPr>
        <p:spPr bwMode="auto">
          <a:xfrm>
            <a:off x="9801225" y="2141538"/>
            <a:ext cx="422275" cy="42068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C00000"/>
                </a:solidFill>
                <a:latin typeface="Arial" panose="020B0604020202020204" pitchFamily="34" charset="0"/>
              </a:rPr>
              <a:t>4</a:t>
            </a:r>
            <a:endParaRPr lang="zh-CN" altLang="en-US" sz="18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文本框 1"/>
          <p:cNvSpPr txBox="1">
            <a:spLocks noChangeArrowheads="1"/>
          </p:cNvSpPr>
          <p:nvPr/>
        </p:nvSpPr>
        <p:spPr bwMode="auto">
          <a:xfrm>
            <a:off x="9382125" y="2843213"/>
            <a:ext cx="1438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内容小标题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等腰三角形 24"/>
          <p:cNvSpPr>
            <a:spLocks noChangeArrowheads="1"/>
          </p:cNvSpPr>
          <p:nvPr/>
        </p:nvSpPr>
        <p:spPr bwMode="auto">
          <a:xfrm>
            <a:off x="2921000" y="5486400"/>
            <a:ext cx="895350" cy="1201738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19" name="等腰三角形 23"/>
          <p:cNvSpPr>
            <a:spLocks noChangeArrowheads="1"/>
          </p:cNvSpPr>
          <p:nvPr/>
        </p:nvSpPr>
        <p:spPr bwMode="auto">
          <a:xfrm>
            <a:off x="3625850" y="5834063"/>
            <a:ext cx="611188" cy="679450"/>
          </a:xfrm>
          <a:prstGeom prst="triangle">
            <a:avLst>
              <a:gd name="adj" fmla="val 50000"/>
            </a:avLst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0" name="等腰三角形 17"/>
          <p:cNvSpPr>
            <a:spLocks noChangeArrowheads="1"/>
          </p:cNvSpPr>
          <p:nvPr/>
        </p:nvSpPr>
        <p:spPr bwMode="auto">
          <a:xfrm>
            <a:off x="7704138" y="5329238"/>
            <a:ext cx="838200" cy="1201737"/>
          </a:xfrm>
          <a:prstGeom prst="triangle">
            <a:avLst>
              <a:gd name="adj" fmla="val 50000"/>
            </a:avLst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1" name="等腰三角形 14"/>
          <p:cNvSpPr>
            <a:spLocks noChangeArrowheads="1"/>
          </p:cNvSpPr>
          <p:nvPr/>
        </p:nvSpPr>
        <p:spPr bwMode="auto">
          <a:xfrm>
            <a:off x="4327525" y="4775200"/>
            <a:ext cx="1495425" cy="1838325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2" name="等腰三角形 15"/>
          <p:cNvSpPr>
            <a:spLocks noChangeArrowheads="1"/>
          </p:cNvSpPr>
          <p:nvPr/>
        </p:nvSpPr>
        <p:spPr bwMode="auto">
          <a:xfrm>
            <a:off x="5664200" y="5364163"/>
            <a:ext cx="838200" cy="1203325"/>
          </a:xfrm>
          <a:prstGeom prst="triangle">
            <a:avLst>
              <a:gd name="adj" fmla="val 50000"/>
            </a:avLst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3" name="等腰三角形 16"/>
          <p:cNvSpPr>
            <a:spLocks noChangeArrowheads="1"/>
          </p:cNvSpPr>
          <p:nvPr/>
        </p:nvSpPr>
        <p:spPr bwMode="auto">
          <a:xfrm>
            <a:off x="6276975" y="3849688"/>
            <a:ext cx="1562100" cy="2644775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4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5" name="MH_Number_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895850" y="4351338"/>
            <a:ext cx="360363" cy="360362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cs typeface="Times New Roman" panose="02020603050405020304" pitchFamily="18" charset="0"/>
              </a:rPr>
              <a:t>2</a:t>
            </a:r>
            <a:endParaRPr lang="zh-CN" altLang="en-US" sz="200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9226" name="MH_Number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78638" y="3489325"/>
            <a:ext cx="360362" cy="360363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cs typeface="Times New Roman" panose="02020603050405020304" pitchFamily="18" charset="0"/>
              </a:rPr>
              <a:t>3</a:t>
            </a:r>
            <a:endParaRPr lang="zh-CN" altLang="en-US" sz="200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9227" name="MH_Others_1"/>
          <p:cNvSpPr txBox="1">
            <a:spLocks noChangeArrowheads="1"/>
          </p:cNvSpPr>
          <p:nvPr/>
        </p:nvSpPr>
        <p:spPr bwMode="auto">
          <a:xfrm>
            <a:off x="273050" y="1460500"/>
            <a:ext cx="3408363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研究进程</a:t>
            </a:r>
          </a:p>
        </p:txBody>
      </p:sp>
      <p:sp>
        <p:nvSpPr>
          <p:cNvPr id="9228" name="矩形 5"/>
          <p:cNvSpPr>
            <a:spLocks noChangeArrowheads="1"/>
          </p:cNvSpPr>
          <p:nvPr/>
        </p:nvSpPr>
        <p:spPr bwMode="auto">
          <a:xfrm>
            <a:off x="0" y="6494463"/>
            <a:ext cx="12192000" cy="363537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9" name="等腰三角形 18"/>
          <p:cNvSpPr>
            <a:spLocks noChangeArrowheads="1"/>
          </p:cNvSpPr>
          <p:nvPr/>
        </p:nvSpPr>
        <p:spPr bwMode="auto">
          <a:xfrm>
            <a:off x="8366125" y="3400425"/>
            <a:ext cx="1528763" cy="3094038"/>
          </a:xfrm>
          <a:prstGeom prst="triangle">
            <a:avLst>
              <a:gd name="adj" fmla="val 50000"/>
            </a:avLst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30" name="MH_Number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187700" y="5137150"/>
            <a:ext cx="360363" cy="360363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cs typeface="Times New Roman" panose="02020603050405020304" pitchFamily="18" charset="0"/>
              </a:rPr>
              <a:t>1</a:t>
            </a:r>
            <a:endParaRPr lang="zh-CN" altLang="en-US" sz="200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4354" name="文本框 20"/>
          <p:cNvSpPr txBox="1">
            <a:spLocks noChangeArrowheads="1"/>
          </p:cNvSpPr>
          <p:nvPr/>
        </p:nvSpPr>
        <p:spPr bwMode="auto">
          <a:xfrm>
            <a:off x="2405063" y="4313238"/>
            <a:ext cx="24288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232" name="MH_Number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988425" y="3038475"/>
            <a:ext cx="358775" cy="360363"/>
          </a:xfrm>
          <a:prstGeom prst="ellipse">
            <a:avLst/>
          </a:prstGeom>
          <a:solidFill>
            <a:srgbClr val="D63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cs typeface="Times New Roman" panose="02020603050405020304" pitchFamily="18" charset="0"/>
              </a:rPr>
              <a:t>4</a:t>
            </a:r>
            <a:endParaRPr lang="zh-CN" altLang="en-US" sz="200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文本框 20"/>
          <p:cNvSpPr txBox="1">
            <a:spLocks noChangeArrowheads="1"/>
          </p:cNvSpPr>
          <p:nvPr/>
        </p:nvSpPr>
        <p:spPr bwMode="auto">
          <a:xfrm>
            <a:off x="4043363" y="3471863"/>
            <a:ext cx="24304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008688" y="2603500"/>
            <a:ext cx="24288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2" name="文本框 20"/>
          <p:cNvSpPr txBox="1">
            <a:spLocks noChangeArrowheads="1"/>
          </p:cNvSpPr>
          <p:nvPr/>
        </p:nvSpPr>
        <p:spPr bwMode="auto">
          <a:xfrm>
            <a:off x="8151813" y="2143125"/>
            <a:ext cx="24304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2609850" y="2587625"/>
            <a:ext cx="2919413" cy="1785938"/>
          </a:xfrm>
          <a:prstGeom prst="rect">
            <a:avLst/>
          </a:prstGeom>
          <a:solidFill>
            <a:srgbClr val="2B2A2A"/>
          </a:solidFill>
          <a:ln w="9525">
            <a:solidFill>
              <a:srgbClr val="2B2A2A"/>
            </a:solidFill>
            <a:bevel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243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3811588" y="4373563"/>
            <a:ext cx="781050" cy="1365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246" name="MH_Others_1"/>
          <p:cNvSpPr txBox="1">
            <a:spLocks noChangeArrowheads="1"/>
          </p:cNvSpPr>
          <p:nvPr/>
        </p:nvSpPr>
        <p:spPr bwMode="auto">
          <a:xfrm>
            <a:off x="204788" y="842963"/>
            <a:ext cx="2266950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案例展示</a:t>
            </a:r>
          </a:p>
        </p:txBody>
      </p:sp>
      <p:sp>
        <p:nvSpPr>
          <p:cNvPr id="10247" name="矩形 1"/>
          <p:cNvSpPr>
            <a:spLocks noChangeArrowheads="1"/>
          </p:cNvSpPr>
          <p:nvPr/>
        </p:nvSpPr>
        <p:spPr bwMode="auto">
          <a:xfrm>
            <a:off x="2927350" y="2789238"/>
            <a:ext cx="2284413" cy="1382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有凭有据</a:t>
            </a:r>
            <a:endParaRPr lang="en-US" altLang="zh-CN" sz="18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</a:p>
        </p:txBody>
      </p:sp>
      <p:sp>
        <p:nvSpPr>
          <p:cNvPr id="10248" name="矩形 4"/>
          <p:cNvSpPr>
            <a:spLocks noChangeArrowheads="1"/>
          </p:cNvSpPr>
          <p:nvPr/>
        </p:nvSpPr>
        <p:spPr bwMode="auto">
          <a:xfrm>
            <a:off x="6516688" y="2587625"/>
            <a:ext cx="2919412" cy="1785938"/>
          </a:xfrm>
          <a:prstGeom prst="rect">
            <a:avLst/>
          </a:prstGeom>
          <a:solidFill>
            <a:srgbClr val="2B2A2A"/>
          </a:solidFill>
          <a:ln w="9525">
            <a:solidFill>
              <a:srgbClr val="2B2A2A"/>
            </a:solidFill>
            <a:bevel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249" name="矩形 5"/>
          <p:cNvSpPr>
            <a:spLocks noChangeArrowheads="1"/>
          </p:cNvSpPr>
          <p:nvPr/>
        </p:nvSpPr>
        <p:spPr bwMode="auto">
          <a:xfrm>
            <a:off x="7718425" y="4373563"/>
            <a:ext cx="781050" cy="1365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250" name="矩形 14"/>
          <p:cNvSpPr>
            <a:spLocks noChangeArrowheads="1"/>
          </p:cNvSpPr>
          <p:nvPr/>
        </p:nvSpPr>
        <p:spPr bwMode="auto">
          <a:xfrm>
            <a:off x="6834188" y="2789238"/>
            <a:ext cx="2284412" cy="1382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endParaRPr lang="en-US" altLang="zh-CN" sz="1800">
              <a:solidFill>
                <a:srgbClr val="6D6D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D6D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输入文本输入文本</a:t>
            </a:r>
          </a:p>
        </p:txBody>
      </p:sp>
      <p:sp>
        <p:nvSpPr>
          <p:cNvPr id="10251" name="文本框 2"/>
          <p:cNvSpPr txBox="1">
            <a:spLocks noChangeArrowheads="1"/>
          </p:cNvSpPr>
          <p:nvPr/>
        </p:nvSpPr>
        <p:spPr bwMode="auto">
          <a:xfrm>
            <a:off x="9118600" y="5953125"/>
            <a:ext cx="6445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猛戳案例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8700" y="5953125"/>
            <a:ext cx="21034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www.www.www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BF1D2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输入文本输入文本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4"/>
          <p:cNvSpPr>
            <a:spLocks noChangeArrowheads="1"/>
          </p:cNvSpPr>
          <p:nvPr/>
        </p:nvSpPr>
        <p:spPr bwMode="auto">
          <a:xfrm>
            <a:off x="2670175" y="2587625"/>
            <a:ext cx="2919413" cy="1785938"/>
          </a:xfrm>
          <a:prstGeom prst="rect">
            <a:avLst/>
          </a:prstGeom>
          <a:solidFill>
            <a:srgbClr val="2B2A2A"/>
          </a:solidFill>
          <a:ln w="9525">
            <a:solidFill>
              <a:srgbClr val="2B2A2A"/>
            </a:solidFill>
            <a:bevel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1267" name="图片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8" b="14464"/>
          <a:stretch>
            <a:fillRect/>
          </a:stretch>
        </p:blipFill>
        <p:spPr bwMode="auto">
          <a:xfrm>
            <a:off x="2908300" y="2773363"/>
            <a:ext cx="24542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0" y="0"/>
            <a:ext cx="12192000" cy="663575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0" y="5773738"/>
            <a:ext cx="12192000" cy="1084262"/>
          </a:xfrm>
          <a:prstGeom prst="rect">
            <a:avLst/>
          </a:prstGeom>
          <a:solidFill>
            <a:srgbClr val="24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3871913" y="4373563"/>
            <a:ext cx="781050" cy="136525"/>
          </a:xfrm>
          <a:prstGeom prst="rect">
            <a:avLst/>
          </a:prstGeom>
          <a:solidFill>
            <a:srgbClr val="2B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271" name="文本框 6"/>
          <p:cNvSpPr txBox="1">
            <a:spLocks noChangeArrowheads="1"/>
          </p:cNvSpPr>
          <p:nvPr/>
        </p:nvSpPr>
        <p:spPr bwMode="auto">
          <a:xfrm>
            <a:off x="5059363" y="1449388"/>
            <a:ext cx="1744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方正舒体" panose="02010601030101010101" pitchFamily="2" charset="-122"/>
                <a:ea typeface="方正舒体" panose="02010601030101010101" pitchFamily="2" charset="-122"/>
              </a:rPr>
              <a:t>请输入文本</a:t>
            </a:r>
            <a:endParaRPr lang="en-US" altLang="zh-CN" sz="160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方正舒体" panose="02010601030101010101" pitchFamily="2" charset="-122"/>
                <a:ea typeface="方正舒体" panose="02010601030101010101" pitchFamily="2" charset="-122"/>
              </a:rPr>
              <a:t>请输入文本？</a:t>
            </a:r>
          </a:p>
        </p:txBody>
      </p:sp>
      <p:sp>
        <p:nvSpPr>
          <p:cNvPr id="11272" name="椭圆形标注 7"/>
          <p:cNvSpPr>
            <a:spLocks noChangeArrowheads="1"/>
          </p:cNvSpPr>
          <p:nvPr/>
        </p:nvSpPr>
        <p:spPr bwMode="auto">
          <a:xfrm rot="642028">
            <a:off x="4772025" y="1050925"/>
            <a:ext cx="2060575" cy="1392238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273" name="MH_Others_1"/>
          <p:cNvSpPr txBox="1">
            <a:spLocks noChangeArrowheads="1"/>
          </p:cNvSpPr>
          <p:nvPr/>
        </p:nvSpPr>
        <p:spPr bwMode="auto">
          <a:xfrm>
            <a:off x="388938" y="1023938"/>
            <a:ext cx="3408362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研究结果讨论</a:t>
            </a:r>
          </a:p>
        </p:txBody>
      </p:sp>
      <p:sp>
        <p:nvSpPr>
          <p:cNvPr id="11274" name="文本框 47"/>
          <p:cNvSpPr txBox="1">
            <a:spLocks noChangeArrowheads="1"/>
          </p:cNvSpPr>
          <p:nvPr/>
        </p:nvSpPr>
        <p:spPr bwMode="auto">
          <a:xfrm>
            <a:off x="6880225" y="2597150"/>
            <a:ext cx="410845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400">
                <a:solidFill>
                  <a:srgbClr val="6D6D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请在此处输入您的文本请在此输入您的文本</a:t>
            </a:r>
            <a:endParaRPr lang="en-US" altLang="zh-CN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</a:pPr>
            <a:endParaRPr lang="zh-CN" altLang="en-US" sz="1400">
              <a:solidFill>
                <a:srgbClr val="6D6D6D"/>
              </a:solidFill>
              <a:latin typeface="幼圆" panose="02010509060101010101" pitchFamily="49" charset="-122"/>
              <a:ea typeface="幼圆" panose="020105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A000120150204A03KPBG</Template>
  <TotalTime>237</TotalTime>
  <Pages>0</Pages>
  <Words>1401</Words>
  <Characters>0</Characters>
  <Application>Microsoft Office PowerPoint</Application>
  <DocSecurity>0</DocSecurity>
  <PresentationFormat>宽屏</PresentationFormat>
  <Lines>0</Lines>
  <Paragraphs>201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 Unicode MS</vt:lpstr>
      <vt:lpstr>Meiryo</vt:lpstr>
      <vt:lpstr>方正舒体</vt:lpstr>
      <vt:lpstr>黑体</vt:lpstr>
      <vt:lpstr>华文琥珀</vt:lpstr>
      <vt:lpstr>华文细黑</vt:lpstr>
      <vt:lpstr>宋体</vt:lpstr>
      <vt:lpstr>微软雅黑</vt:lpstr>
      <vt:lpstr>新宋体</vt:lpstr>
      <vt:lpstr>幼圆</vt:lpstr>
      <vt:lpstr>Arial</vt:lpstr>
      <vt:lpstr>Arial Black</vt:lpstr>
      <vt:lpstr>Calibri</vt:lpstr>
      <vt:lpstr>Calibri Light</vt:lpstr>
      <vt:lpstr>Impact</vt:lpstr>
      <vt:lpstr>Tahoma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Microsoft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suzy</dc:creator>
  <cp:keywords/>
  <dc:description/>
  <cp:lastModifiedBy>Administrator</cp:lastModifiedBy>
  <cp:revision>64</cp:revision>
  <dcterms:created xsi:type="dcterms:W3CDTF">2015-06-03T08:54:00Z</dcterms:created>
  <dcterms:modified xsi:type="dcterms:W3CDTF">2016-01-25T03:36:01Z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