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notesSlides/notesSlide1.xml" ContentType="application/vnd.openxmlformats-officedocument.presentationml.notesSlide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30"/>
  </p:notesMasterIdLst>
  <p:sldIdLst>
    <p:sldId id="295" r:id="rId3"/>
    <p:sldId id="278" r:id="rId4"/>
    <p:sldId id="279" r:id="rId5"/>
    <p:sldId id="280" r:id="rId6"/>
    <p:sldId id="281" r:id="rId7"/>
    <p:sldId id="282" r:id="rId8"/>
    <p:sldId id="283" r:id="rId9"/>
    <p:sldId id="284" r:id="rId10"/>
    <p:sldId id="285" r:id="rId11"/>
    <p:sldId id="286" r:id="rId12"/>
    <p:sldId id="287" r:id="rId13"/>
    <p:sldId id="288" r:id="rId14"/>
    <p:sldId id="289" r:id="rId15"/>
    <p:sldId id="299" r:id="rId16"/>
    <p:sldId id="290" r:id="rId17"/>
    <p:sldId id="294" r:id="rId18"/>
    <p:sldId id="296" r:id="rId19"/>
    <p:sldId id="297" r:id="rId20"/>
    <p:sldId id="298" r:id="rId21"/>
    <p:sldId id="301" r:id="rId22"/>
    <p:sldId id="300" r:id="rId23"/>
    <p:sldId id="302" r:id="rId24"/>
    <p:sldId id="303" r:id="rId25"/>
    <p:sldId id="304" r:id="rId26"/>
    <p:sldId id="305" r:id="rId27"/>
    <p:sldId id="306" r:id="rId28"/>
    <p:sldId id="307" r:id="rId29"/>
  </p:sldIdLst>
  <p:sldSz cx="12192000" cy="6858000"/>
  <p:notesSz cx="6858000" cy="9144000"/>
  <p:custDataLst>
    <p:tags r:id="rId3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890" userDrawn="1">
          <p15:clr>
            <a:srgbClr val="A4A3A4"/>
          </p15:clr>
        </p15:guide>
        <p15:guide id="2" orient="horz" pos="3929" userDrawn="1">
          <p15:clr>
            <a:srgbClr val="A4A3A4"/>
          </p15:clr>
        </p15:guide>
        <p15:guide id="3" pos="3840" userDrawn="1">
          <p15:clr>
            <a:srgbClr val="A4A3A4"/>
          </p15:clr>
        </p15:guide>
        <p15:guide id="4" pos="7348" userDrawn="1">
          <p15:clr>
            <a:srgbClr val="A4A3A4"/>
          </p15:clr>
        </p15:guide>
        <p15:guide id="5" pos="33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21920"/>
    <a:srgbClr val="F0F2F1"/>
    <a:srgbClr val="C0CDCE"/>
    <a:srgbClr val="37AEF4"/>
    <a:srgbClr val="FF9528"/>
    <a:srgbClr val="D9E021"/>
    <a:srgbClr val="79CA46"/>
    <a:srgbClr val="4F81BD"/>
    <a:srgbClr val="BECCCD"/>
    <a:srgbClr val="F1F3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558" y="84"/>
      </p:cViewPr>
      <p:guideLst>
        <p:guide orient="horz" pos="890"/>
        <p:guide orient="horz" pos="3929"/>
        <p:guide pos="3840"/>
        <p:guide pos="7348"/>
        <p:guide pos="33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2" d="100"/>
        <a:sy n="52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_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_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_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_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_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_6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effectLst>
              <a:outerShdw blurRad="152400" dist="88900" dir="8100000" algn="tr" rotWithShape="0">
                <a:prstClr val="black">
                  <a:alpha val="28000"/>
                </a:prstClr>
              </a:outerShdw>
            </a:effectLst>
          </c:spPr>
          <c:dPt>
            <c:idx val="0"/>
            <c:bubble3D val="0"/>
            <c:spPr>
              <a:solidFill>
                <a:srgbClr val="37AEF4"/>
              </a:solidFill>
              <a:effectLst>
                <a:outerShdw blurRad="152400" dist="88900" dir="8100000" algn="tr" rotWithShape="0">
                  <a:prstClr val="black">
                    <a:alpha val="28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D626-45FE-929F-BE51F006C7B3}"/>
              </c:ext>
            </c:extLst>
          </c:dPt>
          <c:dPt>
            <c:idx val="1"/>
            <c:bubble3D val="0"/>
            <c:spPr>
              <a:solidFill>
                <a:srgbClr val="D9E021"/>
              </a:solidFill>
              <a:effectLst>
                <a:outerShdw blurRad="152400" dist="88900" dir="8100000" algn="tr" rotWithShape="0">
                  <a:prstClr val="black">
                    <a:alpha val="28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D626-45FE-929F-BE51F006C7B3}"/>
              </c:ext>
            </c:extLst>
          </c:dPt>
          <c:dPt>
            <c:idx val="2"/>
            <c:bubble3D val="0"/>
            <c:spPr>
              <a:solidFill>
                <a:srgbClr val="79CA46"/>
              </a:solidFill>
              <a:effectLst>
                <a:outerShdw blurRad="152400" dist="88900" dir="8100000" algn="tr" rotWithShape="0">
                  <a:prstClr val="black">
                    <a:alpha val="28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D626-45FE-929F-BE51F006C7B3}"/>
              </c:ext>
            </c:extLst>
          </c:dPt>
          <c:dPt>
            <c:idx val="3"/>
            <c:bubble3D val="0"/>
            <c:spPr>
              <a:solidFill>
                <a:srgbClr val="FF9528"/>
              </a:solidFill>
              <a:effectLst>
                <a:outerShdw blurRad="152400" dist="88900" dir="8100000" algn="tr" rotWithShape="0">
                  <a:prstClr val="black">
                    <a:alpha val="28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D626-45FE-929F-BE51F006C7B3}"/>
              </c:ext>
            </c:extLst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25</c:v>
                </c:pt>
                <c:pt idx="1">
                  <c:v>25</c:v>
                </c:pt>
                <c:pt idx="2">
                  <c:v>25</c:v>
                </c:pt>
                <c:pt idx="3">
                  <c:v>25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D626-45FE-929F-BE51F006C7B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4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effectLst>
              <a:innerShdw blurRad="63500" dist="50800" dir="18900000">
                <a:prstClr val="black">
                  <a:alpha val="50000"/>
                </a:prstClr>
              </a:innerShdw>
            </a:effectLst>
          </c:spPr>
          <c:invertIfNegative val="0"/>
          <c:dPt>
            <c:idx val="0"/>
            <c:invertIfNegative val="0"/>
            <c:bubble3D val="0"/>
            <c:spPr>
              <a:solidFill>
                <a:srgbClr val="FF9528"/>
              </a:solid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F3DF-4CD3-976D-3FD52220E329}"/>
              </c:ext>
            </c:extLst>
          </c:dPt>
          <c:dPt>
            <c:idx val="1"/>
            <c:invertIfNegative val="0"/>
            <c:bubble3D val="0"/>
            <c:spPr>
              <a:solidFill>
                <a:srgbClr val="D9E021"/>
              </a:solid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F3DF-4CD3-976D-3FD52220E329}"/>
              </c:ext>
            </c:extLst>
          </c:dPt>
          <c:dPt>
            <c:idx val="2"/>
            <c:invertIfNegative val="0"/>
            <c:bubble3D val="0"/>
            <c:spPr>
              <a:solidFill>
                <a:srgbClr val="79CA46"/>
              </a:solid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F3DF-4CD3-976D-3FD52220E329}"/>
              </c:ext>
            </c:extLst>
          </c:dPt>
          <c:dPt>
            <c:idx val="3"/>
            <c:invertIfNegative val="0"/>
            <c:bubble3D val="0"/>
            <c:spPr>
              <a:solidFill>
                <a:srgbClr val="37AEF4"/>
              </a:solid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F3DF-4CD3-976D-3FD52220E329}"/>
              </c:ext>
            </c:extLst>
          </c:dPt>
          <c:cat>
            <c:numRef>
              <c:f>Sheet1!$A$2:$A$5</c:f>
              <c:numCache>
                <c:formatCode>General</c:formatCode>
                <c:ptCount val="4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F3DF-4CD3-976D-3FD52220E32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38775296"/>
        <c:axId val="338775688"/>
      </c:barChart>
      <c:catAx>
        <c:axId val="33877529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pPr>
            <a:endParaRPr lang="zh-CN"/>
          </a:p>
        </c:txPr>
        <c:crossAx val="338775688"/>
        <c:crosses val="autoZero"/>
        <c:auto val="1"/>
        <c:lblAlgn val="ctr"/>
        <c:lblOffset val="100"/>
        <c:noMultiLvlLbl val="0"/>
      </c:catAx>
      <c:valAx>
        <c:axId val="338775688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pPr>
            <a:endParaRPr lang="zh-CN"/>
          </a:p>
        </c:txPr>
        <c:crossAx val="33877529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bg1">
                <a:lumMod val="65000"/>
              </a:schemeClr>
            </a:solidFill>
            <a:effectLst>
              <a:innerShdw blurRad="63500" dist="50800" dir="18900000">
                <a:prstClr val="black">
                  <a:alpha val="50000"/>
                </a:prstClr>
              </a:innerShdw>
            </a:effectLst>
          </c:spPr>
          <c:invertIfNegative val="0"/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80</c:v>
                </c:pt>
                <c:pt idx="1">
                  <c:v>40</c:v>
                </c:pt>
                <c:pt idx="2">
                  <c:v>90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51E4-4248-90B6-EFBB6A3DF98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0"/>
        <c:axId val="338776472"/>
        <c:axId val="338776864"/>
      </c:barChart>
      <c:catAx>
        <c:axId val="338776472"/>
        <c:scaling>
          <c:orientation val="minMax"/>
        </c:scaling>
        <c:delete val="1"/>
        <c:axPos val="b"/>
        <c:numFmt formatCode="General" sourceLinked="0"/>
        <c:majorTickMark val="out"/>
        <c:minorTickMark val="none"/>
        <c:tickLblPos val="nextTo"/>
        <c:crossAx val="338776864"/>
        <c:crosses val="autoZero"/>
        <c:auto val="1"/>
        <c:lblAlgn val="ctr"/>
        <c:lblOffset val="100"/>
        <c:noMultiLvlLbl val="0"/>
      </c:catAx>
      <c:valAx>
        <c:axId val="338776864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338776472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37AEF4"/>
            </a:solidFill>
          </c:spPr>
          <c:dPt>
            <c:idx val="1"/>
            <c:bubble3D val="0"/>
            <c:spPr>
              <a:noFill/>
              <a:ln>
                <a:solidFill>
                  <a:srgbClr val="37AEF4"/>
                </a:solidFill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4852-4C31-8C8D-E2AC743B9B30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25</c:v>
                </c:pt>
                <c:pt idx="1">
                  <c:v>75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4852-4C31-8C8D-E2AC743B9B3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37AEF4"/>
            </a:solidFill>
          </c:spPr>
          <c:dPt>
            <c:idx val="1"/>
            <c:bubble3D val="0"/>
            <c:spPr>
              <a:noFill/>
              <a:ln>
                <a:solidFill>
                  <a:srgbClr val="37AEF4"/>
                </a:solidFill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A4BC-4D74-9192-268C1BECA0AC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36</c:v>
                </c:pt>
                <c:pt idx="1">
                  <c:v>64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A4BC-4D74-9192-268C1BECA0A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37AEF4"/>
            </a:solidFill>
          </c:spPr>
          <c:dPt>
            <c:idx val="1"/>
            <c:bubble3D val="0"/>
            <c:spPr>
              <a:noFill/>
              <a:ln>
                <a:solidFill>
                  <a:srgbClr val="37AEF4"/>
                </a:solidFill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65EA-49A4-B148-FCF104D963A4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76</c:v>
                </c:pt>
                <c:pt idx="1">
                  <c:v>24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65EA-49A4-B148-FCF104D963A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1BCA50E-D81B-41DF-AC92-521E7F23A969}" type="datetimeFigureOut">
              <a:rPr lang="zh-CN" altLang="en-US" smtClean="0"/>
              <a:t>2016/1/30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F27E2E4-A1D2-4455-A187-EC0365C717E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1270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27E2E4-A1D2-4455-A187-EC0365C717E0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24659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27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661435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F4877-8AF9-4786-B97D-2DFF093FB512}" type="datetimeFigureOut">
              <a:rPr lang="zh-CN" altLang="en-US" smtClean="0"/>
              <a:t>2016/1/30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DF75B-EFCF-48D9-BABF-D5671A8E4A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7505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F4877-8AF9-4786-B97D-2DFF093FB512}" type="datetimeFigureOut">
              <a:rPr lang="zh-CN" altLang="en-US" smtClean="0"/>
              <a:t>2016/1/30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DF75B-EFCF-48D9-BABF-D5671A8E4A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3079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F4877-8AF9-4786-B97D-2DFF093FB512}" type="datetimeFigureOut">
              <a:rPr lang="zh-CN" altLang="en-US" smtClean="0"/>
              <a:t>2016/1/30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DF75B-EFCF-48D9-BABF-D5671A8E4A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400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50336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786035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729050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27468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595612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012876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477043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60617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F4877-8AF9-4786-B97D-2DFF093FB512}" type="datetimeFigureOut">
              <a:rPr lang="zh-CN" altLang="en-US" smtClean="0"/>
              <a:t>2016/1/30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DF75B-EFCF-48D9-BABF-D5671A8E4A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6586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396257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170810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26513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F4877-8AF9-4786-B97D-2DFF093FB512}" type="datetimeFigureOut">
              <a:rPr lang="zh-CN" altLang="en-US" smtClean="0"/>
              <a:t>2016/1/30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DF75B-EFCF-48D9-BABF-D5671A8E4A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1195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F4877-8AF9-4786-B97D-2DFF093FB512}" type="datetimeFigureOut">
              <a:rPr lang="zh-CN" altLang="en-US" smtClean="0"/>
              <a:t>2016/1/30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DF75B-EFCF-48D9-BABF-D5671A8E4A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9019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F4877-8AF9-4786-B97D-2DFF093FB512}" type="datetimeFigureOut">
              <a:rPr lang="zh-CN" altLang="en-US" smtClean="0"/>
              <a:t>2016/1/30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DF75B-EFCF-48D9-BABF-D5671A8E4A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2204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F4877-8AF9-4786-B97D-2DFF093FB512}" type="datetimeFigureOut">
              <a:rPr lang="zh-CN" altLang="en-US" smtClean="0"/>
              <a:t>2016/1/30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DF75B-EFCF-48D9-BABF-D5671A8E4A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3456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F4877-8AF9-4786-B97D-2DFF093FB512}" type="datetimeFigureOut">
              <a:rPr lang="zh-CN" altLang="en-US" smtClean="0"/>
              <a:t>2016/1/30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DF75B-EFCF-48D9-BABF-D5671A8E4A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4813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F4877-8AF9-4786-B97D-2DFF093FB512}" type="datetimeFigureOut">
              <a:rPr lang="zh-CN" altLang="en-US" smtClean="0"/>
              <a:t>2016/1/30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DF75B-EFCF-48D9-BABF-D5671A8E4A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8100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F4877-8AF9-4786-B97D-2DFF093FB512}" type="datetimeFigureOut">
              <a:rPr lang="zh-CN" altLang="en-US" smtClean="0"/>
              <a:t>2016/1/30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DF75B-EFCF-48D9-BABF-D5671A8E4A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8998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DFDFDF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8" name="矩形 7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F1F3F2"/>
              </a:gs>
              <a:gs pos="100000">
                <a:srgbClr val="BECCCD"/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4F4877-8AF9-4786-B97D-2DFF093FB512}" type="datetimeFigureOut">
              <a:rPr lang="zh-CN" altLang="en-US" smtClean="0"/>
              <a:t>2016/1/30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CDF75B-EFCF-48D9-BABF-D5671A8E4A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21480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52937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6.xml"/><Relationship Id="rId4" Type="http://schemas.openxmlformats.org/officeDocument/2006/relationships/chart" Target="../charts/char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524000" y="4531511"/>
            <a:ext cx="9144001" cy="49617"/>
          </a:xfrm>
          <a:prstGeom prst="rect">
            <a:avLst/>
          </a:prstGeom>
          <a:gradFill flip="none" rotWithShape="1">
            <a:gsLst>
              <a:gs pos="0">
                <a:srgbClr val="37AEF4"/>
              </a:gs>
              <a:gs pos="65440">
                <a:srgbClr val="D9E021"/>
              </a:gs>
              <a:gs pos="36000">
                <a:srgbClr val="79CA46"/>
              </a:gs>
              <a:gs pos="100000">
                <a:srgbClr val="FF9528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539196" y="4743947"/>
            <a:ext cx="597666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b="1" dirty="0">
                <a:solidFill>
                  <a:prstClr val="black">
                    <a:lumMod val="75000"/>
                    <a:lumOff val="25000"/>
                  </a:prstClr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单击此处添加文字标题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2539196" y="5529744"/>
            <a:ext cx="597666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prstClr val="black">
                    <a:lumMod val="75000"/>
                    <a:lumOff val="25000"/>
                  </a:prstClr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单击此处添加副标题</a:t>
            </a:r>
            <a:endParaRPr lang="zh-CN" altLang="en-US" sz="1050" dirty="0"/>
          </a:p>
        </p:txBody>
      </p:sp>
      <p:grpSp>
        <p:nvGrpSpPr>
          <p:cNvPr id="44" name="组合 43"/>
          <p:cNvGrpSpPr/>
          <p:nvPr/>
        </p:nvGrpSpPr>
        <p:grpSpPr>
          <a:xfrm>
            <a:off x="4511825" y="1898137"/>
            <a:ext cx="2073275" cy="2073275"/>
            <a:chOff x="-2828926" y="4373043"/>
            <a:chExt cx="2073275" cy="2073275"/>
          </a:xfrm>
        </p:grpSpPr>
        <p:sp>
          <p:nvSpPr>
            <p:cNvPr id="45" name="椭圆 44"/>
            <p:cNvSpPr/>
            <p:nvPr/>
          </p:nvSpPr>
          <p:spPr>
            <a:xfrm>
              <a:off x="-2828926" y="4373043"/>
              <a:ext cx="2073275" cy="2073275"/>
            </a:xfrm>
            <a:prstGeom prst="ellipse">
              <a:avLst/>
            </a:prstGeom>
            <a:solidFill>
              <a:srgbClr val="C2192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Freeform 12"/>
            <p:cNvSpPr>
              <a:spLocks/>
            </p:cNvSpPr>
            <p:nvPr/>
          </p:nvSpPr>
          <p:spPr bwMode="auto">
            <a:xfrm>
              <a:off x="-2334420" y="4858284"/>
              <a:ext cx="1157288" cy="1195388"/>
            </a:xfrm>
            <a:custGeom>
              <a:avLst/>
              <a:gdLst>
                <a:gd name="T0" fmla="*/ 361 w 412"/>
                <a:gd name="T1" fmla="*/ 198 h 425"/>
                <a:gd name="T2" fmla="*/ 257 w 412"/>
                <a:gd name="T3" fmla="*/ 21 h 425"/>
                <a:gd name="T4" fmla="*/ 206 w 412"/>
                <a:gd name="T5" fmla="*/ 59 h 425"/>
                <a:gd name="T6" fmla="*/ 156 w 412"/>
                <a:gd name="T7" fmla="*/ 21 h 425"/>
                <a:gd name="T8" fmla="*/ 51 w 412"/>
                <a:gd name="T9" fmla="*/ 198 h 425"/>
                <a:gd name="T10" fmla="*/ 28 w 412"/>
                <a:gd name="T11" fmla="*/ 341 h 425"/>
                <a:gd name="T12" fmla="*/ 114 w 412"/>
                <a:gd name="T13" fmla="*/ 413 h 425"/>
                <a:gd name="T14" fmla="*/ 206 w 412"/>
                <a:gd name="T15" fmla="*/ 425 h 425"/>
                <a:gd name="T16" fmla="*/ 206 w 412"/>
                <a:gd name="T17" fmla="*/ 425 h 425"/>
                <a:gd name="T18" fmla="*/ 206 w 412"/>
                <a:gd name="T19" fmla="*/ 425 h 425"/>
                <a:gd name="T20" fmla="*/ 206 w 412"/>
                <a:gd name="T21" fmla="*/ 425 h 425"/>
                <a:gd name="T22" fmla="*/ 206 w 412"/>
                <a:gd name="T23" fmla="*/ 425 h 425"/>
                <a:gd name="T24" fmla="*/ 298 w 412"/>
                <a:gd name="T25" fmla="*/ 413 h 425"/>
                <a:gd name="T26" fmla="*/ 384 w 412"/>
                <a:gd name="T27" fmla="*/ 341 h 425"/>
                <a:gd name="T28" fmla="*/ 361 w 412"/>
                <a:gd name="T29" fmla="*/ 198 h 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12" h="425">
                  <a:moveTo>
                    <a:pt x="361" y="198"/>
                  </a:moveTo>
                  <a:cubicBezTo>
                    <a:pt x="412" y="35"/>
                    <a:pt x="318" y="0"/>
                    <a:pt x="257" y="21"/>
                  </a:cubicBezTo>
                  <a:cubicBezTo>
                    <a:pt x="229" y="30"/>
                    <a:pt x="209" y="55"/>
                    <a:pt x="206" y="59"/>
                  </a:cubicBezTo>
                  <a:cubicBezTo>
                    <a:pt x="203" y="55"/>
                    <a:pt x="183" y="30"/>
                    <a:pt x="156" y="21"/>
                  </a:cubicBezTo>
                  <a:cubicBezTo>
                    <a:pt x="94" y="0"/>
                    <a:pt x="0" y="35"/>
                    <a:pt x="51" y="198"/>
                  </a:cubicBezTo>
                  <a:cubicBezTo>
                    <a:pt x="51" y="198"/>
                    <a:pt x="4" y="282"/>
                    <a:pt x="28" y="341"/>
                  </a:cubicBezTo>
                  <a:cubicBezTo>
                    <a:pt x="41" y="372"/>
                    <a:pt x="71" y="400"/>
                    <a:pt x="114" y="413"/>
                  </a:cubicBezTo>
                  <a:cubicBezTo>
                    <a:pt x="141" y="420"/>
                    <a:pt x="178" y="424"/>
                    <a:pt x="206" y="425"/>
                  </a:cubicBezTo>
                  <a:cubicBezTo>
                    <a:pt x="206" y="425"/>
                    <a:pt x="206" y="425"/>
                    <a:pt x="206" y="425"/>
                  </a:cubicBezTo>
                  <a:cubicBezTo>
                    <a:pt x="206" y="425"/>
                    <a:pt x="206" y="425"/>
                    <a:pt x="206" y="425"/>
                  </a:cubicBezTo>
                  <a:cubicBezTo>
                    <a:pt x="206" y="425"/>
                    <a:pt x="206" y="425"/>
                    <a:pt x="206" y="425"/>
                  </a:cubicBezTo>
                  <a:cubicBezTo>
                    <a:pt x="206" y="425"/>
                    <a:pt x="206" y="425"/>
                    <a:pt x="206" y="425"/>
                  </a:cubicBezTo>
                  <a:cubicBezTo>
                    <a:pt x="235" y="424"/>
                    <a:pt x="271" y="420"/>
                    <a:pt x="298" y="413"/>
                  </a:cubicBezTo>
                  <a:cubicBezTo>
                    <a:pt x="342" y="400"/>
                    <a:pt x="372" y="372"/>
                    <a:pt x="384" y="341"/>
                  </a:cubicBezTo>
                  <a:cubicBezTo>
                    <a:pt x="408" y="282"/>
                    <a:pt x="361" y="198"/>
                    <a:pt x="361" y="19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Oval 14"/>
            <p:cNvSpPr>
              <a:spLocks noChangeArrowheads="1"/>
            </p:cNvSpPr>
            <p:nvPr/>
          </p:nvSpPr>
          <p:spPr bwMode="auto">
            <a:xfrm>
              <a:off x="-1691483" y="5164671"/>
              <a:ext cx="203200" cy="203200"/>
            </a:xfrm>
            <a:prstGeom prst="ellipse">
              <a:avLst/>
            </a:prstGeom>
            <a:solidFill>
              <a:srgbClr val="D215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48" name="Picture 15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656558" y="5174196"/>
              <a:ext cx="93663" cy="920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9" name="Oval 16"/>
            <p:cNvSpPr>
              <a:spLocks noChangeArrowheads="1"/>
            </p:cNvSpPr>
            <p:nvPr/>
          </p:nvSpPr>
          <p:spPr bwMode="auto">
            <a:xfrm>
              <a:off x="-2016920" y="5164671"/>
              <a:ext cx="203200" cy="203200"/>
            </a:xfrm>
            <a:prstGeom prst="ellipse">
              <a:avLst/>
            </a:prstGeom>
            <a:solidFill>
              <a:srgbClr val="D215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50" name="Picture 17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942308" y="5174196"/>
              <a:ext cx="92075" cy="920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1" name="Freeform 18"/>
            <p:cNvSpPr>
              <a:spLocks/>
            </p:cNvSpPr>
            <p:nvPr/>
          </p:nvSpPr>
          <p:spPr bwMode="auto">
            <a:xfrm>
              <a:off x="-1258095" y="5196421"/>
              <a:ext cx="288925" cy="295275"/>
            </a:xfrm>
            <a:custGeom>
              <a:avLst/>
              <a:gdLst>
                <a:gd name="T0" fmla="*/ 0 w 103"/>
                <a:gd name="T1" fmla="*/ 69 h 105"/>
                <a:gd name="T2" fmla="*/ 10 w 103"/>
                <a:gd name="T3" fmla="*/ 0 h 105"/>
                <a:gd name="T4" fmla="*/ 18 w 103"/>
                <a:gd name="T5" fmla="*/ 105 h 105"/>
                <a:gd name="T6" fmla="*/ 0 w 103"/>
                <a:gd name="T7" fmla="*/ 69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3" h="105">
                  <a:moveTo>
                    <a:pt x="0" y="69"/>
                  </a:moveTo>
                  <a:cubicBezTo>
                    <a:pt x="0" y="69"/>
                    <a:pt x="8" y="61"/>
                    <a:pt x="10" y="0"/>
                  </a:cubicBezTo>
                  <a:cubicBezTo>
                    <a:pt x="10" y="0"/>
                    <a:pt x="103" y="41"/>
                    <a:pt x="18" y="105"/>
                  </a:cubicBezTo>
                  <a:lnTo>
                    <a:pt x="0" y="6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19"/>
            <p:cNvSpPr>
              <a:spLocks/>
            </p:cNvSpPr>
            <p:nvPr/>
          </p:nvSpPr>
          <p:spPr bwMode="auto">
            <a:xfrm>
              <a:off x="-1250158" y="5212296"/>
              <a:ext cx="255588" cy="261938"/>
            </a:xfrm>
            <a:custGeom>
              <a:avLst/>
              <a:gdLst>
                <a:gd name="T0" fmla="*/ 0 w 91"/>
                <a:gd name="T1" fmla="*/ 61 h 93"/>
                <a:gd name="T2" fmla="*/ 9 w 91"/>
                <a:gd name="T3" fmla="*/ 0 h 93"/>
                <a:gd name="T4" fmla="*/ 16 w 91"/>
                <a:gd name="T5" fmla="*/ 93 h 93"/>
                <a:gd name="T6" fmla="*/ 0 w 91"/>
                <a:gd name="T7" fmla="*/ 61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1" h="93">
                  <a:moveTo>
                    <a:pt x="0" y="61"/>
                  </a:moveTo>
                  <a:cubicBezTo>
                    <a:pt x="0" y="61"/>
                    <a:pt x="7" y="54"/>
                    <a:pt x="9" y="0"/>
                  </a:cubicBezTo>
                  <a:cubicBezTo>
                    <a:pt x="9" y="0"/>
                    <a:pt x="91" y="36"/>
                    <a:pt x="16" y="93"/>
                  </a:cubicBezTo>
                  <a:lnTo>
                    <a:pt x="0" y="61"/>
                  </a:lnTo>
                  <a:close/>
                </a:path>
              </a:pathLst>
            </a:custGeom>
            <a:solidFill>
              <a:srgbClr val="E0DF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20"/>
            <p:cNvSpPr>
              <a:spLocks/>
            </p:cNvSpPr>
            <p:nvPr/>
          </p:nvSpPr>
          <p:spPr bwMode="auto">
            <a:xfrm>
              <a:off x="-2539208" y="5196421"/>
              <a:ext cx="288925" cy="295275"/>
            </a:xfrm>
            <a:custGeom>
              <a:avLst/>
              <a:gdLst>
                <a:gd name="T0" fmla="*/ 103 w 103"/>
                <a:gd name="T1" fmla="*/ 69 h 105"/>
                <a:gd name="T2" fmla="*/ 93 w 103"/>
                <a:gd name="T3" fmla="*/ 0 h 105"/>
                <a:gd name="T4" fmla="*/ 85 w 103"/>
                <a:gd name="T5" fmla="*/ 105 h 105"/>
                <a:gd name="T6" fmla="*/ 103 w 103"/>
                <a:gd name="T7" fmla="*/ 69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3" h="105">
                  <a:moveTo>
                    <a:pt x="103" y="69"/>
                  </a:moveTo>
                  <a:cubicBezTo>
                    <a:pt x="103" y="69"/>
                    <a:pt x="95" y="61"/>
                    <a:pt x="93" y="0"/>
                  </a:cubicBezTo>
                  <a:cubicBezTo>
                    <a:pt x="93" y="0"/>
                    <a:pt x="0" y="41"/>
                    <a:pt x="85" y="105"/>
                  </a:cubicBezTo>
                  <a:lnTo>
                    <a:pt x="103" y="6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21"/>
            <p:cNvSpPr>
              <a:spLocks/>
            </p:cNvSpPr>
            <p:nvPr/>
          </p:nvSpPr>
          <p:spPr bwMode="auto">
            <a:xfrm>
              <a:off x="-2513808" y="5212296"/>
              <a:ext cx="255588" cy="261938"/>
            </a:xfrm>
            <a:custGeom>
              <a:avLst/>
              <a:gdLst>
                <a:gd name="T0" fmla="*/ 91 w 91"/>
                <a:gd name="T1" fmla="*/ 61 h 93"/>
                <a:gd name="T2" fmla="*/ 82 w 91"/>
                <a:gd name="T3" fmla="*/ 0 h 93"/>
                <a:gd name="T4" fmla="*/ 75 w 91"/>
                <a:gd name="T5" fmla="*/ 93 h 93"/>
                <a:gd name="T6" fmla="*/ 91 w 91"/>
                <a:gd name="T7" fmla="*/ 61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1" h="93">
                  <a:moveTo>
                    <a:pt x="91" y="61"/>
                  </a:moveTo>
                  <a:cubicBezTo>
                    <a:pt x="91" y="61"/>
                    <a:pt x="84" y="54"/>
                    <a:pt x="82" y="0"/>
                  </a:cubicBezTo>
                  <a:cubicBezTo>
                    <a:pt x="82" y="0"/>
                    <a:pt x="0" y="36"/>
                    <a:pt x="75" y="93"/>
                  </a:cubicBezTo>
                  <a:lnTo>
                    <a:pt x="91" y="61"/>
                  </a:lnTo>
                  <a:close/>
                </a:path>
              </a:pathLst>
            </a:custGeom>
            <a:solidFill>
              <a:srgbClr val="E0DF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22"/>
            <p:cNvSpPr>
              <a:spLocks/>
            </p:cNvSpPr>
            <p:nvPr/>
          </p:nvSpPr>
          <p:spPr bwMode="auto">
            <a:xfrm>
              <a:off x="-2072483" y="5631396"/>
              <a:ext cx="606425" cy="174625"/>
            </a:xfrm>
            <a:custGeom>
              <a:avLst/>
              <a:gdLst>
                <a:gd name="T0" fmla="*/ 111 w 216"/>
                <a:gd name="T1" fmla="*/ 47 h 62"/>
                <a:gd name="T2" fmla="*/ 0 w 216"/>
                <a:gd name="T3" fmla="*/ 0 h 62"/>
                <a:gd name="T4" fmla="*/ 111 w 216"/>
                <a:gd name="T5" fmla="*/ 62 h 62"/>
                <a:gd name="T6" fmla="*/ 216 w 216"/>
                <a:gd name="T7" fmla="*/ 4 h 62"/>
                <a:gd name="T8" fmla="*/ 111 w 216"/>
                <a:gd name="T9" fmla="*/ 47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6" h="62">
                  <a:moveTo>
                    <a:pt x="111" y="47"/>
                  </a:moveTo>
                  <a:cubicBezTo>
                    <a:pt x="17" y="43"/>
                    <a:pt x="0" y="0"/>
                    <a:pt x="0" y="0"/>
                  </a:cubicBezTo>
                  <a:cubicBezTo>
                    <a:pt x="0" y="0"/>
                    <a:pt x="24" y="62"/>
                    <a:pt x="111" y="62"/>
                  </a:cubicBezTo>
                  <a:cubicBezTo>
                    <a:pt x="202" y="62"/>
                    <a:pt x="216" y="4"/>
                    <a:pt x="216" y="4"/>
                  </a:cubicBezTo>
                  <a:cubicBezTo>
                    <a:pt x="185" y="54"/>
                    <a:pt x="111" y="47"/>
                    <a:pt x="111" y="47"/>
                  </a:cubicBezTo>
                  <a:close/>
                </a:path>
              </a:pathLst>
            </a:custGeom>
            <a:solidFill>
              <a:srgbClr val="D416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23"/>
            <p:cNvSpPr>
              <a:spLocks/>
            </p:cNvSpPr>
            <p:nvPr/>
          </p:nvSpPr>
          <p:spPr bwMode="auto">
            <a:xfrm>
              <a:off x="-2072483" y="5631396"/>
              <a:ext cx="606425" cy="174625"/>
            </a:xfrm>
            <a:custGeom>
              <a:avLst/>
              <a:gdLst>
                <a:gd name="T0" fmla="*/ 111 w 216"/>
                <a:gd name="T1" fmla="*/ 47 h 62"/>
                <a:gd name="T2" fmla="*/ 0 w 216"/>
                <a:gd name="T3" fmla="*/ 0 h 62"/>
                <a:gd name="T4" fmla="*/ 111 w 216"/>
                <a:gd name="T5" fmla="*/ 62 h 62"/>
                <a:gd name="T6" fmla="*/ 216 w 216"/>
                <a:gd name="T7" fmla="*/ 4 h 62"/>
                <a:gd name="T8" fmla="*/ 111 w 216"/>
                <a:gd name="T9" fmla="*/ 47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6" h="62">
                  <a:moveTo>
                    <a:pt x="111" y="47"/>
                  </a:moveTo>
                  <a:cubicBezTo>
                    <a:pt x="17" y="43"/>
                    <a:pt x="0" y="0"/>
                    <a:pt x="0" y="0"/>
                  </a:cubicBezTo>
                  <a:cubicBezTo>
                    <a:pt x="0" y="0"/>
                    <a:pt x="24" y="62"/>
                    <a:pt x="111" y="62"/>
                  </a:cubicBezTo>
                  <a:cubicBezTo>
                    <a:pt x="202" y="62"/>
                    <a:pt x="216" y="4"/>
                    <a:pt x="216" y="4"/>
                  </a:cubicBezTo>
                  <a:cubicBezTo>
                    <a:pt x="185" y="54"/>
                    <a:pt x="111" y="47"/>
                    <a:pt x="111" y="47"/>
                  </a:cubicBezTo>
                  <a:close/>
                </a:path>
              </a:pathLst>
            </a:custGeom>
            <a:noFill/>
            <a:ln w="4763" cap="flat">
              <a:solidFill>
                <a:srgbClr val="A61F2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8" name="任意多边形 67"/>
          <p:cNvSpPr/>
          <p:nvPr/>
        </p:nvSpPr>
        <p:spPr>
          <a:xfrm>
            <a:off x="2539196" y="1878343"/>
            <a:ext cx="7086918" cy="2024539"/>
          </a:xfrm>
          <a:custGeom>
            <a:avLst/>
            <a:gdLst/>
            <a:ahLst/>
            <a:cxnLst/>
            <a:rect l="l" t="t" r="r" b="b"/>
            <a:pathLst>
              <a:path w="7086918" h="2024539">
                <a:moveTo>
                  <a:pt x="7065116" y="0"/>
                </a:moveTo>
                <a:lnTo>
                  <a:pt x="7065116" y="467202"/>
                </a:lnTo>
                <a:lnTo>
                  <a:pt x="5841048" y="467202"/>
                </a:lnTo>
                <a:cubicBezTo>
                  <a:pt x="5832743" y="469278"/>
                  <a:pt x="5822360" y="472912"/>
                  <a:pt x="5809902" y="478103"/>
                </a:cubicBezTo>
                <a:cubicBezTo>
                  <a:pt x="5797442" y="483294"/>
                  <a:pt x="5784984" y="490043"/>
                  <a:pt x="5772525" y="498348"/>
                </a:cubicBezTo>
                <a:cubicBezTo>
                  <a:pt x="5749685" y="510807"/>
                  <a:pt x="5729439" y="528457"/>
                  <a:pt x="5711789" y="551298"/>
                </a:cubicBezTo>
                <a:cubicBezTo>
                  <a:pt x="5694139" y="574139"/>
                  <a:pt x="5685314" y="599056"/>
                  <a:pt x="5685314" y="626050"/>
                </a:cubicBezTo>
                <a:lnTo>
                  <a:pt x="5685314" y="1401604"/>
                </a:lnTo>
                <a:cubicBezTo>
                  <a:pt x="5685314" y="1443133"/>
                  <a:pt x="5699850" y="1478433"/>
                  <a:pt x="5728920" y="1507503"/>
                </a:cubicBezTo>
                <a:cubicBezTo>
                  <a:pt x="5757990" y="1536573"/>
                  <a:pt x="5790175" y="1554223"/>
                  <a:pt x="5825475" y="1560453"/>
                </a:cubicBezTo>
                <a:cubicBezTo>
                  <a:pt x="5827552" y="1560453"/>
                  <a:pt x="5830147" y="1560453"/>
                  <a:pt x="5833261" y="1560453"/>
                </a:cubicBezTo>
                <a:cubicBezTo>
                  <a:pt x="5836376" y="1560453"/>
                  <a:pt x="5838972" y="1560453"/>
                  <a:pt x="5841048" y="1560453"/>
                </a:cubicBezTo>
                <a:lnTo>
                  <a:pt x="6463984" y="1560453"/>
                </a:lnTo>
                <a:cubicBezTo>
                  <a:pt x="6507589" y="1562529"/>
                  <a:pt x="6544446" y="1547840"/>
                  <a:pt x="6574554" y="1516385"/>
                </a:cubicBezTo>
                <a:cubicBezTo>
                  <a:pt x="6604662" y="1484930"/>
                  <a:pt x="6619717" y="1448227"/>
                  <a:pt x="6619717" y="1406276"/>
                </a:cubicBezTo>
                <a:cubicBezTo>
                  <a:pt x="6619717" y="1362249"/>
                  <a:pt x="6604662" y="1325027"/>
                  <a:pt x="6574554" y="1294610"/>
                </a:cubicBezTo>
                <a:cubicBezTo>
                  <a:pt x="6544446" y="1264193"/>
                  <a:pt x="6507589" y="1248985"/>
                  <a:pt x="6463984" y="1248985"/>
                </a:cubicBezTo>
                <a:lnTo>
                  <a:pt x="5841048" y="1248985"/>
                </a:lnTo>
                <a:lnTo>
                  <a:pt x="5841048" y="778669"/>
                </a:lnTo>
                <a:cubicBezTo>
                  <a:pt x="5841048" y="778669"/>
                  <a:pt x="5902303" y="778669"/>
                  <a:pt x="6024814" y="778669"/>
                </a:cubicBezTo>
                <a:cubicBezTo>
                  <a:pt x="6147325" y="778669"/>
                  <a:pt x="6293714" y="778669"/>
                  <a:pt x="6463984" y="778669"/>
                </a:cubicBezTo>
                <a:cubicBezTo>
                  <a:pt x="6636328" y="778669"/>
                  <a:pt x="6783237" y="839559"/>
                  <a:pt x="6904710" y="961340"/>
                </a:cubicBezTo>
                <a:cubicBezTo>
                  <a:pt x="7026183" y="1083120"/>
                  <a:pt x="7086918" y="1230394"/>
                  <a:pt x="7086918" y="1403161"/>
                </a:cubicBezTo>
                <a:cubicBezTo>
                  <a:pt x="7086918" y="1573852"/>
                  <a:pt x="7026183" y="1720088"/>
                  <a:pt x="6904710" y="1841868"/>
                </a:cubicBezTo>
                <a:cubicBezTo>
                  <a:pt x="6783237" y="1963649"/>
                  <a:pt x="6636328" y="2024539"/>
                  <a:pt x="6463984" y="2024539"/>
                </a:cubicBezTo>
                <a:lnTo>
                  <a:pt x="5841048" y="2024539"/>
                </a:lnTo>
                <a:cubicBezTo>
                  <a:pt x="5670779" y="2024539"/>
                  <a:pt x="5524390" y="1963803"/>
                  <a:pt x="5401879" y="1842331"/>
                </a:cubicBezTo>
                <a:cubicBezTo>
                  <a:pt x="5279369" y="1720858"/>
                  <a:pt x="5218113" y="1574988"/>
                  <a:pt x="5218113" y="1404719"/>
                </a:cubicBezTo>
                <a:cubicBezTo>
                  <a:pt x="5218113" y="1404719"/>
                  <a:pt x="5218113" y="1363709"/>
                  <a:pt x="5218113" y="1281689"/>
                </a:cubicBezTo>
                <a:cubicBezTo>
                  <a:pt x="5218113" y="1199669"/>
                  <a:pt x="5218113" y="1109863"/>
                  <a:pt x="5218113" y="1012270"/>
                </a:cubicBezTo>
                <a:cubicBezTo>
                  <a:pt x="5218113" y="922982"/>
                  <a:pt x="5218113" y="839924"/>
                  <a:pt x="5218113" y="763096"/>
                </a:cubicBezTo>
                <a:cubicBezTo>
                  <a:pt x="5218113" y="686267"/>
                  <a:pt x="5218113" y="640585"/>
                  <a:pt x="5218113" y="626050"/>
                </a:cubicBezTo>
                <a:cubicBezTo>
                  <a:pt x="5218113" y="453705"/>
                  <a:pt x="5279369" y="306796"/>
                  <a:pt x="5401879" y="185323"/>
                </a:cubicBezTo>
                <a:cubicBezTo>
                  <a:pt x="5524390" y="63851"/>
                  <a:pt x="5670779" y="3115"/>
                  <a:pt x="5841048" y="3115"/>
                </a:cubicBezTo>
                <a:close/>
                <a:moveTo>
                  <a:pt x="4132263" y="0"/>
                </a:moveTo>
                <a:lnTo>
                  <a:pt x="4443731" y="0"/>
                </a:lnTo>
                <a:cubicBezTo>
                  <a:pt x="4616076" y="2077"/>
                  <a:pt x="4762985" y="63851"/>
                  <a:pt x="4884457" y="185323"/>
                </a:cubicBezTo>
                <a:cubicBezTo>
                  <a:pt x="5005930" y="306796"/>
                  <a:pt x="5066666" y="453705"/>
                  <a:pt x="5066666" y="626050"/>
                </a:cubicBezTo>
                <a:lnTo>
                  <a:pt x="5066666" y="2024539"/>
                </a:lnTo>
                <a:lnTo>
                  <a:pt x="4599465" y="2024539"/>
                </a:lnTo>
                <a:lnTo>
                  <a:pt x="4599465" y="622935"/>
                </a:lnTo>
                <a:cubicBezTo>
                  <a:pt x="4599465" y="581406"/>
                  <a:pt x="4584410" y="545587"/>
                  <a:pt x="4554302" y="515479"/>
                </a:cubicBezTo>
                <a:cubicBezTo>
                  <a:pt x="4524193" y="485371"/>
                  <a:pt x="4487336" y="470316"/>
                  <a:pt x="4443731" y="470316"/>
                </a:cubicBezTo>
                <a:lnTo>
                  <a:pt x="4132263" y="470316"/>
                </a:lnTo>
                <a:close/>
                <a:moveTo>
                  <a:pt x="0" y="0"/>
                </a:moveTo>
                <a:lnTo>
                  <a:pt x="1241350" y="0"/>
                </a:lnTo>
                <a:cubicBezTo>
                  <a:pt x="1413695" y="2077"/>
                  <a:pt x="1560604" y="63697"/>
                  <a:pt x="1682076" y="184861"/>
                </a:cubicBezTo>
                <a:cubicBezTo>
                  <a:pt x="1803548" y="306025"/>
                  <a:pt x="1864285" y="452569"/>
                  <a:pt x="1864285" y="624493"/>
                </a:cubicBezTo>
                <a:cubicBezTo>
                  <a:pt x="1864285" y="794340"/>
                  <a:pt x="1803548" y="940365"/>
                  <a:pt x="1682076" y="1062567"/>
                </a:cubicBezTo>
                <a:cubicBezTo>
                  <a:pt x="1560604" y="1184769"/>
                  <a:pt x="1413695" y="1245870"/>
                  <a:pt x="1241350" y="1245870"/>
                </a:cubicBezTo>
                <a:cubicBezTo>
                  <a:pt x="1071081" y="1245870"/>
                  <a:pt x="926767" y="1245870"/>
                  <a:pt x="808410" y="1245870"/>
                </a:cubicBezTo>
                <a:cubicBezTo>
                  <a:pt x="690052" y="1245870"/>
                  <a:pt x="630873" y="1245870"/>
                  <a:pt x="630873" y="1245870"/>
                </a:cubicBezTo>
                <a:cubicBezTo>
                  <a:pt x="589344" y="1247947"/>
                  <a:pt x="553006" y="1264039"/>
                  <a:pt x="521860" y="1294148"/>
                </a:cubicBezTo>
                <a:cubicBezTo>
                  <a:pt x="490713" y="1324256"/>
                  <a:pt x="475140" y="1361113"/>
                  <a:pt x="475140" y="1404719"/>
                </a:cubicBezTo>
                <a:cubicBezTo>
                  <a:pt x="475140" y="1446248"/>
                  <a:pt x="490713" y="1482586"/>
                  <a:pt x="521860" y="1513733"/>
                </a:cubicBezTo>
                <a:cubicBezTo>
                  <a:pt x="553006" y="1544879"/>
                  <a:pt x="589344" y="1560453"/>
                  <a:pt x="630873" y="1560453"/>
                </a:cubicBezTo>
                <a:lnTo>
                  <a:pt x="1870514" y="1560453"/>
                </a:lnTo>
                <a:lnTo>
                  <a:pt x="1870514" y="2024539"/>
                </a:lnTo>
                <a:lnTo>
                  <a:pt x="630873" y="2024539"/>
                </a:lnTo>
                <a:cubicBezTo>
                  <a:pt x="460604" y="2024539"/>
                  <a:pt x="314215" y="1963803"/>
                  <a:pt x="191704" y="1842331"/>
                </a:cubicBezTo>
                <a:cubicBezTo>
                  <a:pt x="69194" y="1720858"/>
                  <a:pt x="7938" y="1574988"/>
                  <a:pt x="7938" y="1404719"/>
                </a:cubicBezTo>
                <a:cubicBezTo>
                  <a:pt x="7938" y="1232374"/>
                  <a:pt x="69194" y="1085465"/>
                  <a:pt x="191704" y="963992"/>
                </a:cubicBezTo>
                <a:cubicBezTo>
                  <a:pt x="314215" y="842520"/>
                  <a:pt x="460604" y="781784"/>
                  <a:pt x="630873" y="781784"/>
                </a:cubicBezTo>
                <a:cubicBezTo>
                  <a:pt x="651638" y="781784"/>
                  <a:pt x="690571" y="781784"/>
                  <a:pt x="747674" y="781784"/>
                </a:cubicBezTo>
                <a:cubicBezTo>
                  <a:pt x="804776" y="781784"/>
                  <a:pt x="865512" y="781784"/>
                  <a:pt x="929882" y="781784"/>
                </a:cubicBezTo>
                <a:cubicBezTo>
                  <a:pt x="1006711" y="781784"/>
                  <a:pt x="1077829" y="781784"/>
                  <a:pt x="1143237" y="781784"/>
                </a:cubicBezTo>
                <a:cubicBezTo>
                  <a:pt x="1208645" y="781784"/>
                  <a:pt x="1241350" y="781784"/>
                  <a:pt x="1241350" y="781784"/>
                </a:cubicBezTo>
                <a:cubicBezTo>
                  <a:pt x="1282879" y="781784"/>
                  <a:pt x="1319217" y="766210"/>
                  <a:pt x="1350363" y="735064"/>
                </a:cubicBezTo>
                <a:cubicBezTo>
                  <a:pt x="1381510" y="703917"/>
                  <a:pt x="1397083" y="667579"/>
                  <a:pt x="1397083" y="626050"/>
                </a:cubicBezTo>
                <a:cubicBezTo>
                  <a:pt x="1397083" y="582445"/>
                  <a:pt x="1382029" y="545587"/>
                  <a:pt x="1351920" y="515479"/>
                </a:cubicBezTo>
                <a:cubicBezTo>
                  <a:pt x="1321812" y="485371"/>
                  <a:pt x="1284955" y="470316"/>
                  <a:pt x="1241350" y="470316"/>
                </a:cubicBezTo>
                <a:lnTo>
                  <a:pt x="0" y="470316"/>
                </a:lnTo>
                <a:close/>
              </a:path>
            </a:pathLst>
          </a:custGeom>
          <a:solidFill>
            <a:srgbClr val="C21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3190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81200" y="274638"/>
            <a:ext cx="8229600" cy="922114"/>
          </a:xfrm>
        </p:spPr>
        <p:txBody>
          <a:bodyPr>
            <a:normAutofit/>
          </a:bodyPr>
          <a:lstStyle/>
          <a:p>
            <a:pPr algn="l"/>
            <a:r>
              <a:rPr lang="en-US" altLang="zh-CN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 TO </a:t>
            </a:r>
            <a:r>
              <a:rPr lang="en-US" altLang="zh-CN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 TITLE IN HERE 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1919289" y="1196752"/>
            <a:ext cx="8353425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等腰三角形 2"/>
          <p:cNvSpPr/>
          <p:nvPr/>
        </p:nvSpPr>
        <p:spPr>
          <a:xfrm>
            <a:off x="6168008" y="1592796"/>
            <a:ext cx="2088232" cy="1800200"/>
          </a:xfrm>
          <a:prstGeom prst="triangle">
            <a:avLst/>
          </a:prstGeom>
          <a:solidFill>
            <a:srgbClr val="D9E021"/>
          </a:solidFill>
          <a:ln w="19050">
            <a:noFill/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圆角矩形 4"/>
          <p:cNvSpPr/>
          <p:nvPr/>
        </p:nvSpPr>
        <p:spPr>
          <a:xfrm>
            <a:off x="6672626" y="2060848"/>
            <a:ext cx="3439256" cy="1166642"/>
          </a:xfrm>
          <a:prstGeom prst="roundRect">
            <a:avLst>
              <a:gd name="adj" fmla="val 5364"/>
            </a:avLst>
          </a:prstGeom>
          <a:solidFill>
            <a:srgbClr val="EFEFEF"/>
          </a:solidFill>
          <a:ln w="19050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Rectangle 42"/>
          <p:cNvSpPr/>
          <p:nvPr/>
        </p:nvSpPr>
        <p:spPr>
          <a:xfrm flipH="1">
            <a:off x="6932192" y="2541914"/>
            <a:ext cx="2880320" cy="541561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>
              <a:defRPr/>
            </a:pPr>
            <a:r>
              <a:rPr lang="en-US" sz="10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This is a sample text. Insert your desired text here. Again, this is a dummy text, enter your own text here. </a:t>
            </a:r>
          </a:p>
        </p:txBody>
      </p:sp>
      <p:sp>
        <p:nvSpPr>
          <p:cNvPr id="29" name="Rectangle 42"/>
          <p:cNvSpPr/>
          <p:nvPr/>
        </p:nvSpPr>
        <p:spPr>
          <a:xfrm flipH="1">
            <a:off x="6932192" y="2262877"/>
            <a:ext cx="1557742" cy="168953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r>
              <a:rPr lang="en-US" altLang="zh-CN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TEXT HERE</a:t>
            </a:r>
            <a:endParaRPr lang="zh-CN" altLang="en-US" sz="12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6297511" y="3067207"/>
            <a:ext cx="41194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02</a:t>
            </a:r>
            <a:endParaRPr lang="zh-CN" altLang="en-US" sz="1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等腰三角形 32"/>
          <p:cNvSpPr/>
          <p:nvPr/>
        </p:nvSpPr>
        <p:spPr>
          <a:xfrm>
            <a:off x="1977344" y="1592796"/>
            <a:ext cx="2088232" cy="1800200"/>
          </a:xfrm>
          <a:prstGeom prst="triangle">
            <a:avLst/>
          </a:prstGeom>
          <a:solidFill>
            <a:srgbClr val="37AEF4"/>
          </a:solidFill>
          <a:ln w="19050">
            <a:noFill/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圆角矩形 33"/>
          <p:cNvSpPr/>
          <p:nvPr/>
        </p:nvSpPr>
        <p:spPr>
          <a:xfrm>
            <a:off x="2481962" y="2060848"/>
            <a:ext cx="3439256" cy="1166642"/>
          </a:xfrm>
          <a:prstGeom prst="roundRect">
            <a:avLst>
              <a:gd name="adj" fmla="val 5364"/>
            </a:avLst>
          </a:prstGeom>
          <a:solidFill>
            <a:srgbClr val="EFEFEF"/>
          </a:solidFill>
          <a:ln w="19050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Rectangle 42"/>
          <p:cNvSpPr/>
          <p:nvPr/>
        </p:nvSpPr>
        <p:spPr>
          <a:xfrm flipH="1">
            <a:off x="2741528" y="2541914"/>
            <a:ext cx="2880320" cy="541561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>
              <a:defRPr/>
            </a:pPr>
            <a:r>
              <a:rPr lang="en-US" sz="10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This is a sample text. Insert your desired text here. Again, this is a dummy text, enter your own text here. </a:t>
            </a:r>
          </a:p>
        </p:txBody>
      </p:sp>
      <p:sp>
        <p:nvSpPr>
          <p:cNvPr id="36" name="Rectangle 42"/>
          <p:cNvSpPr/>
          <p:nvPr/>
        </p:nvSpPr>
        <p:spPr>
          <a:xfrm flipH="1">
            <a:off x="2741528" y="2262877"/>
            <a:ext cx="1557742" cy="168953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r>
              <a:rPr lang="en-US" altLang="zh-CN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TEXT HERE</a:t>
            </a:r>
            <a:endParaRPr lang="zh-CN" altLang="en-US" sz="12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2106847" y="3067207"/>
            <a:ext cx="41194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01</a:t>
            </a:r>
            <a:endParaRPr lang="zh-CN" altLang="en-US" sz="1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等腰三角形 38"/>
          <p:cNvSpPr/>
          <p:nvPr/>
        </p:nvSpPr>
        <p:spPr>
          <a:xfrm>
            <a:off x="6168008" y="3933056"/>
            <a:ext cx="2088232" cy="1800200"/>
          </a:xfrm>
          <a:prstGeom prst="triangle">
            <a:avLst/>
          </a:prstGeom>
          <a:solidFill>
            <a:srgbClr val="FF9528"/>
          </a:solidFill>
          <a:ln w="19050">
            <a:noFill/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圆角矩形 39"/>
          <p:cNvSpPr/>
          <p:nvPr/>
        </p:nvSpPr>
        <p:spPr>
          <a:xfrm>
            <a:off x="6672626" y="4401108"/>
            <a:ext cx="3439256" cy="1166642"/>
          </a:xfrm>
          <a:prstGeom prst="roundRect">
            <a:avLst>
              <a:gd name="adj" fmla="val 5364"/>
            </a:avLst>
          </a:prstGeom>
          <a:solidFill>
            <a:srgbClr val="EFEFEF"/>
          </a:solidFill>
          <a:ln w="19050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Rectangle 42"/>
          <p:cNvSpPr/>
          <p:nvPr/>
        </p:nvSpPr>
        <p:spPr>
          <a:xfrm flipH="1">
            <a:off x="6932192" y="4882174"/>
            <a:ext cx="2880320" cy="541561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>
              <a:defRPr/>
            </a:pPr>
            <a:r>
              <a:rPr lang="en-US" sz="10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This is a sample text. Insert your desired text here. Again, this is a dummy text, enter your own text here. </a:t>
            </a:r>
          </a:p>
        </p:txBody>
      </p:sp>
      <p:sp>
        <p:nvSpPr>
          <p:cNvPr id="42" name="Rectangle 42"/>
          <p:cNvSpPr/>
          <p:nvPr/>
        </p:nvSpPr>
        <p:spPr>
          <a:xfrm flipH="1">
            <a:off x="6932192" y="4603137"/>
            <a:ext cx="1557742" cy="168953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r>
              <a:rPr lang="en-US" altLang="zh-CN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TEXT HERE</a:t>
            </a:r>
            <a:endParaRPr lang="zh-CN" altLang="en-US" sz="12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6297511" y="5407467"/>
            <a:ext cx="41194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04</a:t>
            </a:r>
            <a:endParaRPr lang="zh-CN" altLang="en-US" sz="1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" name="等腰三角形 44"/>
          <p:cNvSpPr/>
          <p:nvPr/>
        </p:nvSpPr>
        <p:spPr>
          <a:xfrm>
            <a:off x="1977344" y="3933056"/>
            <a:ext cx="2088232" cy="1800200"/>
          </a:xfrm>
          <a:prstGeom prst="triangle">
            <a:avLst/>
          </a:prstGeom>
          <a:solidFill>
            <a:srgbClr val="79CA46"/>
          </a:solidFill>
          <a:ln w="19050">
            <a:noFill/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圆角矩形 45"/>
          <p:cNvSpPr/>
          <p:nvPr/>
        </p:nvSpPr>
        <p:spPr>
          <a:xfrm>
            <a:off x="2481962" y="4401108"/>
            <a:ext cx="3439256" cy="1166642"/>
          </a:xfrm>
          <a:prstGeom prst="roundRect">
            <a:avLst>
              <a:gd name="adj" fmla="val 5364"/>
            </a:avLst>
          </a:prstGeom>
          <a:solidFill>
            <a:srgbClr val="EFEFEF"/>
          </a:solidFill>
          <a:ln w="19050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Rectangle 42"/>
          <p:cNvSpPr/>
          <p:nvPr/>
        </p:nvSpPr>
        <p:spPr>
          <a:xfrm flipH="1">
            <a:off x="2741528" y="4882174"/>
            <a:ext cx="2880320" cy="541561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>
              <a:defRPr/>
            </a:pPr>
            <a:r>
              <a:rPr lang="en-US" sz="10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This is a sample text. Insert your desired text here. Again, this is a dummy text, enter your own text here. </a:t>
            </a:r>
          </a:p>
        </p:txBody>
      </p:sp>
      <p:sp>
        <p:nvSpPr>
          <p:cNvPr id="48" name="Rectangle 42"/>
          <p:cNvSpPr/>
          <p:nvPr/>
        </p:nvSpPr>
        <p:spPr>
          <a:xfrm flipH="1">
            <a:off x="2741528" y="4603137"/>
            <a:ext cx="1557742" cy="168953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r>
              <a:rPr lang="en-US" altLang="zh-CN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TEXT HERE</a:t>
            </a:r>
            <a:endParaRPr lang="zh-CN" altLang="en-US" sz="12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2106847" y="5407467"/>
            <a:ext cx="41194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03</a:t>
            </a:r>
            <a:endParaRPr lang="zh-CN" altLang="en-US" sz="1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1" name="Freeform 28"/>
          <p:cNvSpPr>
            <a:spLocks noEditPoints="1"/>
          </p:cNvSpPr>
          <p:nvPr/>
        </p:nvSpPr>
        <p:spPr bwMode="auto">
          <a:xfrm>
            <a:off x="2945352" y="1804539"/>
            <a:ext cx="152217" cy="133626"/>
          </a:xfrm>
          <a:custGeom>
            <a:avLst/>
            <a:gdLst>
              <a:gd name="T0" fmla="*/ 137 w 262"/>
              <a:gd name="T1" fmla="*/ 53 h 230"/>
              <a:gd name="T2" fmla="*/ 157 w 262"/>
              <a:gd name="T3" fmla="*/ 53 h 230"/>
              <a:gd name="T4" fmla="*/ 157 w 262"/>
              <a:gd name="T5" fmla="*/ 111 h 230"/>
              <a:gd name="T6" fmla="*/ 193 w 262"/>
              <a:gd name="T7" fmla="*/ 147 h 230"/>
              <a:gd name="T8" fmla="*/ 179 w 262"/>
              <a:gd name="T9" fmla="*/ 161 h 230"/>
              <a:gd name="T10" fmla="*/ 137 w 262"/>
              <a:gd name="T11" fmla="*/ 119 h 230"/>
              <a:gd name="T12" fmla="*/ 137 w 262"/>
              <a:gd name="T13" fmla="*/ 53 h 230"/>
              <a:gd name="T14" fmla="*/ 147 w 262"/>
              <a:gd name="T15" fmla="*/ 0 h 230"/>
              <a:gd name="T16" fmla="*/ 174 w 262"/>
              <a:gd name="T17" fmla="*/ 4 h 230"/>
              <a:gd name="T18" fmla="*/ 198 w 262"/>
              <a:gd name="T19" fmla="*/ 13 h 230"/>
              <a:gd name="T20" fmla="*/ 218 w 262"/>
              <a:gd name="T21" fmla="*/ 26 h 230"/>
              <a:gd name="T22" fmla="*/ 236 w 262"/>
              <a:gd name="T23" fmla="*/ 43 h 230"/>
              <a:gd name="T24" fmla="*/ 250 w 262"/>
              <a:gd name="T25" fmla="*/ 65 h 230"/>
              <a:gd name="T26" fmla="*/ 259 w 262"/>
              <a:gd name="T27" fmla="*/ 89 h 230"/>
              <a:gd name="T28" fmla="*/ 262 w 262"/>
              <a:gd name="T29" fmla="*/ 116 h 230"/>
              <a:gd name="T30" fmla="*/ 259 w 262"/>
              <a:gd name="T31" fmla="*/ 141 h 230"/>
              <a:gd name="T32" fmla="*/ 250 w 262"/>
              <a:gd name="T33" fmla="*/ 165 h 230"/>
              <a:gd name="T34" fmla="*/ 236 w 262"/>
              <a:gd name="T35" fmla="*/ 187 h 230"/>
              <a:gd name="T36" fmla="*/ 218 w 262"/>
              <a:gd name="T37" fmla="*/ 205 h 230"/>
              <a:gd name="T38" fmla="*/ 198 w 262"/>
              <a:gd name="T39" fmla="*/ 217 h 230"/>
              <a:gd name="T40" fmla="*/ 174 w 262"/>
              <a:gd name="T41" fmla="*/ 226 h 230"/>
              <a:gd name="T42" fmla="*/ 147 w 262"/>
              <a:gd name="T43" fmla="*/ 230 h 230"/>
              <a:gd name="T44" fmla="*/ 122 w 262"/>
              <a:gd name="T45" fmla="*/ 226 h 230"/>
              <a:gd name="T46" fmla="*/ 98 w 262"/>
              <a:gd name="T47" fmla="*/ 218 h 230"/>
              <a:gd name="T48" fmla="*/ 77 w 262"/>
              <a:gd name="T49" fmla="*/ 206 h 230"/>
              <a:gd name="T50" fmla="*/ 96 w 262"/>
              <a:gd name="T51" fmla="*/ 184 h 230"/>
              <a:gd name="T52" fmla="*/ 112 w 262"/>
              <a:gd name="T53" fmla="*/ 193 h 230"/>
              <a:gd name="T54" fmla="*/ 129 w 262"/>
              <a:gd name="T55" fmla="*/ 199 h 230"/>
              <a:gd name="T56" fmla="*/ 147 w 262"/>
              <a:gd name="T57" fmla="*/ 201 h 230"/>
              <a:gd name="T58" fmla="*/ 170 w 262"/>
              <a:gd name="T59" fmla="*/ 198 h 230"/>
              <a:gd name="T60" fmla="*/ 190 w 262"/>
              <a:gd name="T61" fmla="*/ 189 h 230"/>
              <a:gd name="T62" fmla="*/ 208 w 262"/>
              <a:gd name="T63" fmla="*/ 175 h 230"/>
              <a:gd name="T64" fmla="*/ 221 w 262"/>
              <a:gd name="T65" fmla="*/ 159 h 230"/>
              <a:gd name="T66" fmla="*/ 230 w 262"/>
              <a:gd name="T67" fmla="*/ 137 h 230"/>
              <a:gd name="T68" fmla="*/ 234 w 262"/>
              <a:gd name="T69" fmla="*/ 116 h 230"/>
              <a:gd name="T70" fmla="*/ 230 w 262"/>
              <a:gd name="T71" fmla="*/ 93 h 230"/>
              <a:gd name="T72" fmla="*/ 221 w 262"/>
              <a:gd name="T73" fmla="*/ 71 h 230"/>
              <a:gd name="T74" fmla="*/ 208 w 262"/>
              <a:gd name="T75" fmla="*/ 55 h 230"/>
              <a:gd name="T76" fmla="*/ 190 w 262"/>
              <a:gd name="T77" fmla="*/ 41 h 230"/>
              <a:gd name="T78" fmla="*/ 170 w 262"/>
              <a:gd name="T79" fmla="*/ 32 h 230"/>
              <a:gd name="T80" fmla="*/ 147 w 262"/>
              <a:gd name="T81" fmla="*/ 29 h 230"/>
              <a:gd name="T82" fmla="*/ 126 w 262"/>
              <a:gd name="T83" fmla="*/ 32 h 230"/>
              <a:gd name="T84" fmla="*/ 105 w 262"/>
              <a:gd name="T85" fmla="*/ 41 h 230"/>
              <a:gd name="T86" fmla="*/ 88 w 262"/>
              <a:gd name="T87" fmla="*/ 53 h 230"/>
              <a:gd name="T88" fmla="*/ 75 w 262"/>
              <a:gd name="T89" fmla="*/ 70 h 230"/>
              <a:gd name="T90" fmla="*/ 66 w 262"/>
              <a:gd name="T91" fmla="*/ 90 h 230"/>
              <a:gd name="T92" fmla="*/ 62 w 262"/>
              <a:gd name="T93" fmla="*/ 112 h 230"/>
              <a:gd name="T94" fmla="*/ 102 w 262"/>
              <a:gd name="T95" fmla="*/ 112 h 230"/>
              <a:gd name="T96" fmla="*/ 51 w 262"/>
              <a:gd name="T97" fmla="*/ 169 h 230"/>
              <a:gd name="T98" fmla="*/ 0 w 262"/>
              <a:gd name="T99" fmla="*/ 112 h 230"/>
              <a:gd name="T100" fmla="*/ 34 w 262"/>
              <a:gd name="T101" fmla="*/ 112 h 230"/>
              <a:gd name="T102" fmla="*/ 37 w 262"/>
              <a:gd name="T103" fmla="*/ 86 h 230"/>
              <a:gd name="T104" fmla="*/ 46 w 262"/>
              <a:gd name="T105" fmla="*/ 64 h 230"/>
              <a:gd name="T106" fmla="*/ 60 w 262"/>
              <a:gd name="T107" fmla="*/ 42 h 230"/>
              <a:gd name="T108" fmla="*/ 77 w 262"/>
              <a:gd name="T109" fmla="*/ 26 h 230"/>
              <a:gd name="T110" fmla="*/ 98 w 262"/>
              <a:gd name="T111" fmla="*/ 12 h 230"/>
              <a:gd name="T112" fmla="*/ 122 w 262"/>
              <a:gd name="T113" fmla="*/ 4 h 230"/>
              <a:gd name="T114" fmla="*/ 147 w 262"/>
              <a:gd name="T115" fmla="*/ 0 h 2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262" h="230">
                <a:moveTo>
                  <a:pt x="137" y="53"/>
                </a:moveTo>
                <a:lnTo>
                  <a:pt x="157" y="53"/>
                </a:lnTo>
                <a:lnTo>
                  <a:pt x="157" y="111"/>
                </a:lnTo>
                <a:lnTo>
                  <a:pt x="193" y="147"/>
                </a:lnTo>
                <a:lnTo>
                  <a:pt x="179" y="161"/>
                </a:lnTo>
                <a:lnTo>
                  <a:pt x="137" y="119"/>
                </a:lnTo>
                <a:lnTo>
                  <a:pt x="137" y="53"/>
                </a:lnTo>
                <a:close/>
                <a:moveTo>
                  <a:pt x="147" y="0"/>
                </a:moveTo>
                <a:lnTo>
                  <a:pt x="174" y="4"/>
                </a:lnTo>
                <a:lnTo>
                  <a:pt x="198" y="13"/>
                </a:lnTo>
                <a:lnTo>
                  <a:pt x="218" y="26"/>
                </a:lnTo>
                <a:lnTo>
                  <a:pt x="236" y="43"/>
                </a:lnTo>
                <a:lnTo>
                  <a:pt x="250" y="65"/>
                </a:lnTo>
                <a:lnTo>
                  <a:pt x="259" y="89"/>
                </a:lnTo>
                <a:lnTo>
                  <a:pt x="262" y="116"/>
                </a:lnTo>
                <a:lnTo>
                  <a:pt x="259" y="141"/>
                </a:lnTo>
                <a:lnTo>
                  <a:pt x="250" y="165"/>
                </a:lnTo>
                <a:lnTo>
                  <a:pt x="236" y="187"/>
                </a:lnTo>
                <a:lnTo>
                  <a:pt x="218" y="205"/>
                </a:lnTo>
                <a:lnTo>
                  <a:pt x="198" y="217"/>
                </a:lnTo>
                <a:lnTo>
                  <a:pt x="174" y="226"/>
                </a:lnTo>
                <a:lnTo>
                  <a:pt x="147" y="230"/>
                </a:lnTo>
                <a:lnTo>
                  <a:pt x="122" y="226"/>
                </a:lnTo>
                <a:lnTo>
                  <a:pt x="98" y="218"/>
                </a:lnTo>
                <a:lnTo>
                  <a:pt x="77" y="206"/>
                </a:lnTo>
                <a:lnTo>
                  <a:pt x="96" y="184"/>
                </a:lnTo>
                <a:lnTo>
                  <a:pt x="112" y="193"/>
                </a:lnTo>
                <a:lnTo>
                  <a:pt x="129" y="199"/>
                </a:lnTo>
                <a:lnTo>
                  <a:pt x="147" y="201"/>
                </a:lnTo>
                <a:lnTo>
                  <a:pt x="170" y="198"/>
                </a:lnTo>
                <a:lnTo>
                  <a:pt x="190" y="189"/>
                </a:lnTo>
                <a:lnTo>
                  <a:pt x="208" y="175"/>
                </a:lnTo>
                <a:lnTo>
                  <a:pt x="221" y="159"/>
                </a:lnTo>
                <a:lnTo>
                  <a:pt x="230" y="137"/>
                </a:lnTo>
                <a:lnTo>
                  <a:pt x="234" y="116"/>
                </a:lnTo>
                <a:lnTo>
                  <a:pt x="230" y="93"/>
                </a:lnTo>
                <a:lnTo>
                  <a:pt x="221" y="71"/>
                </a:lnTo>
                <a:lnTo>
                  <a:pt x="208" y="55"/>
                </a:lnTo>
                <a:lnTo>
                  <a:pt x="190" y="41"/>
                </a:lnTo>
                <a:lnTo>
                  <a:pt x="170" y="32"/>
                </a:lnTo>
                <a:lnTo>
                  <a:pt x="147" y="29"/>
                </a:lnTo>
                <a:lnTo>
                  <a:pt x="126" y="32"/>
                </a:lnTo>
                <a:lnTo>
                  <a:pt x="105" y="41"/>
                </a:lnTo>
                <a:lnTo>
                  <a:pt x="88" y="53"/>
                </a:lnTo>
                <a:lnTo>
                  <a:pt x="75" y="70"/>
                </a:lnTo>
                <a:lnTo>
                  <a:pt x="66" y="90"/>
                </a:lnTo>
                <a:lnTo>
                  <a:pt x="62" y="112"/>
                </a:lnTo>
                <a:lnTo>
                  <a:pt x="102" y="112"/>
                </a:lnTo>
                <a:lnTo>
                  <a:pt x="51" y="169"/>
                </a:lnTo>
                <a:lnTo>
                  <a:pt x="0" y="112"/>
                </a:lnTo>
                <a:lnTo>
                  <a:pt x="34" y="112"/>
                </a:lnTo>
                <a:lnTo>
                  <a:pt x="37" y="86"/>
                </a:lnTo>
                <a:lnTo>
                  <a:pt x="46" y="64"/>
                </a:lnTo>
                <a:lnTo>
                  <a:pt x="60" y="42"/>
                </a:lnTo>
                <a:lnTo>
                  <a:pt x="77" y="26"/>
                </a:lnTo>
                <a:lnTo>
                  <a:pt x="98" y="12"/>
                </a:lnTo>
                <a:lnTo>
                  <a:pt x="122" y="4"/>
                </a:lnTo>
                <a:lnTo>
                  <a:pt x="147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" name="Freeform 19"/>
          <p:cNvSpPr>
            <a:spLocks/>
          </p:cNvSpPr>
          <p:nvPr/>
        </p:nvSpPr>
        <p:spPr bwMode="auto">
          <a:xfrm>
            <a:off x="7133050" y="4142172"/>
            <a:ext cx="162179" cy="152743"/>
          </a:xfrm>
          <a:custGeom>
            <a:avLst/>
            <a:gdLst>
              <a:gd name="T0" fmla="*/ 74 w 275"/>
              <a:gd name="T1" fmla="*/ 0 h 259"/>
              <a:gd name="T2" fmla="*/ 102 w 275"/>
              <a:gd name="T3" fmla="*/ 0 h 259"/>
              <a:gd name="T4" fmla="*/ 163 w 275"/>
              <a:gd name="T5" fmla="*/ 111 h 259"/>
              <a:gd name="T6" fmla="*/ 234 w 275"/>
              <a:gd name="T7" fmla="*/ 111 h 259"/>
              <a:gd name="T8" fmla="*/ 237 w 275"/>
              <a:gd name="T9" fmla="*/ 111 h 259"/>
              <a:gd name="T10" fmla="*/ 244 w 275"/>
              <a:gd name="T11" fmla="*/ 111 h 259"/>
              <a:gd name="T12" fmla="*/ 255 w 275"/>
              <a:gd name="T13" fmla="*/ 112 h 259"/>
              <a:gd name="T14" fmla="*/ 265 w 275"/>
              <a:gd name="T15" fmla="*/ 116 h 259"/>
              <a:gd name="T16" fmla="*/ 272 w 275"/>
              <a:gd name="T17" fmla="*/ 121 h 259"/>
              <a:gd name="T18" fmla="*/ 275 w 275"/>
              <a:gd name="T19" fmla="*/ 130 h 259"/>
              <a:gd name="T20" fmla="*/ 272 w 275"/>
              <a:gd name="T21" fmla="*/ 138 h 259"/>
              <a:gd name="T22" fmla="*/ 265 w 275"/>
              <a:gd name="T23" fmla="*/ 143 h 259"/>
              <a:gd name="T24" fmla="*/ 255 w 275"/>
              <a:gd name="T25" fmla="*/ 147 h 259"/>
              <a:gd name="T26" fmla="*/ 244 w 275"/>
              <a:gd name="T27" fmla="*/ 148 h 259"/>
              <a:gd name="T28" fmla="*/ 237 w 275"/>
              <a:gd name="T29" fmla="*/ 149 h 259"/>
              <a:gd name="T30" fmla="*/ 234 w 275"/>
              <a:gd name="T31" fmla="*/ 149 h 259"/>
              <a:gd name="T32" fmla="*/ 163 w 275"/>
              <a:gd name="T33" fmla="*/ 149 h 259"/>
              <a:gd name="T34" fmla="*/ 102 w 275"/>
              <a:gd name="T35" fmla="*/ 259 h 259"/>
              <a:gd name="T36" fmla="*/ 74 w 275"/>
              <a:gd name="T37" fmla="*/ 259 h 259"/>
              <a:gd name="T38" fmla="*/ 108 w 275"/>
              <a:gd name="T39" fmla="*/ 149 h 259"/>
              <a:gd name="T40" fmla="*/ 58 w 275"/>
              <a:gd name="T41" fmla="*/ 149 h 259"/>
              <a:gd name="T42" fmla="*/ 28 w 275"/>
              <a:gd name="T43" fmla="*/ 176 h 259"/>
              <a:gd name="T44" fmla="*/ 0 w 275"/>
              <a:gd name="T45" fmla="*/ 176 h 259"/>
              <a:gd name="T46" fmla="*/ 21 w 275"/>
              <a:gd name="T47" fmla="*/ 130 h 259"/>
              <a:gd name="T48" fmla="*/ 0 w 275"/>
              <a:gd name="T49" fmla="*/ 83 h 259"/>
              <a:gd name="T50" fmla="*/ 28 w 275"/>
              <a:gd name="T51" fmla="*/ 83 h 259"/>
              <a:gd name="T52" fmla="*/ 58 w 275"/>
              <a:gd name="T53" fmla="*/ 111 h 259"/>
              <a:gd name="T54" fmla="*/ 108 w 275"/>
              <a:gd name="T55" fmla="*/ 111 h 259"/>
              <a:gd name="T56" fmla="*/ 74 w 275"/>
              <a:gd name="T57" fmla="*/ 0 h 2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75" h="259">
                <a:moveTo>
                  <a:pt x="74" y="0"/>
                </a:moveTo>
                <a:lnTo>
                  <a:pt x="102" y="0"/>
                </a:lnTo>
                <a:lnTo>
                  <a:pt x="163" y="111"/>
                </a:lnTo>
                <a:lnTo>
                  <a:pt x="234" y="111"/>
                </a:lnTo>
                <a:lnTo>
                  <a:pt x="237" y="111"/>
                </a:lnTo>
                <a:lnTo>
                  <a:pt x="244" y="111"/>
                </a:lnTo>
                <a:lnTo>
                  <a:pt x="255" y="112"/>
                </a:lnTo>
                <a:lnTo>
                  <a:pt x="265" y="116"/>
                </a:lnTo>
                <a:lnTo>
                  <a:pt x="272" y="121"/>
                </a:lnTo>
                <a:lnTo>
                  <a:pt x="275" y="130"/>
                </a:lnTo>
                <a:lnTo>
                  <a:pt x="272" y="138"/>
                </a:lnTo>
                <a:lnTo>
                  <a:pt x="265" y="143"/>
                </a:lnTo>
                <a:lnTo>
                  <a:pt x="255" y="147"/>
                </a:lnTo>
                <a:lnTo>
                  <a:pt x="244" y="148"/>
                </a:lnTo>
                <a:lnTo>
                  <a:pt x="237" y="149"/>
                </a:lnTo>
                <a:lnTo>
                  <a:pt x="234" y="149"/>
                </a:lnTo>
                <a:lnTo>
                  <a:pt x="163" y="149"/>
                </a:lnTo>
                <a:lnTo>
                  <a:pt x="102" y="259"/>
                </a:lnTo>
                <a:lnTo>
                  <a:pt x="74" y="259"/>
                </a:lnTo>
                <a:lnTo>
                  <a:pt x="108" y="149"/>
                </a:lnTo>
                <a:lnTo>
                  <a:pt x="58" y="149"/>
                </a:lnTo>
                <a:lnTo>
                  <a:pt x="28" y="176"/>
                </a:lnTo>
                <a:lnTo>
                  <a:pt x="0" y="176"/>
                </a:lnTo>
                <a:lnTo>
                  <a:pt x="21" y="130"/>
                </a:lnTo>
                <a:lnTo>
                  <a:pt x="0" y="83"/>
                </a:lnTo>
                <a:lnTo>
                  <a:pt x="28" y="83"/>
                </a:lnTo>
                <a:lnTo>
                  <a:pt x="58" y="111"/>
                </a:lnTo>
                <a:lnTo>
                  <a:pt x="108" y="111"/>
                </a:lnTo>
                <a:lnTo>
                  <a:pt x="74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" name="Freeform 33"/>
          <p:cNvSpPr>
            <a:spLocks/>
          </p:cNvSpPr>
          <p:nvPr/>
        </p:nvSpPr>
        <p:spPr bwMode="auto">
          <a:xfrm>
            <a:off x="7148289" y="1854735"/>
            <a:ext cx="145666" cy="137409"/>
          </a:xfrm>
          <a:custGeom>
            <a:avLst/>
            <a:gdLst>
              <a:gd name="T0" fmla="*/ 85 w 247"/>
              <a:gd name="T1" fmla="*/ 0 h 233"/>
              <a:gd name="T2" fmla="*/ 95 w 247"/>
              <a:gd name="T3" fmla="*/ 1 h 233"/>
              <a:gd name="T4" fmla="*/ 103 w 247"/>
              <a:gd name="T5" fmla="*/ 6 h 233"/>
              <a:gd name="T6" fmla="*/ 109 w 247"/>
              <a:gd name="T7" fmla="*/ 12 h 233"/>
              <a:gd name="T8" fmla="*/ 116 w 247"/>
              <a:gd name="T9" fmla="*/ 20 h 233"/>
              <a:gd name="T10" fmla="*/ 123 w 247"/>
              <a:gd name="T11" fmla="*/ 29 h 233"/>
              <a:gd name="T12" fmla="*/ 130 w 247"/>
              <a:gd name="T13" fmla="*/ 37 h 233"/>
              <a:gd name="T14" fmla="*/ 139 w 247"/>
              <a:gd name="T15" fmla="*/ 44 h 233"/>
              <a:gd name="T16" fmla="*/ 149 w 247"/>
              <a:gd name="T17" fmla="*/ 51 h 233"/>
              <a:gd name="T18" fmla="*/ 160 w 247"/>
              <a:gd name="T19" fmla="*/ 54 h 233"/>
              <a:gd name="T20" fmla="*/ 176 w 247"/>
              <a:gd name="T21" fmla="*/ 57 h 233"/>
              <a:gd name="T22" fmla="*/ 193 w 247"/>
              <a:gd name="T23" fmla="*/ 56 h 233"/>
              <a:gd name="T24" fmla="*/ 215 w 247"/>
              <a:gd name="T25" fmla="*/ 52 h 233"/>
              <a:gd name="T26" fmla="*/ 241 w 247"/>
              <a:gd name="T27" fmla="*/ 43 h 233"/>
              <a:gd name="T28" fmla="*/ 243 w 247"/>
              <a:gd name="T29" fmla="*/ 42 h 233"/>
              <a:gd name="T30" fmla="*/ 246 w 247"/>
              <a:gd name="T31" fmla="*/ 43 h 233"/>
              <a:gd name="T32" fmla="*/ 247 w 247"/>
              <a:gd name="T33" fmla="*/ 44 h 233"/>
              <a:gd name="T34" fmla="*/ 247 w 247"/>
              <a:gd name="T35" fmla="*/ 46 h 233"/>
              <a:gd name="T36" fmla="*/ 246 w 247"/>
              <a:gd name="T37" fmla="*/ 48 h 233"/>
              <a:gd name="T38" fmla="*/ 227 w 247"/>
              <a:gd name="T39" fmla="*/ 76 h 233"/>
              <a:gd name="T40" fmla="*/ 210 w 247"/>
              <a:gd name="T41" fmla="*/ 98 h 233"/>
              <a:gd name="T42" fmla="*/ 195 w 247"/>
              <a:gd name="T43" fmla="*/ 113 h 233"/>
              <a:gd name="T44" fmla="*/ 183 w 247"/>
              <a:gd name="T45" fmla="*/ 125 h 233"/>
              <a:gd name="T46" fmla="*/ 172 w 247"/>
              <a:gd name="T47" fmla="*/ 131 h 233"/>
              <a:gd name="T48" fmla="*/ 163 w 247"/>
              <a:gd name="T49" fmla="*/ 134 h 233"/>
              <a:gd name="T50" fmla="*/ 155 w 247"/>
              <a:gd name="T51" fmla="*/ 134 h 233"/>
              <a:gd name="T52" fmla="*/ 149 w 247"/>
              <a:gd name="T53" fmla="*/ 131 h 233"/>
              <a:gd name="T54" fmla="*/ 142 w 247"/>
              <a:gd name="T55" fmla="*/ 128 h 233"/>
              <a:gd name="T56" fmla="*/ 136 w 247"/>
              <a:gd name="T57" fmla="*/ 123 h 233"/>
              <a:gd name="T58" fmla="*/ 130 w 247"/>
              <a:gd name="T59" fmla="*/ 118 h 233"/>
              <a:gd name="T60" fmla="*/ 123 w 247"/>
              <a:gd name="T61" fmla="*/ 114 h 233"/>
              <a:gd name="T62" fmla="*/ 116 w 247"/>
              <a:gd name="T63" fmla="*/ 111 h 233"/>
              <a:gd name="T64" fmla="*/ 107 w 247"/>
              <a:gd name="T65" fmla="*/ 109 h 233"/>
              <a:gd name="T66" fmla="*/ 97 w 247"/>
              <a:gd name="T67" fmla="*/ 111 h 233"/>
              <a:gd name="T68" fmla="*/ 84 w 247"/>
              <a:gd name="T69" fmla="*/ 114 h 233"/>
              <a:gd name="T70" fmla="*/ 70 w 247"/>
              <a:gd name="T71" fmla="*/ 123 h 233"/>
              <a:gd name="T72" fmla="*/ 53 w 247"/>
              <a:gd name="T73" fmla="*/ 136 h 233"/>
              <a:gd name="T74" fmla="*/ 77 w 247"/>
              <a:gd name="T75" fmla="*/ 233 h 233"/>
              <a:gd name="T76" fmla="*/ 51 w 247"/>
              <a:gd name="T77" fmla="*/ 233 h 233"/>
              <a:gd name="T78" fmla="*/ 0 w 247"/>
              <a:gd name="T79" fmla="*/ 34 h 233"/>
              <a:gd name="T80" fmla="*/ 25 w 247"/>
              <a:gd name="T81" fmla="*/ 25 h 233"/>
              <a:gd name="T82" fmla="*/ 44 w 247"/>
              <a:gd name="T83" fmla="*/ 12 h 233"/>
              <a:gd name="T84" fmla="*/ 61 w 247"/>
              <a:gd name="T85" fmla="*/ 4 h 233"/>
              <a:gd name="T86" fmla="*/ 75 w 247"/>
              <a:gd name="T87" fmla="*/ 0 h 233"/>
              <a:gd name="T88" fmla="*/ 85 w 247"/>
              <a:gd name="T89" fmla="*/ 0 h 2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47" h="233">
                <a:moveTo>
                  <a:pt x="85" y="0"/>
                </a:moveTo>
                <a:lnTo>
                  <a:pt x="95" y="1"/>
                </a:lnTo>
                <a:lnTo>
                  <a:pt x="103" y="6"/>
                </a:lnTo>
                <a:lnTo>
                  <a:pt x="109" y="12"/>
                </a:lnTo>
                <a:lnTo>
                  <a:pt x="116" y="20"/>
                </a:lnTo>
                <a:lnTo>
                  <a:pt x="123" y="29"/>
                </a:lnTo>
                <a:lnTo>
                  <a:pt x="130" y="37"/>
                </a:lnTo>
                <a:lnTo>
                  <a:pt x="139" y="44"/>
                </a:lnTo>
                <a:lnTo>
                  <a:pt x="149" y="51"/>
                </a:lnTo>
                <a:lnTo>
                  <a:pt x="160" y="54"/>
                </a:lnTo>
                <a:lnTo>
                  <a:pt x="176" y="57"/>
                </a:lnTo>
                <a:lnTo>
                  <a:pt x="193" y="56"/>
                </a:lnTo>
                <a:lnTo>
                  <a:pt x="215" y="52"/>
                </a:lnTo>
                <a:lnTo>
                  <a:pt x="241" y="43"/>
                </a:lnTo>
                <a:lnTo>
                  <a:pt x="243" y="42"/>
                </a:lnTo>
                <a:lnTo>
                  <a:pt x="246" y="43"/>
                </a:lnTo>
                <a:lnTo>
                  <a:pt x="247" y="44"/>
                </a:lnTo>
                <a:lnTo>
                  <a:pt x="247" y="46"/>
                </a:lnTo>
                <a:lnTo>
                  <a:pt x="246" y="48"/>
                </a:lnTo>
                <a:lnTo>
                  <a:pt x="227" y="76"/>
                </a:lnTo>
                <a:lnTo>
                  <a:pt x="210" y="98"/>
                </a:lnTo>
                <a:lnTo>
                  <a:pt x="195" y="113"/>
                </a:lnTo>
                <a:lnTo>
                  <a:pt x="183" y="125"/>
                </a:lnTo>
                <a:lnTo>
                  <a:pt x="172" y="131"/>
                </a:lnTo>
                <a:lnTo>
                  <a:pt x="163" y="134"/>
                </a:lnTo>
                <a:lnTo>
                  <a:pt x="155" y="134"/>
                </a:lnTo>
                <a:lnTo>
                  <a:pt x="149" y="131"/>
                </a:lnTo>
                <a:lnTo>
                  <a:pt x="142" y="128"/>
                </a:lnTo>
                <a:lnTo>
                  <a:pt x="136" y="123"/>
                </a:lnTo>
                <a:lnTo>
                  <a:pt x="130" y="118"/>
                </a:lnTo>
                <a:lnTo>
                  <a:pt x="123" y="114"/>
                </a:lnTo>
                <a:lnTo>
                  <a:pt x="116" y="111"/>
                </a:lnTo>
                <a:lnTo>
                  <a:pt x="107" y="109"/>
                </a:lnTo>
                <a:lnTo>
                  <a:pt x="97" y="111"/>
                </a:lnTo>
                <a:lnTo>
                  <a:pt x="84" y="114"/>
                </a:lnTo>
                <a:lnTo>
                  <a:pt x="70" y="123"/>
                </a:lnTo>
                <a:lnTo>
                  <a:pt x="53" y="136"/>
                </a:lnTo>
                <a:lnTo>
                  <a:pt x="77" y="233"/>
                </a:lnTo>
                <a:lnTo>
                  <a:pt x="51" y="233"/>
                </a:lnTo>
                <a:lnTo>
                  <a:pt x="0" y="34"/>
                </a:lnTo>
                <a:lnTo>
                  <a:pt x="25" y="25"/>
                </a:lnTo>
                <a:lnTo>
                  <a:pt x="44" y="12"/>
                </a:lnTo>
                <a:lnTo>
                  <a:pt x="61" y="4"/>
                </a:lnTo>
                <a:lnTo>
                  <a:pt x="75" y="0"/>
                </a:lnTo>
                <a:lnTo>
                  <a:pt x="85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" name="Freeform 56"/>
          <p:cNvSpPr>
            <a:spLocks noEditPoints="1"/>
          </p:cNvSpPr>
          <p:nvPr/>
        </p:nvSpPr>
        <p:spPr bwMode="auto">
          <a:xfrm>
            <a:off x="2951575" y="4175532"/>
            <a:ext cx="139769" cy="145666"/>
          </a:xfrm>
          <a:custGeom>
            <a:avLst/>
            <a:gdLst>
              <a:gd name="T0" fmla="*/ 150 w 237"/>
              <a:gd name="T1" fmla="*/ 34 h 247"/>
              <a:gd name="T2" fmla="*/ 150 w 237"/>
              <a:gd name="T3" fmla="*/ 62 h 247"/>
              <a:gd name="T4" fmla="*/ 163 w 237"/>
              <a:gd name="T5" fmla="*/ 107 h 247"/>
              <a:gd name="T6" fmla="*/ 182 w 237"/>
              <a:gd name="T7" fmla="*/ 140 h 247"/>
              <a:gd name="T8" fmla="*/ 200 w 237"/>
              <a:gd name="T9" fmla="*/ 159 h 247"/>
              <a:gd name="T10" fmla="*/ 210 w 237"/>
              <a:gd name="T11" fmla="*/ 166 h 247"/>
              <a:gd name="T12" fmla="*/ 212 w 237"/>
              <a:gd name="T13" fmla="*/ 150 h 247"/>
              <a:gd name="T14" fmla="*/ 206 w 237"/>
              <a:gd name="T15" fmla="*/ 115 h 247"/>
              <a:gd name="T16" fmla="*/ 190 w 237"/>
              <a:gd name="T17" fmla="*/ 74 h 247"/>
              <a:gd name="T18" fmla="*/ 170 w 237"/>
              <a:gd name="T19" fmla="*/ 46 h 247"/>
              <a:gd name="T20" fmla="*/ 155 w 237"/>
              <a:gd name="T21" fmla="*/ 31 h 247"/>
              <a:gd name="T22" fmla="*/ 151 w 237"/>
              <a:gd name="T23" fmla="*/ 0 h 247"/>
              <a:gd name="T24" fmla="*/ 173 w 237"/>
              <a:gd name="T25" fmla="*/ 14 h 247"/>
              <a:gd name="T26" fmla="*/ 196 w 237"/>
              <a:gd name="T27" fmla="*/ 43 h 247"/>
              <a:gd name="T28" fmla="*/ 218 w 237"/>
              <a:gd name="T29" fmla="*/ 83 h 247"/>
              <a:gd name="T30" fmla="*/ 232 w 237"/>
              <a:gd name="T31" fmla="*/ 126 h 247"/>
              <a:gd name="T32" fmla="*/ 237 w 237"/>
              <a:gd name="T33" fmla="*/ 162 h 247"/>
              <a:gd name="T34" fmla="*/ 232 w 237"/>
              <a:gd name="T35" fmla="*/ 186 h 247"/>
              <a:gd name="T36" fmla="*/ 216 w 237"/>
              <a:gd name="T37" fmla="*/ 194 h 247"/>
              <a:gd name="T38" fmla="*/ 200 w 237"/>
              <a:gd name="T39" fmla="*/ 186 h 247"/>
              <a:gd name="T40" fmla="*/ 178 w 237"/>
              <a:gd name="T41" fmla="*/ 175 h 247"/>
              <a:gd name="T42" fmla="*/ 145 w 237"/>
              <a:gd name="T43" fmla="*/ 167 h 247"/>
              <a:gd name="T44" fmla="*/ 118 w 237"/>
              <a:gd name="T45" fmla="*/ 168 h 247"/>
              <a:gd name="T46" fmla="*/ 110 w 237"/>
              <a:gd name="T47" fmla="*/ 172 h 247"/>
              <a:gd name="T48" fmla="*/ 108 w 237"/>
              <a:gd name="T49" fmla="*/ 178 h 247"/>
              <a:gd name="T50" fmla="*/ 112 w 237"/>
              <a:gd name="T51" fmla="*/ 189 h 247"/>
              <a:gd name="T52" fmla="*/ 119 w 237"/>
              <a:gd name="T53" fmla="*/ 205 h 247"/>
              <a:gd name="T54" fmla="*/ 123 w 237"/>
              <a:gd name="T55" fmla="*/ 215 h 247"/>
              <a:gd name="T56" fmla="*/ 130 w 237"/>
              <a:gd name="T57" fmla="*/ 219 h 247"/>
              <a:gd name="T58" fmla="*/ 135 w 237"/>
              <a:gd name="T59" fmla="*/ 224 h 247"/>
              <a:gd name="T60" fmla="*/ 136 w 237"/>
              <a:gd name="T61" fmla="*/ 229 h 247"/>
              <a:gd name="T62" fmla="*/ 132 w 237"/>
              <a:gd name="T63" fmla="*/ 235 h 247"/>
              <a:gd name="T64" fmla="*/ 122 w 237"/>
              <a:gd name="T65" fmla="*/ 238 h 247"/>
              <a:gd name="T66" fmla="*/ 107 w 237"/>
              <a:gd name="T67" fmla="*/ 245 h 247"/>
              <a:gd name="T68" fmla="*/ 98 w 237"/>
              <a:gd name="T69" fmla="*/ 247 h 247"/>
              <a:gd name="T70" fmla="*/ 91 w 237"/>
              <a:gd name="T71" fmla="*/ 243 h 247"/>
              <a:gd name="T72" fmla="*/ 86 w 237"/>
              <a:gd name="T73" fmla="*/ 236 h 247"/>
              <a:gd name="T74" fmla="*/ 79 w 237"/>
              <a:gd name="T75" fmla="*/ 218 h 247"/>
              <a:gd name="T76" fmla="*/ 70 w 237"/>
              <a:gd name="T77" fmla="*/ 199 h 247"/>
              <a:gd name="T78" fmla="*/ 61 w 237"/>
              <a:gd name="T79" fmla="*/ 195 h 247"/>
              <a:gd name="T80" fmla="*/ 48 w 237"/>
              <a:gd name="T81" fmla="*/ 186 h 247"/>
              <a:gd name="T82" fmla="*/ 45 w 237"/>
              <a:gd name="T83" fmla="*/ 187 h 247"/>
              <a:gd name="T84" fmla="*/ 42 w 237"/>
              <a:gd name="T85" fmla="*/ 189 h 247"/>
              <a:gd name="T86" fmla="*/ 38 w 237"/>
              <a:gd name="T87" fmla="*/ 190 h 247"/>
              <a:gd name="T88" fmla="*/ 17 w 237"/>
              <a:gd name="T89" fmla="*/ 187 h 247"/>
              <a:gd name="T90" fmla="*/ 2 w 237"/>
              <a:gd name="T91" fmla="*/ 171 h 247"/>
              <a:gd name="T92" fmla="*/ 1 w 237"/>
              <a:gd name="T93" fmla="*/ 149 h 247"/>
              <a:gd name="T94" fmla="*/ 12 w 237"/>
              <a:gd name="T95" fmla="*/ 133 h 247"/>
              <a:gd name="T96" fmla="*/ 76 w 237"/>
              <a:gd name="T97" fmla="*/ 99 h 247"/>
              <a:gd name="T98" fmla="*/ 109 w 237"/>
              <a:gd name="T99" fmla="*/ 69 h 247"/>
              <a:gd name="T100" fmla="*/ 125 w 237"/>
              <a:gd name="T101" fmla="*/ 42 h 247"/>
              <a:gd name="T102" fmla="*/ 130 w 237"/>
              <a:gd name="T103" fmla="*/ 20 h 247"/>
              <a:gd name="T104" fmla="*/ 136 w 237"/>
              <a:gd name="T105" fmla="*/ 5 h 247"/>
              <a:gd name="T106" fmla="*/ 151 w 237"/>
              <a:gd name="T107" fmla="*/ 0 h 2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37" h="247">
                <a:moveTo>
                  <a:pt x="151" y="29"/>
                </a:moveTo>
                <a:lnTo>
                  <a:pt x="150" y="34"/>
                </a:lnTo>
                <a:lnTo>
                  <a:pt x="149" y="46"/>
                </a:lnTo>
                <a:lnTo>
                  <a:pt x="150" y="62"/>
                </a:lnTo>
                <a:lnTo>
                  <a:pt x="154" y="84"/>
                </a:lnTo>
                <a:lnTo>
                  <a:pt x="163" y="107"/>
                </a:lnTo>
                <a:lnTo>
                  <a:pt x="172" y="125"/>
                </a:lnTo>
                <a:lnTo>
                  <a:pt x="182" y="140"/>
                </a:lnTo>
                <a:lnTo>
                  <a:pt x="191" y="152"/>
                </a:lnTo>
                <a:lnTo>
                  <a:pt x="200" y="159"/>
                </a:lnTo>
                <a:lnTo>
                  <a:pt x="206" y="164"/>
                </a:lnTo>
                <a:lnTo>
                  <a:pt x="210" y="166"/>
                </a:lnTo>
                <a:lnTo>
                  <a:pt x="211" y="161"/>
                </a:lnTo>
                <a:lnTo>
                  <a:pt x="212" y="150"/>
                </a:lnTo>
                <a:lnTo>
                  <a:pt x="211" y="135"/>
                </a:lnTo>
                <a:lnTo>
                  <a:pt x="206" y="115"/>
                </a:lnTo>
                <a:lnTo>
                  <a:pt x="198" y="93"/>
                </a:lnTo>
                <a:lnTo>
                  <a:pt x="190" y="74"/>
                </a:lnTo>
                <a:lnTo>
                  <a:pt x="179" y="59"/>
                </a:lnTo>
                <a:lnTo>
                  <a:pt x="170" y="46"/>
                </a:lnTo>
                <a:lnTo>
                  <a:pt x="161" y="37"/>
                </a:lnTo>
                <a:lnTo>
                  <a:pt x="155" y="31"/>
                </a:lnTo>
                <a:lnTo>
                  <a:pt x="151" y="29"/>
                </a:lnTo>
                <a:close/>
                <a:moveTo>
                  <a:pt x="151" y="0"/>
                </a:moveTo>
                <a:lnTo>
                  <a:pt x="161" y="5"/>
                </a:lnTo>
                <a:lnTo>
                  <a:pt x="173" y="14"/>
                </a:lnTo>
                <a:lnTo>
                  <a:pt x="184" y="27"/>
                </a:lnTo>
                <a:lnTo>
                  <a:pt x="196" y="43"/>
                </a:lnTo>
                <a:lnTo>
                  <a:pt x="207" y="62"/>
                </a:lnTo>
                <a:lnTo>
                  <a:pt x="218" y="83"/>
                </a:lnTo>
                <a:lnTo>
                  <a:pt x="225" y="105"/>
                </a:lnTo>
                <a:lnTo>
                  <a:pt x="232" y="126"/>
                </a:lnTo>
                <a:lnTo>
                  <a:pt x="235" y="145"/>
                </a:lnTo>
                <a:lnTo>
                  <a:pt x="237" y="162"/>
                </a:lnTo>
                <a:lnTo>
                  <a:pt x="235" y="176"/>
                </a:lnTo>
                <a:lnTo>
                  <a:pt x="232" y="186"/>
                </a:lnTo>
                <a:lnTo>
                  <a:pt x="225" y="193"/>
                </a:lnTo>
                <a:lnTo>
                  <a:pt x="216" y="194"/>
                </a:lnTo>
                <a:lnTo>
                  <a:pt x="209" y="191"/>
                </a:lnTo>
                <a:lnTo>
                  <a:pt x="200" y="186"/>
                </a:lnTo>
                <a:lnTo>
                  <a:pt x="190" y="181"/>
                </a:lnTo>
                <a:lnTo>
                  <a:pt x="178" y="175"/>
                </a:lnTo>
                <a:lnTo>
                  <a:pt x="163" y="170"/>
                </a:lnTo>
                <a:lnTo>
                  <a:pt x="145" y="167"/>
                </a:lnTo>
                <a:lnTo>
                  <a:pt x="122" y="167"/>
                </a:lnTo>
                <a:lnTo>
                  <a:pt x="118" y="168"/>
                </a:lnTo>
                <a:lnTo>
                  <a:pt x="113" y="170"/>
                </a:lnTo>
                <a:lnTo>
                  <a:pt x="110" y="172"/>
                </a:lnTo>
                <a:lnTo>
                  <a:pt x="109" y="175"/>
                </a:lnTo>
                <a:lnTo>
                  <a:pt x="108" y="178"/>
                </a:lnTo>
                <a:lnTo>
                  <a:pt x="109" y="182"/>
                </a:lnTo>
                <a:lnTo>
                  <a:pt x="112" y="189"/>
                </a:lnTo>
                <a:lnTo>
                  <a:pt x="116" y="198"/>
                </a:lnTo>
                <a:lnTo>
                  <a:pt x="119" y="205"/>
                </a:lnTo>
                <a:lnTo>
                  <a:pt x="122" y="212"/>
                </a:lnTo>
                <a:lnTo>
                  <a:pt x="123" y="215"/>
                </a:lnTo>
                <a:lnTo>
                  <a:pt x="127" y="217"/>
                </a:lnTo>
                <a:lnTo>
                  <a:pt x="130" y="219"/>
                </a:lnTo>
                <a:lnTo>
                  <a:pt x="133" y="222"/>
                </a:lnTo>
                <a:lnTo>
                  <a:pt x="135" y="224"/>
                </a:lnTo>
                <a:lnTo>
                  <a:pt x="136" y="227"/>
                </a:lnTo>
                <a:lnTo>
                  <a:pt x="136" y="229"/>
                </a:lnTo>
                <a:lnTo>
                  <a:pt x="135" y="232"/>
                </a:lnTo>
                <a:lnTo>
                  <a:pt x="132" y="235"/>
                </a:lnTo>
                <a:lnTo>
                  <a:pt x="130" y="237"/>
                </a:lnTo>
                <a:lnTo>
                  <a:pt x="122" y="238"/>
                </a:lnTo>
                <a:lnTo>
                  <a:pt x="114" y="242"/>
                </a:lnTo>
                <a:lnTo>
                  <a:pt x="107" y="245"/>
                </a:lnTo>
                <a:lnTo>
                  <a:pt x="100" y="247"/>
                </a:lnTo>
                <a:lnTo>
                  <a:pt x="98" y="247"/>
                </a:lnTo>
                <a:lnTo>
                  <a:pt x="94" y="246"/>
                </a:lnTo>
                <a:lnTo>
                  <a:pt x="91" y="243"/>
                </a:lnTo>
                <a:lnTo>
                  <a:pt x="89" y="240"/>
                </a:lnTo>
                <a:lnTo>
                  <a:pt x="86" y="236"/>
                </a:lnTo>
                <a:lnTo>
                  <a:pt x="82" y="228"/>
                </a:lnTo>
                <a:lnTo>
                  <a:pt x="79" y="218"/>
                </a:lnTo>
                <a:lnTo>
                  <a:pt x="74" y="208"/>
                </a:lnTo>
                <a:lnTo>
                  <a:pt x="70" y="199"/>
                </a:lnTo>
                <a:lnTo>
                  <a:pt x="66" y="196"/>
                </a:lnTo>
                <a:lnTo>
                  <a:pt x="61" y="195"/>
                </a:lnTo>
                <a:lnTo>
                  <a:pt x="54" y="193"/>
                </a:lnTo>
                <a:lnTo>
                  <a:pt x="48" y="186"/>
                </a:lnTo>
                <a:lnTo>
                  <a:pt x="48" y="186"/>
                </a:lnTo>
                <a:lnTo>
                  <a:pt x="45" y="187"/>
                </a:lnTo>
                <a:lnTo>
                  <a:pt x="44" y="187"/>
                </a:lnTo>
                <a:lnTo>
                  <a:pt x="42" y="189"/>
                </a:lnTo>
                <a:lnTo>
                  <a:pt x="39" y="190"/>
                </a:lnTo>
                <a:lnTo>
                  <a:pt x="38" y="190"/>
                </a:lnTo>
                <a:lnTo>
                  <a:pt x="28" y="191"/>
                </a:lnTo>
                <a:lnTo>
                  <a:pt x="17" y="187"/>
                </a:lnTo>
                <a:lnTo>
                  <a:pt x="9" y="180"/>
                </a:lnTo>
                <a:lnTo>
                  <a:pt x="2" y="171"/>
                </a:lnTo>
                <a:lnTo>
                  <a:pt x="0" y="159"/>
                </a:lnTo>
                <a:lnTo>
                  <a:pt x="1" y="149"/>
                </a:lnTo>
                <a:lnTo>
                  <a:pt x="5" y="139"/>
                </a:lnTo>
                <a:lnTo>
                  <a:pt x="12" y="133"/>
                </a:lnTo>
                <a:lnTo>
                  <a:pt x="48" y="116"/>
                </a:lnTo>
                <a:lnTo>
                  <a:pt x="76" y="99"/>
                </a:lnTo>
                <a:lnTo>
                  <a:pt x="95" y="84"/>
                </a:lnTo>
                <a:lnTo>
                  <a:pt x="109" y="69"/>
                </a:lnTo>
                <a:lnTo>
                  <a:pt x="118" y="55"/>
                </a:lnTo>
                <a:lnTo>
                  <a:pt x="125" y="42"/>
                </a:lnTo>
                <a:lnTo>
                  <a:pt x="127" y="31"/>
                </a:lnTo>
                <a:lnTo>
                  <a:pt x="130" y="20"/>
                </a:lnTo>
                <a:lnTo>
                  <a:pt x="132" y="12"/>
                </a:lnTo>
                <a:lnTo>
                  <a:pt x="136" y="5"/>
                </a:lnTo>
                <a:lnTo>
                  <a:pt x="142" y="1"/>
                </a:lnTo>
                <a:lnTo>
                  <a:pt x="151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20448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81200" y="274638"/>
            <a:ext cx="8229600" cy="922114"/>
          </a:xfrm>
        </p:spPr>
        <p:txBody>
          <a:bodyPr>
            <a:normAutofit/>
          </a:bodyPr>
          <a:lstStyle/>
          <a:p>
            <a:pPr algn="l"/>
            <a:r>
              <a:rPr lang="en-US" altLang="zh-CN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 TO </a:t>
            </a:r>
            <a:r>
              <a:rPr lang="en-US" altLang="zh-CN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 TITLE IN HERE 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1919289" y="1196752"/>
            <a:ext cx="8353425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" name="图表 5"/>
          <p:cNvGraphicFramePr/>
          <p:nvPr>
            <p:extLst>
              <p:ext uri="{D42A27DB-BD31-4B8C-83A1-F6EECF244321}">
                <p14:modId xmlns:p14="http://schemas.microsoft.com/office/powerpoint/2010/main" val="3041574165"/>
              </p:ext>
            </p:extLst>
          </p:nvPr>
        </p:nvGraphicFramePr>
        <p:xfrm>
          <a:off x="4583832" y="2887901"/>
          <a:ext cx="2880320" cy="19202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下箭头 6"/>
          <p:cNvSpPr/>
          <p:nvPr/>
        </p:nvSpPr>
        <p:spPr>
          <a:xfrm>
            <a:off x="5994400" y="4509120"/>
            <a:ext cx="216024" cy="648072"/>
          </a:xfrm>
          <a:prstGeom prst="downArrow">
            <a:avLst/>
          </a:prstGeom>
          <a:solidFill>
            <a:srgbClr val="D9E02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下箭头 31"/>
          <p:cNvSpPr/>
          <p:nvPr/>
        </p:nvSpPr>
        <p:spPr>
          <a:xfrm flipV="1">
            <a:off x="5867276" y="2514104"/>
            <a:ext cx="216024" cy="648072"/>
          </a:xfrm>
          <a:prstGeom prst="downArrow">
            <a:avLst/>
          </a:prstGeom>
          <a:solidFill>
            <a:srgbClr val="FF9528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下箭头 37"/>
          <p:cNvSpPr/>
          <p:nvPr/>
        </p:nvSpPr>
        <p:spPr>
          <a:xfrm rot="16200000" flipV="1">
            <a:off x="4943872" y="3581184"/>
            <a:ext cx="216024" cy="648072"/>
          </a:xfrm>
          <a:prstGeom prst="downArrow">
            <a:avLst/>
          </a:prstGeom>
          <a:solidFill>
            <a:srgbClr val="79CA4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下箭头 43"/>
          <p:cNvSpPr/>
          <p:nvPr/>
        </p:nvSpPr>
        <p:spPr>
          <a:xfrm rot="5400000" flipH="1" flipV="1">
            <a:off x="6924092" y="3466884"/>
            <a:ext cx="216024" cy="648072"/>
          </a:xfrm>
          <a:prstGeom prst="downArrow">
            <a:avLst/>
          </a:prstGeom>
          <a:solidFill>
            <a:srgbClr val="37AEF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椭圆 48"/>
          <p:cNvSpPr/>
          <p:nvPr/>
        </p:nvSpPr>
        <p:spPr>
          <a:xfrm>
            <a:off x="5723260" y="1938021"/>
            <a:ext cx="504056" cy="504056"/>
          </a:xfrm>
          <a:prstGeom prst="ellipse">
            <a:avLst/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27000" dist="635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椭圆 51"/>
          <p:cNvSpPr/>
          <p:nvPr/>
        </p:nvSpPr>
        <p:spPr>
          <a:xfrm>
            <a:off x="5867276" y="5237708"/>
            <a:ext cx="504056" cy="504056"/>
          </a:xfrm>
          <a:prstGeom prst="ellipse">
            <a:avLst/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27000" dist="635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椭圆 53"/>
          <p:cNvSpPr/>
          <p:nvPr/>
        </p:nvSpPr>
        <p:spPr>
          <a:xfrm>
            <a:off x="7413352" y="3525213"/>
            <a:ext cx="504056" cy="504056"/>
          </a:xfrm>
          <a:prstGeom prst="ellipse">
            <a:avLst/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27000" dist="635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椭圆 54"/>
          <p:cNvSpPr/>
          <p:nvPr/>
        </p:nvSpPr>
        <p:spPr>
          <a:xfrm>
            <a:off x="4104072" y="3653192"/>
            <a:ext cx="504056" cy="504056"/>
          </a:xfrm>
          <a:prstGeom prst="ellipse">
            <a:avLst/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27000" dist="635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Freeform 17"/>
          <p:cNvSpPr>
            <a:spLocks noEditPoints="1"/>
          </p:cNvSpPr>
          <p:nvPr/>
        </p:nvSpPr>
        <p:spPr bwMode="auto">
          <a:xfrm>
            <a:off x="6029450" y="5334558"/>
            <a:ext cx="177800" cy="310357"/>
          </a:xfrm>
          <a:custGeom>
            <a:avLst/>
            <a:gdLst>
              <a:gd name="T0" fmla="*/ 0 w 224"/>
              <a:gd name="T1" fmla="*/ 129 h 391"/>
              <a:gd name="T2" fmla="*/ 16 w 224"/>
              <a:gd name="T3" fmla="*/ 129 h 391"/>
              <a:gd name="T4" fmla="*/ 16 w 224"/>
              <a:gd name="T5" fmla="*/ 201 h 391"/>
              <a:gd name="T6" fmla="*/ 20 w 224"/>
              <a:gd name="T7" fmla="*/ 231 h 391"/>
              <a:gd name="T8" fmla="*/ 34 w 224"/>
              <a:gd name="T9" fmla="*/ 257 h 391"/>
              <a:gd name="T10" fmla="*/ 54 w 224"/>
              <a:gd name="T11" fmla="*/ 277 h 391"/>
              <a:gd name="T12" fmla="*/ 82 w 224"/>
              <a:gd name="T13" fmla="*/ 291 h 391"/>
              <a:gd name="T14" fmla="*/ 112 w 224"/>
              <a:gd name="T15" fmla="*/ 297 h 391"/>
              <a:gd name="T16" fmla="*/ 142 w 224"/>
              <a:gd name="T17" fmla="*/ 291 h 391"/>
              <a:gd name="T18" fmla="*/ 168 w 224"/>
              <a:gd name="T19" fmla="*/ 277 h 391"/>
              <a:gd name="T20" fmla="*/ 188 w 224"/>
              <a:gd name="T21" fmla="*/ 257 h 391"/>
              <a:gd name="T22" fmla="*/ 202 w 224"/>
              <a:gd name="T23" fmla="*/ 231 h 391"/>
              <a:gd name="T24" fmla="*/ 208 w 224"/>
              <a:gd name="T25" fmla="*/ 201 h 391"/>
              <a:gd name="T26" fmla="*/ 208 w 224"/>
              <a:gd name="T27" fmla="*/ 129 h 391"/>
              <a:gd name="T28" fmla="*/ 224 w 224"/>
              <a:gd name="T29" fmla="*/ 129 h 391"/>
              <a:gd name="T30" fmla="*/ 224 w 224"/>
              <a:gd name="T31" fmla="*/ 201 h 391"/>
              <a:gd name="T32" fmla="*/ 218 w 224"/>
              <a:gd name="T33" fmla="*/ 235 h 391"/>
              <a:gd name="T34" fmla="*/ 204 w 224"/>
              <a:gd name="T35" fmla="*/ 263 h 391"/>
              <a:gd name="T36" fmla="*/ 182 w 224"/>
              <a:gd name="T37" fmla="*/ 287 h 391"/>
              <a:gd name="T38" fmla="*/ 152 w 224"/>
              <a:gd name="T39" fmla="*/ 305 h 391"/>
              <a:gd name="T40" fmla="*/ 120 w 224"/>
              <a:gd name="T41" fmla="*/ 311 h 391"/>
              <a:gd name="T42" fmla="*/ 120 w 224"/>
              <a:gd name="T43" fmla="*/ 375 h 391"/>
              <a:gd name="T44" fmla="*/ 176 w 224"/>
              <a:gd name="T45" fmla="*/ 375 h 391"/>
              <a:gd name="T46" fmla="*/ 176 w 224"/>
              <a:gd name="T47" fmla="*/ 391 h 391"/>
              <a:gd name="T48" fmla="*/ 48 w 224"/>
              <a:gd name="T49" fmla="*/ 391 h 391"/>
              <a:gd name="T50" fmla="*/ 48 w 224"/>
              <a:gd name="T51" fmla="*/ 375 h 391"/>
              <a:gd name="T52" fmla="*/ 104 w 224"/>
              <a:gd name="T53" fmla="*/ 375 h 391"/>
              <a:gd name="T54" fmla="*/ 104 w 224"/>
              <a:gd name="T55" fmla="*/ 311 h 391"/>
              <a:gd name="T56" fmla="*/ 70 w 224"/>
              <a:gd name="T57" fmla="*/ 305 h 391"/>
              <a:gd name="T58" fmla="*/ 42 w 224"/>
              <a:gd name="T59" fmla="*/ 287 h 391"/>
              <a:gd name="T60" fmla="*/ 20 w 224"/>
              <a:gd name="T61" fmla="*/ 263 h 391"/>
              <a:gd name="T62" fmla="*/ 4 w 224"/>
              <a:gd name="T63" fmla="*/ 235 h 391"/>
              <a:gd name="T64" fmla="*/ 0 w 224"/>
              <a:gd name="T65" fmla="*/ 201 h 391"/>
              <a:gd name="T66" fmla="*/ 0 w 224"/>
              <a:gd name="T67" fmla="*/ 129 h 391"/>
              <a:gd name="T68" fmla="*/ 112 w 224"/>
              <a:gd name="T69" fmla="*/ 0 h 391"/>
              <a:gd name="T70" fmla="*/ 136 w 224"/>
              <a:gd name="T71" fmla="*/ 4 h 391"/>
              <a:gd name="T72" fmla="*/ 156 w 224"/>
              <a:gd name="T73" fmla="*/ 18 h 391"/>
              <a:gd name="T74" fmla="*/ 170 w 224"/>
              <a:gd name="T75" fmla="*/ 38 h 391"/>
              <a:gd name="T76" fmla="*/ 176 w 224"/>
              <a:gd name="T77" fmla="*/ 64 h 391"/>
              <a:gd name="T78" fmla="*/ 176 w 224"/>
              <a:gd name="T79" fmla="*/ 201 h 391"/>
              <a:gd name="T80" fmla="*/ 170 w 224"/>
              <a:gd name="T81" fmla="*/ 225 h 391"/>
              <a:gd name="T82" fmla="*/ 156 w 224"/>
              <a:gd name="T83" fmla="*/ 245 h 391"/>
              <a:gd name="T84" fmla="*/ 136 w 224"/>
              <a:gd name="T85" fmla="*/ 259 h 391"/>
              <a:gd name="T86" fmla="*/ 112 w 224"/>
              <a:gd name="T87" fmla="*/ 265 h 391"/>
              <a:gd name="T88" fmla="*/ 86 w 224"/>
              <a:gd name="T89" fmla="*/ 259 h 391"/>
              <a:gd name="T90" fmla="*/ 66 w 224"/>
              <a:gd name="T91" fmla="*/ 245 h 391"/>
              <a:gd name="T92" fmla="*/ 52 w 224"/>
              <a:gd name="T93" fmla="*/ 225 h 391"/>
              <a:gd name="T94" fmla="*/ 48 w 224"/>
              <a:gd name="T95" fmla="*/ 201 h 391"/>
              <a:gd name="T96" fmla="*/ 48 w 224"/>
              <a:gd name="T97" fmla="*/ 64 h 391"/>
              <a:gd name="T98" fmla="*/ 52 w 224"/>
              <a:gd name="T99" fmla="*/ 38 h 391"/>
              <a:gd name="T100" fmla="*/ 66 w 224"/>
              <a:gd name="T101" fmla="*/ 18 h 391"/>
              <a:gd name="T102" fmla="*/ 86 w 224"/>
              <a:gd name="T103" fmla="*/ 4 h 391"/>
              <a:gd name="T104" fmla="*/ 112 w 224"/>
              <a:gd name="T105" fmla="*/ 0 h 3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24" h="391">
                <a:moveTo>
                  <a:pt x="0" y="129"/>
                </a:moveTo>
                <a:lnTo>
                  <a:pt x="16" y="129"/>
                </a:lnTo>
                <a:lnTo>
                  <a:pt x="16" y="201"/>
                </a:lnTo>
                <a:lnTo>
                  <a:pt x="20" y="231"/>
                </a:lnTo>
                <a:lnTo>
                  <a:pt x="34" y="257"/>
                </a:lnTo>
                <a:lnTo>
                  <a:pt x="54" y="277"/>
                </a:lnTo>
                <a:lnTo>
                  <a:pt x="82" y="291"/>
                </a:lnTo>
                <a:lnTo>
                  <a:pt x="112" y="297"/>
                </a:lnTo>
                <a:lnTo>
                  <a:pt x="142" y="291"/>
                </a:lnTo>
                <a:lnTo>
                  <a:pt x="168" y="277"/>
                </a:lnTo>
                <a:lnTo>
                  <a:pt x="188" y="257"/>
                </a:lnTo>
                <a:lnTo>
                  <a:pt x="202" y="231"/>
                </a:lnTo>
                <a:lnTo>
                  <a:pt x="208" y="201"/>
                </a:lnTo>
                <a:lnTo>
                  <a:pt x="208" y="129"/>
                </a:lnTo>
                <a:lnTo>
                  <a:pt x="224" y="129"/>
                </a:lnTo>
                <a:lnTo>
                  <a:pt x="224" y="201"/>
                </a:lnTo>
                <a:lnTo>
                  <a:pt x="218" y="235"/>
                </a:lnTo>
                <a:lnTo>
                  <a:pt x="204" y="263"/>
                </a:lnTo>
                <a:lnTo>
                  <a:pt x="182" y="287"/>
                </a:lnTo>
                <a:lnTo>
                  <a:pt x="152" y="305"/>
                </a:lnTo>
                <a:lnTo>
                  <a:pt x="120" y="311"/>
                </a:lnTo>
                <a:lnTo>
                  <a:pt x="120" y="375"/>
                </a:lnTo>
                <a:lnTo>
                  <a:pt x="176" y="375"/>
                </a:lnTo>
                <a:lnTo>
                  <a:pt x="176" y="391"/>
                </a:lnTo>
                <a:lnTo>
                  <a:pt x="48" y="391"/>
                </a:lnTo>
                <a:lnTo>
                  <a:pt x="48" y="375"/>
                </a:lnTo>
                <a:lnTo>
                  <a:pt x="104" y="375"/>
                </a:lnTo>
                <a:lnTo>
                  <a:pt x="104" y="311"/>
                </a:lnTo>
                <a:lnTo>
                  <a:pt x="70" y="305"/>
                </a:lnTo>
                <a:lnTo>
                  <a:pt x="42" y="287"/>
                </a:lnTo>
                <a:lnTo>
                  <a:pt x="20" y="263"/>
                </a:lnTo>
                <a:lnTo>
                  <a:pt x="4" y="235"/>
                </a:lnTo>
                <a:lnTo>
                  <a:pt x="0" y="201"/>
                </a:lnTo>
                <a:lnTo>
                  <a:pt x="0" y="129"/>
                </a:lnTo>
                <a:close/>
                <a:moveTo>
                  <a:pt x="112" y="0"/>
                </a:moveTo>
                <a:lnTo>
                  <a:pt x="136" y="4"/>
                </a:lnTo>
                <a:lnTo>
                  <a:pt x="156" y="18"/>
                </a:lnTo>
                <a:lnTo>
                  <a:pt x="170" y="38"/>
                </a:lnTo>
                <a:lnTo>
                  <a:pt x="176" y="64"/>
                </a:lnTo>
                <a:lnTo>
                  <a:pt x="176" y="201"/>
                </a:lnTo>
                <a:lnTo>
                  <a:pt x="170" y="225"/>
                </a:lnTo>
                <a:lnTo>
                  <a:pt x="156" y="245"/>
                </a:lnTo>
                <a:lnTo>
                  <a:pt x="136" y="259"/>
                </a:lnTo>
                <a:lnTo>
                  <a:pt x="112" y="265"/>
                </a:lnTo>
                <a:lnTo>
                  <a:pt x="86" y="259"/>
                </a:lnTo>
                <a:lnTo>
                  <a:pt x="66" y="245"/>
                </a:lnTo>
                <a:lnTo>
                  <a:pt x="52" y="225"/>
                </a:lnTo>
                <a:lnTo>
                  <a:pt x="48" y="201"/>
                </a:lnTo>
                <a:lnTo>
                  <a:pt x="48" y="64"/>
                </a:lnTo>
                <a:lnTo>
                  <a:pt x="52" y="38"/>
                </a:lnTo>
                <a:lnTo>
                  <a:pt x="66" y="18"/>
                </a:lnTo>
                <a:lnTo>
                  <a:pt x="86" y="4"/>
                </a:lnTo>
                <a:lnTo>
                  <a:pt x="112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0">
            <a:solidFill>
              <a:schemeClr val="tx1">
                <a:lumMod val="50000"/>
                <a:lumOff val="50000"/>
              </a:schemeClr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" name="Freeform 29"/>
          <p:cNvSpPr>
            <a:spLocks noEditPoints="1"/>
          </p:cNvSpPr>
          <p:nvPr/>
        </p:nvSpPr>
        <p:spPr bwMode="auto">
          <a:xfrm>
            <a:off x="7506630" y="3632567"/>
            <a:ext cx="317500" cy="316707"/>
          </a:xfrm>
          <a:custGeom>
            <a:avLst/>
            <a:gdLst>
              <a:gd name="T0" fmla="*/ 288 w 400"/>
              <a:gd name="T1" fmla="*/ 104 h 399"/>
              <a:gd name="T2" fmla="*/ 192 w 400"/>
              <a:gd name="T3" fmla="*/ 315 h 399"/>
              <a:gd name="T4" fmla="*/ 192 w 400"/>
              <a:gd name="T5" fmla="*/ 199 h 399"/>
              <a:gd name="T6" fmla="*/ 76 w 400"/>
              <a:gd name="T7" fmla="*/ 199 h 399"/>
              <a:gd name="T8" fmla="*/ 288 w 400"/>
              <a:gd name="T9" fmla="*/ 104 h 399"/>
              <a:gd name="T10" fmla="*/ 200 w 400"/>
              <a:gd name="T11" fmla="*/ 16 h 399"/>
              <a:gd name="T12" fmla="*/ 158 w 400"/>
              <a:gd name="T13" fmla="*/ 20 h 399"/>
              <a:gd name="T14" fmla="*/ 118 w 400"/>
              <a:gd name="T15" fmla="*/ 34 h 399"/>
              <a:gd name="T16" fmla="*/ 84 w 400"/>
              <a:gd name="T17" fmla="*/ 56 h 399"/>
              <a:gd name="T18" fmla="*/ 56 w 400"/>
              <a:gd name="T19" fmla="*/ 84 h 399"/>
              <a:gd name="T20" fmla="*/ 34 w 400"/>
              <a:gd name="T21" fmla="*/ 118 h 399"/>
              <a:gd name="T22" fmla="*/ 20 w 400"/>
              <a:gd name="T23" fmla="*/ 157 h 399"/>
              <a:gd name="T24" fmla="*/ 16 w 400"/>
              <a:gd name="T25" fmla="*/ 199 h 399"/>
              <a:gd name="T26" fmla="*/ 20 w 400"/>
              <a:gd name="T27" fmla="*/ 243 h 399"/>
              <a:gd name="T28" fmla="*/ 34 w 400"/>
              <a:gd name="T29" fmla="*/ 281 h 399"/>
              <a:gd name="T30" fmla="*/ 56 w 400"/>
              <a:gd name="T31" fmla="*/ 315 h 399"/>
              <a:gd name="T32" fmla="*/ 84 w 400"/>
              <a:gd name="T33" fmla="*/ 343 h 399"/>
              <a:gd name="T34" fmla="*/ 118 w 400"/>
              <a:gd name="T35" fmla="*/ 365 h 399"/>
              <a:gd name="T36" fmla="*/ 158 w 400"/>
              <a:gd name="T37" fmla="*/ 379 h 399"/>
              <a:gd name="T38" fmla="*/ 200 w 400"/>
              <a:gd name="T39" fmla="*/ 383 h 399"/>
              <a:gd name="T40" fmla="*/ 242 w 400"/>
              <a:gd name="T41" fmla="*/ 379 h 399"/>
              <a:gd name="T42" fmla="*/ 280 w 400"/>
              <a:gd name="T43" fmla="*/ 365 h 399"/>
              <a:gd name="T44" fmla="*/ 314 w 400"/>
              <a:gd name="T45" fmla="*/ 343 h 399"/>
              <a:gd name="T46" fmla="*/ 342 w 400"/>
              <a:gd name="T47" fmla="*/ 315 h 399"/>
              <a:gd name="T48" fmla="*/ 364 w 400"/>
              <a:gd name="T49" fmla="*/ 281 h 399"/>
              <a:gd name="T50" fmla="*/ 378 w 400"/>
              <a:gd name="T51" fmla="*/ 243 h 399"/>
              <a:gd name="T52" fmla="*/ 384 w 400"/>
              <a:gd name="T53" fmla="*/ 199 h 399"/>
              <a:gd name="T54" fmla="*/ 378 w 400"/>
              <a:gd name="T55" fmla="*/ 157 h 399"/>
              <a:gd name="T56" fmla="*/ 364 w 400"/>
              <a:gd name="T57" fmla="*/ 118 h 399"/>
              <a:gd name="T58" fmla="*/ 342 w 400"/>
              <a:gd name="T59" fmla="*/ 84 h 399"/>
              <a:gd name="T60" fmla="*/ 314 w 400"/>
              <a:gd name="T61" fmla="*/ 56 h 399"/>
              <a:gd name="T62" fmla="*/ 280 w 400"/>
              <a:gd name="T63" fmla="*/ 34 h 399"/>
              <a:gd name="T64" fmla="*/ 242 w 400"/>
              <a:gd name="T65" fmla="*/ 20 h 399"/>
              <a:gd name="T66" fmla="*/ 200 w 400"/>
              <a:gd name="T67" fmla="*/ 16 h 399"/>
              <a:gd name="T68" fmla="*/ 200 w 400"/>
              <a:gd name="T69" fmla="*/ 0 h 399"/>
              <a:gd name="T70" fmla="*/ 246 w 400"/>
              <a:gd name="T71" fmla="*/ 4 h 399"/>
              <a:gd name="T72" fmla="*/ 288 w 400"/>
              <a:gd name="T73" fmla="*/ 20 h 399"/>
              <a:gd name="T74" fmla="*/ 324 w 400"/>
              <a:gd name="T75" fmla="*/ 44 h 399"/>
              <a:gd name="T76" fmla="*/ 356 w 400"/>
              <a:gd name="T77" fmla="*/ 74 h 399"/>
              <a:gd name="T78" fmla="*/ 378 w 400"/>
              <a:gd name="T79" fmla="*/ 112 h 399"/>
              <a:gd name="T80" fmla="*/ 394 w 400"/>
              <a:gd name="T81" fmla="*/ 155 h 399"/>
              <a:gd name="T82" fmla="*/ 400 w 400"/>
              <a:gd name="T83" fmla="*/ 199 h 399"/>
              <a:gd name="T84" fmla="*/ 394 w 400"/>
              <a:gd name="T85" fmla="*/ 245 h 399"/>
              <a:gd name="T86" fmla="*/ 378 w 400"/>
              <a:gd name="T87" fmla="*/ 287 h 399"/>
              <a:gd name="T88" fmla="*/ 356 w 400"/>
              <a:gd name="T89" fmla="*/ 325 h 399"/>
              <a:gd name="T90" fmla="*/ 324 w 400"/>
              <a:gd name="T91" fmla="*/ 355 h 399"/>
              <a:gd name="T92" fmla="*/ 288 w 400"/>
              <a:gd name="T93" fmla="*/ 379 h 399"/>
              <a:gd name="T94" fmla="*/ 246 w 400"/>
              <a:gd name="T95" fmla="*/ 395 h 399"/>
              <a:gd name="T96" fmla="*/ 200 w 400"/>
              <a:gd name="T97" fmla="*/ 399 h 399"/>
              <a:gd name="T98" fmla="*/ 154 w 400"/>
              <a:gd name="T99" fmla="*/ 395 h 399"/>
              <a:gd name="T100" fmla="*/ 112 w 400"/>
              <a:gd name="T101" fmla="*/ 379 h 399"/>
              <a:gd name="T102" fmla="*/ 74 w 400"/>
              <a:gd name="T103" fmla="*/ 355 h 399"/>
              <a:gd name="T104" fmla="*/ 44 w 400"/>
              <a:gd name="T105" fmla="*/ 325 h 399"/>
              <a:gd name="T106" fmla="*/ 20 w 400"/>
              <a:gd name="T107" fmla="*/ 287 h 399"/>
              <a:gd name="T108" fmla="*/ 4 w 400"/>
              <a:gd name="T109" fmla="*/ 245 h 399"/>
              <a:gd name="T110" fmla="*/ 0 w 400"/>
              <a:gd name="T111" fmla="*/ 199 h 399"/>
              <a:gd name="T112" fmla="*/ 4 w 400"/>
              <a:gd name="T113" fmla="*/ 155 h 399"/>
              <a:gd name="T114" fmla="*/ 20 w 400"/>
              <a:gd name="T115" fmla="*/ 112 h 399"/>
              <a:gd name="T116" fmla="*/ 44 w 400"/>
              <a:gd name="T117" fmla="*/ 74 h 399"/>
              <a:gd name="T118" fmla="*/ 74 w 400"/>
              <a:gd name="T119" fmla="*/ 44 h 399"/>
              <a:gd name="T120" fmla="*/ 112 w 400"/>
              <a:gd name="T121" fmla="*/ 20 h 399"/>
              <a:gd name="T122" fmla="*/ 154 w 400"/>
              <a:gd name="T123" fmla="*/ 4 h 399"/>
              <a:gd name="T124" fmla="*/ 200 w 400"/>
              <a:gd name="T125" fmla="*/ 0 h 3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400" h="399">
                <a:moveTo>
                  <a:pt x="288" y="104"/>
                </a:moveTo>
                <a:lnTo>
                  <a:pt x="192" y="315"/>
                </a:lnTo>
                <a:lnTo>
                  <a:pt x="192" y="199"/>
                </a:lnTo>
                <a:lnTo>
                  <a:pt x="76" y="199"/>
                </a:lnTo>
                <a:lnTo>
                  <a:pt x="288" y="104"/>
                </a:lnTo>
                <a:close/>
                <a:moveTo>
                  <a:pt x="200" y="16"/>
                </a:moveTo>
                <a:lnTo>
                  <a:pt x="158" y="20"/>
                </a:lnTo>
                <a:lnTo>
                  <a:pt x="118" y="34"/>
                </a:lnTo>
                <a:lnTo>
                  <a:pt x="84" y="56"/>
                </a:lnTo>
                <a:lnTo>
                  <a:pt x="56" y="84"/>
                </a:lnTo>
                <a:lnTo>
                  <a:pt x="34" y="118"/>
                </a:lnTo>
                <a:lnTo>
                  <a:pt x="20" y="157"/>
                </a:lnTo>
                <a:lnTo>
                  <a:pt x="16" y="199"/>
                </a:lnTo>
                <a:lnTo>
                  <a:pt x="20" y="243"/>
                </a:lnTo>
                <a:lnTo>
                  <a:pt x="34" y="281"/>
                </a:lnTo>
                <a:lnTo>
                  <a:pt x="56" y="315"/>
                </a:lnTo>
                <a:lnTo>
                  <a:pt x="84" y="343"/>
                </a:lnTo>
                <a:lnTo>
                  <a:pt x="118" y="365"/>
                </a:lnTo>
                <a:lnTo>
                  <a:pt x="158" y="379"/>
                </a:lnTo>
                <a:lnTo>
                  <a:pt x="200" y="383"/>
                </a:lnTo>
                <a:lnTo>
                  <a:pt x="242" y="379"/>
                </a:lnTo>
                <a:lnTo>
                  <a:pt x="280" y="365"/>
                </a:lnTo>
                <a:lnTo>
                  <a:pt x="314" y="343"/>
                </a:lnTo>
                <a:lnTo>
                  <a:pt x="342" y="315"/>
                </a:lnTo>
                <a:lnTo>
                  <a:pt x="364" y="281"/>
                </a:lnTo>
                <a:lnTo>
                  <a:pt x="378" y="243"/>
                </a:lnTo>
                <a:lnTo>
                  <a:pt x="384" y="199"/>
                </a:lnTo>
                <a:lnTo>
                  <a:pt x="378" y="157"/>
                </a:lnTo>
                <a:lnTo>
                  <a:pt x="364" y="118"/>
                </a:lnTo>
                <a:lnTo>
                  <a:pt x="342" y="84"/>
                </a:lnTo>
                <a:lnTo>
                  <a:pt x="314" y="56"/>
                </a:lnTo>
                <a:lnTo>
                  <a:pt x="280" y="34"/>
                </a:lnTo>
                <a:lnTo>
                  <a:pt x="242" y="20"/>
                </a:lnTo>
                <a:lnTo>
                  <a:pt x="200" y="16"/>
                </a:lnTo>
                <a:close/>
                <a:moveTo>
                  <a:pt x="200" y="0"/>
                </a:moveTo>
                <a:lnTo>
                  <a:pt x="246" y="4"/>
                </a:lnTo>
                <a:lnTo>
                  <a:pt x="288" y="20"/>
                </a:lnTo>
                <a:lnTo>
                  <a:pt x="324" y="44"/>
                </a:lnTo>
                <a:lnTo>
                  <a:pt x="356" y="74"/>
                </a:lnTo>
                <a:lnTo>
                  <a:pt x="378" y="112"/>
                </a:lnTo>
                <a:lnTo>
                  <a:pt x="394" y="155"/>
                </a:lnTo>
                <a:lnTo>
                  <a:pt x="400" y="199"/>
                </a:lnTo>
                <a:lnTo>
                  <a:pt x="394" y="245"/>
                </a:lnTo>
                <a:lnTo>
                  <a:pt x="378" y="287"/>
                </a:lnTo>
                <a:lnTo>
                  <a:pt x="356" y="325"/>
                </a:lnTo>
                <a:lnTo>
                  <a:pt x="324" y="355"/>
                </a:lnTo>
                <a:lnTo>
                  <a:pt x="288" y="379"/>
                </a:lnTo>
                <a:lnTo>
                  <a:pt x="246" y="395"/>
                </a:lnTo>
                <a:lnTo>
                  <a:pt x="200" y="399"/>
                </a:lnTo>
                <a:lnTo>
                  <a:pt x="154" y="395"/>
                </a:lnTo>
                <a:lnTo>
                  <a:pt x="112" y="379"/>
                </a:lnTo>
                <a:lnTo>
                  <a:pt x="74" y="355"/>
                </a:lnTo>
                <a:lnTo>
                  <a:pt x="44" y="325"/>
                </a:lnTo>
                <a:lnTo>
                  <a:pt x="20" y="287"/>
                </a:lnTo>
                <a:lnTo>
                  <a:pt x="4" y="245"/>
                </a:lnTo>
                <a:lnTo>
                  <a:pt x="0" y="199"/>
                </a:lnTo>
                <a:lnTo>
                  <a:pt x="4" y="155"/>
                </a:lnTo>
                <a:lnTo>
                  <a:pt x="20" y="112"/>
                </a:lnTo>
                <a:lnTo>
                  <a:pt x="44" y="74"/>
                </a:lnTo>
                <a:lnTo>
                  <a:pt x="74" y="44"/>
                </a:lnTo>
                <a:lnTo>
                  <a:pt x="112" y="20"/>
                </a:lnTo>
                <a:lnTo>
                  <a:pt x="154" y="4"/>
                </a:lnTo>
                <a:lnTo>
                  <a:pt x="200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0">
            <a:solidFill>
              <a:schemeClr val="tx1">
                <a:lumMod val="50000"/>
                <a:lumOff val="50000"/>
              </a:schemeClr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" name="Freeform 47"/>
          <p:cNvSpPr>
            <a:spLocks noEditPoints="1"/>
          </p:cNvSpPr>
          <p:nvPr/>
        </p:nvSpPr>
        <p:spPr bwMode="auto">
          <a:xfrm>
            <a:off x="5816538" y="2030902"/>
            <a:ext cx="317500" cy="318294"/>
          </a:xfrm>
          <a:custGeom>
            <a:avLst/>
            <a:gdLst>
              <a:gd name="T0" fmla="*/ 216 w 400"/>
              <a:gd name="T1" fmla="*/ 240 h 401"/>
              <a:gd name="T2" fmla="*/ 200 w 400"/>
              <a:gd name="T3" fmla="*/ 224 h 401"/>
              <a:gd name="T4" fmla="*/ 158 w 400"/>
              <a:gd name="T5" fmla="*/ 70 h 401"/>
              <a:gd name="T6" fmla="*/ 64 w 400"/>
              <a:gd name="T7" fmla="*/ 142 h 401"/>
              <a:gd name="T8" fmla="*/ 50 w 400"/>
              <a:gd name="T9" fmla="*/ 262 h 401"/>
              <a:gd name="T10" fmla="*/ 120 w 400"/>
              <a:gd name="T11" fmla="*/ 355 h 401"/>
              <a:gd name="T12" fmla="*/ 240 w 400"/>
              <a:gd name="T13" fmla="*/ 371 h 401"/>
              <a:gd name="T14" fmla="*/ 334 w 400"/>
              <a:gd name="T15" fmla="*/ 298 h 401"/>
              <a:gd name="T16" fmla="*/ 350 w 400"/>
              <a:gd name="T17" fmla="*/ 178 h 401"/>
              <a:gd name="T18" fmla="*/ 278 w 400"/>
              <a:gd name="T19" fmla="*/ 86 h 401"/>
              <a:gd name="T20" fmla="*/ 200 w 400"/>
              <a:gd name="T21" fmla="*/ 48 h 401"/>
              <a:gd name="T22" fmla="*/ 320 w 400"/>
              <a:gd name="T23" fmla="*/ 98 h 401"/>
              <a:gd name="T24" fmla="*/ 372 w 400"/>
              <a:gd name="T25" fmla="*/ 220 h 401"/>
              <a:gd name="T26" fmla="*/ 320 w 400"/>
              <a:gd name="T27" fmla="*/ 343 h 401"/>
              <a:gd name="T28" fmla="*/ 308 w 400"/>
              <a:gd name="T29" fmla="*/ 353 h 401"/>
              <a:gd name="T30" fmla="*/ 200 w 400"/>
              <a:gd name="T31" fmla="*/ 393 h 401"/>
              <a:gd name="T32" fmla="*/ 90 w 400"/>
              <a:gd name="T33" fmla="*/ 353 h 401"/>
              <a:gd name="T34" fmla="*/ 78 w 400"/>
              <a:gd name="T35" fmla="*/ 343 h 401"/>
              <a:gd name="T36" fmla="*/ 28 w 400"/>
              <a:gd name="T37" fmla="*/ 220 h 401"/>
              <a:gd name="T38" fmla="*/ 78 w 400"/>
              <a:gd name="T39" fmla="*/ 98 h 401"/>
              <a:gd name="T40" fmla="*/ 200 w 400"/>
              <a:gd name="T41" fmla="*/ 48 h 401"/>
              <a:gd name="T42" fmla="*/ 302 w 400"/>
              <a:gd name="T43" fmla="*/ 18 h 401"/>
              <a:gd name="T44" fmla="*/ 292 w 400"/>
              <a:gd name="T45" fmla="*/ 22 h 401"/>
              <a:gd name="T46" fmla="*/ 380 w 400"/>
              <a:gd name="T47" fmla="*/ 96 h 401"/>
              <a:gd name="T48" fmla="*/ 382 w 400"/>
              <a:gd name="T49" fmla="*/ 88 h 401"/>
              <a:gd name="T50" fmla="*/ 368 w 400"/>
              <a:gd name="T51" fmla="*/ 40 h 401"/>
              <a:gd name="T52" fmla="*/ 320 w 400"/>
              <a:gd name="T53" fmla="*/ 16 h 401"/>
              <a:gd name="T54" fmla="*/ 46 w 400"/>
              <a:gd name="T55" fmla="*/ 26 h 401"/>
              <a:gd name="T56" fmla="*/ 16 w 400"/>
              <a:gd name="T57" fmla="*/ 80 h 401"/>
              <a:gd name="T58" fmla="*/ 20 w 400"/>
              <a:gd name="T59" fmla="*/ 96 h 401"/>
              <a:gd name="T60" fmla="*/ 108 w 400"/>
              <a:gd name="T61" fmla="*/ 24 h 401"/>
              <a:gd name="T62" fmla="*/ 102 w 400"/>
              <a:gd name="T63" fmla="*/ 20 h 401"/>
              <a:gd name="T64" fmla="*/ 80 w 400"/>
              <a:gd name="T65" fmla="*/ 16 h 401"/>
              <a:gd name="T66" fmla="*/ 364 w 400"/>
              <a:gd name="T67" fmla="*/ 14 h 401"/>
              <a:gd name="T68" fmla="*/ 398 w 400"/>
              <a:gd name="T69" fmla="*/ 64 h 401"/>
              <a:gd name="T70" fmla="*/ 394 w 400"/>
              <a:gd name="T71" fmla="*/ 110 h 401"/>
              <a:gd name="T72" fmla="*/ 264 w 400"/>
              <a:gd name="T73" fmla="*/ 20 h 401"/>
              <a:gd name="T74" fmla="*/ 286 w 400"/>
              <a:gd name="T75" fmla="*/ 8 h 401"/>
              <a:gd name="T76" fmla="*/ 80 w 400"/>
              <a:gd name="T77" fmla="*/ 0 h 401"/>
              <a:gd name="T78" fmla="*/ 126 w 400"/>
              <a:gd name="T79" fmla="*/ 14 h 401"/>
              <a:gd name="T80" fmla="*/ 12 w 400"/>
              <a:gd name="T81" fmla="*/ 124 h 401"/>
              <a:gd name="T82" fmla="*/ 2 w 400"/>
              <a:gd name="T83" fmla="*/ 96 h 401"/>
              <a:gd name="T84" fmla="*/ 8 w 400"/>
              <a:gd name="T85" fmla="*/ 46 h 401"/>
              <a:gd name="T86" fmla="*/ 54 w 400"/>
              <a:gd name="T87" fmla="*/ 4 h 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400" h="401">
                <a:moveTo>
                  <a:pt x="200" y="96"/>
                </a:moveTo>
                <a:lnTo>
                  <a:pt x="216" y="96"/>
                </a:lnTo>
                <a:lnTo>
                  <a:pt x="216" y="240"/>
                </a:lnTo>
                <a:lnTo>
                  <a:pt x="120" y="240"/>
                </a:lnTo>
                <a:lnTo>
                  <a:pt x="120" y="224"/>
                </a:lnTo>
                <a:lnTo>
                  <a:pt x="200" y="224"/>
                </a:lnTo>
                <a:lnTo>
                  <a:pt x="200" y="96"/>
                </a:lnTo>
                <a:close/>
                <a:moveTo>
                  <a:pt x="200" y="64"/>
                </a:moveTo>
                <a:lnTo>
                  <a:pt x="158" y="70"/>
                </a:lnTo>
                <a:lnTo>
                  <a:pt x="120" y="86"/>
                </a:lnTo>
                <a:lnTo>
                  <a:pt x="90" y="110"/>
                </a:lnTo>
                <a:lnTo>
                  <a:pt x="64" y="142"/>
                </a:lnTo>
                <a:lnTo>
                  <a:pt x="50" y="178"/>
                </a:lnTo>
                <a:lnTo>
                  <a:pt x="44" y="220"/>
                </a:lnTo>
                <a:lnTo>
                  <a:pt x="50" y="262"/>
                </a:lnTo>
                <a:lnTo>
                  <a:pt x="64" y="298"/>
                </a:lnTo>
                <a:lnTo>
                  <a:pt x="90" y="331"/>
                </a:lnTo>
                <a:lnTo>
                  <a:pt x="120" y="355"/>
                </a:lnTo>
                <a:lnTo>
                  <a:pt x="158" y="371"/>
                </a:lnTo>
                <a:lnTo>
                  <a:pt x="200" y="377"/>
                </a:lnTo>
                <a:lnTo>
                  <a:pt x="240" y="371"/>
                </a:lnTo>
                <a:lnTo>
                  <a:pt x="278" y="355"/>
                </a:lnTo>
                <a:lnTo>
                  <a:pt x="310" y="331"/>
                </a:lnTo>
                <a:lnTo>
                  <a:pt x="334" y="298"/>
                </a:lnTo>
                <a:lnTo>
                  <a:pt x="350" y="262"/>
                </a:lnTo>
                <a:lnTo>
                  <a:pt x="356" y="220"/>
                </a:lnTo>
                <a:lnTo>
                  <a:pt x="350" y="178"/>
                </a:lnTo>
                <a:lnTo>
                  <a:pt x="334" y="142"/>
                </a:lnTo>
                <a:lnTo>
                  <a:pt x="310" y="110"/>
                </a:lnTo>
                <a:lnTo>
                  <a:pt x="278" y="86"/>
                </a:lnTo>
                <a:lnTo>
                  <a:pt x="240" y="70"/>
                </a:lnTo>
                <a:lnTo>
                  <a:pt x="200" y="64"/>
                </a:lnTo>
                <a:close/>
                <a:moveTo>
                  <a:pt x="200" y="48"/>
                </a:moveTo>
                <a:lnTo>
                  <a:pt x="246" y="54"/>
                </a:lnTo>
                <a:lnTo>
                  <a:pt x="286" y="72"/>
                </a:lnTo>
                <a:lnTo>
                  <a:pt x="320" y="98"/>
                </a:lnTo>
                <a:lnTo>
                  <a:pt x="348" y="134"/>
                </a:lnTo>
                <a:lnTo>
                  <a:pt x="366" y="174"/>
                </a:lnTo>
                <a:lnTo>
                  <a:pt x="372" y="220"/>
                </a:lnTo>
                <a:lnTo>
                  <a:pt x="366" y="266"/>
                </a:lnTo>
                <a:lnTo>
                  <a:pt x="348" y="306"/>
                </a:lnTo>
                <a:lnTo>
                  <a:pt x="320" y="343"/>
                </a:lnTo>
                <a:lnTo>
                  <a:pt x="368" y="389"/>
                </a:lnTo>
                <a:lnTo>
                  <a:pt x="356" y="401"/>
                </a:lnTo>
                <a:lnTo>
                  <a:pt x="308" y="353"/>
                </a:lnTo>
                <a:lnTo>
                  <a:pt x="276" y="375"/>
                </a:lnTo>
                <a:lnTo>
                  <a:pt x="240" y="389"/>
                </a:lnTo>
                <a:lnTo>
                  <a:pt x="200" y="393"/>
                </a:lnTo>
                <a:lnTo>
                  <a:pt x="160" y="389"/>
                </a:lnTo>
                <a:lnTo>
                  <a:pt x="122" y="375"/>
                </a:lnTo>
                <a:lnTo>
                  <a:pt x="90" y="353"/>
                </a:lnTo>
                <a:lnTo>
                  <a:pt x="44" y="399"/>
                </a:lnTo>
                <a:lnTo>
                  <a:pt x="32" y="389"/>
                </a:lnTo>
                <a:lnTo>
                  <a:pt x="78" y="343"/>
                </a:lnTo>
                <a:lnTo>
                  <a:pt x="52" y="306"/>
                </a:lnTo>
                <a:lnTo>
                  <a:pt x="34" y="266"/>
                </a:lnTo>
                <a:lnTo>
                  <a:pt x="28" y="220"/>
                </a:lnTo>
                <a:lnTo>
                  <a:pt x="34" y="174"/>
                </a:lnTo>
                <a:lnTo>
                  <a:pt x="52" y="134"/>
                </a:lnTo>
                <a:lnTo>
                  <a:pt x="78" y="98"/>
                </a:lnTo>
                <a:lnTo>
                  <a:pt x="112" y="72"/>
                </a:lnTo>
                <a:lnTo>
                  <a:pt x="154" y="54"/>
                </a:lnTo>
                <a:lnTo>
                  <a:pt x="200" y="48"/>
                </a:lnTo>
                <a:close/>
                <a:moveTo>
                  <a:pt x="320" y="16"/>
                </a:moveTo>
                <a:lnTo>
                  <a:pt x="310" y="16"/>
                </a:lnTo>
                <a:lnTo>
                  <a:pt x="302" y="18"/>
                </a:lnTo>
                <a:lnTo>
                  <a:pt x="298" y="20"/>
                </a:lnTo>
                <a:lnTo>
                  <a:pt x="294" y="22"/>
                </a:lnTo>
                <a:lnTo>
                  <a:pt x="292" y="22"/>
                </a:lnTo>
                <a:lnTo>
                  <a:pt x="292" y="24"/>
                </a:lnTo>
                <a:lnTo>
                  <a:pt x="292" y="24"/>
                </a:lnTo>
                <a:lnTo>
                  <a:pt x="380" y="96"/>
                </a:lnTo>
                <a:lnTo>
                  <a:pt x="380" y="96"/>
                </a:lnTo>
                <a:lnTo>
                  <a:pt x="382" y="92"/>
                </a:lnTo>
                <a:lnTo>
                  <a:pt x="382" y="88"/>
                </a:lnTo>
                <a:lnTo>
                  <a:pt x="384" y="80"/>
                </a:lnTo>
                <a:lnTo>
                  <a:pt x="380" y="58"/>
                </a:lnTo>
                <a:lnTo>
                  <a:pt x="368" y="40"/>
                </a:lnTo>
                <a:lnTo>
                  <a:pt x="352" y="26"/>
                </a:lnTo>
                <a:lnTo>
                  <a:pt x="336" y="18"/>
                </a:lnTo>
                <a:lnTo>
                  <a:pt x="320" y="16"/>
                </a:lnTo>
                <a:close/>
                <a:moveTo>
                  <a:pt x="80" y="16"/>
                </a:moveTo>
                <a:lnTo>
                  <a:pt x="64" y="18"/>
                </a:lnTo>
                <a:lnTo>
                  <a:pt x="46" y="26"/>
                </a:lnTo>
                <a:lnTo>
                  <a:pt x="30" y="40"/>
                </a:lnTo>
                <a:lnTo>
                  <a:pt x="20" y="58"/>
                </a:lnTo>
                <a:lnTo>
                  <a:pt x="16" y="80"/>
                </a:lnTo>
                <a:lnTo>
                  <a:pt x="16" y="88"/>
                </a:lnTo>
                <a:lnTo>
                  <a:pt x="18" y="92"/>
                </a:lnTo>
                <a:lnTo>
                  <a:pt x="20" y="96"/>
                </a:lnTo>
                <a:lnTo>
                  <a:pt x="20" y="96"/>
                </a:lnTo>
                <a:lnTo>
                  <a:pt x="108" y="24"/>
                </a:lnTo>
                <a:lnTo>
                  <a:pt x="108" y="24"/>
                </a:lnTo>
                <a:lnTo>
                  <a:pt x="106" y="22"/>
                </a:lnTo>
                <a:lnTo>
                  <a:pt x="104" y="22"/>
                </a:lnTo>
                <a:lnTo>
                  <a:pt x="102" y="20"/>
                </a:lnTo>
                <a:lnTo>
                  <a:pt x="96" y="18"/>
                </a:lnTo>
                <a:lnTo>
                  <a:pt x="90" y="16"/>
                </a:lnTo>
                <a:lnTo>
                  <a:pt x="80" y="16"/>
                </a:lnTo>
                <a:close/>
                <a:moveTo>
                  <a:pt x="320" y="0"/>
                </a:moveTo>
                <a:lnTo>
                  <a:pt x="344" y="4"/>
                </a:lnTo>
                <a:lnTo>
                  <a:pt x="364" y="14"/>
                </a:lnTo>
                <a:lnTo>
                  <a:pt x="380" y="28"/>
                </a:lnTo>
                <a:lnTo>
                  <a:pt x="390" y="46"/>
                </a:lnTo>
                <a:lnTo>
                  <a:pt x="398" y="64"/>
                </a:lnTo>
                <a:lnTo>
                  <a:pt x="400" y="80"/>
                </a:lnTo>
                <a:lnTo>
                  <a:pt x="398" y="96"/>
                </a:lnTo>
                <a:lnTo>
                  <a:pt x="394" y="110"/>
                </a:lnTo>
                <a:lnTo>
                  <a:pt x="390" y="120"/>
                </a:lnTo>
                <a:lnTo>
                  <a:pt x="388" y="124"/>
                </a:lnTo>
                <a:lnTo>
                  <a:pt x="264" y="20"/>
                </a:lnTo>
                <a:lnTo>
                  <a:pt x="266" y="18"/>
                </a:lnTo>
                <a:lnTo>
                  <a:pt x="274" y="14"/>
                </a:lnTo>
                <a:lnTo>
                  <a:pt x="286" y="8"/>
                </a:lnTo>
                <a:lnTo>
                  <a:pt x="302" y="2"/>
                </a:lnTo>
                <a:lnTo>
                  <a:pt x="320" y="0"/>
                </a:lnTo>
                <a:close/>
                <a:moveTo>
                  <a:pt x="80" y="0"/>
                </a:moveTo>
                <a:lnTo>
                  <a:pt x="98" y="2"/>
                </a:lnTo>
                <a:lnTo>
                  <a:pt x="114" y="8"/>
                </a:lnTo>
                <a:lnTo>
                  <a:pt x="126" y="14"/>
                </a:lnTo>
                <a:lnTo>
                  <a:pt x="132" y="18"/>
                </a:lnTo>
                <a:lnTo>
                  <a:pt x="136" y="20"/>
                </a:lnTo>
                <a:lnTo>
                  <a:pt x="12" y="124"/>
                </a:lnTo>
                <a:lnTo>
                  <a:pt x="10" y="120"/>
                </a:lnTo>
                <a:lnTo>
                  <a:pt x="6" y="110"/>
                </a:lnTo>
                <a:lnTo>
                  <a:pt x="2" y="96"/>
                </a:lnTo>
                <a:lnTo>
                  <a:pt x="0" y="80"/>
                </a:lnTo>
                <a:lnTo>
                  <a:pt x="2" y="64"/>
                </a:lnTo>
                <a:lnTo>
                  <a:pt x="8" y="46"/>
                </a:lnTo>
                <a:lnTo>
                  <a:pt x="18" y="28"/>
                </a:lnTo>
                <a:lnTo>
                  <a:pt x="34" y="14"/>
                </a:lnTo>
                <a:lnTo>
                  <a:pt x="54" y="4"/>
                </a:lnTo>
                <a:lnTo>
                  <a:pt x="80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0">
            <a:solidFill>
              <a:schemeClr val="tx1">
                <a:lumMod val="50000"/>
                <a:lumOff val="50000"/>
              </a:schemeClr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" name="Freeform 57"/>
          <p:cNvSpPr>
            <a:spLocks noEditPoints="1"/>
          </p:cNvSpPr>
          <p:nvPr/>
        </p:nvSpPr>
        <p:spPr bwMode="auto">
          <a:xfrm>
            <a:off x="4197350" y="3746073"/>
            <a:ext cx="317500" cy="318294"/>
          </a:xfrm>
          <a:custGeom>
            <a:avLst/>
            <a:gdLst>
              <a:gd name="T0" fmla="*/ 118 w 400"/>
              <a:gd name="T1" fmla="*/ 34 h 401"/>
              <a:gd name="T2" fmla="*/ 34 w 400"/>
              <a:gd name="T3" fmla="*/ 118 h 401"/>
              <a:gd name="T4" fmla="*/ 22 w 400"/>
              <a:gd name="T5" fmla="*/ 243 h 401"/>
              <a:gd name="T6" fmla="*/ 84 w 400"/>
              <a:gd name="T7" fmla="*/ 343 h 401"/>
              <a:gd name="T8" fmla="*/ 88 w 400"/>
              <a:gd name="T9" fmla="*/ 347 h 401"/>
              <a:gd name="T10" fmla="*/ 114 w 400"/>
              <a:gd name="T11" fmla="*/ 363 h 401"/>
              <a:gd name="T12" fmla="*/ 132 w 400"/>
              <a:gd name="T13" fmla="*/ 371 h 401"/>
              <a:gd name="T14" fmla="*/ 132 w 400"/>
              <a:gd name="T15" fmla="*/ 371 h 401"/>
              <a:gd name="T16" fmla="*/ 88 w 400"/>
              <a:gd name="T17" fmla="*/ 345 h 401"/>
              <a:gd name="T18" fmla="*/ 98 w 400"/>
              <a:gd name="T19" fmla="*/ 337 h 401"/>
              <a:gd name="T20" fmla="*/ 150 w 400"/>
              <a:gd name="T21" fmla="*/ 321 h 401"/>
              <a:gd name="T22" fmla="*/ 160 w 400"/>
              <a:gd name="T23" fmla="*/ 287 h 401"/>
              <a:gd name="T24" fmla="*/ 150 w 400"/>
              <a:gd name="T25" fmla="*/ 265 h 401"/>
              <a:gd name="T26" fmla="*/ 150 w 400"/>
              <a:gd name="T27" fmla="*/ 255 h 401"/>
              <a:gd name="T28" fmla="*/ 146 w 400"/>
              <a:gd name="T29" fmla="*/ 241 h 401"/>
              <a:gd name="T30" fmla="*/ 130 w 400"/>
              <a:gd name="T31" fmla="*/ 204 h 401"/>
              <a:gd name="T32" fmla="*/ 126 w 400"/>
              <a:gd name="T33" fmla="*/ 198 h 401"/>
              <a:gd name="T34" fmla="*/ 122 w 400"/>
              <a:gd name="T35" fmla="*/ 184 h 401"/>
              <a:gd name="T36" fmla="*/ 126 w 400"/>
              <a:gd name="T37" fmla="*/ 170 h 401"/>
              <a:gd name="T38" fmla="*/ 128 w 400"/>
              <a:gd name="T39" fmla="*/ 164 h 401"/>
              <a:gd name="T40" fmla="*/ 122 w 400"/>
              <a:gd name="T41" fmla="*/ 120 h 401"/>
              <a:gd name="T42" fmla="*/ 156 w 400"/>
              <a:gd name="T43" fmla="*/ 66 h 401"/>
              <a:gd name="T44" fmla="*/ 228 w 400"/>
              <a:gd name="T45" fmla="*/ 58 h 401"/>
              <a:gd name="T46" fmla="*/ 272 w 400"/>
              <a:gd name="T47" fmla="*/ 98 h 401"/>
              <a:gd name="T48" fmla="*/ 274 w 400"/>
              <a:gd name="T49" fmla="*/ 152 h 401"/>
              <a:gd name="T50" fmla="*/ 274 w 400"/>
              <a:gd name="T51" fmla="*/ 168 h 401"/>
              <a:gd name="T52" fmla="*/ 280 w 400"/>
              <a:gd name="T53" fmla="*/ 178 h 401"/>
              <a:gd name="T54" fmla="*/ 278 w 400"/>
              <a:gd name="T55" fmla="*/ 194 h 401"/>
              <a:gd name="T56" fmla="*/ 274 w 400"/>
              <a:gd name="T57" fmla="*/ 200 h 401"/>
              <a:gd name="T58" fmla="*/ 262 w 400"/>
              <a:gd name="T59" fmla="*/ 229 h 401"/>
              <a:gd name="T60" fmla="*/ 254 w 400"/>
              <a:gd name="T61" fmla="*/ 251 h 401"/>
              <a:gd name="T62" fmla="*/ 252 w 400"/>
              <a:gd name="T63" fmla="*/ 265 h 401"/>
              <a:gd name="T64" fmla="*/ 244 w 400"/>
              <a:gd name="T65" fmla="*/ 277 h 401"/>
              <a:gd name="T66" fmla="*/ 246 w 400"/>
              <a:gd name="T67" fmla="*/ 313 h 401"/>
              <a:gd name="T68" fmla="*/ 284 w 400"/>
              <a:gd name="T69" fmla="*/ 331 h 401"/>
              <a:gd name="T70" fmla="*/ 344 w 400"/>
              <a:gd name="T71" fmla="*/ 313 h 401"/>
              <a:gd name="T72" fmla="*/ 384 w 400"/>
              <a:gd name="T73" fmla="*/ 200 h 401"/>
              <a:gd name="T74" fmla="*/ 344 w 400"/>
              <a:gd name="T75" fmla="*/ 84 h 401"/>
              <a:gd name="T76" fmla="*/ 242 w 400"/>
              <a:gd name="T77" fmla="*/ 20 h 401"/>
              <a:gd name="T78" fmla="*/ 246 w 400"/>
              <a:gd name="T79" fmla="*/ 6 h 401"/>
              <a:gd name="T80" fmla="*/ 356 w 400"/>
              <a:gd name="T81" fmla="*/ 74 h 401"/>
              <a:gd name="T82" fmla="*/ 400 w 400"/>
              <a:gd name="T83" fmla="*/ 200 h 401"/>
              <a:gd name="T84" fmla="*/ 356 w 400"/>
              <a:gd name="T85" fmla="*/ 325 h 401"/>
              <a:gd name="T86" fmla="*/ 246 w 400"/>
              <a:gd name="T87" fmla="*/ 395 h 401"/>
              <a:gd name="T88" fmla="*/ 112 w 400"/>
              <a:gd name="T89" fmla="*/ 381 h 401"/>
              <a:gd name="T90" fmla="*/ 20 w 400"/>
              <a:gd name="T91" fmla="*/ 289 h 401"/>
              <a:gd name="T92" fmla="*/ 6 w 400"/>
              <a:gd name="T93" fmla="*/ 154 h 401"/>
              <a:gd name="T94" fmla="*/ 74 w 400"/>
              <a:gd name="T95" fmla="*/ 44 h 401"/>
              <a:gd name="T96" fmla="*/ 200 w 400"/>
              <a:gd name="T97" fmla="*/ 0 h 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00" h="401">
                <a:moveTo>
                  <a:pt x="200" y="16"/>
                </a:moveTo>
                <a:lnTo>
                  <a:pt x="158" y="20"/>
                </a:lnTo>
                <a:lnTo>
                  <a:pt x="118" y="34"/>
                </a:lnTo>
                <a:lnTo>
                  <a:pt x="84" y="56"/>
                </a:lnTo>
                <a:lnTo>
                  <a:pt x="56" y="84"/>
                </a:lnTo>
                <a:lnTo>
                  <a:pt x="34" y="118"/>
                </a:lnTo>
                <a:lnTo>
                  <a:pt x="20" y="158"/>
                </a:lnTo>
                <a:lnTo>
                  <a:pt x="16" y="200"/>
                </a:lnTo>
                <a:lnTo>
                  <a:pt x="22" y="243"/>
                </a:lnTo>
                <a:lnTo>
                  <a:pt x="36" y="283"/>
                </a:lnTo>
                <a:lnTo>
                  <a:pt x="58" y="317"/>
                </a:lnTo>
                <a:lnTo>
                  <a:pt x="84" y="343"/>
                </a:lnTo>
                <a:lnTo>
                  <a:pt x="84" y="343"/>
                </a:lnTo>
                <a:lnTo>
                  <a:pt x="86" y="343"/>
                </a:lnTo>
                <a:lnTo>
                  <a:pt x="88" y="347"/>
                </a:lnTo>
                <a:lnTo>
                  <a:pt x="92" y="349"/>
                </a:lnTo>
                <a:lnTo>
                  <a:pt x="98" y="353"/>
                </a:lnTo>
                <a:lnTo>
                  <a:pt x="114" y="363"/>
                </a:lnTo>
                <a:lnTo>
                  <a:pt x="116" y="363"/>
                </a:lnTo>
                <a:lnTo>
                  <a:pt x="124" y="367"/>
                </a:lnTo>
                <a:lnTo>
                  <a:pt x="132" y="371"/>
                </a:lnTo>
                <a:lnTo>
                  <a:pt x="136" y="373"/>
                </a:lnTo>
                <a:lnTo>
                  <a:pt x="164" y="381"/>
                </a:lnTo>
                <a:lnTo>
                  <a:pt x="132" y="371"/>
                </a:lnTo>
                <a:lnTo>
                  <a:pt x="116" y="363"/>
                </a:lnTo>
                <a:lnTo>
                  <a:pt x="92" y="349"/>
                </a:lnTo>
                <a:lnTo>
                  <a:pt x="88" y="345"/>
                </a:lnTo>
                <a:lnTo>
                  <a:pt x="86" y="343"/>
                </a:lnTo>
                <a:lnTo>
                  <a:pt x="84" y="343"/>
                </a:lnTo>
                <a:lnTo>
                  <a:pt x="98" y="337"/>
                </a:lnTo>
                <a:lnTo>
                  <a:pt x="118" y="331"/>
                </a:lnTo>
                <a:lnTo>
                  <a:pt x="138" y="325"/>
                </a:lnTo>
                <a:lnTo>
                  <a:pt x="150" y="321"/>
                </a:lnTo>
                <a:lnTo>
                  <a:pt x="156" y="313"/>
                </a:lnTo>
                <a:lnTo>
                  <a:pt x="158" y="301"/>
                </a:lnTo>
                <a:lnTo>
                  <a:pt x="160" y="287"/>
                </a:lnTo>
                <a:lnTo>
                  <a:pt x="158" y="277"/>
                </a:lnTo>
                <a:lnTo>
                  <a:pt x="158" y="273"/>
                </a:lnTo>
                <a:lnTo>
                  <a:pt x="150" y="265"/>
                </a:lnTo>
                <a:lnTo>
                  <a:pt x="150" y="265"/>
                </a:lnTo>
                <a:lnTo>
                  <a:pt x="150" y="261"/>
                </a:lnTo>
                <a:lnTo>
                  <a:pt x="150" y="255"/>
                </a:lnTo>
                <a:lnTo>
                  <a:pt x="148" y="251"/>
                </a:lnTo>
                <a:lnTo>
                  <a:pt x="146" y="245"/>
                </a:lnTo>
                <a:lnTo>
                  <a:pt x="146" y="241"/>
                </a:lnTo>
                <a:lnTo>
                  <a:pt x="140" y="229"/>
                </a:lnTo>
                <a:lnTo>
                  <a:pt x="134" y="216"/>
                </a:lnTo>
                <a:lnTo>
                  <a:pt x="130" y="204"/>
                </a:lnTo>
                <a:lnTo>
                  <a:pt x="130" y="200"/>
                </a:lnTo>
                <a:lnTo>
                  <a:pt x="128" y="200"/>
                </a:lnTo>
                <a:lnTo>
                  <a:pt x="126" y="198"/>
                </a:lnTo>
                <a:lnTo>
                  <a:pt x="124" y="194"/>
                </a:lnTo>
                <a:lnTo>
                  <a:pt x="122" y="190"/>
                </a:lnTo>
                <a:lnTo>
                  <a:pt x="122" y="184"/>
                </a:lnTo>
                <a:lnTo>
                  <a:pt x="122" y="178"/>
                </a:lnTo>
                <a:lnTo>
                  <a:pt x="124" y="174"/>
                </a:lnTo>
                <a:lnTo>
                  <a:pt x="126" y="170"/>
                </a:lnTo>
                <a:lnTo>
                  <a:pt x="128" y="168"/>
                </a:lnTo>
                <a:lnTo>
                  <a:pt x="130" y="168"/>
                </a:lnTo>
                <a:lnTo>
                  <a:pt x="128" y="164"/>
                </a:lnTo>
                <a:lnTo>
                  <a:pt x="126" y="152"/>
                </a:lnTo>
                <a:lnTo>
                  <a:pt x="124" y="136"/>
                </a:lnTo>
                <a:lnTo>
                  <a:pt x="122" y="120"/>
                </a:lnTo>
                <a:lnTo>
                  <a:pt x="126" y="96"/>
                </a:lnTo>
                <a:lnTo>
                  <a:pt x="138" y="78"/>
                </a:lnTo>
                <a:lnTo>
                  <a:pt x="156" y="66"/>
                </a:lnTo>
                <a:lnTo>
                  <a:pt x="178" y="58"/>
                </a:lnTo>
                <a:lnTo>
                  <a:pt x="204" y="56"/>
                </a:lnTo>
                <a:lnTo>
                  <a:pt x="228" y="58"/>
                </a:lnTo>
                <a:lnTo>
                  <a:pt x="250" y="66"/>
                </a:lnTo>
                <a:lnTo>
                  <a:pt x="264" y="80"/>
                </a:lnTo>
                <a:lnTo>
                  <a:pt x="272" y="98"/>
                </a:lnTo>
                <a:lnTo>
                  <a:pt x="276" y="120"/>
                </a:lnTo>
                <a:lnTo>
                  <a:pt x="276" y="136"/>
                </a:lnTo>
                <a:lnTo>
                  <a:pt x="274" y="152"/>
                </a:lnTo>
                <a:lnTo>
                  <a:pt x="274" y="164"/>
                </a:lnTo>
                <a:lnTo>
                  <a:pt x="274" y="168"/>
                </a:lnTo>
                <a:lnTo>
                  <a:pt x="274" y="168"/>
                </a:lnTo>
                <a:lnTo>
                  <a:pt x="276" y="170"/>
                </a:lnTo>
                <a:lnTo>
                  <a:pt x="278" y="174"/>
                </a:lnTo>
                <a:lnTo>
                  <a:pt x="280" y="178"/>
                </a:lnTo>
                <a:lnTo>
                  <a:pt x="280" y="184"/>
                </a:lnTo>
                <a:lnTo>
                  <a:pt x="280" y="190"/>
                </a:lnTo>
                <a:lnTo>
                  <a:pt x="278" y="194"/>
                </a:lnTo>
                <a:lnTo>
                  <a:pt x="276" y="198"/>
                </a:lnTo>
                <a:lnTo>
                  <a:pt x="274" y="200"/>
                </a:lnTo>
                <a:lnTo>
                  <a:pt x="274" y="200"/>
                </a:lnTo>
                <a:lnTo>
                  <a:pt x="272" y="204"/>
                </a:lnTo>
                <a:lnTo>
                  <a:pt x="268" y="214"/>
                </a:lnTo>
                <a:lnTo>
                  <a:pt x="262" y="229"/>
                </a:lnTo>
                <a:lnTo>
                  <a:pt x="258" y="241"/>
                </a:lnTo>
                <a:lnTo>
                  <a:pt x="256" y="245"/>
                </a:lnTo>
                <a:lnTo>
                  <a:pt x="254" y="251"/>
                </a:lnTo>
                <a:lnTo>
                  <a:pt x="252" y="255"/>
                </a:lnTo>
                <a:lnTo>
                  <a:pt x="252" y="261"/>
                </a:lnTo>
                <a:lnTo>
                  <a:pt x="252" y="265"/>
                </a:lnTo>
                <a:lnTo>
                  <a:pt x="252" y="265"/>
                </a:lnTo>
                <a:lnTo>
                  <a:pt x="244" y="273"/>
                </a:lnTo>
                <a:lnTo>
                  <a:pt x="244" y="277"/>
                </a:lnTo>
                <a:lnTo>
                  <a:pt x="242" y="287"/>
                </a:lnTo>
                <a:lnTo>
                  <a:pt x="244" y="301"/>
                </a:lnTo>
                <a:lnTo>
                  <a:pt x="246" y="313"/>
                </a:lnTo>
                <a:lnTo>
                  <a:pt x="252" y="321"/>
                </a:lnTo>
                <a:lnTo>
                  <a:pt x="264" y="325"/>
                </a:lnTo>
                <a:lnTo>
                  <a:pt x="284" y="331"/>
                </a:lnTo>
                <a:lnTo>
                  <a:pt x="304" y="337"/>
                </a:lnTo>
                <a:lnTo>
                  <a:pt x="318" y="341"/>
                </a:lnTo>
                <a:lnTo>
                  <a:pt x="344" y="313"/>
                </a:lnTo>
                <a:lnTo>
                  <a:pt x="366" y="281"/>
                </a:lnTo>
                <a:lnTo>
                  <a:pt x="378" y="243"/>
                </a:lnTo>
                <a:lnTo>
                  <a:pt x="384" y="200"/>
                </a:lnTo>
                <a:lnTo>
                  <a:pt x="378" y="158"/>
                </a:lnTo>
                <a:lnTo>
                  <a:pt x="364" y="118"/>
                </a:lnTo>
                <a:lnTo>
                  <a:pt x="344" y="84"/>
                </a:lnTo>
                <a:lnTo>
                  <a:pt x="314" y="56"/>
                </a:lnTo>
                <a:lnTo>
                  <a:pt x="280" y="34"/>
                </a:lnTo>
                <a:lnTo>
                  <a:pt x="242" y="20"/>
                </a:lnTo>
                <a:lnTo>
                  <a:pt x="200" y="16"/>
                </a:lnTo>
                <a:close/>
                <a:moveTo>
                  <a:pt x="200" y="0"/>
                </a:moveTo>
                <a:lnTo>
                  <a:pt x="246" y="6"/>
                </a:lnTo>
                <a:lnTo>
                  <a:pt x="288" y="20"/>
                </a:lnTo>
                <a:lnTo>
                  <a:pt x="324" y="44"/>
                </a:lnTo>
                <a:lnTo>
                  <a:pt x="356" y="74"/>
                </a:lnTo>
                <a:lnTo>
                  <a:pt x="380" y="112"/>
                </a:lnTo>
                <a:lnTo>
                  <a:pt x="394" y="154"/>
                </a:lnTo>
                <a:lnTo>
                  <a:pt x="400" y="200"/>
                </a:lnTo>
                <a:lnTo>
                  <a:pt x="394" y="247"/>
                </a:lnTo>
                <a:lnTo>
                  <a:pt x="380" y="289"/>
                </a:lnTo>
                <a:lnTo>
                  <a:pt x="356" y="325"/>
                </a:lnTo>
                <a:lnTo>
                  <a:pt x="324" y="357"/>
                </a:lnTo>
                <a:lnTo>
                  <a:pt x="288" y="381"/>
                </a:lnTo>
                <a:lnTo>
                  <a:pt x="246" y="395"/>
                </a:lnTo>
                <a:lnTo>
                  <a:pt x="200" y="401"/>
                </a:lnTo>
                <a:lnTo>
                  <a:pt x="154" y="395"/>
                </a:lnTo>
                <a:lnTo>
                  <a:pt x="112" y="381"/>
                </a:lnTo>
                <a:lnTo>
                  <a:pt x="74" y="357"/>
                </a:lnTo>
                <a:lnTo>
                  <a:pt x="44" y="325"/>
                </a:lnTo>
                <a:lnTo>
                  <a:pt x="20" y="289"/>
                </a:lnTo>
                <a:lnTo>
                  <a:pt x="6" y="247"/>
                </a:lnTo>
                <a:lnTo>
                  <a:pt x="0" y="200"/>
                </a:lnTo>
                <a:lnTo>
                  <a:pt x="6" y="154"/>
                </a:lnTo>
                <a:lnTo>
                  <a:pt x="20" y="112"/>
                </a:lnTo>
                <a:lnTo>
                  <a:pt x="44" y="74"/>
                </a:lnTo>
                <a:lnTo>
                  <a:pt x="74" y="44"/>
                </a:lnTo>
                <a:lnTo>
                  <a:pt x="112" y="20"/>
                </a:lnTo>
                <a:lnTo>
                  <a:pt x="154" y="6"/>
                </a:lnTo>
                <a:lnTo>
                  <a:pt x="200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0">
            <a:solidFill>
              <a:schemeClr val="tx1">
                <a:lumMod val="50000"/>
                <a:lumOff val="50000"/>
              </a:schemeClr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" name="Rectangle 42"/>
          <p:cNvSpPr/>
          <p:nvPr/>
        </p:nvSpPr>
        <p:spPr>
          <a:xfrm flipH="1">
            <a:off x="6371332" y="1938022"/>
            <a:ext cx="2880320" cy="541561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>
              <a:defRPr/>
            </a:pPr>
            <a:r>
              <a:rPr lang="en-US" sz="10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This is a sample text. Insert your desired text here. Again, this is a dummy text, enter your own text here. </a:t>
            </a:r>
          </a:p>
        </p:txBody>
      </p:sp>
      <p:sp>
        <p:nvSpPr>
          <p:cNvPr id="63" name="Rectangle 42"/>
          <p:cNvSpPr/>
          <p:nvPr/>
        </p:nvSpPr>
        <p:spPr>
          <a:xfrm flipH="1">
            <a:off x="7392144" y="4148189"/>
            <a:ext cx="2880320" cy="541561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>
              <a:defRPr/>
            </a:pPr>
            <a:r>
              <a:rPr lang="en-US" sz="10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This is a sample text. Insert your desired text here. Again, this is a dummy text, enter your own text here. </a:t>
            </a:r>
          </a:p>
        </p:txBody>
      </p:sp>
      <p:sp>
        <p:nvSpPr>
          <p:cNvPr id="64" name="Rectangle 42"/>
          <p:cNvSpPr/>
          <p:nvPr/>
        </p:nvSpPr>
        <p:spPr>
          <a:xfrm flipH="1">
            <a:off x="1807096" y="3017041"/>
            <a:ext cx="2880320" cy="541561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 algn="r">
              <a:defRPr/>
            </a:pPr>
            <a:r>
              <a:rPr lang="en-US" sz="10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This is a sample text. Insert your desired text here. Again, this is a dummy text, enter your own text here. </a:t>
            </a:r>
          </a:p>
        </p:txBody>
      </p:sp>
      <p:sp>
        <p:nvSpPr>
          <p:cNvPr id="65" name="Rectangle 42"/>
          <p:cNvSpPr/>
          <p:nvPr/>
        </p:nvSpPr>
        <p:spPr>
          <a:xfrm flipH="1">
            <a:off x="2817540" y="5218955"/>
            <a:ext cx="2880320" cy="541561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 algn="r">
              <a:defRPr/>
            </a:pPr>
            <a:r>
              <a:rPr lang="en-US" sz="10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This is a sample text. Insert your desired text here. Again, this is a dummy text, enter your own text here. </a:t>
            </a:r>
          </a:p>
        </p:txBody>
      </p:sp>
      <p:sp>
        <p:nvSpPr>
          <p:cNvPr id="66" name="TextBox 65"/>
          <p:cNvSpPr txBox="1"/>
          <p:nvPr/>
        </p:nvSpPr>
        <p:spPr>
          <a:xfrm>
            <a:off x="5529566" y="3618563"/>
            <a:ext cx="97074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Sample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ctr"/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TEXT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空心弧 7"/>
          <p:cNvSpPr/>
          <p:nvPr/>
        </p:nvSpPr>
        <p:spPr>
          <a:xfrm rot="350506">
            <a:off x="4894486" y="2749185"/>
            <a:ext cx="790946" cy="963770"/>
          </a:xfrm>
          <a:custGeom>
            <a:avLst/>
            <a:gdLst/>
            <a:ahLst/>
            <a:cxnLst/>
            <a:rect l="l" t="t" r="r" b="b"/>
            <a:pathLst>
              <a:path w="790946" h="963770">
                <a:moveTo>
                  <a:pt x="582091" y="8357"/>
                </a:moveTo>
                <a:cubicBezTo>
                  <a:pt x="623974" y="1987"/>
                  <a:pt x="668071" y="-1237"/>
                  <a:pt x="713095" y="439"/>
                </a:cubicBezTo>
                <a:cubicBezTo>
                  <a:pt x="738823" y="1398"/>
                  <a:pt x="764854" y="3955"/>
                  <a:pt x="790946" y="8439"/>
                </a:cubicBezTo>
                <a:cubicBezTo>
                  <a:pt x="601419" y="120008"/>
                  <a:pt x="542027" y="142299"/>
                  <a:pt x="464999" y="276347"/>
                </a:cubicBezTo>
                <a:lnTo>
                  <a:pt x="425247" y="234713"/>
                </a:lnTo>
                <a:cubicBezTo>
                  <a:pt x="233539" y="423736"/>
                  <a:pt x="125812" y="681729"/>
                  <a:pt x="126257" y="950860"/>
                </a:cubicBezTo>
                <a:lnTo>
                  <a:pt x="72" y="963770"/>
                </a:lnTo>
                <a:cubicBezTo>
                  <a:pt x="-3379" y="655666"/>
                  <a:pt x="118741" y="359548"/>
                  <a:pt x="338364" y="143713"/>
                </a:cubicBezTo>
                <a:lnTo>
                  <a:pt x="299758" y="103279"/>
                </a:lnTo>
                <a:cubicBezTo>
                  <a:pt x="350730" y="74890"/>
                  <a:pt x="456442" y="27467"/>
                  <a:pt x="582091" y="8357"/>
                </a:cubicBezTo>
                <a:close/>
              </a:path>
            </a:pathLst>
          </a:custGeom>
          <a:solidFill>
            <a:srgbClr val="EFEFEF"/>
          </a:solidFill>
          <a:ln w="12700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01600" dist="38100" dir="8160000" algn="tr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空心弧 7"/>
          <p:cNvSpPr/>
          <p:nvPr/>
        </p:nvSpPr>
        <p:spPr>
          <a:xfrm rot="16647790" flipH="1" flipV="1">
            <a:off x="6250783" y="2614208"/>
            <a:ext cx="790946" cy="963770"/>
          </a:xfrm>
          <a:custGeom>
            <a:avLst/>
            <a:gdLst/>
            <a:ahLst/>
            <a:cxnLst/>
            <a:rect l="l" t="t" r="r" b="b"/>
            <a:pathLst>
              <a:path w="790946" h="963770">
                <a:moveTo>
                  <a:pt x="582091" y="8357"/>
                </a:moveTo>
                <a:cubicBezTo>
                  <a:pt x="623974" y="1987"/>
                  <a:pt x="668071" y="-1237"/>
                  <a:pt x="713095" y="439"/>
                </a:cubicBezTo>
                <a:cubicBezTo>
                  <a:pt x="738823" y="1398"/>
                  <a:pt x="764854" y="3955"/>
                  <a:pt x="790946" y="8439"/>
                </a:cubicBezTo>
                <a:cubicBezTo>
                  <a:pt x="601419" y="120008"/>
                  <a:pt x="542027" y="142299"/>
                  <a:pt x="464999" y="276347"/>
                </a:cubicBezTo>
                <a:lnTo>
                  <a:pt x="425247" y="234713"/>
                </a:lnTo>
                <a:cubicBezTo>
                  <a:pt x="233539" y="423736"/>
                  <a:pt x="125812" y="681729"/>
                  <a:pt x="126257" y="950860"/>
                </a:cubicBezTo>
                <a:lnTo>
                  <a:pt x="72" y="963770"/>
                </a:lnTo>
                <a:cubicBezTo>
                  <a:pt x="-3379" y="655666"/>
                  <a:pt x="118741" y="359548"/>
                  <a:pt x="338364" y="143713"/>
                </a:cubicBezTo>
                <a:lnTo>
                  <a:pt x="299758" y="103279"/>
                </a:lnTo>
                <a:cubicBezTo>
                  <a:pt x="350730" y="74890"/>
                  <a:pt x="456442" y="27467"/>
                  <a:pt x="582091" y="8357"/>
                </a:cubicBezTo>
                <a:close/>
              </a:path>
            </a:pathLst>
          </a:custGeom>
          <a:solidFill>
            <a:srgbClr val="EFEFEF"/>
          </a:solidFill>
          <a:ln w="12700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01600" dist="38100" dir="8160000" algn="tr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空心弧 7"/>
          <p:cNvSpPr/>
          <p:nvPr/>
        </p:nvSpPr>
        <p:spPr>
          <a:xfrm rot="308105" flipH="1" flipV="1">
            <a:off x="6367489" y="4006350"/>
            <a:ext cx="790946" cy="963770"/>
          </a:xfrm>
          <a:custGeom>
            <a:avLst/>
            <a:gdLst/>
            <a:ahLst/>
            <a:cxnLst/>
            <a:rect l="l" t="t" r="r" b="b"/>
            <a:pathLst>
              <a:path w="790946" h="963770">
                <a:moveTo>
                  <a:pt x="582091" y="8357"/>
                </a:moveTo>
                <a:cubicBezTo>
                  <a:pt x="623974" y="1987"/>
                  <a:pt x="668071" y="-1237"/>
                  <a:pt x="713095" y="439"/>
                </a:cubicBezTo>
                <a:cubicBezTo>
                  <a:pt x="738823" y="1398"/>
                  <a:pt x="764854" y="3955"/>
                  <a:pt x="790946" y="8439"/>
                </a:cubicBezTo>
                <a:cubicBezTo>
                  <a:pt x="601419" y="120008"/>
                  <a:pt x="542027" y="142299"/>
                  <a:pt x="464999" y="276347"/>
                </a:cubicBezTo>
                <a:lnTo>
                  <a:pt x="425247" y="234713"/>
                </a:lnTo>
                <a:cubicBezTo>
                  <a:pt x="233539" y="423736"/>
                  <a:pt x="125812" y="681729"/>
                  <a:pt x="126257" y="950860"/>
                </a:cubicBezTo>
                <a:lnTo>
                  <a:pt x="72" y="963770"/>
                </a:lnTo>
                <a:cubicBezTo>
                  <a:pt x="-3379" y="655666"/>
                  <a:pt x="118741" y="359548"/>
                  <a:pt x="338364" y="143713"/>
                </a:cubicBezTo>
                <a:lnTo>
                  <a:pt x="299758" y="103279"/>
                </a:lnTo>
                <a:cubicBezTo>
                  <a:pt x="350730" y="74890"/>
                  <a:pt x="456442" y="27467"/>
                  <a:pt x="582091" y="8357"/>
                </a:cubicBezTo>
                <a:close/>
              </a:path>
            </a:pathLst>
          </a:custGeom>
          <a:solidFill>
            <a:srgbClr val="EFEFEF"/>
          </a:solidFill>
          <a:ln w="12700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01600" dist="38100" dir="8160000" algn="tr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空心弧 7"/>
          <p:cNvSpPr/>
          <p:nvPr/>
        </p:nvSpPr>
        <p:spPr>
          <a:xfrm rot="5610603" flipH="1" flipV="1">
            <a:off x="5036569" y="4103149"/>
            <a:ext cx="790946" cy="963770"/>
          </a:xfrm>
          <a:custGeom>
            <a:avLst/>
            <a:gdLst/>
            <a:ahLst/>
            <a:cxnLst/>
            <a:rect l="l" t="t" r="r" b="b"/>
            <a:pathLst>
              <a:path w="790946" h="963770">
                <a:moveTo>
                  <a:pt x="582091" y="8357"/>
                </a:moveTo>
                <a:cubicBezTo>
                  <a:pt x="623974" y="1987"/>
                  <a:pt x="668071" y="-1237"/>
                  <a:pt x="713095" y="439"/>
                </a:cubicBezTo>
                <a:cubicBezTo>
                  <a:pt x="738823" y="1398"/>
                  <a:pt x="764854" y="3955"/>
                  <a:pt x="790946" y="8439"/>
                </a:cubicBezTo>
                <a:cubicBezTo>
                  <a:pt x="601419" y="120008"/>
                  <a:pt x="542027" y="142299"/>
                  <a:pt x="464999" y="276347"/>
                </a:cubicBezTo>
                <a:lnTo>
                  <a:pt x="425247" y="234713"/>
                </a:lnTo>
                <a:cubicBezTo>
                  <a:pt x="233539" y="423736"/>
                  <a:pt x="125812" y="681729"/>
                  <a:pt x="126257" y="950860"/>
                </a:cubicBezTo>
                <a:lnTo>
                  <a:pt x="72" y="963770"/>
                </a:lnTo>
                <a:cubicBezTo>
                  <a:pt x="-3379" y="655666"/>
                  <a:pt x="118741" y="359548"/>
                  <a:pt x="338364" y="143713"/>
                </a:cubicBezTo>
                <a:lnTo>
                  <a:pt x="299758" y="103279"/>
                </a:lnTo>
                <a:cubicBezTo>
                  <a:pt x="350730" y="74890"/>
                  <a:pt x="456442" y="27467"/>
                  <a:pt x="582091" y="8357"/>
                </a:cubicBezTo>
                <a:close/>
              </a:path>
            </a:pathLst>
          </a:custGeom>
          <a:solidFill>
            <a:srgbClr val="EFEFEF"/>
          </a:solidFill>
          <a:ln w="12700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01600" dist="38100" dir="8160000" algn="tr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1761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81200" y="274638"/>
            <a:ext cx="8229600" cy="922114"/>
          </a:xfrm>
        </p:spPr>
        <p:txBody>
          <a:bodyPr>
            <a:normAutofit/>
          </a:bodyPr>
          <a:lstStyle/>
          <a:p>
            <a:pPr algn="l"/>
            <a:r>
              <a:rPr lang="en-US" altLang="zh-CN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 TO </a:t>
            </a:r>
            <a:r>
              <a:rPr lang="en-US" altLang="zh-CN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 TITLE IN HERE 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1919289" y="1196752"/>
            <a:ext cx="8353425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对角圆角矩形 11"/>
          <p:cNvSpPr/>
          <p:nvPr/>
        </p:nvSpPr>
        <p:spPr>
          <a:xfrm flipH="1">
            <a:off x="6384033" y="1761210"/>
            <a:ext cx="3696771" cy="1811807"/>
          </a:xfrm>
          <a:prstGeom prst="round2DiagRect">
            <a:avLst>
              <a:gd name="adj1" fmla="val 31785"/>
              <a:gd name="adj2" fmla="val 0"/>
            </a:avLst>
          </a:prstGeom>
          <a:solidFill>
            <a:srgbClr val="EFEFEF"/>
          </a:solidFill>
          <a:ln w="19050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384032" y="1761208"/>
            <a:ext cx="720080" cy="720080"/>
          </a:xfrm>
          <a:prstGeom prst="rect">
            <a:avLst/>
          </a:prstGeom>
          <a:solidFill>
            <a:srgbClr val="D9E021"/>
          </a:solidFill>
          <a:ln w="19050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TextBox 13"/>
          <p:cNvSpPr txBox="1"/>
          <p:nvPr/>
        </p:nvSpPr>
        <p:spPr>
          <a:xfrm>
            <a:off x="7094274" y="1890417"/>
            <a:ext cx="6004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>
                <a:solidFill>
                  <a:srgbClr val="D9E02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02</a:t>
            </a:r>
            <a:endParaRPr lang="zh-CN" altLang="en-US" sz="2400" b="1" dirty="0">
              <a:solidFill>
                <a:srgbClr val="D9E02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Rectangle 42"/>
          <p:cNvSpPr/>
          <p:nvPr/>
        </p:nvSpPr>
        <p:spPr>
          <a:xfrm flipH="1">
            <a:off x="6816004" y="2631854"/>
            <a:ext cx="2880320" cy="815079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>
              <a:defRPr/>
            </a:pPr>
            <a:r>
              <a:rPr lang="en-US" sz="12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This is a sample text. Insert your desired text here. Again, this is a dummy text, enter your own text here. </a:t>
            </a:r>
          </a:p>
        </p:txBody>
      </p:sp>
      <p:sp>
        <p:nvSpPr>
          <p:cNvPr id="16" name="Rectangle 42"/>
          <p:cNvSpPr/>
          <p:nvPr/>
        </p:nvSpPr>
        <p:spPr>
          <a:xfrm flipH="1">
            <a:off x="7637996" y="2024688"/>
            <a:ext cx="2058328" cy="253222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r>
              <a:rPr lang="en-US" altLang="zh-CN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TEXT HERE</a:t>
            </a:r>
            <a:endParaRPr lang="zh-CN" altLang="en-US" sz="16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279577" y="1761210"/>
            <a:ext cx="3696771" cy="1811807"/>
            <a:chOff x="755576" y="1761209"/>
            <a:chExt cx="3696771" cy="1811807"/>
          </a:xfrm>
        </p:grpSpPr>
        <p:sp>
          <p:nvSpPr>
            <p:cNvPr id="3" name="对角圆角矩形 2"/>
            <p:cNvSpPr/>
            <p:nvPr/>
          </p:nvSpPr>
          <p:spPr>
            <a:xfrm>
              <a:off x="755576" y="1761209"/>
              <a:ext cx="3696771" cy="1811807"/>
            </a:xfrm>
            <a:prstGeom prst="round2DiagRect">
              <a:avLst>
                <a:gd name="adj1" fmla="val 31785"/>
                <a:gd name="adj2" fmla="val 0"/>
              </a:avLst>
            </a:prstGeom>
            <a:solidFill>
              <a:srgbClr val="EFEFEF"/>
            </a:solidFill>
            <a:ln w="1905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3732267" y="1761209"/>
              <a:ext cx="720080" cy="720080"/>
            </a:xfrm>
            <a:prstGeom prst="rect">
              <a:avLst/>
            </a:prstGeom>
            <a:solidFill>
              <a:srgbClr val="FF9528"/>
            </a:solidFill>
            <a:ln w="1905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3131840" y="1890416"/>
              <a:ext cx="60042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>
                  <a:solidFill>
                    <a:srgbClr val="FF9528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01</a:t>
              </a:r>
              <a:endParaRPr lang="zh-CN" altLang="en-US" sz="2400" b="1" dirty="0">
                <a:solidFill>
                  <a:srgbClr val="FF9528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" name="Rectangle 42"/>
            <p:cNvSpPr/>
            <p:nvPr/>
          </p:nvSpPr>
          <p:spPr>
            <a:xfrm flipH="1">
              <a:off x="1187548" y="2631853"/>
              <a:ext cx="2880320" cy="815079"/>
            </a:xfrm>
            <a:prstGeom prst="rect">
              <a:avLst/>
            </a:prstGeom>
            <a:noFill/>
            <a:ln w="12700" cap="flat" cmpd="sng" algn="ctr">
              <a:noFill/>
              <a:prstDash val="solid"/>
            </a:ln>
            <a:effectLst/>
          </p:spPr>
          <p:txBody>
            <a:bodyPr lIns="91440" tIns="0" rIns="91440" bIns="0" rtlCol="0" anchor="t"/>
            <a:lstStyle/>
            <a:p>
              <a:pPr>
                <a:defRPr/>
              </a:pPr>
              <a:r>
                <a:rPr lang="en-US" sz="1200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cs typeface="Arial" pitchFamily="34" charset="0"/>
                </a:rPr>
                <a:t>This is a sample text. Insert your desired text here. Again, this is a dummy text, enter your own text here. </a:t>
              </a:r>
            </a:p>
          </p:txBody>
        </p:sp>
        <p:sp>
          <p:nvSpPr>
            <p:cNvPr id="9" name="Rectangle 42"/>
            <p:cNvSpPr/>
            <p:nvPr/>
          </p:nvSpPr>
          <p:spPr>
            <a:xfrm flipH="1">
              <a:off x="1217528" y="2024688"/>
              <a:ext cx="2058328" cy="253222"/>
            </a:xfrm>
            <a:prstGeom prst="rect">
              <a:avLst/>
            </a:prstGeom>
            <a:noFill/>
            <a:ln w="12700" cap="flat" cmpd="sng" algn="ctr">
              <a:noFill/>
              <a:prstDash val="solid"/>
            </a:ln>
            <a:effectLst/>
          </p:spPr>
          <p:txBody>
            <a:bodyPr lIns="91440" tIns="0" rIns="91440" bIns="0" rtlCol="0" anchor="t"/>
            <a:lstStyle/>
            <a:p>
              <a:r>
                <a:rPr lang="en-US" altLang="zh-CN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YOUR TEXT HERE</a:t>
              </a:r>
              <a:endPara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8" name="对角圆角矩形 17"/>
          <p:cNvSpPr/>
          <p:nvPr/>
        </p:nvSpPr>
        <p:spPr>
          <a:xfrm>
            <a:off x="6384033" y="4005065"/>
            <a:ext cx="3696771" cy="1811807"/>
          </a:xfrm>
          <a:prstGeom prst="round2DiagRect">
            <a:avLst>
              <a:gd name="adj1" fmla="val 31785"/>
              <a:gd name="adj2" fmla="val 0"/>
            </a:avLst>
          </a:prstGeom>
          <a:solidFill>
            <a:srgbClr val="EFEFEF"/>
          </a:solidFill>
          <a:ln w="19050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6374193" y="5096791"/>
            <a:ext cx="720080" cy="720080"/>
          </a:xfrm>
          <a:prstGeom prst="rect">
            <a:avLst/>
          </a:prstGeom>
          <a:solidFill>
            <a:srgbClr val="37AEF4"/>
          </a:solidFill>
          <a:ln w="19050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TextBox 19"/>
          <p:cNvSpPr txBox="1"/>
          <p:nvPr/>
        </p:nvSpPr>
        <p:spPr>
          <a:xfrm>
            <a:off x="7094273" y="5225999"/>
            <a:ext cx="6004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>
                <a:solidFill>
                  <a:srgbClr val="37AEF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04</a:t>
            </a:r>
            <a:endParaRPr lang="zh-CN" altLang="en-US" sz="2400" b="1" dirty="0">
              <a:solidFill>
                <a:srgbClr val="37AEF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Rectangle 42"/>
          <p:cNvSpPr/>
          <p:nvPr/>
        </p:nvSpPr>
        <p:spPr>
          <a:xfrm flipH="1">
            <a:off x="6816004" y="4365104"/>
            <a:ext cx="2880320" cy="815079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>
              <a:defRPr/>
            </a:pPr>
            <a:r>
              <a:rPr lang="en-US" sz="12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This is a sample text. Insert your desired text here. Again, this is a dummy text, enter your own text here. </a:t>
            </a:r>
          </a:p>
        </p:txBody>
      </p:sp>
      <p:sp>
        <p:nvSpPr>
          <p:cNvPr id="22" name="Rectangle 42"/>
          <p:cNvSpPr/>
          <p:nvPr/>
        </p:nvSpPr>
        <p:spPr>
          <a:xfrm flipH="1">
            <a:off x="7621015" y="5330220"/>
            <a:ext cx="2058328" cy="253222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r>
              <a:rPr lang="en-US" altLang="zh-CN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TEXT HERE</a:t>
            </a:r>
            <a:endParaRPr lang="zh-CN" altLang="en-US" sz="16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对角圆角矩形 23"/>
          <p:cNvSpPr/>
          <p:nvPr/>
        </p:nvSpPr>
        <p:spPr>
          <a:xfrm flipV="1">
            <a:off x="2279577" y="4005065"/>
            <a:ext cx="3696771" cy="1811807"/>
          </a:xfrm>
          <a:prstGeom prst="round2DiagRect">
            <a:avLst>
              <a:gd name="adj1" fmla="val 31785"/>
              <a:gd name="adj2" fmla="val 0"/>
            </a:avLst>
          </a:prstGeom>
          <a:solidFill>
            <a:srgbClr val="EFEFEF"/>
          </a:solidFill>
          <a:ln w="19050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5256267" y="5096791"/>
            <a:ext cx="720080" cy="720080"/>
          </a:xfrm>
          <a:prstGeom prst="rect">
            <a:avLst/>
          </a:prstGeom>
          <a:solidFill>
            <a:srgbClr val="79CA46"/>
          </a:solidFill>
          <a:ln w="19050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TextBox 25"/>
          <p:cNvSpPr txBox="1"/>
          <p:nvPr/>
        </p:nvSpPr>
        <p:spPr>
          <a:xfrm>
            <a:off x="4655841" y="5229123"/>
            <a:ext cx="6004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>
                <a:solidFill>
                  <a:srgbClr val="79CA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03</a:t>
            </a:r>
            <a:endParaRPr lang="zh-CN" altLang="en-US" sz="2400" b="1" dirty="0">
              <a:solidFill>
                <a:srgbClr val="79CA4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Rectangle 42"/>
          <p:cNvSpPr/>
          <p:nvPr/>
        </p:nvSpPr>
        <p:spPr>
          <a:xfrm flipH="1">
            <a:off x="2711548" y="4365103"/>
            <a:ext cx="2880320" cy="815079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>
              <a:defRPr/>
            </a:pPr>
            <a:r>
              <a:rPr lang="en-US" sz="12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This is a sample text. Insert your desired text here. Again, this is a dummy text, enter your own text here. </a:t>
            </a:r>
          </a:p>
        </p:txBody>
      </p:sp>
      <p:sp>
        <p:nvSpPr>
          <p:cNvPr id="28" name="Rectangle 42"/>
          <p:cNvSpPr/>
          <p:nvPr/>
        </p:nvSpPr>
        <p:spPr>
          <a:xfrm flipH="1">
            <a:off x="2741528" y="5363394"/>
            <a:ext cx="2058328" cy="253222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r>
              <a:rPr lang="en-US" altLang="zh-CN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TEXT HERE</a:t>
            </a:r>
            <a:endParaRPr lang="zh-CN" altLang="en-US" sz="16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Freeform 130"/>
          <p:cNvSpPr>
            <a:spLocks noEditPoints="1"/>
          </p:cNvSpPr>
          <p:nvPr/>
        </p:nvSpPr>
        <p:spPr bwMode="auto">
          <a:xfrm>
            <a:off x="6514364" y="5283242"/>
            <a:ext cx="439738" cy="333375"/>
          </a:xfrm>
          <a:custGeom>
            <a:avLst/>
            <a:gdLst>
              <a:gd name="T0" fmla="*/ 138 w 277"/>
              <a:gd name="T1" fmla="*/ 183 h 210"/>
              <a:gd name="T2" fmla="*/ 212 w 277"/>
              <a:gd name="T3" fmla="*/ 156 h 210"/>
              <a:gd name="T4" fmla="*/ 209 w 277"/>
              <a:gd name="T5" fmla="*/ 171 h 210"/>
              <a:gd name="T6" fmla="*/ 200 w 277"/>
              <a:gd name="T7" fmla="*/ 182 h 210"/>
              <a:gd name="T8" fmla="*/ 170 w 277"/>
              <a:gd name="T9" fmla="*/ 196 h 210"/>
              <a:gd name="T10" fmla="*/ 146 w 277"/>
              <a:gd name="T11" fmla="*/ 209 h 210"/>
              <a:gd name="T12" fmla="*/ 129 w 277"/>
              <a:gd name="T13" fmla="*/ 209 h 210"/>
              <a:gd name="T14" fmla="*/ 105 w 277"/>
              <a:gd name="T15" fmla="*/ 194 h 210"/>
              <a:gd name="T16" fmla="*/ 70 w 277"/>
              <a:gd name="T17" fmla="*/ 176 h 210"/>
              <a:gd name="T18" fmla="*/ 51 w 277"/>
              <a:gd name="T19" fmla="*/ 153 h 210"/>
              <a:gd name="T20" fmla="*/ 248 w 277"/>
              <a:gd name="T21" fmla="*/ 98 h 210"/>
              <a:gd name="T22" fmla="*/ 251 w 277"/>
              <a:gd name="T23" fmla="*/ 103 h 210"/>
              <a:gd name="T24" fmla="*/ 255 w 277"/>
              <a:gd name="T25" fmla="*/ 124 h 210"/>
              <a:gd name="T26" fmla="*/ 256 w 277"/>
              <a:gd name="T27" fmla="*/ 161 h 210"/>
              <a:gd name="T28" fmla="*/ 253 w 277"/>
              <a:gd name="T29" fmla="*/ 193 h 210"/>
              <a:gd name="T30" fmla="*/ 248 w 277"/>
              <a:gd name="T31" fmla="*/ 197 h 210"/>
              <a:gd name="T32" fmla="*/ 243 w 277"/>
              <a:gd name="T33" fmla="*/ 197 h 210"/>
              <a:gd name="T34" fmla="*/ 238 w 277"/>
              <a:gd name="T35" fmla="*/ 196 h 210"/>
              <a:gd name="T36" fmla="*/ 234 w 277"/>
              <a:gd name="T37" fmla="*/ 192 h 210"/>
              <a:gd name="T38" fmla="*/ 238 w 277"/>
              <a:gd name="T39" fmla="*/ 165 h 210"/>
              <a:gd name="T40" fmla="*/ 237 w 277"/>
              <a:gd name="T41" fmla="*/ 130 h 210"/>
              <a:gd name="T42" fmla="*/ 232 w 277"/>
              <a:gd name="T43" fmla="*/ 114 h 210"/>
              <a:gd name="T44" fmla="*/ 229 w 277"/>
              <a:gd name="T45" fmla="*/ 109 h 210"/>
              <a:gd name="T46" fmla="*/ 143 w 277"/>
              <a:gd name="T47" fmla="*/ 0 h 210"/>
              <a:gd name="T48" fmla="*/ 270 w 277"/>
              <a:gd name="T49" fmla="*/ 68 h 210"/>
              <a:gd name="T50" fmla="*/ 275 w 277"/>
              <a:gd name="T51" fmla="*/ 74 h 210"/>
              <a:gd name="T52" fmla="*/ 275 w 277"/>
              <a:gd name="T53" fmla="*/ 80 h 210"/>
              <a:gd name="T54" fmla="*/ 270 w 277"/>
              <a:gd name="T55" fmla="*/ 87 h 210"/>
              <a:gd name="T56" fmla="*/ 162 w 277"/>
              <a:gd name="T57" fmla="*/ 70 h 210"/>
              <a:gd name="T58" fmla="*/ 148 w 277"/>
              <a:gd name="T59" fmla="*/ 61 h 210"/>
              <a:gd name="T60" fmla="*/ 124 w 277"/>
              <a:gd name="T61" fmla="*/ 62 h 210"/>
              <a:gd name="T62" fmla="*/ 111 w 277"/>
              <a:gd name="T63" fmla="*/ 75 h 210"/>
              <a:gd name="T64" fmla="*/ 124 w 277"/>
              <a:gd name="T65" fmla="*/ 89 h 210"/>
              <a:gd name="T66" fmla="*/ 143 w 277"/>
              <a:gd name="T67" fmla="*/ 91 h 210"/>
              <a:gd name="T68" fmla="*/ 229 w 277"/>
              <a:gd name="T69" fmla="*/ 109 h 210"/>
              <a:gd name="T70" fmla="*/ 143 w 277"/>
              <a:gd name="T71" fmla="*/ 155 h 210"/>
              <a:gd name="T72" fmla="*/ 121 w 277"/>
              <a:gd name="T73" fmla="*/ 151 h 210"/>
              <a:gd name="T74" fmla="*/ 2 w 277"/>
              <a:gd name="T75" fmla="*/ 83 h 210"/>
              <a:gd name="T76" fmla="*/ 0 w 277"/>
              <a:gd name="T77" fmla="*/ 77 h 210"/>
              <a:gd name="T78" fmla="*/ 2 w 277"/>
              <a:gd name="T79" fmla="*/ 70 h 210"/>
              <a:gd name="T80" fmla="*/ 121 w 277"/>
              <a:gd name="T81" fmla="*/ 3 h 210"/>
              <a:gd name="T82" fmla="*/ 143 w 277"/>
              <a:gd name="T83" fmla="*/ 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77" h="210">
                <a:moveTo>
                  <a:pt x="44" y="135"/>
                </a:moveTo>
                <a:lnTo>
                  <a:pt x="138" y="183"/>
                </a:lnTo>
                <a:lnTo>
                  <a:pt x="215" y="146"/>
                </a:lnTo>
                <a:lnTo>
                  <a:pt x="212" y="156"/>
                </a:lnTo>
                <a:lnTo>
                  <a:pt x="211" y="165"/>
                </a:lnTo>
                <a:lnTo>
                  <a:pt x="209" y="171"/>
                </a:lnTo>
                <a:lnTo>
                  <a:pt x="206" y="176"/>
                </a:lnTo>
                <a:lnTo>
                  <a:pt x="200" y="182"/>
                </a:lnTo>
                <a:lnTo>
                  <a:pt x="188" y="187"/>
                </a:lnTo>
                <a:lnTo>
                  <a:pt x="170" y="196"/>
                </a:lnTo>
                <a:lnTo>
                  <a:pt x="157" y="203"/>
                </a:lnTo>
                <a:lnTo>
                  <a:pt x="146" y="209"/>
                </a:lnTo>
                <a:lnTo>
                  <a:pt x="138" y="210"/>
                </a:lnTo>
                <a:lnTo>
                  <a:pt x="129" y="209"/>
                </a:lnTo>
                <a:lnTo>
                  <a:pt x="119" y="202"/>
                </a:lnTo>
                <a:lnTo>
                  <a:pt x="105" y="194"/>
                </a:lnTo>
                <a:lnTo>
                  <a:pt x="87" y="185"/>
                </a:lnTo>
                <a:lnTo>
                  <a:pt x="70" y="176"/>
                </a:lnTo>
                <a:lnTo>
                  <a:pt x="59" y="166"/>
                </a:lnTo>
                <a:lnTo>
                  <a:pt x="51" y="153"/>
                </a:lnTo>
                <a:lnTo>
                  <a:pt x="44" y="135"/>
                </a:lnTo>
                <a:close/>
                <a:moveTo>
                  <a:pt x="248" y="98"/>
                </a:moveTo>
                <a:lnTo>
                  <a:pt x="250" y="100"/>
                </a:lnTo>
                <a:lnTo>
                  <a:pt x="251" y="103"/>
                </a:lnTo>
                <a:lnTo>
                  <a:pt x="253" y="111"/>
                </a:lnTo>
                <a:lnTo>
                  <a:pt x="255" y="124"/>
                </a:lnTo>
                <a:lnTo>
                  <a:pt x="256" y="141"/>
                </a:lnTo>
                <a:lnTo>
                  <a:pt x="256" y="161"/>
                </a:lnTo>
                <a:lnTo>
                  <a:pt x="253" y="189"/>
                </a:lnTo>
                <a:lnTo>
                  <a:pt x="253" y="193"/>
                </a:lnTo>
                <a:lnTo>
                  <a:pt x="251" y="196"/>
                </a:lnTo>
                <a:lnTo>
                  <a:pt x="248" y="197"/>
                </a:lnTo>
                <a:lnTo>
                  <a:pt x="246" y="197"/>
                </a:lnTo>
                <a:lnTo>
                  <a:pt x="243" y="197"/>
                </a:lnTo>
                <a:lnTo>
                  <a:pt x="241" y="197"/>
                </a:lnTo>
                <a:lnTo>
                  <a:pt x="238" y="196"/>
                </a:lnTo>
                <a:lnTo>
                  <a:pt x="235" y="193"/>
                </a:lnTo>
                <a:lnTo>
                  <a:pt x="234" y="192"/>
                </a:lnTo>
                <a:lnTo>
                  <a:pt x="234" y="191"/>
                </a:lnTo>
                <a:lnTo>
                  <a:pt x="238" y="165"/>
                </a:lnTo>
                <a:lnTo>
                  <a:pt x="238" y="146"/>
                </a:lnTo>
                <a:lnTo>
                  <a:pt x="237" y="130"/>
                </a:lnTo>
                <a:lnTo>
                  <a:pt x="234" y="120"/>
                </a:lnTo>
                <a:lnTo>
                  <a:pt x="232" y="114"/>
                </a:lnTo>
                <a:lnTo>
                  <a:pt x="230" y="110"/>
                </a:lnTo>
                <a:lnTo>
                  <a:pt x="229" y="109"/>
                </a:lnTo>
                <a:lnTo>
                  <a:pt x="248" y="98"/>
                </a:lnTo>
                <a:close/>
                <a:moveTo>
                  <a:pt x="143" y="0"/>
                </a:moveTo>
                <a:lnTo>
                  <a:pt x="155" y="3"/>
                </a:lnTo>
                <a:lnTo>
                  <a:pt x="270" y="68"/>
                </a:lnTo>
                <a:lnTo>
                  <a:pt x="274" y="70"/>
                </a:lnTo>
                <a:lnTo>
                  <a:pt x="275" y="74"/>
                </a:lnTo>
                <a:lnTo>
                  <a:pt x="277" y="77"/>
                </a:lnTo>
                <a:lnTo>
                  <a:pt x="275" y="80"/>
                </a:lnTo>
                <a:lnTo>
                  <a:pt x="274" y="83"/>
                </a:lnTo>
                <a:lnTo>
                  <a:pt x="270" y="87"/>
                </a:lnTo>
                <a:lnTo>
                  <a:pt x="248" y="98"/>
                </a:lnTo>
                <a:lnTo>
                  <a:pt x="162" y="70"/>
                </a:lnTo>
                <a:lnTo>
                  <a:pt x="157" y="65"/>
                </a:lnTo>
                <a:lnTo>
                  <a:pt x="148" y="61"/>
                </a:lnTo>
                <a:lnTo>
                  <a:pt x="138" y="60"/>
                </a:lnTo>
                <a:lnTo>
                  <a:pt x="124" y="62"/>
                </a:lnTo>
                <a:lnTo>
                  <a:pt x="115" y="68"/>
                </a:lnTo>
                <a:lnTo>
                  <a:pt x="111" y="75"/>
                </a:lnTo>
                <a:lnTo>
                  <a:pt x="115" y="83"/>
                </a:lnTo>
                <a:lnTo>
                  <a:pt x="124" y="89"/>
                </a:lnTo>
                <a:lnTo>
                  <a:pt x="138" y="92"/>
                </a:lnTo>
                <a:lnTo>
                  <a:pt x="143" y="91"/>
                </a:lnTo>
                <a:lnTo>
                  <a:pt x="148" y="91"/>
                </a:lnTo>
                <a:lnTo>
                  <a:pt x="229" y="109"/>
                </a:lnTo>
                <a:lnTo>
                  <a:pt x="155" y="151"/>
                </a:lnTo>
                <a:lnTo>
                  <a:pt x="143" y="155"/>
                </a:lnTo>
                <a:lnTo>
                  <a:pt x="132" y="155"/>
                </a:lnTo>
                <a:lnTo>
                  <a:pt x="121" y="151"/>
                </a:lnTo>
                <a:lnTo>
                  <a:pt x="6" y="87"/>
                </a:lnTo>
                <a:lnTo>
                  <a:pt x="2" y="83"/>
                </a:lnTo>
                <a:lnTo>
                  <a:pt x="0" y="80"/>
                </a:lnTo>
                <a:lnTo>
                  <a:pt x="0" y="77"/>
                </a:lnTo>
                <a:lnTo>
                  <a:pt x="0" y="74"/>
                </a:lnTo>
                <a:lnTo>
                  <a:pt x="2" y="70"/>
                </a:lnTo>
                <a:lnTo>
                  <a:pt x="6" y="68"/>
                </a:lnTo>
                <a:lnTo>
                  <a:pt x="121" y="3"/>
                </a:lnTo>
                <a:lnTo>
                  <a:pt x="132" y="0"/>
                </a:lnTo>
                <a:lnTo>
                  <a:pt x="143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134"/>
          <p:cNvSpPr>
            <a:spLocks/>
          </p:cNvSpPr>
          <p:nvPr/>
        </p:nvSpPr>
        <p:spPr bwMode="auto">
          <a:xfrm>
            <a:off x="5486383" y="1925043"/>
            <a:ext cx="306388" cy="427038"/>
          </a:xfrm>
          <a:custGeom>
            <a:avLst/>
            <a:gdLst>
              <a:gd name="T0" fmla="*/ 64 w 193"/>
              <a:gd name="T1" fmla="*/ 3 h 269"/>
              <a:gd name="T2" fmla="*/ 192 w 193"/>
              <a:gd name="T3" fmla="*/ 69 h 269"/>
              <a:gd name="T4" fmla="*/ 193 w 193"/>
              <a:gd name="T5" fmla="*/ 75 h 269"/>
              <a:gd name="T6" fmla="*/ 193 w 193"/>
              <a:gd name="T7" fmla="*/ 235 h 269"/>
              <a:gd name="T8" fmla="*/ 187 w 193"/>
              <a:gd name="T9" fmla="*/ 240 h 269"/>
              <a:gd name="T10" fmla="*/ 181 w 193"/>
              <a:gd name="T11" fmla="*/ 241 h 269"/>
              <a:gd name="T12" fmla="*/ 174 w 193"/>
              <a:gd name="T13" fmla="*/ 239 h 269"/>
              <a:gd name="T14" fmla="*/ 170 w 193"/>
              <a:gd name="T15" fmla="*/ 235 h 269"/>
              <a:gd name="T16" fmla="*/ 170 w 193"/>
              <a:gd name="T17" fmla="*/ 139 h 269"/>
              <a:gd name="T18" fmla="*/ 170 w 193"/>
              <a:gd name="T19" fmla="*/ 103 h 269"/>
              <a:gd name="T20" fmla="*/ 170 w 193"/>
              <a:gd name="T21" fmla="*/ 86 h 269"/>
              <a:gd name="T22" fmla="*/ 169 w 193"/>
              <a:gd name="T23" fmla="*/ 83 h 269"/>
              <a:gd name="T24" fmla="*/ 166 w 193"/>
              <a:gd name="T25" fmla="*/ 81 h 269"/>
              <a:gd name="T26" fmla="*/ 154 w 193"/>
              <a:gd name="T27" fmla="*/ 75 h 269"/>
              <a:gd name="T28" fmla="*/ 125 w 193"/>
              <a:gd name="T29" fmla="*/ 59 h 269"/>
              <a:gd name="T30" fmla="*/ 93 w 193"/>
              <a:gd name="T31" fmla="*/ 42 h 269"/>
              <a:gd name="T32" fmla="*/ 65 w 193"/>
              <a:gd name="T33" fmla="*/ 27 h 269"/>
              <a:gd name="T34" fmla="*/ 55 w 193"/>
              <a:gd name="T35" fmla="*/ 21 h 269"/>
              <a:gd name="T36" fmla="*/ 50 w 193"/>
              <a:gd name="T37" fmla="*/ 21 h 269"/>
              <a:gd name="T38" fmla="*/ 41 w 193"/>
              <a:gd name="T39" fmla="*/ 22 h 269"/>
              <a:gd name="T40" fmla="*/ 29 w 193"/>
              <a:gd name="T41" fmla="*/ 27 h 269"/>
              <a:gd name="T42" fmla="*/ 22 w 193"/>
              <a:gd name="T43" fmla="*/ 33 h 269"/>
              <a:gd name="T44" fmla="*/ 133 w 193"/>
              <a:gd name="T45" fmla="*/ 100 h 269"/>
              <a:gd name="T46" fmla="*/ 138 w 193"/>
              <a:gd name="T47" fmla="*/ 104 h 269"/>
              <a:gd name="T48" fmla="*/ 138 w 193"/>
              <a:gd name="T49" fmla="*/ 260 h 269"/>
              <a:gd name="T50" fmla="*/ 136 w 193"/>
              <a:gd name="T51" fmla="*/ 265 h 269"/>
              <a:gd name="T52" fmla="*/ 131 w 193"/>
              <a:gd name="T53" fmla="*/ 268 h 269"/>
              <a:gd name="T54" fmla="*/ 125 w 193"/>
              <a:gd name="T55" fmla="*/ 268 h 269"/>
              <a:gd name="T56" fmla="*/ 119 w 193"/>
              <a:gd name="T57" fmla="*/ 265 h 269"/>
              <a:gd name="T58" fmla="*/ 98 w 193"/>
              <a:gd name="T59" fmla="*/ 251 h 269"/>
              <a:gd name="T60" fmla="*/ 68 w 193"/>
              <a:gd name="T61" fmla="*/ 232 h 269"/>
              <a:gd name="T62" fmla="*/ 36 w 193"/>
              <a:gd name="T63" fmla="*/ 213 h 269"/>
              <a:gd name="T64" fmla="*/ 14 w 193"/>
              <a:gd name="T65" fmla="*/ 199 h 269"/>
              <a:gd name="T66" fmla="*/ 6 w 193"/>
              <a:gd name="T67" fmla="*/ 194 h 269"/>
              <a:gd name="T68" fmla="*/ 2 w 193"/>
              <a:gd name="T69" fmla="*/ 189 h 269"/>
              <a:gd name="T70" fmla="*/ 0 w 193"/>
              <a:gd name="T71" fmla="*/ 41 h 269"/>
              <a:gd name="T72" fmla="*/ 0 w 193"/>
              <a:gd name="T73" fmla="*/ 36 h 269"/>
              <a:gd name="T74" fmla="*/ 4 w 193"/>
              <a:gd name="T75" fmla="*/ 27 h 269"/>
              <a:gd name="T76" fmla="*/ 20 w 193"/>
              <a:gd name="T77" fmla="*/ 12 h 269"/>
              <a:gd name="T78" fmla="*/ 43 w 193"/>
              <a:gd name="T79" fmla="*/ 1 h 2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93" h="269">
                <a:moveTo>
                  <a:pt x="55" y="0"/>
                </a:moveTo>
                <a:lnTo>
                  <a:pt x="64" y="3"/>
                </a:lnTo>
                <a:lnTo>
                  <a:pt x="190" y="67"/>
                </a:lnTo>
                <a:lnTo>
                  <a:pt x="192" y="69"/>
                </a:lnTo>
                <a:lnTo>
                  <a:pt x="193" y="72"/>
                </a:lnTo>
                <a:lnTo>
                  <a:pt x="193" y="75"/>
                </a:lnTo>
                <a:lnTo>
                  <a:pt x="193" y="231"/>
                </a:lnTo>
                <a:lnTo>
                  <a:pt x="193" y="235"/>
                </a:lnTo>
                <a:lnTo>
                  <a:pt x="191" y="239"/>
                </a:lnTo>
                <a:lnTo>
                  <a:pt x="187" y="240"/>
                </a:lnTo>
                <a:lnTo>
                  <a:pt x="183" y="241"/>
                </a:lnTo>
                <a:lnTo>
                  <a:pt x="181" y="241"/>
                </a:lnTo>
                <a:lnTo>
                  <a:pt x="177" y="240"/>
                </a:lnTo>
                <a:lnTo>
                  <a:pt x="174" y="239"/>
                </a:lnTo>
                <a:lnTo>
                  <a:pt x="172" y="237"/>
                </a:lnTo>
                <a:lnTo>
                  <a:pt x="170" y="235"/>
                </a:lnTo>
                <a:lnTo>
                  <a:pt x="170" y="231"/>
                </a:lnTo>
                <a:lnTo>
                  <a:pt x="170" y="139"/>
                </a:lnTo>
                <a:lnTo>
                  <a:pt x="170" y="119"/>
                </a:lnTo>
                <a:lnTo>
                  <a:pt x="170" y="103"/>
                </a:lnTo>
                <a:lnTo>
                  <a:pt x="170" y="91"/>
                </a:lnTo>
                <a:lnTo>
                  <a:pt x="170" y="86"/>
                </a:lnTo>
                <a:lnTo>
                  <a:pt x="170" y="85"/>
                </a:lnTo>
                <a:lnTo>
                  <a:pt x="169" y="83"/>
                </a:lnTo>
                <a:lnTo>
                  <a:pt x="169" y="82"/>
                </a:lnTo>
                <a:lnTo>
                  <a:pt x="166" y="81"/>
                </a:lnTo>
                <a:lnTo>
                  <a:pt x="163" y="80"/>
                </a:lnTo>
                <a:lnTo>
                  <a:pt x="154" y="75"/>
                </a:lnTo>
                <a:lnTo>
                  <a:pt x="141" y="68"/>
                </a:lnTo>
                <a:lnTo>
                  <a:pt x="125" y="59"/>
                </a:lnTo>
                <a:lnTo>
                  <a:pt x="109" y="50"/>
                </a:lnTo>
                <a:lnTo>
                  <a:pt x="93" y="42"/>
                </a:lnTo>
                <a:lnTo>
                  <a:pt x="78" y="33"/>
                </a:lnTo>
                <a:lnTo>
                  <a:pt x="65" y="27"/>
                </a:lnTo>
                <a:lnTo>
                  <a:pt x="57" y="23"/>
                </a:lnTo>
                <a:lnTo>
                  <a:pt x="55" y="21"/>
                </a:lnTo>
                <a:lnTo>
                  <a:pt x="52" y="21"/>
                </a:lnTo>
                <a:lnTo>
                  <a:pt x="50" y="21"/>
                </a:lnTo>
                <a:lnTo>
                  <a:pt x="46" y="21"/>
                </a:lnTo>
                <a:lnTo>
                  <a:pt x="41" y="22"/>
                </a:lnTo>
                <a:lnTo>
                  <a:pt x="36" y="23"/>
                </a:lnTo>
                <a:lnTo>
                  <a:pt x="29" y="27"/>
                </a:lnTo>
                <a:lnTo>
                  <a:pt x="25" y="31"/>
                </a:lnTo>
                <a:lnTo>
                  <a:pt x="22" y="33"/>
                </a:lnTo>
                <a:lnTo>
                  <a:pt x="20" y="36"/>
                </a:lnTo>
                <a:lnTo>
                  <a:pt x="133" y="100"/>
                </a:lnTo>
                <a:lnTo>
                  <a:pt x="136" y="101"/>
                </a:lnTo>
                <a:lnTo>
                  <a:pt x="138" y="104"/>
                </a:lnTo>
                <a:lnTo>
                  <a:pt x="138" y="108"/>
                </a:lnTo>
                <a:lnTo>
                  <a:pt x="138" y="260"/>
                </a:lnTo>
                <a:lnTo>
                  <a:pt x="138" y="263"/>
                </a:lnTo>
                <a:lnTo>
                  <a:pt x="136" y="265"/>
                </a:lnTo>
                <a:lnTo>
                  <a:pt x="133" y="268"/>
                </a:lnTo>
                <a:lnTo>
                  <a:pt x="131" y="268"/>
                </a:lnTo>
                <a:lnTo>
                  <a:pt x="128" y="269"/>
                </a:lnTo>
                <a:lnTo>
                  <a:pt x="125" y="268"/>
                </a:lnTo>
                <a:lnTo>
                  <a:pt x="123" y="268"/>
                </a:lnTo>
                <a:lnTo>
                  <a:pt x="119" y="265"/>
                </a:lnTo>
                <a:lnTo>
                  <a:pt x="111" y="260"/>
                </a:lnTo>
                <a:lnTo>
                  <a:pt x="98" y="251"/>
                </a:lnTo>
                <a:lnTo>
                  <a:pt x="83" y="242"/>
                </a:lnTo>
                <a:lnTo>
                  <a:pt x="68" y="232"/>
                </a:lnTo>
                <a:lnTo>
                  <a:pt x="51" y="222"/>
                </a:lnTo>
                <a:lnTo>
                  <a:pt x="36" y="213"/>
                </a:lnTo>
                <a:lnTo>
                  <a:pt x="23" y="205"/>
                </a:lnTo>
                <a:lnTo>
                  <a:pt x="14" y="199"/>
                </a:lnTo>
                <a:lnTo>
                  <a:pt x="9" y="196"/>
                </a:lnTo>
                <a:lnTo>
                  <a:pt x="6" y="194"/>
                </a:lnTo>
                <a:lnTo>
                  <a:pt x="4" y="191"/>
                </a:lnTo>
                <a:lnTo>
                  <a:pt x="2" y="189"/>
                </a:lnTo>
                <a:lnTo>
                  <a:pt x="1" y="186"/>
                </a:lnTo>
                <a:lnTo>
                  <a:pt x="0" y="41"/>
                </a:lnTo>
                <a:lnTo>
                  <a:pt x="0" y="39"/>
                </a:lnTo>
                <a:lnTo>
                  <a:pt x="0" y="36"/>
                </a:lnTo>
                <a:lnTo>
                  <a:pt x="1" y="31"/>
                </a:lnTo>
                <a:lnTo>
                  <a:pt x="4" y="27"/>
                </a:lnTo>
                <a:lnTo>
                  <a:pt x="10" y="19"/>
                </a:lnTo>
                <a:lnTo>
                  <a:pt x="20" y="12"/>
                </a:lnTo>
                <a:lnTo>
                  <a:pt x="31" y="5"/>
                </a:lnTo>
                <a:lnTo>
                  <a:pt x="43" y="1"/>
                </a:lnTo>
                <a:lnTo>
                  <a:pt x="55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Freeform 135"/>
          <p:cNvSpPr>
            <a:spLocks noEditPoints="1"/>
          </p:cNvSpPr>
          <p:nvPr/>
        </p:nvSpPr>
        <p:spPr bwMode="auto">
          <a:xfrm>
            <a:off x="6619453" y="1890417"/>
            <a:ext cx="249238" cy="447675"/>
          </a:xfrm>
          <a:custGeom>
            <a:avLst/>
            <a:gdLst>
              <a:gd name="T0" fmla="*/ 19 w 157"/>
              <a:gd name="T1" fmla="*/ 72 h 282"/>
              <a:gd name="T2" fmla="*/ 43 w 157"/>
              <a:gd name="T3" fmla="*/ 99 h 282"/>
              <a:gd name="T4" fmla="*/ 69 w 157"/>
              <a:gd name="T5" fmla="*/ 130 h 282"/>
              <a:gd name="T6" fmla="*/ 62 w 157"/>
              <a:gd name="T7" fmla="*/ 163 h 282"/>
              <a:gd name="T8" fmla="*/ 34 w 157"/>
              <a:gd name="T9" fmla="*/ 192 h 282"/>
              <a:gd name="T10" fmla="*/ 16 w 157"/>
              <a:gd name="T11" fmla="*/ 218 h 282"/>
              <a:gd name="T12" fmla="*/ 37 w 157"/>
              <a:gd name="T13" fmla="*/ 229 h 282"/>
              <a:gd name="T14" fmla="*/ 69 w 157"/>
              <a:gd name="T15" fmla="*/ 210 h 282"/>
              <a:gd name="T16" fmla="*/ 74 w 157"/>
              <a:gd name="T17" fmla="*/ 195 h 282"/>
              <a:gd name="T18" fmla="*/ 82 w 157"/>
              <a:gd name="T19" fmla="*/ 194 h 282"/>
              <a:gd name="T20" fmla="*/ 86 w 157"/>
              <a:gd name="T21" fmla="*/ 201 h 282"/>
              <a:gd name="T22" fmla="*/ 109 w 157"/>
              <a:gd name="T23" fmla="*/ 224 h 282"/>
              <a:gd name="T24" fmla="*/ 141 w 157"/>
              <a:gd name="T25" fmla="*/ 236 h 282"/>
              <a:gd name="T26" fmla="*/ 132 w 157"/>
              <a:gd name="T27" fmla="*/ 201 h 282"/>
              <a:gd name="T28" fmla="*/ 104 w 157"/>
              <a:gd name="T29" fmla="*/ 173 h 282"/>
              <a:gd name="T30" fmla="*/ 86 w 157"/>
              <a:gd name="T31" fmla="*/ 141 h 282"/>
              <a:gd name="T32" fmla="*/ 104 w 157"/>
              <a:gd name="T33" fmla="*/ 109 h 282"/>
              <a:gd name="T34" fmla="*/ 132 w 157"/>
              <a:gd name="T35" fmla="*/ 81 h 282"/>
              <a:gd name="T36" fmla="*/ 141 w 157"/>
              <a:gd name="T37" fmla="*/ 50 h 282"/>
              <a:gd name="T38" fmla="*/ 79 w 157"/>
              <a:gd name="T39" fmla="*/ 65 h 282"/>
              <a:gd name="T40" fmla="*/ 16 w 157"/>
              <a:gd name="T41" fmla="*/ 50 h 282"/>
              <a:gd name="T42" fmla="*/ 43 w 157"/>
              <a:gd name="T43" fmla="*/ 23 h 282"/>
              <a:gd name="T44" fmla="*/ 21 w 157"/>
              <a:gd name="T45" fmla="*/ 33 h 282"/>
              <a:gd name="T46" fmla="*/ 16 w 157"/>
              <a:gd name="T47" fmla="*/ 36 h 282"/>
              <a:gd name="T48" fmla="*/ 18 w 157"/>
              <a:gd name="T49" fmla="*/ 41 h 282"/>
              <a:gd name="T50" fmla="*/ 79 w 157"/>
              <a:gd name="T51" fmla="*/ 55 h 282"/>
              <a:gd name="T52" fmla="*/ 141 w 157"/>
              <a:gd name="T53" fmla="*/ 41 h 282"/>
              <a:gd name="T54" fmla="*/ 141 w 157"/>
              <a:gd name="T55" fmla="*/ 36 h 282"/>
              <a:gd name="T56" fmla="*/ 136 w 157"/>
              <a:gd name="T57" fmla="*/ 33 h 282"/>
              <a:gd name="T58" fmla="*/ 113 w 157"/>
              <a:gd name="T59" fmla="*/ 23 h 282"/>
              <a:gd name="T60" fmla="*/ 79 w 157"/>
              <a:gd name="T61" fmla="*/ 0 h 282"/>
              <a:gd name="T62" fmla="*/ 134 w 157"/>
              <a:gd name="T63" fmla="*/ 12 h 282"/>
              <a:gd name="T64" fmla="*/ 157 w 157"/>
              <a:gd name="T65" fmla="*/ 31 h 282"/>
              <a:gd name="T66" fmla="*/ 143 w 157"/>
              <a:gd name="T67" fmla="*/ 94 h 282"/>
              <a:gd name="T68" fmla="*/ 107 w 157"/>
              <a:gd name="T69" fmla="*/ 130 h 282"/>
              <a:gd name="T70" fmla="*/ 118 w 157"/>
              <a:gd name="T71" fmla="*/ 164 h 282"/>
              <a:gd name="T72" fmla="*/ 154 w 157"/>
              <a:gd name="T73" fmla="*/ 203 h 282"/>
              <a:gd name="T74" fmla="*/ 155 w 157"/>
              <a:gd name="T75" fmla="*/ 256 h 282"/>
              <a:gd name="T76" fmla="*/ 119 w 157"/>
              <a:gd name="T77" fmla="*/ 277 h 282"/>
              <a:gd name="T78" fmla="*/ 57 w 157"/>
              <a:gd name="T79" fmla="*/ 281 h 282"/>
              <a:gd name="T80" fmla="*/ 10 w 157"/>
              <a:gd name="T81" fmla="*/ 264 h 282"/>
              <a:gd name="T82" fmla="*/ 0 w 157"/>
              <a:gd name="T83" fmla="*/ 218 h 282"/>
              <a:gd name="T84" fmla="*/ 27 w 157"/>
              <a:gd name="T85" fmla="*/ 176 h 282"/>
              <a:gd name="T86" fmla="*/ 55 w 157"/>
              <a:gd name="T87" fmla="*/ 141 h 282"/>
              <a:gd name="T88" fmla="*/ 27 w 157"/>
              <a:gd name="T89" fmla="*/ 106 h 282"/>
              <a:gd name="T90" fmla="*/ 0 w 157"/>
              <a:gd name="T91" fmla="*/ 64 h 282"/>
              <a:gd name="T92" fmla="*/ 10 w 157"/>
              <a:gd name="T93" fmla="*/ 18 h 282"/>
              <a:gd name="T94" fmla="*/ 57 w 157"/>
              <a:gd name="T95" fmla="*/ 1 h 2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57" h="282">
                <a:moveTo>
                  <a:pt x="16" y="50"/>
                </a:moveTo>
                <a:lnTo>
                  <a:pt x="16" y="64"/>
                </a:lnTo>
                <a:lnTo>
                  <a:pt x="19" y="72"/>
                </a:lnTo>
                <a:lnTo>
                  <a:pt x="25" y="81"/>
                </a:lnTo>
                <a:lnTo>
                  <a:pt x="34" y="90"/>
                </a:lnTo>
                <a:lnTo>
                  <a:pt x="43" y="99"/>
                </a:lnTo>
                <a:lnTo>
                  <a:pt x="54" y="109"/>
                </a:lnTo>
                <a:lnTo>
                  <a:pt x="62" y="119"/>
                </a:lnTo>
                <a:lnTo>
                  <a:pt x="69" y="130"/>
                </a:lnTo>
                <a:lnTo>
                  <a:pt x="71" y="141"/>
                </a:lnTo>
                <a:lnTo>
                  <a:pt x="69" y="153"/>
                </a:lnTo>
                <a:lnTo>
                  <a:pt x="62" y="163"/>
                </a:lnTo>
                <a:lnTo>
                  <a:pt x="54" y="173"/>
                </a:lnTo>
                <a:lnTo>
                  <a:pt x="43" y="183"/>
                </a:lnTo>
                <a:lnTo>
                  <a:pt x="34" y="192"/>
                </a:lnTo>
                <a:lnTo>
                  <a:pt x="25" y="201"/>
                </a:lnTo>
                <a:lnTo>
                  <a:pt x="19" y="210"/>
                </a:lnTo>
                <a:lnTo>
                  <a:pt x="16" y="218"/>
                </a:lnTo>
                <a:lnTo>
                  <a:pt x="16" y="236"/>
                </a:lnTo>
                <a:lnTo>
                  <a:pt x="25" y="233"/>
                </a:lnTo>
                <a:lnTo>
                  <a:pt x="37" y="229"/>
                </a:lnTo>
                <a:lnTo>
                  <a:pt x="50" y="224"/>
                </a:lnTo>
                <a:lnTo>
                  <a:pt x="60" y="218"/>
                </a:lnTo>
                <a:lnTo>
                  <a:pt x="69" y="210"/>
                </a:lnTo>
                <a:lnTo>
                  <a:pt x="71" y="201"/>
                </a:lnTo>
                <a:lnTo>
                  <a:pt x="73" y="197"/>
                </a:lnTo>
                <a:lnTo>
                  <a:pt x="74" y="195"/>
                </a:lnTo>
                <a:lnTo>
                  <a:pt x="77" y="194"/>
                </a:lnTo>
                <a:lnTo>
                  <a:pt x="79" y="192"/>
                </a:lnTo>
                <a:lnTo>
                  <a:pt x="82" y="194"/>
                </a:lnTo>
                <a:lnTo>
                  <a:pt x="83" y="195"/>
                </a:lnTo>
                <a:lnTo>
                  <a:pt x="86" y="197"/>
                </a:lnTo>
                <a:lnTo>
                  <a:pt x="86" y="201"/>
                </a:lnTo>
                <a:lnTo>
                  <a:pt x="89" y="210"/>
                </a:lnTo>
                <a:lnTo>
                  <a:pt x="97" y="218"/>
                </a:lnTo>
                <a:lnTo>
                  <a:pt x="109" y="224"/>
                </a:lnTo>
                <a:lnTo>
                  <a:pt x="120" y="229"/>
                </a:lnTo>
                <a:lnTo>
                  <a:pt x="132" y="233"/>
                </a:lnTo>
                <a:lnTo>
                  <a:pt x="141" y="236"/>
                </a:lnTo>
                <a:lnTo>
                  <a:pt x="141" y="218"/>
                </a:lnTo>
                <a:lnTo>
                  <a:pt x="138" y="210"/>
                </a:lnTo>
                <a:lnTo>
                  <a:pt x="132" y="201"/>
                </a:lnTo>
                <a:lnTo>
                  <a:pt x="123" y="192"/>
                </a:lnTo>
                <a:lnTo>
                  <a:pt x="115" y="183"/>
                </a:lnTo>
                <a:lnTo>
                  <a:pt x="104" y="173"/>
                </a:lnTo>
                <a:lnTo>
                  <a:pt x="95" y="163"/>
                </a:lnTo>
                <a:lnTo>
                  <a:pt x="88" y="153"/>
                </a:lnTo>
                <a:lnTo>
                  <a:pt x="86" y="141"/>
                </a:lnTo>
                <a:lnTo>
                  <a:pt x="88" y="130"/>
                </a:lnTo>
                <a:lnTo>
                  <a:pt x="95" y="119"/>
                </a:lnTo>
                <a:lnTo>
                  <a:pt x="104" y="109"/>
                </a:lnTo>
                <a:lnTo>
                  <a:pt x="115" y="99"/>
                </a:lnTo>
                <a:lnTo>
                  <a:pt x="123" y="90"/>
                </a:lnTo>
                <a:lnTo>
                  <a:pt x="132" y="81"/>
                </a:lnTo>
                <a:lnTo>
                  <a:pt x="138" y="72"/>
                </a:lnTo>
                <a:lnTo>
                  <a:pt x="141" y="64"/>
                </a:lnTo>
                <a:lnTo>
                  <a:pt x="141" y="50"/>
                </a:lnTo>
                <a:lnTo>
                  <a:pt x="124" y="58"/>
                </a:lnTo>
                <a:lnTo>
                  <a:pt x="102" y="63"/>
                </a:lnTo>
                <a:lnTo>
                  <a:pt x="79" y="65"/>
                </a:lnTo>
                <a:lnTo>
                  <a:pt x="55" y="63"/>
                </a:lnTo>
                <a:lnTo>
                  <a:pt x="33" y="58"/>
                </a:lnTo>
                <a:lnTo>
                  <a:pt x="16" y="50"/>
                </a:lnTo>
                <a:close/>
                <a:moveTo>
                  <a:pt x="79" y="18"/>
                </a:moveTo>
                <a:lnTo>
                  <a:pt x="59" y="19"/>
                </a:lnTo>
                <a:lnTo>
                  <a:pt x="43" y="23"/>
                </a:lnTo>
                <a:lnTo>
                  <a:pt x="30" y="28"/>
                </a:lnTo>
                <a:lnTo>
                  <a:pt x="21" y="33"/>
                </a:lnTo>
                <a:lnTo>
                  <a:pt x="21" y="33"/>
                </a:lnTo>
                <a:lnTo>
                  <a:pt x="20" y="33"/>
                </a:lnTo>
                <a:lnTo>
                  <a:pt x="18" y="35"/>
                </a:lnTo>
                <a:lnTo>
                  <a:pt x="16" y="36"/>
                </a:lnTo>
                <a:lnTo>
                  <a:pt x="16" y="37"/>
                </a:lnTo>
                <a:lnTo>
                  <a:pt x="16" y="40"/>
                </a:lnTo>
                <a:lnTo>
                  <a:pt x="18" y="41"/>
                </a:lnTo>
                <a:lnTo>
                  <a:pt x="33" y="47"/>
                </a:lnTo>
                <a:lnTo>
                  <a:pt x="54" y="54"/>
                </a:lnTo>
                <a:lnTo>
                  <a:pt x="79" y="55"/>
                </a:lnTo>
                <a:lnTo>
                  <a:pt x="104" y="54"/>
                </a:lnTo>
                <a:lnTo>
                  <a:pt x="125" y="49"/>
                </a:lnTo>
                <a:lnTo>
                  <a:pt x="141" y="41"/>
                </a:lnTo>
                <a:lnTo>
                  <a:pt x="142" y="40"/>
                </a:lnTo>
                <a:lnTo>
                  <a:pt x="142" y="39"/>
                </a:lnTo>
                <a:lnTo>
                  <a:pt x="141" y="36"/>
                </a:lnTo>
                <a:lnTo>
                  <a:pt x="139" y="35"/>
                </a:lnTo>
                <a:lnTo>
                  <a:pt x="137" y="33"/>
                </a:lnTo>
                <a:lnTo>
                  <a:pt x="136" y="33"/>
                </a:lnTo>
                <a:lnTo>
                  <a:pt x="133" y="31"/>
                </a:lnTo>
                <a:lnTo>
                  <a:pt x="125" y="27"/>
                </a:lnTo>
                <a:lnTo>
                  <a:pt x="113" y="23"/>
                </a:lnTo>
                <a:lnTo>
                  <a:pt x="97" y="19"/>
                </a:lnTo>
                <a:lnTo>
                  <a:pt x="79" y="18"/>
                </a:lnTo>
                <a:close/>
                <a:moveTo>
                  <a:pt x="79" y="0"/>
                </a:moveTo>
                <a:lnTo>
                  <a:pt x="100" y="1"/>
                </a:lnTo>
                <a:lnTo>
                  <a:pt x="119" y="5"/>
                </a:lnTo>
                <a:lnTo>
                  <a:pt x="134" y="12"/>
                </a:lnTo>
                <a:lnTo>
                  <a:pt x="147" y="18"/>
                </a:lnTo>
                <a:lnTo>
                  <a:pt x="155" y="26"/>
                </a:lnTo>
                <a:lnTo>
                  <a:pt x="157" y="31"/>
                </a:lnTo>
                <a:lnTo>
                  <a:pt x="157" y="64"/>
                </a:lnTo>
                <a:lnTo>
                  <a:pt x="154" y="80"/>
                </a:lnTo>
                <a:lnTo>
                  <a:pt x="143" y="94"/>
                </a:lnTo>
                <a:lnTo>
                  <a:pt x="130" y="106"/>
                </a:lnTo>
                <a:lnTo>
                  <a:pt x="118" y="118"/>
                </a:lnTo>
                <a:lnTo>
                  <a:pt x="107" y="130"/>
                </a:lnTo>
                <a:lnTo>
                  <a:pt x="104" y="141"/>
                </a:lnTo>
                <a:lnTo>
                  <a:pt x="107" y="153"/>
                </a:lnTo>
                <a:lnTo>
                  <a:pt x="118" y="164"/>
                </a:lnTo>
                <a:lnTo>
                  <a:pt x="130" y="176"/>
                </a:lnTo>
                <a:lnTo>
                  <a:pt x="143" y="188"/>
                </a:lnTo>
                <a:lnTo>
                  <a:pt x="154" y="203"/>
                </a:lnTo>
                <a:lnTo>
                  <a:pt x="157" y="218"/>
                </a:lnTo>
                <a:lnTo>
                  <a:pt x="157" y="251"/>
                </a:lnTo>
                <a:lnTo>
                  <a:pt x="155" y="256"/>
                </a:lnTo>
                <a:lnTo>
                  <a:pt x="147" y="264"/>
                </a:lnTo>
                <a:lnTo>
                  <a:pt x="134" y="270"/>
                </a:lnTo>
                <a:lnTo>
                  <a:pt x="119" y="277"/>
                </a:lnTo>
                <a:lnTo>
                  <a:pt x="100" y="281"/>
                </a:lnTo>
                <a:lnTo>
                  <a:pt x="79" y="282"/>
                </a:lnTo>
                <a:lnTo>
                  <a:pt x="57" y="281"/>
                </a:lnTo>
                <a:lnTo>
                  <a:pt x="39" y="277"/>
                </a:lnTo>
                <a:lnTo>
                  <a:pt x="23" y="270"/>
                </a:lnTo>
                <a:lnTo>
                  <a:pt x="10" y="264"/>
                </a:lnTo>
                <a:lnTo>
                  <a:pt x="2" y="256"/>
                </a:lnTo>
                <a:lnTo>
                  <a:pt x="0" y="251"/>
                </a:lnTo>
                <a:lnTo>
                  <a:pt x="0" y="218"/>
                </a:lnTo>
                <a:lnTo>
                  <a:pt x="4" y="203"/>
                </a:lnTo>
                <a:lnTo>
                  <a:pt x="14" y="188"/>
                </a:lnTo>
                <a:lnTo>
                  <a:pt x="27" y="176"/>
                </a:lnTo>
                <a:lnTo>
                  <a:pt x="41" y="164"/>
                </a:lnTo>
                <a:lnTo>
                  <a:pt x="50" y="153"/>
                </a:lnTo>
                <a:lnTo>
                  <a:pt x="55" y="141"/>
                </a:lnTo>
                <a:lnTo>
                  <a:pt x="50" y="130"/>
                </a:lnTo>
                <a:lnTo>
                  <a:pt x="41" y="118"/>
                </a:lnTo>
                <a:lnTo>
                  <a:pt x="27" y="106"/>
                </a:lnTo>
                <a:lnTo>
                  <a:pt x="14" y="94"/>
                </a:lnTo>
                <a:lnTo>
                  <a:pt x="4" y="80"/>
                </a:lnTo>
                <a:lnTo>
                  <a:pt x="0" y="64"/>
                </a:lnTo>
                <a:lnTo>
                  <a:pt x="0" y="31"/>
                </a:lnTo>
                <a:lnTo>
                  <a:pt x="2" y="26"/>
                </a:lnTo>
                <a:lnTo>
                  <a:pt x="10" y="18"/>
                </a:lnTo>
                <a:lnTo>
                  <a:pt x="23" y="12"/>
                </a:lnTo>
                <a:lnTo>
                  <a:pt x="39" y="5"/>
                </a:lnTo>
                <a:lnTo>
                  <a:pt x="57" y="1"/>
                </a:lnTo>
                <a:lnTo>
                  <a:pt x="79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Freeform 92"/>
          <p:cNvSpPr>
            <a:spLocks noEditPoints="1"/>
          </p:cNvSpPr>
          <p:nvPr/>
        </p:nvSpPr>
        <p:spPr bwMode="auto">
          <a:xfrm>
            <a:off x="5407009" y="5262311"/>
            <a:ext cx="385763" cy="395287"/>
          </a:xfrm>
          <a:custGeom>
            <a:avLst/>
            <a:gdLst>
              <a:gd name="T0" fmla="*/ 175 w 243"/>
              <a:gd name="T1" fmla="*/ 40 h 249"/>
              <a:gd name="T2" fmla="*/ 164 w 243"/>
              <a:gd name="T3" fmla="*/ 53 h 249"/>
              <a:gd name="T4" fmla="*/ 164 w 243"/>
              <a:gd name="T5" fmla="*/ 69 h 249"/>
              <a:gd name="T6" fmla="*/ 175 w 243"/>
              <a:gd name="T7" fmla="*/ 82 h 249"/>
              <a:gd name="T8" fmla="*/ 191 w 243"/>
              <a:gd name="T9" fmla="*/ 82 h 249"/>
              <a:gd name="T10" fmla="*/ 204 w 243"/>
              <a:gd name="T11" fmla="*/ 69 h 249"/>
              <a:gd name="T12" fmla="*/ 204 w 243"/>
              <a:gd name="T13" fmla="*/ 53 h 249"/>
              <a:gd name="T14" fmla="*/ 191 w 243"/>
              <a:gd name="T15" fmla="*/ 40 h 249"/>
              <a:gd name="T16" fmla="*/ 216 w 243"/>
              <a:gd name="T17" fmla="*/ 0 h 249"/>
              <a:gd name="T18" fmla="*/ 239 w 243"/>
              <a:gd name="T19" fmla="*/ 1 h 249"/>
              <a:gd name="T20" fmla="*/ 243 w 243"/>
              <a:gd name="T21" fmla="*/ 4 h 249"/>
              <a:gd name="T22" fmla="*/ 243 w 243"/>
              <a:gd name="T23" fmla="*/ 28 h 249"/>
              <a:gd name="T24" fmla="*/ 232 w 243"/>
              <a:gd name="T25" fmla="*/ 69 h 249"/>
              <a:gd name="T26" fmla="*/ 209 w 243"/>
              <a:gd name="T27" fmla="*/ 106 h 249"/>
              <a:gd name="T28" fmla="*/ 184 w 243"/>
              <a:gd name="T29" fmla="*/ 135 h 249"/>
              <a:gd name="T30" fmla="*/ 162 w 243"/>
              <a:gd name="T31" fmla="*/ 154 h 249"/>
              <a:gd name="T32" fmla="*/ 154 w 243"/>
              <a:gd name="T33" fmla="*/ 161 h 249"/>
              <a:gd name="T34" fmla="*/ 155 w 243"/>
              <a:gd name="T35" fmla="*/ 197 h 249"/>
              <a:gd name="T36" fmla="*/ 146 w 243"/>
              <a:gd name="T37" fmla="*/ 217 h 249"/>
              <a:gd name="T38" fmla="*/ 123 w 243"/>
              <a:gd name="T39" fmla="*/ 231 h 249"/>
              <a:gd name="T40" fmla="*/ 83 w 243"/>
              <a:gd name="T41" fmla="*/ 248 h 249"/>
              <a:gd name="T42" fmla="*/ 76 w 243"/>
              <a:gd name="T43" fmla="*/ 249 h 249"/>
              <a:gd name="T44" fmla="*/ 71 w 243"/>
              <a:gd name="T45" fmla="*/ 247 h 249"/>
              <a:gd name="T46" fmla="*/ 69 w 243"/>
              <a:gd name="T47" fmla="*/ 241 h 249"/>
              <a:gd name="T48" fmla="*/ 70 w 243"/>
              <a:gd name="T49" fmla="*/ 234 h 249"/>
              <a:gd name="T50" fmla="*/ 76 w 243"/>
              <a:gd name="T51" fmla="*/ 219 h 249"/>
              <a:gd name="T52" fmla="*/ 80 w 243"/>
              <a:gd name="T53" fmla="*/ 205 h 249"/>
              <a:gd name="T54" fmla="*/ 44 w 243"/>
              <a:gd name="T55" fmla="*/ 165 h 249"/>
              <a:gd name="T56" fmla="*/ 36 w 243"/>
              <a:gd name="T57" fmla="*/ 169 h 249"/>
              <a:gd name="T58" fmla="*/ 21 w 243"/>
              <a:gd name="T59" fmla="*/ 174 h 249"/>
              <a:gd name="T60" fmla="*/ 11 w 243"/>
              <a:gd name="T61" fmla="*/ 178 h 249"/>
              <a:gd name="T62" fmla="*/ 4 w 243"/>
              <a:gd name="T63" fmla="*/ 178 h 249"/>
              <a:gd name="T64" fmla="*/ 1 w 243"/>
              <a:gd name="T65" fmla="*/ 174 h 249"/>
              <a:gd name="T66" fmla="*/ 0 w 243"/>
              <a:gd name="T67" fmla="*/ 168 h 249"/>
              <a:gd name="T68" fmla="*/ 11 w 243"/>
              <a:gd name="T69" fmla="*/ 141 h 249"/>
              <a:gd name="T70" fmla="*/ 24 w 243"/>
              <a:gd name="T71" fmla="*/ 110 h 249"/>
              <a:gd name="T72" fmla="*/ 40 w 243"/>
              <a:gd name="T73" fmla="*/ 93 h 249"/>
              <a:gd name="T74" fmla="*/ 65 w 243"/>
              <a:gd name="T75" fmla="*/ 89 h 249"/>
              <a:gd name="T76" fmla="*/ 88 w 243"/>
              <a:gd name="T77" fmla="*/ 89 h 249"/>
              <a:gd name="T78" fmla="*/ 100 w 243"/>
              <a:gd name="T79" fmla="*/ 73 h 249"/>
              <a:gd name="T80" fmla="*/ 125 w 243"/>
              <a:gd name="T81" fmla="*/ 48 h 249"/>
              <a:gd name="T82" fmla="*/ 156 w 243"/>
              <a:gd name="T83" fmla="*/ 23 h 249"/>
              <a:gd name="T84" fmla="*/ 195 w 243"/>
              <a:gd name="T85" fmla="*/ 4 h 2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43" h="249">
                <a:moveTo>
                  <a:pt x="184" y="39"/>
                </a:moveTo>
                <a:lnTo>
                  <a:pt x="175" y="40"/>
                </a:lnTo>
                <a:lnTo>
                  <a:pt x="168" y="45"/>
                </a:lnTo>
                <a:lnTo>
                  <a:pt x="164" y="53"/>
                </a:lnTo>
                <a:lnTo>
                  <a:pt x="161" y="62"/>
                </a:lnTo>
                <a:lnTo>
                  <a:pt x="164" y="69"/>
                </a:lnTo>
                <a:lnTo>
                  <a:pt x="168" y="77"/>
                </a:lnTo>
                <a:lnTo>
                  <a:pt x="175" y="82"/>
                </a:lnTo>
                <a:lnTo>
                  <a:pt x="184" y="83"/>
                </a:lnTo>
                <a:lnTo>
                  <a:pt x="191" y="82"/>
                </a:lnTo>
                <a:lnTo>
                  <a:pt x="199" y="77"/>
                </a:lnTo>
                <a:lnTo>
                  <a:pt x="204" y="69"/>
                </a:lnTo>
                <a:lnTo>
                  <a:pt x="205" y="62"/>
                </a:lnTo>
                <a:lnTo>
                  <a:pt x="204" y="53"/>
                </a:lnTo>
                <a:lnTo>
                  <a:pt x="199" y="45"/>
                </a:lnTo>
                <a:lnTo>
                  <a:pt x="191" y="40"/>
                </a:lnTo>
                <a:lnTo>
                  <a:pt x="184" y="39"/>
                </a:lnTo>
                <a:close/>
                <a:moveTo>
                  <a:pt x="216" y="0"/>
                </a:moveTo>
                <a:lnTo>
                  <a:pt x="237" y="0"/>
                </a:lnTo>
                <a:lnTo>
                  <a:pt x="239" y="1"/>
                </a:lnTo>
                <a:lnTo>
                  <a:pt x="242" y="1"/>
                </a:lnTo>
                <a:lnTo>
                  <a:pt x="243" y="4"/>
                </a:lnTo>
                <a:lnTo>
                  <a:pt x="243" y="6"/>
                </a:lnTo>
                <a:lnTo>
                  <a:pt x="243" y="28"/>
                </a:lnTo>
                <a:lnTo>
                  <a:pt x="239" y="49"/>
                </a:lnTo>
                <a:lnTo>
                  <a:pt x="232" y="69"/>
                </a:lnTo>
                <a:lnTo>
                  <a:pt x="220" y="88"/>
                </a:lnTo>
                <a:lnTo>
                  <a:pt x="209" y="106"/>
                </a:lnTo>
                <a:lnTo>
                  <a:pt x="196" y="122"/>
                </a:lnTo>
                <a:lnTo>
                  <a:pt x="184" y="135"/>
                </a:lnTo>
                <a:lnTo>
                  <a:pt x="171" y="146"/>
                </a:lnTo>
                <a:lnTo>
                  <a:pt x="162" y="154"/>
                </a:lnTo>
                <a:lnTo>
                  <a:pt x="156" y="159"/>
                </a:lnTo>
                <a:lnTo>
                  <a:pt x="154" y="161"/>
                </a:lnTo>
                <a:lnTo>
                  <a:pt x="156" y="181"/>
                </a:lnTo>
                <a:lnTo>
                  <a:pt x="155" y="197"/>
                </a:lnTo>
                <a:lnTo>
                  <a:pt x="152" y="209"/>
                </a:lnTo>
                <a:lnTo>
                  <a:pt x="146" y="217"/>
                </a:lnTo>
                <a:lnTo>
                  <a:pt x="137" y="224"/>
                </a:lnTo>
                <a:lnTo>
                  <a:pt x="123" y="231"/>
                </a:lnTo>
                <a:lnTo>
                  <a:pt x="106" y="238"/>
                </a:lnTo>
                <a:lnTo>
                  <a:pt x="83" y="248"/>
                </a:lnTo>
                <a:lnTo>
                  <a:pt x="79" y="249"/>
                </a:lnTo>
                <a:lnTo>
                  <a:pt x="76" y="249"/>
                </a:lnTo>
                <a:lnTo>
                  <a:pt x="73" y="248"/>
                </a:lnTo>
                <a:lnTo>
                  <a:pt x="71" y="247"/>
                </a:lnTo>
                <a:lnTo>
                  <a:pt x="70" y="244"/>
                </a:lnTo>
                <a:lnTo>
                  <a:pt x="69" y="241"/>
                </a:lnTo>
                <a:lnTo>
                  <a:pt x="69" y="238"/>
                </a:lnTo>
                <a:lnTo>
                  <a:pt x="70" y="234"/>
                </a:lnTo>
                <a:lnTo>
                  <a:pt x="72" y="228"/>
                </a:lnTo>
                <a:lnTo>
                  <a:pt x="76" y="219"/>
                </a:lnTo>
                <a:lnTo>
                  <a:pt x="79" y="211"/>
                </a:lnTo>
                <a:lnTo>
                  <a:pt x="80" y="205"/>
                </a:lnTo>
                <a:lnTo>
                  <a:pt x="81" y="203"/>
                </a:lnTo>
                <a:lnTo>
                  <a:pt x="44" y="165"/>
                </a:lnTo>
                <a:lnTo>
                  <a:pt x="42" y="166"/>
                </a:lnTo>
                <a:lnTo>
                  <a:pt x="36" y="169"/>
                </a:lnTo>
                <a:lnTo>
                  <a:pt x="29" y="172"/>
                </a:lnTo>
                <a:lnTo>
                  <a:pt x="21" y="174"/>
                </a:lnTo>
                <a:lnTo>
                  <a:pt x="14" y="178"/>
                </a:lnTo>
                <a:lnTo>
                  <a:pt x="11" y="178"/>
                </a:lnTo>
                <a:lnTo>
                  <a:pt x="7" y="179"/>
                </a:lnTo>
                <a:lnTo>
                  <a:pt x="4" y="178"/>
                </a:lnTo>
                <a:lnTo>
                  <a:pt x="2" y="176"/>
                </a:lnTo>
                <a:lnTo>
                  <a:pt x="1" y="174"/>
                </a:lnTo>
                <a:lnTo>
                  <a:pt x="0" y="172"/>
                </a:lnTo>
                <a:lnTo>
                  <a:pt x="0" y="168"/>
                </a:lnTo>
                <a:lnTo>
                  <a:pt x="1" y="163"/>
                </a:lnTo>
                <a:lnTo>
                  <a:pt x="11" y="141"/>
                </a:lnTo>
                <a:lnTo>
                  <a:pt x="18" y="123"/>
                </a:lnTo>
                <a:lnTo>
                  <a:pt x="24" y="110"/>
                </a:lnTo>
                <a:lnTo>
                  <a:pt x="31" y="99"/>
                </a:lnTo>
                <a:lnTo>
                  <a:pt x="40" y="93"/>
                </a:lnTo>
                <a:lnTo>
                  <a:pt x="51" y="91"/>
                </a:lnTo>
                <a:lnTo>
                  <a:pt x="65" y="89"/>
                </a:lnTo>
                <a:lnTo>
                  <a:pt x="86" y="92"/>
                </a:lnTo>
                <a:lnTo>
                  <a:pt x="88" y="89"/>
                </a:lnTo>
                <a:lnTo>
                  <a:pt x="92" y="83"/>
                </a:lnTo>
                <a:lnTo>
                  <a:pt x="100" y="73"/>
                </a:lnTo>
                <a:lnTo>
                  <a:pt x="111" y="62"/>
                </a:lnTo>
                <a:lnTo>
                  <a:pt x="125" y="48"/>
                </a:lnTo>
                <a:lnTo>
                  <a:pt x="139" y="35"/>
                </a:lnTo>
                <a:lnTo>
                  <a:pt x="156" y="23"/>
                </a:lnTo>
                <a:lnTo>
                  <a:pt x="175" y="12"/>
                </a:lnTo>
                <a:lnTo>
                  <a:pt x="195" y="4"/>
                </a:lnTo>
                <a:lnTo>
                  <a:pt x="216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72808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81200" y="274638"/>
            <a:ext cx="8229600" cy="922114"/>
          </a:xfrm>
        </p:spPr>
        <p:txBody>
          <a:bodyPr>
            <a:normAutofit/>
          </a:bodyPr>
          <a:lstStyle/>
          <a:p>
            <a:pPr algn="l"/>
            <a:r>
              <a:rPr lang="en-US" altLang="zh-CN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 TO </a:t>
            </a:r>
            <a:r>
              <a:rPr lang="en-US" altLang="zh-CN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 TITLE IN HERE 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1919289" y="1196752"/>
            <a:ext cx="8353425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椭圆 35"/>
          <p:cNvSpPr/>
          <p:nvPr/>
        </p:nvSpPr>
        <p:spPr>
          <a:xfrm rot="800248">
            <a:off x="2163681" y="1746539"/>
            <a:ext cx="135906" cy="1012363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50000"/>
                  <a:alpha val="58000"/>
                </a:schemeClr>
              </a:gs>
              <a:gs pos="100000">
                <a:schemeClr val="bg1">
                  <a:lumMod val="75000"/>
                  <a:alpha val="0"/>
                </a:schemeClr>
              </a:gs>
            </a:gsLst>
            <a:lin ang="8100000" scaled="1"/>
            <a:tileRect/>
          </a:gra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泪滴形 9"/>
          <p:cNvSpPr/>
          <p:nvPr/>
        </p:nvSpPr>
        <p:spPr>
          <a:xfrm rot="2700000">
            <a:off x="2301609" y="1863464"/>
            <a:ext cx="129103" cy="129103"/>
          </a:xfrm>
          <a:prstGeom prst="teardrop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泪滴形 33"/>
          <p:cNvSpPr/>
          <p:nvPr/>
        </p:nvSpPr>
        <p:spPr>
          <a:xfrm rot="18900000" flipH="1">
            <a:off x="5193338" y="1673426"/>
            <a:ext cx="509176" cy="509176"/>
          </a:xfrm>
          <a:prstGeom prst="teardrop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TextBox 34"/>
          <p:cNvSpPr txBox="1"/>
          <p:nvPr/>
        </p:nvSpPr>
        <p:spPr>
          <a:xfrm>
            <a:off x="5138684" y="1789516"/>
            <a:ext cx="60005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2010</a:t>
            </a:r>
            <a:endParaRPr lang="zh-CN" altLang="en-US" sz="1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2414524" y="1919014"/>
            <a:ext cx="2808000" cy="180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 rot="800248">
            <a:off x="2164026" y="2791021"/>
            <a:ext cx="135906" cy="1012363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50000"/>
                  <a:alpha val="58000"/>
                </a:schemeClr>
              </a:gs>
              <a:gs pos="100000">
                <a:schemeClr val="bg1">
                  <a:lumMod val="75000"/>
                  <a:alpha val="0"/>
                </a:schemeClr>
              </a:gs>
            </a:gsLst>
            <a:lin ang="8100000" scaled="1"/>
            <a:tileRect/>
          </a:gra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泪滴形 41"/>
          <p:cNvSpPr/>
          <p:nvPr/>
        </p:nvSpPr>
        <p:spPr>
          <a:xfrm rot="2700000">
            <a:off x="2301954" y="2907946"/>
            <a:ext cx="129103" cy="129103"/>
          </a:xfrm>
          <a:prstGeom prst="teardrop">
            <a:avLst/>
          </a:prstGeom>
          <a:solidFill>
            <a:srgbClr val="D9E0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泪滴形 42"/>
          <p:cNvSpPr/>
          <p:nvPr/>
        </p:nvSpPr>
        <p:spPr>
          <a:xfrm rot="18900000" flipH="1">
            <a:off x="7065546" y="2717908"/>
            <a:ext cx="509176" cy="509176"/>
          </a:xfrm>
          <a:prstGeom prst="teardrop">
            <a:avLst/>
          </a:prstGeom>
          <a:solidFill>
            <a:srgbClr val="D9E0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TextBox 43"/>
          <p:cNvSpPr txBox="1"/>
          <p:nvPr/>
        </p:nvSpPr>
        <p:spPr>
          <a:xfrm>
            <a:off x="7010892" y="2833998"/>
            <a:ext cx="60005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2012</a:t>
            </a:r>
            <a:endParaRPr lang="zh-CN" altLang="en-US" sz="1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2414869" y="2963496"/>
            <a:ext cx="4680000" cy="18000"/>
          </a:xfrm>
          <a:prstGeom prst="rect">
            <a:avLst/>
          </a:prstGeom>
          <a:solidFill>
            <a:srgbClr val="D9E0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椭圆 46"/>
          <p:cNvSpPr/>
          <p:nvPr/>
        </p:nvSpPr>
        <p:spPr>
          <a:xfrm rot="800248">
            <a:off x="2164371" y="3835503"/>
            <a:ext cx="135906" cy="1012363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50000"/>
                  <a:alpha val="58000"/>
                </a:schemeClr>
              </a:gs>
              <a:gs pos="100000">
                <a:schemeClr val="bg1">
                  <a:lumMod val="75000"/>
                  <a:alpha val="0"/>
                </a:schemeClr>
              </a:gs>
            </a:gsLst>
            <a:lin ang="8100000" scaled="1"/>
            <a:tileRect/>
          </a:gra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8" name="组合 57"/>
          <p:cNvGrpSpPr/>
          <p:nvPr/>
        </p:nvGrpSpPr>
        <p:grpSpPr>
          <a:xfrm>
            <a:off x="2302298" y="3762390"/>
            <a:ext cx="7538580" cy="509176"/>
            <a:chOff x="778298" y="3675306"/>
            <a:chExt cx="7538580" cy="509176"/>
          </a:xfrm>
        </p:grpSpPr>
        <p:sp>
          <p:nvSpPr>
            <p:cNvPr id="48" name="泪滴形 47"/>
            <p:cNvSpPr/>
            <p:nvPr/>
          </p:nvSpPr>
          <p:spPr>
            <a:xfrm rot="2700000">
              <a:off x="778298" y="3865343"/>
              <a:ext cx="129103" cy="129103"/>
            </a:xfrm>
            <a:prstGeom prst="teardrop">
              <a:avLst/>
            </a:prstGeom>
            <a:solidFill>
              <a:srgbClr val="79CA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泪滴形 48"/>
            <p:cNvSpPr/>
            <p:nvPr/>
          </p:nvSpPr>
          <p:spPr>
            <a:xfrm rot="18900000" flipH="1">
              <a:off x="7807702" y="3675306"/>
              <a:ext cx="509176" cy="509176"/>
            </a:xfrm>
            <a:prstGeom prst="teardrop">
              <a:avLst/>
            </a:prstGeom>
            <a:solidFill>
              <a:srgbClr val="79CA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矩形 50"/>
            <p:cNvSpPr/>
            <p:nvPr/>
          </p:nvSpPr>
          <p:spPr>
            <a:xfrm>
              <a:off x="891214" y="3920894"/>
              <a:ext cx="6840000" cy="18000"/>
            </a:xfrm>
            <a:prstGeom prst="rect">
              <a:avLst/>
            </a:prstGeom>
            <a:solidFill>
              <a:srgbClr val="79CA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0" name="TextBox 49"/>
          <p:cNvSpPr txBox="1"/>
          <p:nvPr/>
        </p:nvSpPr>
        <p:spPr>
          <a:xfrm>
            <a:off x="9277048" y="3878480"/>
            <a:ext cx="60005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2013</a:t>
            </a:r>
            <a:endParaRPr lang="zh-CN" altLang="en-US" sz="1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椭圆 52"/>
          <p:cNvSpPr/>
          <p:nvPr/>
        </p:nvSpPr>
        <p:spPr>
          <a:xfrm rot="800248">
            <a:off x="2164716" y="4879986"/>
            <a:ext cx="135906" cy="1012363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50000"/>
                  <a:alpha val="58000"/>
                </a:schemeClr>
              </a:gs>
              <a:gs pos="100000">
                <a:schemeClr val="bg1">
                  <a:lumMod val="75000"/>
                  <a:alpha val="0"/>
                </a:schemeClr>
              </a:gs>
            </a:gsLst>
            <a:lin ang="8100000" scaled="1"/>
            <a:tileRect/>
          </a:gra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泪滴形 53"/>
          <p:cNvSpPr/>
          <p:nvPr/>
        </p:nvSpPr>
        <p:spPr>
          <a:xfrm rot="2700000">
            <a:off x="2302644" y="4996911"/>
            <a:ext cx="129103" cy="129103"/>
          </a:xfrm>
          <a:prstGeom prst="teardrop">
            <a:avLst/>
          </a:prstGeom>
          <a:solidFill>
            <a:srgbClr val="37AE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泪滴形 54"/>
          <p:cNvSpPr/>
          <p:nvPr/>
        </p:nvSpPr>
        <p:spPr>
          <a:xfrm rot="18900000" flipH="1">
            <a:off x="7912750" y="4806873"/>
            <a:ext cx="509176" cy="509176"/>
          </a:xfrm>
          <a:prstGeom prst="teardrop">
            <a:avLst/>
          </a:prstGeom>
          <a:solidFill>
            <a:srgbClr val="37AE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TextBox 55"/>
          <p:cNvSpPr txBox="1"/>
          <p:nvPr/>
        </p:nvSpPr>
        <p:spPr>
          <a:xfrm>
            <a:off x="7858096" y="4922963"/>
            <a:ext cx="60005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2014</a:t>
            </a:r>
            <a:endParaRPr lang="zh-CN" altLang="en-US" sz="1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2415559" y="5052461"/>
            <a:ext cx="5400000" cy="18000"/>
          </a:xfrm>
          <a:prstGeom prst="rect">
            <a:avLst/>
          </a:prstGeom>
          <a:solidFill>
            <a:srgbClr val="37AE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Rectangle 42"/>
          <p:cNvSpPr/>
          <p:nvPr/>
        </p:nvSpPr>
        <p:spPr>
          <a:xfrm flipH="1">
            <a:off x="2457450" y="2018919"/>
            <a:ext cx="2880320" cy="815079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>
              <a:defRPr/>
            </a:pPr>
            <a:r>
              <a:rPr lang="en-US" sz="12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This is a sample text. Insert your desired text here. Again, this is a dummy text, enter your own text here. </a:t>
            </a:r>
          </a:p>
        </p:txBody>
      </p:sp>
      <p:sp>
        <p:nvSpPr>
          <p:cNvPr id="60" name="Rectangle 42"/>
          <p:cNvSpPr/>
          <p:nvPr/>
        </p:nvSpPr>
        <p:spPr>
          <a:xfrm flipH="1">
            <a:off x="2458485" y="1658480"/>
            <a:ext cx="2058328" cy="253222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r>
              <a:rPr lang="en-US" altLang="zh-CN" sz="1400" b="1" dirty="0"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TEXT HERE</a:t>
            </a:r>
            <a:endParaRPr lang="zh-CN" altLang="en-US" sz="1400" b="1" dirty="0">
              <a:solidFill>
                <a:srgbClr val="FFC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1" name="Rectangle 42"/>
          <p:cNvSpPr/>
          <p:nvPr/>
        </p:nvSpPr>
        <p:spPr>
          <a:xfrm flipH="1">
            <a:off x="2457450" y="3065796"/>
            <a:ext cx="3281284" cy="591141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>
              <a:defRPr/>
            </a:pPr>
            <a:r>
              <a:rPr lang="en-US" sz="12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This is a sample text. Insert your desired text here. Again, this is a dummy text, enter your own text here. </a:t>
            </a:r>
          </a:p>
        </p:txBody>
      </p:sp>
      <p:sp>
        <p:nvSpPr>
          <p:cNvPr id="62" name="Rectangle 42"/>
          <p:cNvSpPr/>
          <p:nvPr/>
        </p:nvSpPr>
        <p:spPr>
          <a:xfrm flipH="1">
            <a:off x="2458485" y="2705357"/>
            <a:ext cx="2058328" cy="253222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r>
              <a:rPr lang="en-US" altLang="zh-CN" sz="1400" b="1" dirty="0"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TEXT HERE</a:t>
            </a:r>
            <a:endParaRPr lang="zh-CN" altLang="en-US" sz="1400" b="1" dirty="0">
              <a:solidFill>
                <a:srgbClr val="FFC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3" name="Rectangle 42"/>
          <p:cNvSpPr/>
          <p:nvPr/>
        </p:nvSpPr>
        <p:spPr>
          <a:xfrm flipH="1">
            <a:off x="2457450" y="4118106"/>
            <a:ext cx="4430638" cy="583314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>
              <a:defRPr/>
            </a:pPr>
            <a:r>
              <a:rPr lang="en-US" sz="12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This is a sample text. Insert your desired text here. Again, this is a dummy text, enter your own text here. </a:t>
            </a:r>
          </a:p>
        </p:txBody>
      </p:sp>
      <p:sp>
        <p:nvSpPr>
          <p:cNvPr id="64" name="Rectangle 42"/>
          <p:cNvSpPr/>
          <p:nvPr/>
        </p:nvSpPr>
        <p:spPr>
          <a:xfrm flipH="1">
            <a:off x="2458485" y="3757667"/>
            <a:ext cx="2058328" cy="253222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r>
              <a:rPr lang="en-US" altLang="zh-CN" sz="1400" b="1" dirty="0"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TEXT HERE</a:t>
            </a:r>
            <a:endParaRPr lang="zh-CN" altLang="en-US" sz="1400" b="1" dirty="0">
              <a:solidFill>
                <a:srgbClr val="FFC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5" name="Rectangle 42"/>
          <p:cNvSpPr/>
          <p:nvPr/>
        </p:nvSpPr>
        <p:spPr>
          <a:xfrm flipH="1">
            <a:off x="2457450" y="5156790"/>
            <a:ext cx="3782566" cy="815079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>
              <a:defRPr/>
            </a:pPr>
            <a:r>
              <a:rPr lang="en-US" sz="12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This is a sample text. Insert your desired text here. Again, this is a dummy text, enter your own text here. </a:t>
            </a:r>
          </a:p>
        </p:txBody>
      </p:sp>
      <p:sp>
        <p:nvSpPr>
          <p:cNvPr id="66" name="Rectangle 42"/>
          <p:cNvSpPr/>
          <p:nvPr/>
        </p:nvSpPr>
        <p:spPr>
          <a:xfrm flipH="1">
            <a:off x="2458485" y="4796351"/>
            <a:ext cx="2058328" cy="253222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r>
              <a:rPr lang="en-US" altLang="zh-CN" sz="1400" b="1" dirty="0">
                <a:solidFill>
                  <a:srgbClr val="37AEF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TEXT HERE</a:t>
            </a:r>
            <a:endParaRPr lang="zh-CN" altLang="en-US" sz="1400" b="1" dirty="0">
              <a:solidFill>
                <a:srgbClr val="37AEF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1059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1919289" y="1196752"/>
            <a:ext cx="8353425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81200" y="274638"/>
            <a:ext cx="8229600" cy="922114"/>
          </a:xfrm>
        </p:spPr>
        <p:txBody>
          <a:bodyPr>
            <a:normAutofit/>
          </a:bodyPr>
          <a:lstStyle/>
          <a:p>
            <a:pPr algn="l"/>
            <a:r>
              <a:rPr lang="en-US" altLang="zh-CN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 TO </a:t>
            </a:r>
            <a:r>
              <a:rPr lang="en-US" altLang="zh-CN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 TITLE IN HERE 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2567608" y="1772817"/>
            <a:ext cx="7704856" cy="1736363"/>
          </a:xfrm>
          <a:prstGeom prst="rect">
            <a:avLst/>
          </a:prstGeom>
          <a:solidFill>
            <a:srgbClr val="EFEFEF"/>
          </a:solidFill>
          <a:ln w="19050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 rot="21059639">
            <a:off x="2035677" y="1632651"/>
            <a:ext cx="2111906" cy="2111906"/>
            <a:chOff x="235531" y="1412875"/>
            <a:chExt cx="2232149" cy="2232149"/>
          </a:xfrm>
        </p:grpSpPr>
        <p:sp>
          <p:nvSpPr>
            <p:cNvPr id="27" name="矩形 26"/>
            <p:cNvSpPr/>
            <p:nvPr/>
          </p:nvSpPr>
          <p:spPr>
            <a:xfrm>
              <a:off x="235531" y="1412875"/>
              <a:ext cx="2232149" cy="2232149"/>
            </a:xfrm>
            <a:prstGeom prst="rect">
              <a:avLst/>
            </a:prstGeom>
            <a:solidFill>
              <a:srgbClr val="EFEFEF"/>
            </a:solidFill>
            <a:ln w="1905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8" name="组合 27"/>
            <p:cNvGrpSpPr/>
            <p:nvPr/>
          </p:nvGrpSpPr>
          <p:grpSpPr>
            <a:xfrm flipH="1" flipV="1">
              <a:off x="364309" y="1541653"/>
              <a:ext cx="1974593" cy="1974593"/>
              <a:chOff x="1043608" y="1988840"/>
              <a:chExt cx="2880320" cy="2736304"/>
            </a:xfrm>
          </p:grpSpPr>
          <p:cxnSp>
            <p:nvCxnSpPr>
              <p:cNvPr id="29" name="直接连接符 28"/>
              <p:cNvCxnSpPr/>
              <p:nvPr/>
            </p:nvCxnSpPr>
            <p:spPr>
              <a:xfrm>
                <a:off x="1043608" y="1988840"/>
                <a:ext cx="2880320" cy="0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/>
              <p:cNvCxnSpPr/>
              <p:nvPr/>
            </p:nvCxnSpPr>
            <p:spPr>
              <a:xfrm>
                <a:off x="1043608" y="4725144"/>
                <a:ext cx="2880320" cy="0"/>
              </a:xfrm>
              <a:prstGeom prst="line">
                <a:avLst/>
              </a:prstGeom>
              <a:ln w="28575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/>
              <p:cNvCxnSpPr/>
              <p:nvPr/>
            </p:nvCxnSpPr>
            <p:spPr>
              <a:xfrm flipV="1">
                <a:off x="1043608" y="1988840"/>
                <a:ext cx="0" cy="2736304"/>
              </a:xfrm>
              <a:prstGeom prst="line">
                <a:avLst/>
              </a:prstGeom>
              <a:ln w="285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直接连接符 32"/>
              <p:cNvCxnSpPr/>
              <p:nvPr/>
            </p:nvCxnSpPr>
            <p:spPr>
              <a:xfrm flipV="1">
                <a:off x="3923928" y="1988840"/>
                <a:ext cx="0" cy="2736304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51" name="矩形 50"/>
          <p:cNvSpPr/>
          <p:nvPr/>
        </p:nvSpPr>
        <p:spPr>
          <a:xfrm>
            <a:off x="1919288" y="4036973"/>
            <a:ext cx="7489080" cy="1736363"/>
          </a:xfrm>
          <a:prstGeom prst="rect">
            <a:avLst/>
          </a:prstGeom>
          <a:solidFill>
            <a:srgbClr val="EFEFEF"/>
          </a:solidFill>
          <a:ln w="19050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2" name="组合 51"/>
          <p:cNvGrpSpPr/>
          <p:nvPr/>
        </p:nvGrpSpPr>
        <p:grpSpPr>
          <a:xfrm rot="587218">
            <a:off x="7926962" y="3896805"/>
            <a:ext cx="2111908" cy="2111908"/>
            <a:chOff x="235531" y="1412875"/>
            <a:chExt cx="2232149" cy="2232149"/>
          </a:xfrm>
        </p:grpSpPr>
        <p:sp>
          <p:nvSpPr>
            <p:cNvPr id="53" name="矩形 52"/>
            <p:cNvSpPr/>
            <p:nvPr/>
          </p:nvSpPr>
          <p:spPr>
            <a:xfrm>
              <a:off x="235531" y="1412875"/>
              <a:ext cx="2232149" cy="2232149"/>
            </a:xfrm>
            <a:prstGeom prst="rect">
              <a:avLst/>
            </a:prstGeom>
            <a:solidFill>
              <a:srgbClr val="EFEFEF"/>
            </a:solidFill>
            <a:ln w="1905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4" name="组合 53"/>
            <p:cNvGrpSpPr/>
            <p:nvPr/>
          </p:nvGrpSpPr>
          <p:grpSpPr>
            <a:xfrm flipH="1" flipV="1">
              <a:off x="364309" y="1541653"/>
              <a:ext cx="1974593" cy="1974593"/>
              <a:chOff x="1043608" y="1988840"/>
              <a:chExt cx="2880320" cy="2736304"/>
            </a:xfrm>
          </p:grpSpPr>
          <p:cxnSp>
            <p:nvCxnSpPr>
              <p:cNvPr id="55" name="直接连接符 54"/>
              <p:cNvCxnSpPr/>
              <p:nvPr/>
            </p:nvCxnSpPr>
            <p:spPr>
              <a:xfrm>
                <a:off x="1043608" y="1988840"/>
                <a:ext cx="2880320" cy="0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直接连接符 55"/>
              <p:cNvCxnSpPr/>
              <p:nvPr/>
            </p:nvCxnSpPr>
            <p:spPr>
              <a:xfrm>
                <a:off x="1043608" y="4725144"/>
                <a:ext cx="2880320" cy="0"/>
              </a:xfrm>
              <a:prstGeom prst="line">
                <a:avLst/>
              </a:prstGeom>
              <a:ln w="28575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直接连接符 56"/>
              <p:cNvCxnSpPr/>
              <p:nvPr/>
            </p:nvCxnSpPr>
            <p:spPr>
              <a:xfrm flipV="1">
                <a:off x="1043608" y="1988840"/>
                <a:ext cx="0" cy="2736304"/>
              </a:xfrm>
              <a:prstGeom prst="line">
                <a:avLst/>
              </a:prstGeom>
              <a:ln w="285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直接连接符 57"/>
              <p:cNvCxnSpPr/>
              <p:nvPr/>
            </p:nvCxnSpPr>
            <p:spPr>
              <a:xfrm flipV="1">
                <a:off x="3923928" y="1988840"/>
                <a:ext cx="0" cy="2736304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59" name="Rectangle 42"/>
          <p:cNvSpPr/>
          <p:nvPr/>
        </p:nvSpPr>
        <p:spPr>
          <a:xfrm flipH="1">
            <a:off x="4727847" y="2282692"/>
            <a:ext cx="5227995" cy="930285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>
              <a:defRPr/>
            </a:pPr>
            <a:r>
              <a:rPr lang="en-US" sz="12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This is a sample text. Insert your desired text here. Again, this is a dummy text, enter your own text here. </a:t>
            </a:r>
            <a:r>
              <a:rPr lang="en-US" altLang="zh-CN" sz="12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This is a sample text. Insert your desired text here. Again, this is a dummy text, enter your own text here. This is a sample text. Insert your desired text here. Again, this is a dummy text, enter your own text here. </a:t>
            </a:r>
          </a:p>
          <a:p>
            <a:pPr>
              <a:defRPr/>
            </a:pPr>
            <a:endParaRPr lang="en-US" altLang="zh-CN" sz="1200" kern="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>
              <a:defRPr/>
            </a:pPr>
            <a:endParaRPr lang="en-US" sz="1200" kern="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0" name="Rectangle 42"/>
          <p:cNvSpPr/>
          <p:nvPr/>
        </p:nvSpPr>
        <p:spPr>
          <a:xfrm flipH="1">
            <a:off x="4727848" y="1958499"/>
            <a:ext cx="2058328" cy="253222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r>
              <a:rPr lang="en-US" altLang="zh-CN" sz="1600" b="1" dirty="0">
                <a:solidFill>
                  <a:srgbClr val="37AEF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TEXT HERE</a:t>
            </a:r>
            <a:endParaRPr lang="zh-CN" altLang="en-US" sz="1600" b="1" dirty="0">
              <a:solidFill>
                <a:srgbClr val="37AEF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1" name="Rectangle 42"/>
          <p:cNvSpPr/>
          <p:nvPr/>
        </p:nvSpPr>
        <p:spPr>
          <a:xfrm flipH="1">
            <a:off x="2271053" y="4617289"/>
            <a:ext cx="5227995" cy="930285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>
              <a:defRPr/>
            </a:pPr>
            <a:r>
              <a:rPr lang="en-US" sz="12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This is a sample text. Insert your desired text here. Again, this is a dummy text, enter your own text here. </a:t>
            </a:r>
            <a:r>
              <a:rPr lang="en-US" altLang="zh-CN" sz="12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This is a sample text. Insert your desired text here. Again, this is a dummy text, enter your own text here. This is a sample text. Insert your desired text here. Again, this is a dummy text, enter your own text here. </a:t>
            </a:r>
          </a:p>
          <a:p>
            <a:pPr>
              <a:defRPr/>
            </a:pPr>
            <a:endParaRPr lang="en-US" altLang="zh-CN" sz="1200" kern="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>
              <a:defRPr/>
            </a:pPr>
            <a:endParaRPr lang="en-US" sz="1200" kern="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2" name="Rectangle 42"/>
          <p:cNvSpPr/>
          <p:nvPr/>
        </p:nvSpPr>
        <p:spPr>
          <a:xfrm flipH="1">
            <a:off x="2271054" y="4293096"/>
            <a:ext cx="2058328" cy="253222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r>
              <a:rPr lang="en-US" altLang="zh-CN" sz="1600" b="1" dirty="0">
                <a:solidFill>
                  <a:srgbClr val="37AEF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TEXT HERE</a:t>
            </a:r>
            <a:endParaRPr lang="zh-CN" altLang="en-US" sz="1600" b="1" dirty="0">
              <a:solidFill>
                <a:srgbClr val="37AEF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6" name="Picture 2" descr="D:\我的图片\新建文件夹\tumblr_n5waxesawa1st5lhmo1_1280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48"/>
          <a:stretch/>
        </p:blipFill>
        <p:spPr bwMode="auto">
          <a:xfrm rot="21046265">
            <a:off x="2339263" y="2023387"/>
            <a:ext cx="1504730" cy="1330418"/>
          </a:xfrm>
          <a:prstGeom prst="rect">
            <a:avLst/>
          </a:prstGeom>
          <a:noFill/>
          <a:effectLst>
            <a:innerShdw blurRad="63500" dist="50800" dir="18900000">
              <a:prstClr val="black">
                <a:alpha val="50000"/>
              </a:prstClr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D:\我的图片\新建文件夹\tumblr_n4vje69pJm1st5lhmo1_1280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 rot="608581">
            <a:off x="8228700" y="4305343"/>
            <a:ext cx="1504730" cy="1330418"/>
          </a:xfrm>
          <a:prstGeom prst="rect">
            <a:avLst/>
          </a:prstGeom>
          <a:noFill/>
          <a:effectLst>
            <a:innerShdw blurRad="63500" dist="50800" dir="18900000">
              <a:prstClr val="black">
                <a:alpha val="50000"/>
              </a:prstClr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4227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1919289" y="1196752"/>
            <a:ext cx="8353425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梯形 6"/>
          <p:cNvSpPr/>
          <p:nvPr/>
        </p:nvSpPr>
        <p:spPr>
          <a:xfrm flipV="1">
            <a:off x="2711624" y="4870192"/>
            <a:ext cx="664036" cy="590540"/>
          </a:xfrm>
          <a:custGeom>
            <a:avLst/>
            <a:gdLst/>
            <a:ahLst/>
            <a:cxnLst/>
            <a:rect l="l" t="t" r="r" b="b"/>
            <a:pathLst>
              <a:path w="664036" h="590540">
                <a:moveTo>
                  <a:pt x="0" y="590540"/>
                </a:moveTo>
                <a:lnTo>
                  <a:pt x="664036" y="590540"/>
                </a:lnTo>
                <a:lnTo>
                  <a:pt x="664036" y="0"/>
                </a:lnTo>
                <a:lnTo>
                  <a:pt x="234846" y="0"/>
                </a:lnTo>
                <a:close/>
              </a:path>
            </a:pathLst>
          </a:custGeom>
          <a:solidFill>
            <a:srgbClr val="37AE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任意多边形 2"/>
          <p:cNvSpPr/>
          <p:nvPr/>
        </p:nvSpPr>
        <p:spPr>
          <a:xfrm>
            <a:off x="3375660" y="4870192"/>
            <a:ext cx="1036320" cy="891540"/>
          </a:xfrm>
          <a:custGeom>
            <a:avLst/>
            <a:gdLst>
              <a:gd name="connsiteX0" fmla="*/ 0 w 1036320"/>
              <a:gd name="connsiteY0" fmla="*/ 0 h 891540"/>
              <a:gd name="connsiteX1" fmla="*/ 0 w 1036320"/>
              <a:gd name="connsiteY1" fmla="*/ 594360 h 891540"/>
              <a:gd name="connsiteX2" fmla="*/ 1036320 w 1036320"/>
              <a:gd name="connsiteY2" fmla="*/ 891540 h 891540"/>
              <a:gd name="connsiteX3" fmla="*/ 1036320 w 1036320"/>
              <a:gd name="connsiteY3" fmla="*/ 289560 h 891540"/>
              <a:gd name="connsiteX4" fmla="*/ 0 w 1036320"/>
              <a:gd name="connsiteY4" fmla="*/ 0 h 891540"/>
              <a:gd name="connsiteX0" fmla="*/ 0 w 1036320"/>
              <a:gd name="connsiteY0" fmla="*/ 24 h 891564"/>
              <a:gd name="connsiteX1" fmla="*/ 0 w 1036320"/>
              <a:gd name="connsiteY1" fmla="*/ 594384 h 891564"/>
              <a:gd name="connsiteX2" fmla="*/ 1036320 w 1036320"/>
              <a:gd name="connsiteY2" fmla="*/ 891564 h 891564"/>
              <a:gd name="connsiteX3" fmla="*/ 1036320 w 1036320"/>
              <a:gd name="connsiteY3" fmla="*/ 289584 h 891564"/>
              <a:gd name="connsiteX4" fmla="*/ 0 w 1036320"/>
              <a:gd name="connsiteY4" fmla="*/ 24 h 891564"/>
              <a:gd name="connsiteX0" fmla="*/ 0 w 1036320"/>
              <a:gd name="connsiteY0" fmla="*/ 24 h 891564"/>
              <a:gd name="connsiteX1" fmla="*/ 0 w 1036320"/>
              <a:gd name="connsiteY1" fmla="*/ 594384 h 891564"/>
              <a:gd name="connsiteX2" fmla="*/ 1036320 w 1036320"/>
              <a:gd name="connsiteY2" fmla="*/ 891564 h 891564"/>
              <a:gd name="connsiteX3" fmla="*/ 1036320 w 1036320"/>
              <a:gd name="connsiteY3" fmla="*/ 289584 h 891564"/>
              <a:gd name="connsiteX4" fmla="*/ 0 w 1036320"/>
              <a:gd name="connsiteY4" fmla="*/ 24 h 891564"/>
              <a:gd name="connsiteX0" fmla="*/ 0 w 1036320"/>
              <a:gd name="connsiteY0" fmla="*/ 24 h 891564"/>
              <a:gd name="connsiteX1" fmla="*/ 0 w 1036320"/>
              <a:gd name="connsiteY1" fmla="*/ 594384 h 891564"/>
              <a:gd name="connsiteX2" fmla="*/ 1036320 w 1036320"/>
              <a:gd name="connsiteY2" fmla="*/ 891564 h 891564"/>
              <a:gd name="connsiteX3" fmla="*/ 1036320 w 1036320"/>
              <a:gd name="connsiteY3" fmla="*/ 289584 h 891564"/>
              <a:gd name="connsiteX4" fmla="*/ 0 w 1036320"/>
              <a:gd name="connsiteY4" fmla="*/ 24 h 891564"/>
              <a:gd name="connsiteX0" fmla="*/ 0 w 1036320"/>
              <a:gd name="connsiteY0" fmla="*/ 24 h 891564"/>
              <a:gd name="connsiteX1" fmla="*/ 0 w 1036320"/>
              <a:gd name="connsiteY1" fmla="*/ 594384 h 891564"/>
              <a:gd name="connsiteX2" fmla="*/ 1036320 w 1036320"/>
              <a:gd name="connsiteY2" fmla="*/ 891564 h 891564"/>
              <a:gd name="connsiteX3" fmla="*/ 1036320 w 1036320"/>
              <a:gd name="connsiteY3" fmla="*/ 289584 h 891564"/>
              <a:gd name="connsiteX4" fmla="*/ 0 w 1036320"/>
              <a:gd name="connsiteY4" fmla="*/ 24 h 891564"/>
              <a:gd name="connsiteX0" fmla="*/ 0 w 1036320"/>
              <a:gd name="connsiteY0" fmla="*/ 24 h 891564"/>
              <a:gd name="connsiteX1" fmla="*/ 0 w 1036320"/>
              <a:gd name="connsiteY1" fmla="*/ 594384 h 891564"/>
              <a:gd name="connsiteX2" fmla="*/ 1036320 w 1036320"/>
              <a:gd name="connsiteY2" fmla="*/ 891564 h 891564"/>
              <a:gd name="connsiteX3" fmla="*/ 1036320 w 1036320"/>
              <a:gd name="connsiteY3" fmla="*/ 289584 h 891564"/>
              <a:gd name="connsiteX4" fmla="*/ 0 w 1036320"/>
              <a:gd name="connsiteY4" fmla="*/ 24 h 891564"/>
              <a:gd name="connsiteX0" fmla="*/ 0 w 1036320"/>
              <a:gd name="connsiteY0" fmla="*/ 24 h 891564"/>
              <a:gd name="connsiteX1" fmla="*/ 0 w 1036320"/>
              <a:gd name="connsiteY1" fmla="*/ 594384 h 891564"/>
              <a:gd name="connsiteX2" fmla="*/ 1036320 w 1036320"/>
              <a:gd name="connsiteY2" fmla="*/ 891564 h 891564"/>
              <a:gd name="connsiteX3" fmla="*/ 1036320 w 1036320"/>
              <a:gd name="connsiteY3" fmla="*/ 289584 h 891564"/>
              <a:gd name="connsiteX4" fmla="*/ 0 w 1036320"/>
              <a:gd name="connsiteY4" fmla="*/ 24 h 891564"/>
              <a:gd name="connsiteX0" fmla="*/ 0 w 1036320"/>
              <a:gd name="connsiteY0" fmla="*/ 24 h 891564"/>
              <a:gd name="connsiteX1" fmla="*/ 0 w 1036320"/>
              <a:gd name="connsiteY1" fmla="*/ 594384 h 891564"/>
              <a:gd name="connsiteX2" fmla="*/ 1036320 w 1036320"/>
              <a:gd name="connsiteY2" fmla="*/ 891564 h 891564"/>
              <a:gd name="connsiteX3" fmla="*/ 1036320 w 1036320"/>
              <a:gd name="connsiteY3" fmla="*/ 289584 h 891564"/>
              <a:gd name="connsiteX4" fmla="*/ 0 w 1036320"/>
              <a:gd name="connsiteY4" fmla="*/ 24 h 891564"/>
              <a:gd name="connsiteX0" fmla="*/ 0 w 1036320"/>
              <a:gd name="connsiteY0" fmla="*/ 18 h 891558"/>
              <a:gd name="connsiteX1" fmla="*/ 0 w 1036320"/>
              <a:gd name="connsiteY1" fmla="*/ 594378 h 891558"/>
              <a:gd name="connsiteX2" fmla="*/ 1036320 w 1036320"/>
              <a:gd name="connsiteY2" fmla="*/ 891558 h 891558"/>
              <a:gd name="connsiteX3" fmla="*/ 1036320 w 1036320"/>
              <a:gd name="connsiteY3" fmla="*/ 289578 h 891558"/>
              <a:gd name="connsiteX4" fmla="*/ 0 w 1036320"/>
              <a:gd name="connsiteY4" fmla="*/ 18 h 891558"/>
              <a:gd name="connsiteX0" fmla="*/ 0 w 1036320"/>
              <a:gd name="connsiteY0" fmla="*/ 0 h 891540"/>
              <a:gd name="connsiteX1" fmla="*/ 0 w 1036320"/>
              <a:gd name="connsiteY1" fmla="*/ 594360 h 891540"/>
              <a:gd name="connsiteX2" fmla="*/ 1036320 w 1036320"/>
              <a:gd name="connsiteY2" fmla="*/ 891540 h 891540"/>
              <a:gd name="connsiteX3" fmla="*/ 1036320 w 1036320"/>
              <a:gd name="connsiteY3" fmla="*/ 289560 h 891540"/>
              <a:gd name="connsiteX4" fmla="*/ 0 w 1036320"/>
              <a:gd name="connsiteY4" fmla="*/ 0 h 891540"/>
              <a:gd name="connsiteX0" fmla="*/ 0 w 1036320"/>
              <a:gd name="connsiteY0" fmla="*/ 0 h 891540"/>
              <a:gd name="connsiteX1" fmla="*/ 0 w 1036320"/>
              <a:gd name="connsiteY1" fmla="*/ 594360 h 891540"/>
              <a:gd name="connsiteX2" fmla="*/ 1036320 w 1036320"/>
              <a:gd name="connsiteY2" fmla="*/ 891540 h 891540"/>
              <a:gd name="connsiteX3" fmla="*/ 1036320 w 1036320"/>
              <a:gd name="connsiteY3" fmla="*/ 289560 h 891540"/>
              <a:gd name="connsiteX4" fmla="*/ 0 w 1036320"/>
              <a:gd name="connsiteY4" fmla="*/ 0 h 891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36320" h="891540">
                <a:moveTo>
                  <a:pt x="0" y="0"/>
                </a:moveTo>
                <a:lnTo>
                  <a:pt x="0" y="594360"/>
                </a:lnTo>
                <a:cubicBezTo>
                  <a:pt x="947420" y="609600"/>
                  <a:pt x="5080" y="891540"/>
                  <a:pt x="1036320" y="891540"/>
                </a:cubicBezTo>
                <a:lnTo>
                  <a:pt x="1036320" y="289560"/>
                </a:lnTo>
                <a:cubicBezTo>
                  <a:pt x="20320" y="269240"/>
                  <a:pt x="947420" y="5080"/>
                  <a:pt x="0" y="0"/>
                </a:cubicBezTo>
                <a:close/>
              </a:path>
            </a:pathLst>
          </a:custGeom>
          <a:solidFill>
            <a:srgbClr val="37AEF4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五边形 4"/>
          <p:cNvSpPr/>
          <p:nvPr/>
        </p:nvSpPr>
        <p:spPr>
          <a:xfrm>
            <a:off x="4411980" y="5159732"/>
            <a:ext cx="5284420" cy="602000"/>
          </a:xfrm>
          <a:prstGeom prst="homePlate">
            <a:avLst/>
          </a:prstGeom>
          <a:solidFill>
            <a:srgbClr val="37AE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TextBox 38"/>
          <p:cNvSpPr txBox="1"/>
          <p:nvPr/>
        </p:nvSpPr>
        <p:spPr>
          <a:xfrm>
            <a:off x="3075447" y="4934630"/>
            <a:ext cx="6004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03</a:t>
            </a:r>
            <a:endParaRPr lang="zh-CN" altLang="en-US" sz="2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Rectangle 42"/>
          <p:cNvSpPr/>
          <p:nvPr/>
        </p:nvSpPr>
        <p:spPr>
          <a:xfrm flipH="1">
            <a:off x="4411980" y="5480014"/>
            <a:ext cx="4060284" cy="281719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>
              <a:defRPr/>
            </a:pPr>
            <a:r>
              <a:rPr lang="en-US" sz="1200" kern="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This is a sample text. Insert your desired text here. </a:t>
            </a:r>
          </a:p>
        </p:txBody>
      </p:sp>
      <p:sp>
        <p:nvSpPr>
          <p:cNvPr id="46" name="Rectangle 42"/>
          <p:cNvSpPr/>
          <p:nvPr/>
        </p:nvSpPr>
        <p:spPr>
          <a:xfrm flipH="1">
            <a:off x="4411980" y="5245235"/>
            <a:ext cx="2058328" cy="253222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r>
              <a:rPr lang="en-US" altLang="zh-CN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TEXT HERE</a:t>
            </a:r>
            <a:endParaRPr lang="zh-CN" altLang="en-US" sz="1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8" name="任意多边形 67"/>
          <p:cNvSpPr/>
          <p:nvPr/>
        </p:nvSpPr>
        <p:spPr>
          <a:xfrm>
            <a:off x="3375660" y="4030464"/>
            <a:ext cx="1036320" cy="891540"/>
          </a:xfrm>
          <a:custGeom>
            <a:avLst/>
            <a:gdLst>
              <a:gd name="connsiteX0" fmla="*/ 0 w 1036320"/>
              <a:gd name="connsiteY0" fmla="*/ 0 h 891540"/>
              <a:gd name="connsiteX1" fmla="*/ 0 w 1036320"/>
              <a:gd name="connsiteY1" fmla="*/ 594360 h 891540"/>
              <a:gd name="connsiteX2" fmla="*/ 1036320 w 1036320"/>
              <a:gd name="connsiteY2" fmla="*/ 891540 h 891540"/>
              <a:gd name="connsiteX3" fmla="*/ 1036320 w 1036320"/>
              <a:gd name="connsiteY3" fmla="*/ 289560 h 891540"/>
              <a:gd name="connsiteX4" fmla="*/ 0 w 1036320"/>
              <a:gd name="connsiteY4" fmla="*/ 0 h 891540"/>
              <a:gd name="connsiteX0" fmla="*/ 0 w 1036320"/>
              <a:gd name="connsiteY0" fmla="*/ 24 h 891564"/>
              <a:gd name="connsiteX1" fmla="*/ 0 w 1036320"/>
              <a:gd name="connsiteY1" fmla="*/ 594384 h 891564"/>
              <a:gd name="connsiteX2" fmla="*/ 1036320 w 1036320"/>
              <a:gd name="connsiteY2" fmla="*/ 891564 h 891564"/>
              <a:gd name="connsiteX3" fmla="*/ 1036320 w 1036320"/>
              <a:gd name="connsiteY3" fmla="*/ 289584 h 891564"/>
              <a:gd name="connsiteX4" fmla="*/ 0 w 1036320"/>
              <a:gd name="connsiteY4" fmla="*/ 24 h 891564"/>
              <a:gd name="connsiteX0" fmla="*/ 0 w 1036320"/>
              <a:gd name="connsiteY0" fmla="*/ 24 h 891564"/>
              <a:gd name="connsiteX1" fmla="*/ 0 w 1036320"/>
              <a:gd name="connsiteY1" fmla="*/ 594384 h 891564"/>
              <a:gd name="connsiteX2" fmla="*/ 1036320 w 1036320"/>
              <a:gd name="connsiteY2" fmla="*/ 891564 h 891564"/>
              <a:gd name="connsiteX3" fmla="*/ 1036320 w 1036320"/>
              <a:gd name="connsiteY3" fmla="*/ 289584 h 891564"/>
              <a:gd name="connsiteX4" fmla="*/ 0 w 1036320"/>
              <a:gd name="connsiteY4" fmla="*/ 24 h 891564"/>
              <a:gd name="connsiteX0" fmla="*/ 0 w 1036320"/>
              <a:gd name="connsiteY0" fmla="*/ 24 h 891564"/>
              <a:gd name="connsiteX1" fmla="*/ 0 w 1036320"/>
              <a:gd name="connsiteY1" fmla="*/ 594384 h 891564"/>
              <a:gd name="connsiteX2" fmla="*/ 1036320 w 1036320"/>
              <a:gd name="connsiteY2" fmla="*/ 891564 h 891564"/>
              <a:gd name="connsiteX3" fmla="*/ 1036320 w 1036320"/>
              <a:gd name="connsiteY3" fmla="*/ 289584 h 891564"/>
              <a:gd name="connsiteX4" fmla="*/ 0 w 1036320"/>
              <a:gd name="connsiteY4" fmla="*/ 24 h 891564"/>
              <a:gd name="connsiteX0" fmla="*/ 0 w 1036320"/>
              <a:gd name="connsiteY0" fmla="*/ 24 h 891564"/>
              <a:gd name="connsiteX1" fmla="*/ 0 w 1036320"/>
              <a:gd name="connsiteY1" fmla="*/ 594384 h 891564"/>
              <a:gd name="connsiteX2" fmla="*/ 1036320 w 1036320"/>
              <a:gd name="connsiteY2" fmla="*/ 891564 h 891564"/>
              <a:gd name="connsiteX3" fmla="*/ 1036320 w 1036320"/>
              <a:gd name="connsiteY3" fmla="*/ 289584 h 891564"/>
              <a:gd name="connsiteX4" fmla="*/ 0 w 1036320"/>
              <a:gd name="connsiteY4" fmla="*/ 24 h 891564"/>
              <a:gd name="connsiteX0" fmla="*/ 0 w 1036320"/>
              <a:gd name="connsiteY0" fmla="*/ 24 h 891564"/>
              <a:gd name="connsiteX1" fmla="*/ 0 w 1036320"/>
              <a:gd name="connsiteY1" fmla="*/ 594384 h 891564"/>
              <a:gd name="connsiteX2" fmla="*/ 1036320 w 1036320"/>
              <a:gd name="connsiteY2" fmla="*/ 891564 h 891564"/>
              <a:gd name="connsiteX3" fmla="*/ 1036320 w 1036320"/>
              <a:gd name="connsiteY3" fmla="*/ 289584 h 891564"/>
              <a:gd name="connsiteX4" fmla="*/ 0 w 1036320"/>
              <a:gd name="connsiteY4" fmla="*/ 24 h 891564"/>
              <a:gd name="connsiteX0" fmla="*/ 0 w 1036320"/>
              <a:gd name="connsiteY0" fmla="*/ 24 h 891564"/>
              <a:gd name="connsiteX1" fmla="*/ 0 w 1036320"/>
              <a:gd name="connsiteY1" fmla="*/ 594384 h 891564"/>
              <a:gd name="connsiteX2" fmla="*/ 1036320 w 1036320"/>
              <a:gd name="connsiteY2" fmla="*/ 891564 h 891564"/>
              <a:gd name="connsiteX3" fmla="*/ 1036320 w 1036320"/>
              <a:gd name="connsiteY3" fmla="*/ 289584 h 891564"/>
              <a:gd name="connsiteX4" fmla="*/ 0 w 1036320"/>
              <a:gd name="connsiteY4" fmla="*/ 24 h 891564"/>
              <a:gd name="connsiteX0" fmla="*/ 0 w 1036320"/>
              <a:gd name="connsiteY0" fmla="*/ 24 h 891564"/>
              <a:gd name="connsiteX1" fmla="*/ 0 w 1036320"/>
              <a:gd name="connsiteY1" fmla="*/ 594384 h 891564"/>
              <a:gd name="connsiteX2" fmla="*/ 1036320 w 1036320"/>
              <a:gd name="connsiteY2" fmla="*/ 891564 h 891564"/>
              <a:gd name="connsiteX3" fmla="*/ 1036320 w 1036320"/>
              <a:gd name="connsiteY3" fmla="*/ 289584 h 891564"/>
              <a:gd name="connsiteX4" fmla="*/ 0 w 1036320"/>
              <a:gd name="connsiteY4" fmla="*/ 24 h 891564"/>
              <a:gd name="connsiteX0" fmla="*/ 0 w 1036320"/>
              <a:gd name="connsiteY0" fmla="*/ 18 h 891558"/>
              <a:gd name="connsiteX1" fmla="*/ 0 w 1036320"/>
              <a:gd name="connsiteY1" fmla="*/ 594378 h 891558"/>
              <a:gd name="connsiteX2" fmla="*/ 1036320 w 1036320"/>
              <a:gd name="connsiteY2" fmla="*/ 891558 h 891558"/>
              <a:gd name="connsiteX3" fmla="*/ 1036320 w 1036320"/>
              <a:gd name="connsiteY3" fmla="*/ 289578 h 891558"/>
              <a:gd name="connsiteX4" fmla="*/ 0 w 1036320"/>
              <a:gd name="connsiteY4" fmla="*/ 18 h 891558"/>
              <a:gd name="connsiteX0" fmla="*/ 0 w 1036320"/>
              <a:gd name="connsiteY0" fmla="*/ 0 h 891540"/>
              <a:gd name="connsiteX1" fmla="*/ 0 w 1036320"/>
              <a:gd name="connsiteY1" fmla="*/ 594360 h 891540"/>
              <a:gd name="connsiteX2" fmla="*/ 1036320 w 1036320"/>
              <a:gd name="connsiteY2" fmla="*/ 891540 h 891540"/>
              <a:gd name="connsiteX3" fmla="*/ 1036320 w 1036320"/>
              <a:gd name="connsiteY3" fmla="*/ 289560 h 891540"/>
              <a:gd name="connsiteX4" fmla="*/ 0 w 1036320"/>
              <a:gd name="connsiteY4" fmla="*/ 0 h 891540"/>
              <a:gd name="connsiteX0" fmla="*/ 0 w 1036320"/>
              <a:gd name="connsiteY0" fmla="*/ 0 h 891540"/>
              <a:gd name="connsiteX1" fmla="*/ 0 w 1036320"/>
              <a:gd name="connsiteY1" fmla="*/ 594360 h 891540"/>
              <a:gd name="connsiteX2" fmla="*/ 1036320 w 1036320"/>
              <a:gd name="connsiteY2" fmla="*/ 891540 h 891540"/>
              <a:gd name="connsiteX3" fmla="*/ 1036320 w 1036320"/>
              <a:gd name="connsiteY3" fmla="*/ 289560 h 891540"/>
              <a:gd name="connsiteX4" fmla="*/ 0 w 1036320"/>
              <a:gd name="connsiteY4" fmla="*/ 0 h 891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36320" h="891540">
                <a:moveTo>
                  <a:pt x="0" y="0"/>
                </a:moveTo>
                <a:lnTo>
                  <a:pt x="0" y="594360"/>
                </a:lnTo>
                <a:cubicBezTo>
                  <a:pt x="947420" y="609600"/>
                  <a:pt x="5080" y="891540"/>
                  <a:pt x="1036320" y="891540"/>
                </a:cubicBezTo>
                <a:lnTo>
                  <a:pt x="1036320" y="289560"/>
                </a:lnTo>
                <a:cubicBezTo>
                  <a:pt x="20320" y="269240"/>
                  <a:pt x="947420" y="5080"/>
                  <a:pt x="0" y="0"/>
                </a:cubicBezTo>
                <a:close/>
              </a:path>
            </a:pathLst>
          </a:custGeom>
          <a:solidFill>
            <a:srgbClr val="79CA46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五边形 68"/>
          <p:cNvSpPr/>
          <p:nvPr/>
        </p:nvSpPr>
        <p:spPr>
          <a:xfrm>
            <a:off x="4411980" y="4320004"/>
            <a:ext cx="5284420" cy="602000"/>
          </a:xfrm>
          <a:prstGeom prst="homePlate">
            <a:avLst/>
          </a:prstGeom>
          <a:solidFill>
            <a:srgbClr val="79CA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矩形 79"/>
          <p:cNvSpPr/>
          <p:nvPr/>
        </p:nvSpPr>
        <p:spPr>
          <a:xfrm>
            <a:off x="2379487" y="4030464"/>
            <a:ext cx="1052216" cy="590541"/>
          </a:xfrm>
          <a:custGeom>
            <a:avLst/>
            <a:gdLst/>
            <a:ahLst/>
            <a:cxnLst/>
            <a:rect l="l" t="t" r="r" b="b"/>
            <a:pathLst>
              <a:path w="1052216" h="590541">
                <a:moveTo>
                  <a:pt x="528119" y="0"/>
                </a:moveTo>
                <a:lnTo>
                  <a:pt x="1052216" y="0"/>
                </a:lnTo>
                <a:lnTo>
                  <a:pt x="1052216" y="590540"/>
                </a:lnTo>
                <a:lnTo>
                  <a:pt x="664036" y="590540"/>
                </a:lnTo>
                <a:lnTo>
                  <a:pt x="664036" y="590541"/>
                </a:lnTo>
                <a:lnTo>
                  <a:pt x="234846" y="590541"/>
                </a:lnTo>
                <a:lnTo>
                  <a:pt x="0" y="1"/>
                </a:lnTo>
                <a:lnTo>
                  <a:pt x="528119" y="1"/>
                </a:lnTo>
                <a:close/>
              </a:path>
            </a:pathLst>
          </a:custGeom>
          <a:solidFill>
            <a:srgbClr val="79CA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TextBox 69"/>
          <p:cNvSpPr txBox="1"/>
          <p:nvPr/>
        </p:nvSpPr>
        <p:spPr>
          <a:xfrm>
            <a:off x="3075447" y="4094902"/>
            <a:ext cx="6004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02</a:t>
            </a:r>
            <a:endParaRPr lang="zh-CN" altLang="en-US" sz="2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1" name="Rectangle 42"/>
          <p:cNvSpPr/>
          <p:nvPr/>
        </p:nvSpPr>
        <p:spPr>
          <a:xfrm flipH="1">
            <a:off x="4411980" y="4640286"/>
            <a:ext cx="4060284" cy="281719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>
              <a:defRPr/>
            </a:pPr>
            <a:r>
              <a:rPr lang="en-US" sz="1200" kern="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This is a sample text. Insert your desired text here. </a:t>
            </a:r>
          </a:p>
        </p:txBody>
      </p:sp>
      <p:sp>
        <p:nvSpPr>
          <p:cNvPr id="72" name="Rectangle 42"/>
          <p:cNvSpPr/>
          <p:nvPr/>
        </p:nvSpPr>
        <p:spPr>
          <a:xfrm flipH="1">
            <a:off x="4411980" y="4405507"/>
            <a:ext cx="2058328" cy="253222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r>
              <a:rPr lang="en-US" altLang="zh-CN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TEXT HERE</a:t>
            </a:r>
            <a:endParaRPr lang="zh-CN" altLang="en-US" sz="1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5" name="任意多边形 74"/>
          <p:cNvSpPr/>
          <p:nvPr/>
        </p:nvSpPr>
        <p:spPr>
          <a:xfrm>
            <a:off x="3375660" y="3190736"/>
            <a:ext cx="1036320" cy="891540"/>
          </a:xfrm>
          <a:custGeom>
            <a:avLst/>
            <a:gdLst>
              <a:gd name="connsiteX0" fmla="*/ 0 w 1036320"/>
              <a:gd name="connsiteY0" fmla="*/ 0 h 891540"/>
              <a:gd name="connsiteX1" fmla="*/ 0 w 1036320"/>
              <a:gd name="connsiteY1" fmla="*/ 594360 h 891540"/>
              <a:gd name="connsiteX2" fmla="*/ 1036320 w 1036320"/>
              <a:gd name="connsiteY2" fmla="*/ 891540 h 891540"/>
              <a:gd name="connsiteX3" fmla="*/ 1036320 w 1036320"/>
              <a:gd name="connsiteY3" fmla="*/ 289560 h 891540"/>
              <a:gd name="connsiteX4" fmla="*/ 0 w 1036320"/>
              <a:gd name="connsiteY4" fmla="*/ 0 h 891540"/>
              <a:gd name="connsiteX0" fmla="*/ 0 w 1036320"/>
              <a:gd name="connsiteY0" fmla="*/ 24 h 891564"/>
              <a:gd name="connsiteX1" fmla="*/ 0 w 1036320"/>
              <a:gd name="connsiteY1" fmla="*/ 594384 h 891564"/>
              <a:gd name="connsiteX2" fmla="*/ 1036320 w 1036320"/>
              <a:gd name="connsiteY2" fmla="*/ 891564 h 891564"/>
              <a:gd name="connsiteX3" fmla="*/ 1036320 w 1036320"/>
              <a:gd name="connsiteY3" fmla="*/ 289584 h 891564"/>
              <a:gd name="connsiteX4" fmla="*/ 0 w 1036320"/>
              <a:gd name="connsiteY4" fmla="*/ 24 h 891564"/>
              <a:gd name="connsiteX0" fmla="*/ 0 w 1036320"/>
              <a:gd name="connsiteY0" fmla="*/ 24 h 891564"/>
              <a:gd name="connsiteX1" fmla="*/ 0 w 1036320"/>
              <a:gd name="connsiteY1" fmla="*/ 594384 h 891564"/>
              <a:gd name="connsiteX2" fmla="*/ 1036320 w 1036320"/>
              <a:gd name="connsiteY2" fmla="*/ 891564 h 891564"/>
              <a:gd name="connsiteX3" fmla="*/ 1036320 w 1036320"/>
              <a:gd name="connsiteY3" fmla="*/ 289584 h 891564"/>
              <a:gd name="connsiteX4" fmla="*/ 0 w 1036320"/>
              <a:gd name="connsiteY4" fmla="*/ 24 h 891564"/>
              <a:gd name="connsiteX0" fmla="*/ 0 w 1036320"/>
              <a:gd name="connsiteY0" fmla="*/ 24 h 891564"/>
              <a:gd name="connsiteX1" fmla="*/ 0 w 1036320"/>
              <a:gd name="connsiteY1" fmla="*/ 594384 h 891564"/>
              <a:gd name="connsiteX2" fmla="*/ 1036320 w 1036320"/>
              <a:gd name="connsiteY2" fmla="*/ 891564 h 891564"/>
              <a:gd name="connsiteX3" fmla="*/ 1036320 w 1036320"/>
              <a:gd name="connsiteY3" fmla="*/ 289584 h 891564"/>
              <a:gd name="connsiteX4" fmla="*/ 0 w 1036320"/>
              <a:gd name="connsiteY4" fmla="*/ 24 h 891564"/>
              <a:gd name="connsiteX0" fmla="*/ 0 w 1036320"/>
              <a:gd name="connsiteY0" fmla="*/ 24 h 891564"/>
              <a:gd name="connsiteX1" fmla="*/ 0 w 1036320"/>
              <a:gd name="connsiteY1" fmla="*/ 594384 h 891564"/>
              <a:gd name="connsiteX2" fmla="*/ 1036320 w 1036320"/>
              <a:gd name="connsiteY2" fmla="*/ 891564 h 891564"/>
              <a:gd name="connsiteX3" fmla="*/ 1036320 w 1036320"/>
              <a:gd name="connsiteY3" fmla="*/ 289584 h 891564"/>
              <a:gd name="connsiteX4" fmla="*/ 0 w 1036320"/>
              <a:gd name="connsiteY4" fmla="*/ 24 h 891564"/>
              <a:gd name="connsiteX0" fmla="*/ 0 w 1036320"/>
              <a:gd name="connsiteY0" fmla="*/ 24 h 891564"/>
              <a:gd name="connsiteX1" fmla="*/ 0 w 1036320"/>
              <a:gd name="connsiteY1" fmla="*/ 594384 h 891564"/>
              <a:gd name="connsiteX2" fmla="*/ 1036320 w 1036320"/>
              <a:gd name="connsiteY2" fmla="*/ 891564 h 891564"/>
              <a:gd name="connsiteX3" fmla="*/ 1036320 w 1036320"/>
              <a:gd name="connsiteY3" fmla="*/ 289584 h 891564"/>
              <a:gd name="connsiteX4" fmla="*/ 0 w 1036320"/>
              <a:gd name="connsiteY4" fmla="*/ 24 h 891564"/>
              <a:gd name="connsiteX0" fmla="*/ 0 w 1036320"/>
              <a:gd name="connsiteY0" fmla="*/ 24 h 891564"/>
              <a:gd name="connsiteX1" fmla="*/ 0 w 1036320"/>
              <a:gd name="connsiteY1" fmla="*/ 594384 h 891564"/>
              <a:gd name="connsiteX2" fmla="*/ 1036320 w 1036320"/>
              <a:gd name="connsiteY2" fmla="*/ 891564 h 891564"/>
              <a:gd name="connsiteX3" fmla="*/ 1036320 w 1036320"/>
              <a:gd name="connsiteY3" fmla="*/ 289584 h 891564"/>
              <a:gd name="connsiteX4" fmla="*/ 0 w 1036320"/>
              <a:gd name="connsiteY4" fmla="*/ 24 h 891564"/>
              <a:gd name="connsiteX0" fmla="*/ 0 w 1036320"/>
              <a:gd name="connsiteY0" fmla="*/ 24 h 891564"/>
              <a:gd name="connsiteX1" fmla="*/ 0 w 1036320"/>
              <a:gd name="connsiteY1" fmla="*/ 594384 h 891564"/>
              <a:gd name="connsiteX2" fmla="*/ 1036320 w 1036320"/>
              <a:gd name="connsiteY2" fmla="*/ 891564 h 891564"/>
              <a:gd name="connsiteX3" fmla="*/ 1036320 w 1036320"/>
              <a:gd name="connsiteY3" fmla="*/ 289584 h 891564"/>
              <a:gd name="connsiteX4" fmla="*/ 0 w 1036320"/>
              <a:gd name="connsiteY4" fmla="*/ 24 h 891564"/>
              <a:gd name="connsiteX0" fmla="*/ 0 w 1036320"/>
              <a:gd name="connsiteY0" fmla="*/ 18 h 891558"/>
              <a:gd name="connsiteX1" fmla="*/ 0 w 1036320"/>
              <a:gd name="connsiteY1" fmla="*/ 594378 h 891558"/>
              <a:gd name="connsiteX2" fmla="*/ 1036320 w 1036320"/>
              <a:gd name="connsiteY2" fmla="*/ 891558 h 891558"/>
              <a:gd name="connsiteX3" fmla="*/ 1036320 w 1036320"/>
              <a:gd name="connsiteY3" fmla="*/ 289578 h 891558"/>
              <a:gd name="connsiteX4" fmla="*/ 0 w 1036320"/>
              <a:gd name="connsiteY4" fmla="*/ 18 h 891558"/>
              <a:gd name="connsiteX0" fmla="*/ 0 w 1036320"/>
              <a:gd name="connsiteY0" fmla="*/ 0 h 891540"/>
              <a:gd name="connsiteX1" fmla="*/ 0 w 1036320"/>
              <a:gd name="connsiteY1" fmla="*/ 594360 h 891540"/>
              <a:gd name="connsiteX2" fmla="*/ 1036320 w 1036320"/>
              <a:gd name="connsiteY2" fmla="*/ 891540 h 891540"/>
              <a:gd name="connsiteX3" fmla="*/ 1036320 w 1036320"/>
              <a:gd name="connsiteY3" fmla="*/ 289560 h 891540"/>
              <a:gd name="connsiteX4" fmla="*/ 0 w 1036320"/>
              <a:gd name="connsiteY4" fmla="*/ 0 h 891540"/>
              <a:gd name="connsiteX0" fmla="*/ 0 w 1036320"/>
              <a:gd name="connsiteY0" fmla="*/ 0 h 891540"/>
              <a:gd name="connsiteX1" fmla="*/ 0 w 1036320"/>
              <a:gd name="connsiteY1" fmla="*/ 594360 h 891540"/>
              <a:gd name="connsiteX2" fmla="*/ 1036320 w 1036320"/>
              <a:gd name="connsiteY2" fmla="*/ 891540 h 891540"/>
              <a:gd name="connsiteX3" fmla="*/ 1036320 w 1036320"/>
              <a:gd name="connsiteY3" fmla="*/ 289560 h 891540"/>
              <a:gd name="connsiteX4" fmla="*/ 0 w 1036320"/>
              <a:gd name="connsiteY4" fmla="*/ 0 h 891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36320" h="891540">
                <a:moveTo>
                  <a:pt x="0" y="0"/>
                </a:moveTo>
                <a:lnTo>
                  <a:pt x="0" y="594360"/>
                </a:lnTo>
                <a:cubicBezTo>
                  <a:pt x="947420" y="609600"/>
                  <a:pt x="5080" y="891540"/>
                  <a:pt x="1036320" y="891540"/>
                </a:cubicBezTo>
                <a:lnTo>
                  <a:pt x="1036320" y="289560"/>
                </a:lnTo>
                <a:cubicBezTo>
                  <a:pt x="20320" y="269240"/>
                  <a:pt x="947420" y="5080"/>
                  <a:pt x="0" y="0"/>
                </a:cubicBezTo>
                <a:close/>
              </a:path>
            </a:pathLst>
          </a:custGeom>
          <a:solidFill>
            <a:srgbClr val="D9E02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五边形 75"/>
          <p:cNvSpPr/>
          <p:nvPr/>
        </p:nvSpPr>
        <p:spPr>
          <a:xfrm>
            <a:off x="4411980" y="3480276"/>
            <a:ext cx="5284420" cy="602000"/>
          </a:xfrm>
          <a:prstGeom prst="homePlate">
            <a:avLst/>
          </a:prstGeom>
          <a:solidFill>
            <a:srgbClr val="D9E0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043980" y="3190736"/>
            <a:ext cx="1387724" cy="590540"/>
          </a:xfrm>
          <a:custGeom>
            <a:avLst/>
            <a:gdLst/>
            <a:ahLst/>
            <a:cxnLst/>
            <a:rect l="l" t="t" r="r" b="b"/>
            <a:pathLst>
              <a:path w="1387724" h="590540">
                <a:moveTo>
                  <a:pt x="0" y="0"/>
                </a:moveTo>
                <a:lnTo>
                  <a:pt x="451620" y="0"/>
                </a:lnTo>
                <a:lnTo>
                  <a:pt x="664036" y="0"/>
                </a:lnTo>
                <a:lnTo>
                  <a:pt x="1387724" y="0"/>
                </a:lnTo>
                <a:lnTo>
                  <a:pt x="1387724" y="590540"/>
                </a:lnTo>
                <a:lnTo>
                  <a:pt x="664036" y="590540"/>
                </a:lnTo>
                <a:lnTo>
                  <a:pt x="451620" y="590540"/>
                </a:lnTo>
                <a:lnTo>
                  <a:pt x="234846" y="590540"/>
                </a:lnTo>
                <a:close/>
              </a:path>
            </a:pathLst>
          </a:custGeom>
          <a:solidFill>
            <a:srgbClr val="D9E0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TextBox 76"/>
          <p:cNvSpPr txBox="1"/>
          <p:nvPr/>
        </p:nvSpPr>
        <p:spPr>
          <a:xfrm>
            <a:off x="3075447" y="3255174"/>
            <a:ext cx="6004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01</a:t>
            </a:r>
            <a:endParaRPr lang="zh-CN" altLang="en-US" sz="2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8" name="Rectangle 42"/>
          <p:cNvSpPr/>
          <p:nvPr/>
        </p:nvSpPr>
        <p:spPr>
          <a:xfrm flipH="1">
            <a:off x="4411980" y="3800558"/>
            <a:ext cx="4060284" cy="281719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>
              <a:defRPr/>
            </a:pPr>
            <a:r>
              <a:rPr lang="en-US" sz="1200" kern="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This is a sample text. Insert your desired text here. </a:t>
            </a:r>
          </a:p>
        </p:txBody>
      </p:sp>
      <p:sp>
        <p:nvSpPr>
          <p:cNvPr id="79" name="Rectangle 42"/>
          <p:cNvSpPr/>
          <p:nvPr/>
        </p:nvSpPr>
        <p:spPr>
          <a:xfrm flipH="1">
            <a:off x="4411980" y="3565779"/>
            <a:ext cx="2058328" cy="253222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r>
              <a:rPr lang="en-US" altLang="zh-CN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TEXT HERE</a:t>
            </a:r>
            <a:endParaRPr lang="zh-CN" altLang="en-US" sz="1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2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 rot="4099492">
            <a:off x="597599" y="4234324"/>
            <a:ext cx="4045647" cy="2104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矩形 11"/>
          <p:cNvSpPr/>
          <p:nvPr/>
        </p:nvSpPr>
        <p:spPr>
          <a:xfrm>
            <a:off x="3830320" y="0"/>
            <a:ext cx="518160" cy="6858000"/>
          </a:xfrm>
          <a:prstGeom prst="rect">
            <a:avLst/>
          </a:prstGeom>
          <a:gradFill>
            <a:gsLst>
              <a:gs pos="0">
                <a:schemeClr val="bg1">
                  <a:alpha val="25000"/>
                </a:schemeClr>
              </a:gs>
              <a:gs pos="100000">
                <a:schemeClr val="bg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81200" y="274638"/>
            <a:ext cx="8229600" cy="922114"/>
          </a:xfrm>
        </p:spPr>
        <p:txBody>
          <a:bodyPr>
            <a:normAutofit/>
          </a:bodyPr>
          <a:lstStyle/>
          <a:p>
            <a:pPr algn="l"/>
            <a:r>
              <a:rPr lang="en-US" altLang="zh-CN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 TO </a:t>
            </a:r>
            <a:r>
              <a:rPr lang="en-US" altLang="zh-CN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 TITLE IN HERE 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83" name="Rectangle 42"/>
          <p:cNvSpPr/>
          <p:nvPr/>
        </p:nvSpPr>
        <p:spPr>
          <a:xfrm flipH="1">
            <a:off x="4223792" y="1604512"/>
            <a:ext cx="5832648" cy="1263500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>
              <a:lnSpc>
                <a:spcPct val="150000"/>
              </a:lnSpc>
              <a:defRPr/>
            </a:pPr>
            <a:r>
              <a:rPr lang="en-US" sz="16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THIS IS A SAMPLE TEXT. INSERT YOUR DESIRED TEXT HERE. AGAIN, THIS IS A DUMMY TEXT, ENTER YOUR OWN TEXT HERE. </a:t>
            </a:r>
          </a:p>
        </p:txBody>
      </p:sp>
    </p:spTree>
    <p:extLst>
      <p:ext uri="{BB962C8B-B14F-4D97-AF65-F5344CB8AC3E}">
        <p14:creationId xmlns:p14="http://schemas.microsoft.com/office/powerpoint/2010/main" val="2237733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1919289" y="1196752"/>
            <a:ext cx="8353425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81200" y="274638"/>
            <a:ext cx="8229600" cy="922114"/>
          </a:xfrm>
        </p:spPr>
        <p:txBody>
          <a:bodyPr>
            <a:normAutofit/>
          </a:bodyPr>
          <a:lstStyle/>
          <a:p>
            <a:pPr algn="l"/>
            <a:r>
              <a:rPr lang="en-US" altLang="zh-CN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 TO </a:t>
            </a:r>
            <a:r>
              <a:rPr lang="en-US" altLang="zh-CN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 TITLE IN HERE 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" name="同心圆 2"/>
          <p:cNvSpPr/>
          <p:nvPr/>
        </p:nvSpPr>
        <p:spPr>
          <a:xfrm>
            <a:off x="4680363" y="2020512"/>
            <a:ext cx="3072899" cy="2664296"/>
          </a:xfrm>
          <a:custGeom>
            <a:avLst/>
            <a:gdLst/>
            <a:ahLst/>
            <a:cxnLst/>
            <a:rect l="l" t="t" r="r" b="b"/>
            <a:pathLst>
              <a:path w="3072899" h="2664296">
                <a:moveTo>
                  <a:pt x="1332148" y="519245"/>
                </a:moveTo>
                <a:cubicBezTo>
                  <a:pt x="883194" y="519245"/>
                  <a:pt x="519245" y="883194"/>
                  <a:pt x="519245" y="1332148"/>
                </a:cubicBezTo>
                <a:cubicBezTo>
                  <a:pt x="519245" y="1781102"/>
                  <a:pt x="883194" y="2145051"/>
                  <a:pt x="1332148" y="2145051"/>
                </a:cubicBezTo>
                <a:cubicBezTo>
                  <a:pt x="1781102" y="2145051"/>
                  <a:pt x="2145051" y="1781102"/>
                  <a:pt x="2145051" y="1332148"/>
                </a:cubicBezTo>
                <a:cubicBezTo>
                  <a:pt x="2145051" y="883194"/>
                  <a:pt x="1781102" y="519245"/>
                  <a:pt x="1332148" y="519245"/>
                </a:cubicBezTo>
                <a:close/>
                <a:moveTo>
                  <a:pt x="1332148" y="0"/>
                </a:moveTo>
                <a:cubicBezTo>
                  <a:pt x="1986337" y="0"/>
                  <a:pt x="2530389" y="471552"/>
                  <a:pt x="2640529" y="1093700"/>
                </a:cubicBezTo>
                <a:lnTo>
                  <a:pt x="2999366" y="1093700"/>
                </a:lnTo>
                <a:cubicBezTo>
                  <a:pt x="3039977" y="1093700"/>
                  <a:pt x="3072899" y="1126622"/>
                  <a:pt x="3072899" y="1167233"/>
                </a:cubicBezTo>
                <a:lnTo>
                  <a:pt x="3072899" y="1461359"/>
                </a:lnTo>
                <a:cubicBezTo>
                  <a:pt x="3072899" y="1482717"/>
                  <a:pt x="3063792" y="1501949"/>
                  <a:pt x="3048905" y="1515010"/>
                </a:cubicBezTo>
                <a:cubicBezTo>
                  <a:pt x="3037085" y="1534375"/>
                  <a:pt x="3015569" y="1546566"/>
                  <a:pt x="2991204" y="1546566"/>
                </a:cubicBezTo>
                <a:lnTo>
                  <a:pt x="2645482" y="1546566"/>
                </a:lnTo>
                <a:cubicBezTo>
                  <a:pt x="2544430" y="2180480"/>
                  <a:pt x="1994790" y="2664296"/>
                  <a:pt x="1332148" y="2664296"/>
                </a:cubicBezTo>
                <a:cubicBezTo>
                  <a:pt x="596423" y="2664296"/>
                  <a:pt x="0" y="2067873"/>
                  <a:pt x="0" y="1332148"/>
                </a:cubicBezTo>
                <a:cubicBezTo>
                  <a:pt x="0" y="596423"/>
                  <a:pt x="596423" y="0"/>
                  <a:pt x="1332148" y="0"/>
                </a:cubicBezTo>
                <a:close/>
              </a:path>
            </a:pathLst>
          </a:custGeom>
          <a:solidFill>
            <a:srgbClr val="37AEF4"/>
          </a:solidFill>
          <a:ln w="19050">
            <a:noFill/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同心圆 2"/>
          <p:cNvSpPr/>
          <p:nvPr/>
        </p:nvSpPr>
        <p:spPr>
          <a:xfrm rot="19139693">
            <a:off x="4868565" y="2123187"/>
            <a:ext cx="2578933" cy="2188589"/>
          </a:xfrm>
          <a:custGeom>
            <a:avLst/>
            <a:gdLst/>
            <a:ahLst/>
            <a:cxnLst/>
            <a:rect l="l" t="t" r="r" b="b"/>
            <a:pathLst>
              <a:path w="2578933" h="2188589">
                <a:moveTo>
                  <a:pt x="1566472" y="622117"/>
                </a:moveTo>
                <a:cubicBezTo>
                  <a:pt x="1445631" y="501276"/>
                  <a:pt x="1278691" y="426534"/>
                  <a:pt x="1094295" y="426534"/>
                </a:cubicBezTo>
                <a:cubicBezTo>
                  <a:pt x="725501" y="426534"/>
                  <a:pt x="426535" y="725501"/>
                  <a:pt x="426535" y="1094295"/>
                </a:cubicBezTo>
                <a:cubicBezTo>
                  <a:pt x="426535" y="1463088"/>
                  <a:pt x="725501" y="1762055"/>
                  <a:pt x="1094295" y="1762055"/>
                </a:cubicBezTo>
                <a:cubicBezTo>
                  <a:pt x="1463088" y="1762055"/>
                  <a:pt x="1762055" y="1463089"/>
                  <a:pt x="1762055" y="1094295"/>
                </a:cubicBezTo>
                <a:cubicBezTo>
                  <a:pt x="1762055" y="909898"/>
                  <a:pt x="1687313" y="742957"/>
                  <a:pt x="1566472" y="622117"/>
                </a:cubicBezTo>
                <a:close/>
                <a:moveTo>
                  <a:pt x="2525214" y="849967"/>
                </a:moveTo>
                <a:cubicBezTo>
                  <a:pt x="2539692" y="861988"/>
                  <a:pt x="2549584" y="879533"/>
                  <a:pt x="2551459" y="899752"/>
                </a:cubicBezTo>
                <a:lnTo>
                  <a:pt x="2578614" y="1192622"/>
                </a:lnTo>
                <a:cubicBezTo>
                  <a:pt x="2582364" y="1233060"/>
                  <a:pt x="2552622" y="1268880"/>
                  <a:pt x="2512184" y="1272630"/>
                </a:cubicBezTo>
                <a:lnTo>
                  <a:pt x="2166065" y="1304722"/>
                </a:lnTo>
                <a:cubicBezTo>
                  <a:pt x="2070038" y="1808603"/>
                  <a:pt x="1626542" y="2188589"/>
                  <a:pt x="1094295" y="2188589"/>
                </a:cubicBezTo>
                <a:cubicBezTo>
                  <a:pt x="489932" y="2188589"/>
                  <a:pt x="0" y="1698657"/>
                  <a:pt x="0" y="1094295"/>
                </a:cubicBezTo>
                <a:cubicBezTo>
                  <a:pt x="0" y="489932"/>
                  <a:pt x="489933" y="0"/>
                  <a:pt x="1094295" y="0"/>
                </a:cubicBezTo>
                <a:cubicBezTo>
                  <a:pt x="1618819" y="0"/>
                  <a:pt x="2057150" y="369040"/>
                  <a:pt x="2161569" y="862055"/>
                </a:cubicBezTo>
                <a:lnTo>
                  <a:pt x="2471451" y="833322"/>
                </a:lnTo>
                <a:cubicBezTo>
                  <a:pt x="2491671" y="831447"/>
                  <a:pt x="2510735" y="837945"/>
                  <a:pt x="2525214" y="849967"/>
                </a:cubicBezTo>
                <a:close/>
              </a:path>
            </a:pathLst>
          </a:custGeom>
          <a:solidFill>
            <a:srgbClr val="79CA46"/>
          </a:solidFill>
          <a:ln w="19050">
            <a:noFill/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同心圆 2"/>
          <p:cNvSpPr/>
          <p:nvPr/>
        </p:nvSpPr>
        <p:spPr>
          <a:xfrm rot="13622480">
            <a:off x="4924514" y="2399034"/>
            <a:ext cx="1974433" cy="1633283"/>
          </a:xfrm>
          <a:custGeom>
            <a:avLst/>
            <a:gdLst/>
            <a:ahLst/>
            <a:cxnLst/>
            <a:rect l="l" t="t" r="r" b="b"/>
            <a:pathLst>
              <a:path w="1974433" h="1633283">
                <a:moveTo>
                  <a:pt x="1169015" y="1169015"/>
                </a:moveTo>
                <a:cubicBezTo>
                  <a:pt x="1259195" y="1078835"/>
                  <a:pt x="1314972" y="954252"/>
                  <a:pt x="1314972" y="816642"/>
                </a:cubicBezTo>
                <a:cubicBezTo>
                  <a:pt x="1314972" y="541421"/>
                  <a:pt x="1091862" y="318311"/>
                  <a:pt x="816641" y="318311"/>
                </a:cubicBezTo>
                <a:cubicBezTo>
                  <a:pt x="541421" y="318311"/>
                  <a:pt x="318311" y="541421"/>
                  <a:pt x="318311" y="816642"/>
                </a:cubicBezTo>
                <a:cubicBezTo>
                  <a:pt x="318311" y="1091862"/>
                  <a:pt x="541421" y="1314972"/>
                  <a:pt x="816641" y="1314973"/>
                </a:cubicBezTo>
                <a:cubicBezTo>
                  <a:pt x="954252" y="1314972"/>
                  <a:pt x="1078834" y="1259195"/>
                  <a:pt x="1169015" y="1169015"/>
                </a:cubicBezTo>
                <a:close/>
                <a:moveTo>
                  <a:pt x="1955250" y="921882"/>
                </a:moveTo>
                <a:cubicBezTo>
                  <a:pt x="1942574" y="935792"/>
                  <a:pt x="1924592" y="944866"/>
                  <a:pt x="1904309" y="945808"/>
                </a:cubicBezTo>
                <a:lnTo>
                  <a:pt x="1618971" y="959054"/>
                </a:lnTo>
                <a:cubicBezTo>
                  <a:pt x="1553348" y="1342340"/>
                  <a:pt x="1218971" y="1633284"/>
                  <a:pt x="816642" y="1633283"/>
                </a:cubicBezTo>
                <a:cubicBezTo>
                  <a:pt x="365623" y="1633283"/>
                  <a:pt x="0" y="1267660"/>
                  <a:pt x="0" y="816641"/>
                </a:cubicBezTo>
                <a:cubicBezTo>
                  <a:pt x="0" y="365623"/>
                  <a:pt x="365623" y="0"/>
                  <a:pt x="816641" y="0"/>
                </a:cubicBezTo>
                <a:cubicBezTo>
                  <a:pt x="1162497" y="0"/>
                  <a:pt x="1458137" y="214998"/>
                  <a:pt x="1574782" y="519438"/>
                </a:cubicBezTo>
                <a:lnTo>
                  <a:pt x="1883850" y="505091"/>
                </a:lnTo>
                <a:cubicBezTo>
                  <a:pt x="1924417" y="503207"/>
                  <a:pt x="1958830" y="534567"/>
                  <a:pt x="1960714" y="575134"/>
                </a:cubicBezTo>
                <a:lnTo>
                  <a:pt x="1974353" y="868944"/>
                </a:lnTo>
                <a:cubicBezTo>
                  <a:pt x="1975294" y="889228"/>
                  <a:pt x="1967925" y="907973"/>
                  <a:pt x="1955250" y="921882"/>
                </a:cubicBezTo>
                <a:close/>
              </a:path>
            </a:pathLst>
          </a:custGeom>
          <a:solidFill>
            <a:srgbClr val="FFC000"/>
          </a:solidFill>
          <a:ln w="19050">
            <a:noFill/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圆角矩形 8"/>
          <p:cNvSpPr/>
          <p:nvPr/>
        </p:nvSpPr>
        <p:spPr>
          <a:xfrm>
            <a:off x="4466937" y="3150318"/>
            <a:ext cx="593812" cy="404685"/>
          </a:xfrm>
          <a:custGeom>
            <a:avLst/>
            <a:gdLst/>
            <a:ahLst/>
            <a:cxnLst/>
            <a:rect l="l" t="t" r="r" b="b"/>
            <a:pathLst>
              <a:path w="2339752" h="1594551">
                <a:moveTo>
                  <a:pt x="1110200" y="0"/>
                </a:moveTo>
                <a:cubicBezTo>
                  <a:pt x="1207016" y="0"/>
                  <a:pt x="1296176" y="32780"/>
                  <a:pt x="1366124" y="89219"/>
                </a:cubicBezTo>
                <a:cubicBezTo>
                  <a:pt x="1442626" y="32731"/>
                  <a:pt x="1537333" y="1"/>
                  <a:pt x="1639684" y="1"/>
                </a:cubicBezTo>
                <a:cubicBezTo>
                  <a:pt x="1899152" y="1"/>
                  <a:pt x="2109492" y="210341"/>
                  <a:pt x="2109492" y="469809"/>
                </a:cubicBezTo>
                <a:cubicBezTo>
                  <a:pt x="2109492" y="555170"/>
                  <a:pt x="2086727" y="635213"/>
                  <a:pt x="2045164" y="703177"/>
                </a:cubicBezTo>
                <a:cubicBezTo>
                  <a:pt x="2217750" y="769270"/>
                  <a:pt x="2339752" y="936713"/>
                  <a:pt x="2339752" y="1132652"/>
                </a:cubicBezTo>
                <a:cubicBezTo>
                  <a:pt x="2339752" y="1387752"/>
                  <a:pt x="2132953" y="1594551"/>
                  <a:pt x="1877853" y="1594551"/>
                </a:cubicBezTo>
                <a:lnTo>
                  <a:pt x="461899" y="1594551"/>
                </a:lnTo>
                <a:cubicBezTo>
                  <a:pt x="206799" y="1594551"/>
                  <a:pt x="0" y="1387752"/>
                  <a:pt x="0" y="1132652"/>
                </a:cubicBezTo>
                <a:cubicBezTo>
                  <a:pt x="0" y="912982"/>
                  <a:pt x="153345" y="729128"/>
                  <a:pt x="359029" y="683174"/>
                </a:cubicBezTo>
                <a:cubicBezTo>
                  <a:pt x="355873" y="670541"/>
                  <a:pt x="355107" y="657494"/>
                  <a:pt x="355107" y="644269"/>
                </a:cubicBezTo>
                <a:cubicBezTo>
                  <a:pt x="355107" y="459045"/>
                  <a:pt x="505260" y="308892"/>
                  <a:pt x="690484" y="308892"/>
                </a:cubicBezTo>
                <a:lnTo>
                  <a:pt x="706649" y="310521"/>
                </a:lnTo>
                <a:cubicBezTo>
                  <a:pt x="753167" y="131439"/>
                  <a:pt x="916334" y="0"/>
                  <a:pt x="1110200" y="0"/>
                </a:cubicBezTo>
                <a:close/>
              </a:path>
            </a:pathLst>
          </a:custGeom>
          <a:solidFill>
            <a:srgbClr val="EFEFEF"/>
          </a:solidFill>
          <a:ln w="19050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圆角矩形 8"/>
          <p:cNvSpPr/>
          <p:nvPr/>
        </p:nvSpPr>
        <p:spPr>
          <a:xfrm>
            <a:off x="5946170" y="1818170"/>
            <a:ext cx="593812" cy="404685"/>
          </a:xfrm>
          <a:custGeom>
            <a:avLst/>
            <a:gdLst/>
            <a:ahLst/>
            <a:cxnLst/>
            <a:rect l="l" t="t" r="r" b="b"/>
            <a:pathLst>
              <a:path w="2339752" h="1594551">
                <a:moveTo>
                  <a:pt x="1110200" y="0"/>
                </a:moveTo>
                <a:cubicBezTo>
                  <a:pt x="1207016" y="0"/>
                  <a:pt x="1296176" y="32780"/>
                  <a:pt x="1366124" y="89219"/>
                </a:cubicBezTo>
                <a:cubicBezTo>
                  <a:pt x="1442626" y="32731"/>
                  <a:pt x="1537333" y="1"/>
                  <a:pt x="1639684" y="1"/>
                </a:cubicBezTo>
                <a:cubicBezTo>
                  <a:pt x="1899152" y="1"/>
                  <a:pt x="2109492" y="210341"/>
                  <a:pt x="2109492" y="469809"/>
                </a:cubicBezTo>
                <a:cubicBezTo>
                  <a:pt x="2109492" y="555170"/>
                  <a:pt x="2086727" y="635213"/>
                  <a:pt x="2045164" y="703177"/>
                </a:cubicBezTo>
                <a:cubicBezTo>
                  <a:pt x="2217750" y="769270"/>
                  <a:pt x="2339752" y="936713"/>
                  <a:pt x="2339752" y="1132652"/>
                </a:cubicBezTo>
                <a:cubicBezTo>
                  <a:pt x="2339752" y="1387752"/>
                  <a:pt x="2132953" y="1594551"/>
                  <a:pt x="1877853" y="1594551"/>
                </a:cubicBezTo>
                <a:lnTo>
                  <a:pt x="461899" y="1594551"/>
                </a:lnTo>
                <a:cubicBezTo>
                  <a:pt x="206799" y="1594551"/>
                  <a:pt x="0" y="1387752"/>
                  <a:pt x="0" y="1132652"/>
                </a:cubicBezTo>
                <a:cubicBezTo>
                  <a:pt x="0" y="912982"/>
                  <a:pt x="153345" y="729128"/>
                  <a:pt x="359029" y="683174"/>
                </a:cubicBezTo>
                <a:cubicBezTo>
                  <a:pt x="355873" y="670541"/>
                  <a:pt x="355107" y="657494"/>
                  <a:pt x="355107" y="644269"/>
                </a:cubicBezTo>
                <a:cubicBezTo>
                  <a:pt x="355107" y="459045"/>
                  <a:pt x="505260" y="308892"/>
                  <a:pt x="690484" y="308892"/>
                </a:cubicBezTo>
                <a:lnTo>
                  <a:pt x="706649" y="310521"/>
                </a:lnTo>
                <a:cubicBezTo>
                  <a:pt x="753167" y="131439"/>
                  <a:pt x="916334" y="0"/>
                  <a:pt x="1110200" y="0"/>
                </a:cubicBezTo>
                <a:close/>
              </a:path>
            </a:pathLst>
          </a:custGeom>
          <a:solidFill>
            <a:srgbClr val="EFEFEF"/>
          </a:solidFill>
          <a:ln w="19050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圆角矩形 8"/>
          <p:cNvSpPr/>
          <p:nvPr/>
        </p:nvSpPr>
        <p:spPr>
          <a:xfrm>
            <a:off x="6767962" y="3697071"/>
            <a:ext cx="828364" cy="564533"/>
          </a:xfrm>
          <a:custGeom>
            <a:avLst/>
            <a:gdLst/>
            <a:ahLst/>
            <a:cxnLst/>
            <a:rect l="l" t="t" r="r" b="b"/>
            <a:pathLst>
              <a:path w="2339752" h="1594551">
                <a:moveTo>
                  <a:pt x="1110200" y="0"/>
                </a:moveTo>
                <a:cubicBezTo>
                  <a:pt x="1207016" y="0"/>
                  <a:pt x="1296176" y="32780"/>
                  <a:pt x="1366124" y="89219"/>
                </a:cubicBezTo>
                <a:cubicBezTo>
                  <a:pt x="1442626" y="32731"/>
                  <a:pt x="1537333" y="1"/>
                  <a:pt x="1639684" y="1"/>
                </a:cubicBezTo>
                <a:cubicBezTo>
                  <a:pt x="1899152" y="1"/>
                  <a:pt x="2109492" y="210341"/>
                  <a:pt x="2109492" y="469809"/>
                </a:cubicBezTo>
                <a:cubicBezTo>
                  <a:pt x="2109492" y="555170"/>
                  <a:pt x="2086727" y="635213"/>
                  <a:pt x="2045164" y="703177"/>
                </a:cubicBezTo>
                <a:cubicBezTo>
                  <a:pt x="2217750" y="769270"/>
                  <a:pt x="2339752" y="936713"/>
                  <a:pt x="2339752" y="1132652"/>
                </a:cubicBezTo>
                <a:cubicBezTo>
                  <a:pt x="2339752" y="1387752"/>
                  <a:pt x="2132953" y="1594551"/>
                  <a:pt x="1877853" y="1594551"/>
                </a:cubicBezTo>
                <a:lnTo>
                  <a:pt x="461899" y="1594551"/>
                </a:lnTo>
                <a:cubicBezTo>
                  <a:pt x="206799" y="1594551"/>
                  <a:pt x="0" y="1387752"/>
                  <a:pt x="0" y="1132652"/>
                </a:cubicBezTo>
                <a:cubicBezTo>
                  <a:pt x="0" y="912982"/>
                  <a:pt x="153345" y="729128"/>
                  <a:pt x="359029" y="683174"/>
                </a:cubicBezTo>
                <a:cubicBezTo>
                  <a:pt x="355873" y="670541"/>
                  <a:pt x="355107" y="657494"/>
                  <a:pt x="355107" y="644269"/>
                </a:cubicBezTo>
                <a:cubicBezTo>
                  <a:pt x="355107" y="459045"/>
                  <a:pt x="505260" y="308892"/>
                  <a:pt x="690484" y="308892"/>
                </a:cubicBezTo>
                <a:lnTo>
                  <a:pt x="706649" y="310521"/>
                </a:lnTo>
                <a:cubicBezTo>
                  <a:pt x="753167" y="131439"/>
                  <a:pt x="916334" y="0"/>
                  <a:pt x="1110200" y="0"/>
                </a:cubicBezTo>
                <a:close/>
              </a:path>
            </a:pathLst>
          </a:custGeom>
          <a:solidFill>
            <a:srgbClr val="EFEFEF"/>
          </a:solidFill>
          <a:ln w="19050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Picture 2" descr="http://static.wixstatic.com/media/41d000_84798281acee280790477c4e0ac9c6e0.png_srz_859_602_75_22_0.50_1.20_0.00_png_srz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9902" y="3584547"/>
            <a:ext cx="1932196" cy="1354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Freeform 145"/>
          <p:cNvSpPr>
            <a:spLocks noEditPoints="1"/>
          </p:cNvSpPr>
          <p:nvPr/>
        </p:nvSpPr>
        <p:spPr bwMode="auto">
          <a:xfrm>
            <a:off x="7404918" y="3217480"/>
            <a:ext cx="221180" cy="248286"/>
          </a:xfrm>
          <a:custGeom>
            <a:avLst/>
            <a:gdLst>
              <a:gd name="T0" fmla="*/ 10 w 204"/>
              <a:gd name="T1" fmla="*/ 152 h 229"/>
              <a:gd name="T2" fmla="*/ 38 w 204"/>
              <a:gd name="T3" fmla="*/ 152 h 229"/>
              <a:gd name="T4" fmla="*/ 42 w 204"/>
              <a:gd name="T5" fmla="*/ 154 h 229"/>
              <a:gd name="T6" fmla="*/ 46 w 204"/>
              <a:gd name="T7" fmla="*/ 155 h 229"/>
              <a:gd name="T8" fmla="*/ 49 w 204"/>
              <a:gd name="T9" fmla="*/ 158 h 229"/>
              <a:gd name="T10" fmla="*/ 51 w 204"/>
              <a:gd name="T11" fmla="*/ 161 h 229"/>
              <a:gd name="T12" fmla="*/ 51 w 204"/>
              <a:gd name="T13" fmla="*/ 165 h 229"/>
              <a:gd name="T14" fmla="*/ 51 w 204"/>
              <a:gd name="T15" fmla="*/ 229 h 229"/>
              <a:gd name="T16" fmla="*/ 0 w 204"/>
              <a:gd name="T17" fmla="*/ 229 h 229"/>
              <a:gd name="T18" fmla="*/ 0 w 204"/>
              <a:gd name="T19" fmla="*/ 165 h 229"/>
              <a:gd name="T20" fmla="*/ 1 w 204"/>
              <a:gd name="T21" fmla="*/ 161 h 229"/>
              <a:gd name="T22" fmla="*/ 2 w 204"/>
              <a:gd name="T23" fmla="*/ 158 h 229"/>
              <a:gd name="T24" fmla="*/ 4 w 204"/>
              <a:gd name="T25" fmla="*/ 155 h 229"/>
              <a:gd name="T26" fmla="*/ 6 w 204"/>
              <a:gd name="T27" fmla="*/ 154 h 229"/>
              <a:gd name="T28" fmla="*/ 10 w 204"/>
              <a:gd name="T29" fmla="*/ 152 h 229"/>
              <a:gd name="T30" fmla="*/ 87 w 204"/>
              <a:gd name="T31" fmla="*/ 77 h 229"/>
              <a:gd name="T32" fmla="*/ 115 w 204"/>
              <a:gd name="T33" fmla="*/ 77 h 229"/>
              <a:gd name="T34" fmla="*/ 119 w 204"/>
              <a:gd name="T35" fmla="*/ 77 h 229"/>
              <a:gd name="T36" fmla="*/ 122 w 204"/>
              <a:gd name="T37" fmla="*/ 79 h 229"/>
              <a:gd name="T38" fmla="*/ 126 w 204"/>
              <a:gd name="T39" fmla="*/ 82 h 229"/>
              <a:gd name="T40" fmla="*/ 127 w 204"/>
              <a:gd name="T41" fmla="*/ 86 h 229"/>
              <a:gd name="T42" fmla="*/ 127 w 204"/>
              <a:gd name="T43" fmla="*/ 90 h 229"/>
              <a:gd name="T44" fmla="*/ 127 w 204"/>
              <a:gd name="T45" fmla="*/ 229 h 229"/>
              <a:gd name="T46" fmla="*/ 77 w 204"/>
              <a:gd name="T47" fmla="*/ 229 h 229"/>
              <a:gd name="T48" fmla="*/ 77 w 204"/>
              <a:gd name="T49" fmla="*/ 90 h 229"/>
              <a:gd name="T50" fmla="*/ 77 w 204"/>
              <a:gd name="T51" fmla="*/ 86 h 229"/>
              <a:gd name="T52" fmla="*/ 78 w 204"/>
              <a:gd name="T53" fmla="*/ 82 h 229"/>
              <a:gd name="T54" fmla="*/ 81 w 204"/>
              <a:gd name="T55" fmla="*/ 79 h 229"/>
              <a:gd name="T56" fmla="*/ 83 w 204"/>
              <a:gd name="T57" fmla="*/ 77 h 229"/>
              <a:gd name="T58" fmla="*/ 87 w 204"/>
              <a:gd name="T59" fmla="*/ 77 h 229"/>
              <a:gd name="T60" fmla="*/ 163 w 204"/>
              <a:gd name="T61" fmla="*/ 0 h 229"/>
              <a:gd name="T62" fmla="*/ 191 w 204"/>
              <a:gd name="T63" fmla="*/ 0 h 229"/>
              <a:gd name="T64" fmla="*/ 195 w 204"/>
              <a:gd name="T65" fmla="*/ 1 h 229"/>
              <a:gd name="T66" fmla="*/ 199 w 204"/>
              <a:gd name="T67" fmla="*/ 2 h 229"/>
              <a:gd name="T68" fmla="*/ 201 w 204"/>
              <a:gd name="T69" fmla="*/ 6 h 229"/>
              <a:gd name="T70" fmla="*/ 202 w 204"/>
              <a:gd name="T71" fmla="*/ 9 h 229"/>
              <a:gd name="T72" fmla="*/ 204 w 204"/>
              <a:gd name="T73" fmla="*/ 13 h 229"/>
              <a:gd name="T74" fmla="*/ 204 w 204"/>
              <a:gd name="T75" fmla="*/ 229 h 229"/>
              <a:gd name="T76" fmla="*/ 152 w 204"/>
              <a:gd name="T77" fmla="*/ 229 h 229"/>
              <a:gd name="T78" fmla="*/ 152 w 204"/>
              <a:gd name="T79" fmla="*/ 13 h 229"/>
              <a:gd name="T80" fmla="*/ 154 w 204"/>
              <a:gd name="T81" fmla="*/ 9 h 229"/>
              <a:gd name="T82" fmla="*/ 154 w 204"/>
              <a:gd name="T83" fmla="*/ 6 h 229"/>
              <a:gd name="T84" fmla="*/ 156 w 204"/>
              <a:gd name="T85" fmla="*/ 2 h 229"/>
              <a:gd name="T86" fmla="*/ 159 w 204"/>
              <a:gd name="T87" fmla="*/ 1 h 229"/>
              <a:gd name="T88" fmla="*/ 163 w 204"/>
              <a:gd name="T89" fmla="*/ 0 h 2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04" h="229">
                <a:moveTo>
                  <a:pt x="10" y="152"/>
                </a:moveTo>
                <a:lnTo>
                  <a:pt x="38" y="152"/>
                </a:lnTo>
                <a:lnTo>
                  <a:pt x="42" y="154"/>
                </a:lnTo>
                <a:lnTo>
                  <a:pt x="46" y="155"/>
                </a:lnTo>
                <a:lnTo>
                  <a:pt x="49" y="158"/>
                </a:lnTo>
                <a:lnTo>
                  <a:pt x="51" y="161"/>
                </a:lnTo>
                <a:lnTo>
                  <a:pt x="51" y="165"/>
                </a:lnTo>
                <a:lnTo>
                  <a:pt x="51" y="229"/>
                </a:lnTo>
                <a:lnTo>
                  <a:pt x="0" y="229"/>
                </a:lnTo>
                <a:lnTo>
                  <a:pt x="0" y="165"/>
                </a:lnTo>
                <a:lnTo>
                  <a:pt x="1" y="161"/>
                </a:lnTo>
                <a:lnTo>
                  <a:pt x="2" y="158"/>
                </a:lnTo>
                <a:lnTo>
                  <a:pt x="4" y="155"/>
                </a:lnTo>
                <a:lnTo>
                  <a:pt x="6" y="154"/>
                </a:lnTo>
                <a:lnTo>
                  <a:pt x="10" y="152"/>
                </a:lnTo>
                <a:close/>
                <a:moveTo>
                  <a:pt x="87" y="77"/>
                </a:moveTo>
                <a:lnTo>
                  <a:pt x="115" y="77"/>
                </a:lnTo>
                <a:lnTo>
                  <a:pt x="119" y="77"/>
                </a:lnTo>
                <a:lnTo>
                  <a:pt x="122" y="79"/>
                </a:lnTo>
                <a:lnTo>
                  <a:pt x="126" y="82"/>
                </a:lnTo>
                <a:lnTo>
                  <a:pt x="127" y="86"/>
                </a:lnTo>
                <a:lnTo>
                  <a:pt x="127" y="90"/>
                </a:lnTo>
                <a:lnTo>
                  <a:pt x="127" y="229"/>
                </a:lnTo>
                <a:lnTo>
                  <a:pt x="77" y="229"/>
                </a:lnTo>
                <a:lnTo>
                  <a:pt x="77" y="90"/>
                </a:lnTo>
                <a:lnTo>
                  <a:pt x="77" y="86"/>
                </a:lnTo>
                <a:lnTo>
                  <a:pt x="78" y="82"/>
                </a:lnTo>
                <a:lnTo>
                  <a:pt x="81" y="79"/>
                </a:lnTo>
                <a:lnTo>
                  <a:pt x="83" y="77"/>
                </a:lnTo>
                <a:lnTo>
                  <a:pt x="87" y="77"/>
                </a:lnTo>
                <a:close/>
                <a:moveTo>
                  <a:pt x="163" y="0"/>
                </a:moveTo>
                <a:lnTo>
                  <a:pt x="191" y="0"/>
                </a:lnTo>
                <a:lnTo>
                  <a:pt x="195" y="1"/>
                </a:lnTo>
                <a:lnTo>
                  <a:pt x="199" y="2"/>
                </a:lnTo>
                <a:lnTo>
                  <a:pt x="201" y="6"/>
                </a:lnTo>
                <a:lnTo>
                  <a:pt x="202" y="9"/>
                </a:lnTo>
                <a:lnTo>
                  <a:pt x="204" y="13"/>
                </a:lnTo>
                <a:lnTo>
                  <a:pt x="204" y="229"/>
                </a:lnTo>
                <a:lnTo>
                  <a:pt x="152" y="229"/>
                </a:lnTo>
                <a:lnTo>
                  <a:pt x="152" y="13"/>
                </a:lnTo>
                <a:lnTo>
                  <a:pt x="154" y="9"/>
                </a:lnTo>
                <a:lnTo>
                  <a:pt x="154" y="6"/>
                </a:lnTo>
                <a:lnTo>
                  <a:pt x="156" y="2"/>
                </a:lnTo>
                <a:lnTo>
                  <a:pt x="159" y="1"/>
                </a:lnTo>
                <a:lnTo>
                  <a:pt x="163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91"/>
          <p:cNvSpPr>
            <a:spLocks noEditPoints="1"/>
          </p:cNvSpPr>
          <p:nvPr/>
        </p:nvSpPr>
        <p:spPr bwMode="auto">
          <a:xfrm rot="18786598">
            <a:off x="5207998" y="2612221"/>
            <a:ext cx="169979" cy="153221"/>
          </a:xfrm>
          <a:custGeom>
            <a:avLst/>
            <a:gdLst>
              <a:gd name="T0" fmla="*/ 242 w 284"/>
              <a:gd name="T1" fmla="*/ 43 h 256"/>
              <a:gd name="T2" fmla="*/ 255 w 284"/>
              <a:gd name="T3" fmla="*/ 43 h 256"/>
              <a:gd name="T4" fmla="*/ 266 w 284"/>
              <a:gd name="T5" fmla="*/ 45 h 256"/>
              <a:gd name="T6" fmla="*/ 275 w 284"/>
              <a:gd name="T7" fmla="*/ 51 h 256"/>
              <a:gd name="T8" fmla="*/ 282 w 284"/>
              <a:gd name="T9" fmla="*/ 61 h 256"/>
              <a:gd name="T10" fmla="*/ 284 w 284"/>
              <a:gd name="T11" fmla="*/ 71 h 256"/>
              <a:gd name="T12" fmla="*/ 284 w 284"/>
              <a:gd name="T13" fmla="*/ 227 h 256"/>
              <a:gd name="T14" fmla="*/ 282 w 284"/>
              <a:gd name="T15" fmla="*/ 238 h 256"/>
              <a:gd name="T16" fmla="*/ 275 w 284"/>
              <a:gd name="T17" fmla="*/ 247 h 256"/>
              <a:gd name="T18" fmla="*/ 266 w 284"/>
              <a:gd name="T19" fmla="*/ 254 h 256"/>
              <a:gd name="T20" fmla="*/ 255 w 284"/>
              <a:gd name="T21" fmla="*/ 256 h 256"/>
              <a:gd name="T22" fmla="*/ 242 w 284"/>
              <a:gd name="T23" fmla="*/ 256 h 256"/>
              <a:gd name="T24" fmla="*/ 242 w 284"/>
              <a:gd name="T25" fmla="*/ 43 h 256"/>
              <a:gd name="T26" fmla="*/ 29 w 284"/>
              <a:gd name="T27" fmla="*/ 43 h 256"/>
              <a:gd name="T28" fmla="*/ 43 w 284"/>
              <a:gd name="T29" fmla="*/ 43 h 256"/>
              <a:gd name="T30" fmla="*/ 43 w 284"/>
              <a:gd name="T31" fmla="*/ 256 h 256"/>
              <a:gd name="T32" fmla="*/ 29 w 284"/>
              <a:gd name="T33" fmla="*/ 256 h 256"/>
              <a:gd name="T34" fmla="*/ 18 w 284"/>
              <a:gd name="T35" fmla="*/ 254 h 256"/>
              <a:gd name="T36" fmla="*/ 9 w 284"/>
              <a:gd name="T37" fmla="*/ 247 h 256"/>
              <a:gd name="T38" fmla="*/ 2 w 284"/>
              <a:gd name="T39" fmla="*/ 238 h 256"/>
              <a:gd name="T40" fmla="*/ 0 w 284"/>
              <a:gd name="T41" fmla="*/ 227 h 256"/>
              <a:gd name="T42" fmla="*/ 0 w 284"/>
              <a:gd name="T43" fmla="*/ 71 h 256"/>
              <a:gd name="T44" fmla="*/ 2 w 284"/>
              <a:gd name="T45" fmla="*/ 61 h 256"/>
              <a:gd name="T46" fmla="*/ 9 w 284"/>
              <a:gd name="T47" fmla="*/ 51 h 256"/>
              <a:gd name="T48" fmla="*/ 18 w 284"/>
              <a:gd name="T49" fmla="*/ 45 h 256"/>
              <a:gd name="T50" fmla="*/ 29 w 284"/>
              <a:gd name="T51" fmla="*/ 43 h 256"/>
              <a:gd name="T52" fmla="*/ 143 w 284"/>
              <a:gd name="T53" fmla="*/ 17 h 256"/>
              <a:gd name="T54" fmla="*/ 125 w 284"/>
              <a:gd name="T55" fmla="*/ 19 h 256"/>
              <a:gd name="T56" fmla="*/ 111 w 284"/>
              <a:gd name="T57" fmla="*/ 24 h 256"/>
              <a:gd name="T58" fmla="*/ 111 w 284"/>
              <a:gd name="T59" fmla="*/ 43 h 256"/>
              <a:gd name="T60" fmla="*/ 174 w 284"/>
              <a:gd name="T61" fmla="*/ 43 h 256"/>
              <a:gd name="T62" fmla="*/ 174 w 284"/>
              <a:gd name="T63" fmla="*/ 24 h 256"/>
              <a:gd name="T64" fmla="*/ 159 w 284"/>
              <a:gd name="T65" fmla="*/ 19 h 256"/>
              <a:gd name="T66" fmla="*/ 143 w 284"/>
              <a:gd name="T67" fmla="*/ 17 h 256"/>
              <a:gd name="T68" fmla="*/ 143 w 284"/>
              <a:gd name="T69" fmla="*/ 0 h 256"/>
              <a:gd name="T70" fmla="*/ 158 w 284"/>
              <a:gd name="T71" fmla="*/ 1 h 256"/>
              <a:gd name="T72" fmla="*/ 172 w 284"/>
              <a:gd name="T73" fmla="*/ 5 h 256"/>
              <a:gd name="T74" fmla="*/ 182 w 284"/>
              <a:gd name="T75" fmla="*/ 9 h 256"/>
              <a:gd name="T76" fmla="*/ 191 w 284"/>
              <a:gd name="T77" fmla="*/ 13 h 256"/>
              <a:gd name="T78" fmla="*/ 191 w 284"/>
              <a:gd name="T79" fmla="*/ 43 h 256"/>
              <a:gd name="T80" fmla="*/ 222 w 284"/>
              <a:gd name="T81" fmla="*/ 43 h 256"/>
              <a:gd name="T82" fmla="*/ 222 w 284"/>
              <a:gd name="T83" fmla="*/ 256 h 256"/>
              <a:gd name="T84" fmla="*/ 62 w 284"/>
              <a:gd name="T85" fmla="*/ 256 h 256"/>
              <a:gd name="T86" fmla="*/ 62 w 284"/>
              <a:gd name="T87" fmla="*/ 43 h 256"/>
              <a:gd name="T88" fmla="*/ 94 w 284"/>
              <a:gd name="T89" fmla="*/ 43 h 256"/>
              <a:gd name="T90" fmla="*/ 94 w 284"/>
              <a:gd name="T91" fmla="*/ 13 h 256"/>
              <a:gd name="T92" fmla="*/ 102 w 284"/>
              <a:gd name="T93" fmla="*/ 9 h 256"/>
              <a:gd name="T94" fmla="*/ 112 w 284"/>
              <a:gd name="T95" fmla="*/ 5 h 256"/>
              <a:gd name="T96" fmla="*/ 126 w 284"/>
              <a:gd name="T97" fmla="*/ 1 h 256"/>
              <a:gd name="T98" fmla="*/ 143 w 284"/>
              <a:gd name="T99" fmla="*/ 0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84" h="256">
                <a:moveTo>
                  <a:pt x="242" y="43"/>
                </a:moveTo>
                <a:lnTo>
                  <a:pt x="255" y="43"/>
                </a:lnTo>
                <a:lnTo>
                  <a:pt x="266" y="45"/>
                </a:lnTo>
                <a:lnTo>
                  <a:pt x="275" y="51"/>
                </a:lnTo>
                <a:lnTo>
                  <a:pt x="282" y="61"/>
                </a:lnTo>
                <a:lnTo>
                  <a:pt x="284" y="71"/>
                </a:lnTo>
                <a:lnTo>
                  <a:pt x="284" y="227"/>
                </a:lnTo>
                <a:lnTo>
                  <a:pt x="282" y="238"/>
                </a:lnTo>
                <a:lnTo>
                  <a:pt x="275" y="247"/>
                </a:lnTo>
                <a:lnTo>
                  <a:pt x="266" y="254"/>
                </a:lnTo>
                <a:lnTo>
                  <a:pt x="255" y="256"/>
                </a:lnTo>
                <a:lnTo>
                  <a:pt x="242" y="256"/>
                </a:lnTo>
                <a:lnTo>
                  <a:pt x="242" y="43"/>
                </a:lnTo>
                <a:close/>
                <a:moveTo>
                  <a:pt x="29" y="43"/>
                </a:moveTo>
                <a:lnTo>
                  <a:pt x="43" y="43"/>
                </a:lnTo>
                <a:lnTo>
                  <a:pt x="43" y="256"/>
                </a:lnTo>
                <a:lnTo>
                  <a:pt x="29" y="256"/>
                </a:lnTo>
                <a:lnTo>
                  <a:pt x="18" y="254"/>
                </a:lnTo>
                <a:lnTo>
                  <a:pt x="9" y="247"/>
                </a:lnTo>
                <a:lnTo>
                  <a:pt x="2" y="238"/>
                </a:lnTo>
                <a:lnTo>
                  <a:pt x="0" y="227"/>
                </a:lnTo>
                <a:lnTo>
                  <a:pt x="0" y="71"/>
                </a:lnTo>
                <a:lnTo>
                  <a:pt x="2" y="61"/>
                </a:lnTo>
                <a:lnTo>
                  <a:pt x="9" y="51"/>
                </a:lnTo>
                <a:lnTo>
                  <a:pt x="18" y="45"/>
                </a:lnTo>
                <a:lnTo>
                  <a:pt x="29" y="43"/>
                </a:lnTo>
                <a:close/>
                <a:moveTo>
                  <a:pt x="143" y="17"/>
                </a:moveTo>
                <a:lnTo>
                  <a:pt x="125" y="19"/>
                </a:lnTo>
                <a:lnTo>
                  <a:pt x="111" y="24"/>
                </a:lnTo>
                <a:lnTo>
                  <a:pt x="111" y="43"/>
                </a:lnTo>
                <a:lnTo>
                  <a:pt x="174" y="43"/>
                </a:lnTo>
                <a:lnTo>
                  <a:pt x="174" y="24"/>
                </a:lnTo>
                <a:lnTo>
                  <a:pt x="159" y="19"/>
                </a:lnTo>
                <a:lnTo>
                  <a:pt x="143" y="17"/>
                </a:lnTo>
                <a:close/>
                <a:moveTo>
                  <a:pt x="143" y="0"/>
                </a:moveTo>
                <a:lnTo>
                  <a:pt x="158" y="1"/>
                </a:lnTo>
                <a:lnTo>
                  <a:pt x="172" y="5"/>
                </a:lnTo>
                <a:lnTo>
                  <a:pt x="182" y="9"/>
                </a:lnTo>
                <a:lnTo>
                  <a:pt x="191" y="13"/>
                </a:lnTo>
                <a:lnTo>
                  <a:pt x="191" y="43"/>
                </a:lnTo>
                <a:lnTo>
                  <a:pt x="222" y="43"/>
                </a:lnTo>
                <a:lnTo>
                  <a:pt x="222" y="256"/>
                </a:lnTo>
                <a:lnTo>
                  <a:pt x="62" y="256"/>
                </a:lnTo>
                <a:lnTo>
                  <a:pt x="62" y="43"/>
                </a:lnTo>
                <a:lnTo>
                  <a:pt x="94" y="43"/>
                </a:lnTo>
                <a:lnTo>
                  <a:pt x="94" y="13"/>
                </a:lnTo>
                <a:lnTo>
                  <a:pt x="102" y="9"/>
                </a:lnTo>
                <a:lnTo>
                  <a:pt x="112" y="5"/>
                </a:lnTo>
                <a:lnTo>
                  <a:pt x="126" y="1"/>
                </a:lnTo>
                <a:lnTo>
                  <a:pt x="143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87"/>
          <p:cNvSpPr>
            <a:spLocks noEditPoints="1"/>
          </p:cNvSpPr>
          <p:nvPr/>
        </p:nvSpPr>
        <p:spPr bwMode="auto">
          <a:xfrm rot="2779271">
            <a:off x="6823862" y="2395375"/>
            <a:ext cx="223256" cy="195838"/>
          </a:xfrm>
          <a:custGeom>
            <a:avLst/>
            <a:gdLst>
              <a:gd name="T0" fmla="*/ 29 w 285"/>
              <a:gd name="T1" fmla="*/ 26 h 250"/>
              <a:gd name="T2" fmla="*/ 29 w 285"/>
              <a:gd name="T3" fmla="*/ 184 h 250"/>
              <a:gd name="T4" fmla="*/ 256 w 285"/>
              <a:gd name="T5" fmla="*/ 184 h 250"/>
              <a:gd name="T6" fmla="*/ 256 w 285"/>
              <a:gd name="T7" fmla="*/ 26 h 250"/>
              <a:gd name="T8" fmla="*/ 29 w 285"/>
              <a:gd name="T9" fmla="*/ 26 h 250"/>
              <a:gd name="T10" fmla="*/ 29 w 285"/>
              <a:gd name="T11" fmla="*/ 0 h 250"/>
              <a:gd name="T12" fmla="*/ 256 w 285"/>
              <a:gd name="T13" fmla="*/ 0 h 250"/>
              <a:gd name="T14" fmla="*/ 267 w 285"/>
              <a:gd name="T15" fmla="*/ 2 h 250"/>
              <a:gd name="T16" fmla="*/ 276 w 285"/>
              <a:gd name="T17" fmla="*/ 9 h 250"/>
              <a:gd name="T18" fmla="*/ 282 w 285"/>
              <a:gd name="T19" fmla="*/ 18 h 250"/>
              <a:gd name="T20" fmla="*/ 285 w 285"/>
              <a:gd name="T21" fmla="*/ 29 h 250"/>
              <a:gd name="T22" fmla="*/ 285 w 285"/>
              <a:gd name="T23" fmla="*/ 185 h 250"/>
              <a:gd name="T24" fmla="*/ 282 w 285"/>
              <a:gd name="T25" fmla="*/ 197 h 250"/>
              <a:gd name="T26" fmla="*/ 276 w 285"/>
              <a:gd name="T27" fmla="*/ 207 h 250"/>
              <a:gd name="T28" fmla="*/ 268 w 285"/>
              <a:gd name="T29" fmla="*/ 214 h 250"/>
              <a:gd name="T30" fmla="*/ 257 w 285"/>
              <a:gd name="T31" fmla="*/ 219 h 250"/>
              <a:gd name="T32" fmla="*/ 194 w 285"/>
              <a:gd name="T33" fmla="*/ 231 h 250"/>
              <a:gd name="T34" fmla="*/ 196 w 285"/>
              <a:gd name="T35" fmla="*/ 232 h 250"/>
              <a:gd name="T36" fmla="*/ 201 w 285"/>
              <a:gd name="T37" fmla="*/ 234 h 250"/>
              <a:gd name="T38" fmla="*/ 207 w 285"/>
              <a:gd name="T39" fmla="*/ 237 h 250"/>
              <a:gd name="T40" fmla="*/ 213 w 285"/>
              <a:gd name="T41" fmla="*/ 240 h 250"/>
              <a:gd name="T42" fmla="*/ 220 w 285"/>
              <a:gd name="T43" fmla="*/ 242 h 250"/>
              <a:gd name="T44" fmla="*/ 224 w 285"/>
              <a:gd name="T45" fmla="*/ 246 h 250"/>
              <a:gd name="T46" fmla="*/ 224 w 285"/>
              <a:gd name="T47" fmla="*/ 248 h 250"/>
              <a:gd name="T48" fmla="*/ 222 w 285"/>
              <a:gd name="T49" fmla="*/ 250 h 250"/>
              <a:gd name="T50" fmla="*/ 213 w 285"/>
              <a:gd name="T51" fmla="*/ 250 h 250"/>
              <a:gd name="T52" fmla="*/ 72 w 285"/>
              <a:gd name="T53" fmla="*/ 250 h 250"/>
              <a:gd name="T54" fmla="*/ 63 w 285"/>
              <a:gd name="T55" fmla="*/ 250 h 250"/>
              <a:gd name="T56" fmla="*/ 60 w 285"/>
              <a:gd name="T57" fmla="*/ 248 h 250"/>
              <a:gd name="T58" fmla="*/ 62 w 285"/>
              <a:gd name="T59" fmla="*/ 246 h 250"/>
              <a:gd name="T60" fmla="*/ 65 w 285"/>
              <a:gd name="T61" fmla="*/ 242 h 250"/>
              <a:gd name="T62" fmla="*/ 72 w 285"/>
              <a:gd name="T63" fmla="*/ 240 h 250"/>
              <a:gd name="T64" fmla="*/ 78 w 285"/>
              <a:gd name="T65" fmla="*/ 237 h 250"/>
              <a:gd name="T66" fmla="*/ 84 w 285"/>
              <a:gd name="T67" fmla="*/ 234 h 250"/>
              <a:gd name="T68" fmla="*/ 88 w 285"/>
              <a:gd name="T69" fmla="*/ 232 h 250"/>
              <a:gd name="T70" fmla="*/ 91 w 285"/>
              <a:gd name="T71" fmla="*/ 231 h 250"/>
              <a:gd name="T72" fmla="*/ 28 w 285"/>
              <a:gd name="T73" fmla="*/ 219 h 250"/>
              <a:gd name="T74" fmla="*/ 18 w 285"/>
              <a:gd name="T75" fmla="*/ 214 h 250"/>
              <a:gd name="T76" fmla="*/ 9 w 285"/>
              <a:gd name="T77" fmla="*/ 207 h 250"/>
              <a:gd name="T78" fmla="*/ 2 w 285"/>
              <a:gd name="T79" fmla="*/ 197 h 250"/>
              <a:gd name="T80" fmla="*/ 0 w 285"/>
              <a:gd name="T81" fmla="*/ 185 h 250"/>
              <a:gd name="T82" fmla="*/ 0 w 285"/>
              <a:gd name="T83" fmla="*/ 29 h 250"/>
              <a:gd name="T84" fmla="*/ 2 w 285"/>
              <a:gd name="T85" fmla="*/ 18 h 250"/>
              <a:gd name="T86" fmla="*/ 9 w 285"/>
              <a:gd name="T87" fmla="*/ 9 h 250"/>
              <a:gd name="T88" fmla="*/ 18 w 285"/>
              <a:gd name="T89" fmla="*/ 2 h 250"/>
              <a:gd name="T90" fmla="*/ 29 w 285"/>
              <a:gd name="T91" fmla="*/ 0 h 2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85" h="250">
                <a:moveTo>
                  <a:pt x="29" y="26"/>
                </a:moveTo>
                <a:lnTo>
                  <a:pt x="29" y="184"/>
                </a:lnTo>
                <a:lnTo>
                  <a:pt x="256" y="184"/>
                </a:lnTo>
                <a:lnTo>
                  <a:pt x="256" y="26"/>
                </a:lnTo>
                <a:lnTo>
                  <a:pt x="29" y="26"/>
                </a:lnTo>
                <a:close/>
                <a:moveTo>
                  <a:pt x="29" y="0"/>
                </a:moveTo>
                <a:lnTo>
                  <a:pt x="256" y="0"/>
                </a:lnTo>
                <a:lnTo>
                  <a:pt x="267" y="2"/>
                </a:lnTo>
                <a:lnTo>
                  <a:pt x="276" y="9"/>
                </a:lnTo>
                <a:lnTo>
                  <a:pt x="282" y="18"/>
                </a:lnTo>
                <a:lnTo>
                  <a:pt x="285" y="29"/>
                </a:lnTo>
                <a:lnTo>
                  <a:pt x="285" y="185"/>
                </a:lnTo>
                <a:lnTo>
                  <a:pt x="282" y="197"/>
                </a:lnTo>
                <a:lnTo>
                  <a:pt x="276" y="207"/>
                </a:lnTo>
                <a:lnTo>
                  <a:pt x="268" y="214"/>
                </a:lnTo>
                <a:lnTo>
                  <a:pt x="257" y="219"/>
                </a:lnTo>
                <a:lnTo>
                  <a:pt x="194" y="231"/>
                </a:lnTo>
                <a:lnTo>
                  <a:pt x="196" y="232"/>
                </a:lnTo>
                <a:lnTo>
                  <a:pt x="201" y="234"/>
                </a:lnTo>
                <a:lnTo>
                  <a:pt x="207" y="237"/>
                </a:lnTo>
                <a:lnTo>
                  <a:pt x="213" y="240"/>
                </a:lnTo>
                <a:lnTo>
                  <a:pt x="220" y="242"/>
                </a:lnTo>
                <a:lnTo>
                  <a:pt x="224" y="246"/>
                </a:lnTo>
                <a:lnTo>
                  <a:pt x="224" y="248"/>
                </a:lnTo>
                <a:lnTo>
                  <a:pt x="222" y="250"/>
                </a:lnTo>
                <a:lnTo>
                  <a:pt x="213" y="250"/>
                </a:lnTo>
                <a:lnTo>
                  <a:pt x="72" y="250"/>
                </a:lnTo>
                <a:lnTo>
                  <a:pt x="63" y="250"/>
                </a:lnTo>
                <a:lnTo>
                  <a:pt x="60" y="248"/>
                </a:lnTo>
                <a:lnTo>
                  <a:pt x="62" y="246"/>
                </a:lnTo>
                <a:lnTo>
                  <a:pt x="65" y="242"/>
                </a:lnTo>
                <a:lnTo>
                  <a:pt x="72" y="240"/>
                </a:lnTo>
                <a:lnTo>
                  <a:pt x="78" y="237"/>
                </a:lnTo>
                <a:lnTo>
                  <a:pt x="84" y="234"/>
                </a:lnTo>
                <a:lnTo>
                  <a:pt x="88" y="232"/>
                </a:lnTo>
                <a:lnTo>
                  <a:pt x="91" y="231"/>
                </a:lnTo>
                <a:lnTo>
                  <a:pt x="28" y="219"/>
                </a:lnTo>
                <a:lnTo>
                  <a:pt x="18" y="214"/>
                </a:lnTo>
                <a:lnTo>
                  <a:pt x="9" y="207"/>
                </a:lnTo>
                <a:lnTo>
                  <a:pt x="2" y="197"/>
                </a:lnTo>
                <a:lnTo>
                  <a:pt x="0" y="185"/>
                </a:lnTo>
                <a:lnTo>
                  <a:pt x="0" y="29"/>
                </a:lnTo>
                <a:lnTo>
                  <a:pt x="2" y="18"/>
                </a:lnTo>
                <a:lnTo>
                  <a:pt x="9" y="9"/>
                </a:lnTo>
                <a:lnTo>
                  <a:pt x="18" y="2"/>
                </a:lnTo>
                <a:lnTo>
                  <a:pt x="29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2148174" y="5435563"/>
            <a:ext cx="504056" cy="504056"/>
          </a:xfrm>
          <a:prstGeom prst="ellipse">
            <a:avLst/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27000" dist="635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Freeform 91"/>
          <p:cNvSpPr>
            <a:spLocks noEditPoints="1"/>
          </p:cNvSpPr>
          <p:nvPr/>
        </p:nvSpPr>
        <p:spPr bwMode="auto">
          <a:xfrm>
            <a:off x="2278010" y="5577429"/>
            <a:ext cx="244385" cy="220291"/>
          </a:xfrm>
          <a:custGeom>
            <a:avLst/>
            <a:gdLst>
              <a:gd name="T0" fmla="*/ 242 w 284"/>
              <a:gd name="T1" fmla="*/ 43 h 256"/>
              <a:gd name="T2" fmla="*/ 255 w 284"/>
              <a:gd name="T3" fmla="*/ 43 h 256"/>
              <a:gd name="T4" fmla="*/ 266 w 284"/>
              <a:gd name="T5" fmla="*/ 45 h 256"/>
              <a:gd name="T6" fmla="*/ 275 w 284"/>
              <a:gd name="T7" fmla="*/ 51 h 256"/>
              <a:gd name="T8" fmla="*/ 282 w 284"/>
              <a:gd name="T9" fmla="*/ 61 h 256"/>
              <a:gd name="T10" fmla="*/ 284 w 284"/>
              <a:gd name="T11" fmla="*/ 71 h 256"/>
              <a:gd name="T12" fmla="*/ 284 w 284"/>
              <a:gd name="T13" fmla="*/ 227 h 256"/>
              <a:gd name="T14" fmla="*/ 282 w 284"/>
              <a:gd name="T15" fmla="*/ 238 h 256"/>
              <a:gd name="T16" fmla="*/ 275 w 284"/>
              <a:gd name="T17" fmla="*/ 247 h 256"/>
              <a:gd name="T18" fmla="*/ 266 w 284"/>
              <a:gd name="T19" fmla="*/ 254 h 256"/>
              <a:gd name="T20" fmla="*/ 255 w 284"/>
              <a:gd name="T21" fmla="*/ 256 h 256"/>
              <a:gd name="T22" fmla="*/ 242 w 284"/>
              <a:gd name="T23" fmla="*/ 256 h 256"/>
              <a:gd name="T24" fmla="*/ 242 w 284"/>
              <a:gd name="T25" fmla="*/ 43 h 256"/>
              <a:gd name="T26" fmla="*/ 29 w 284"/>
              <a:gd name="T27" fmla="*/ 43 h 256"/>
              <a:gd name="T28" fmla="*/ 43 w 284"/>
              <a:gd name="T29" fmla="*/ 43 h 256"/>
              <a:gd name="T30" fmla="*/ 43 w 284"/>
              <a:gd name="T31" fmla="*/ 256 h 256"/>
              <a:gd name="T32" fmla="*/ 29 w 284"/>
              <a:gd name="T33" fmla="*/ 256 h 256"/>
              <a:gd name="T34" fmla="*/ 18 w 284"/>
              <a:gd name="T35" fmla="*/ 254 h 256"/>
              <a:gd name="T36" fmla="*/ 9 w 284"/>
              <a:gd name="T37" fmla="*/ 247 h 256"/>
              <a:gd name="T38" fmla="*/ 2 w 284"/>
              <a:gd name="T39" fmla="*/ 238 h 256"/>
              <a:gd name="T40" fmla="*/ 0 w 284"/>
              <a:gd name="T41" fmla="*/ 227 h 256"/>
              <a:gd name="T42" fmla="*/ 0 w 284"/>
              <a:gd name="T43" fmla="*/ 71 h 256"/>
              <a:gd name="T44" fmla="*/ 2 w 284"/>
              <a:gd name="T45" fmla="*/ 61 h 256"/>
              <a:gd name="T46" fmla="*/ 9 w 284"/>
              <a:gd name="T47" fmla="*/ 51 h 256"/>
              <a:gd name="T48" fmla="*/ 18 w 284"/>
              <a:gd name="T49" fmla="*/ 45 h 256"/>
              <a:gd name="T50" fmla="*/ 29 w 284"/>
              <a:gd name="T51" fmla="*/ 43 h 256"/>
              <a:gd name="T52" fmla="*/ 143 w 284"/>
              <a:gd name="T53" fmla="*/ 17 h 256"/>
              <a:gd name="T54" fmla="*/ 125 w 284"/>
              <a:gd name="T55" fmla="*/ 19 h 256"/>
              <a:gd name="T56" fmla="*/ 111 w 284"/>
              <a:gd name="T57" fmla="*/ 24 h 256"/>
              <a:gd name="T58" fmla="*/ 111 w 284"/>
              <a:gd name="T59" fmla="*/ 43 h 256"/>
              <a:gd name="T60" fmla="*/ 174 w 284"/>
              <a:gd name="T61" fmla="*/ 43 h 256"/>
              <a:gd name="T62" fmla="*/ 174 w 284"/>
              <a:gd name="T63" fmla="*/ 24 h 256"/>
              <a:gd name="T64" fmla="*/ 159 w 284"/>
              <a:gd name="T65" fmla="*/ 19 h 256"/>
              <a:gd name="T66" fmla="*/ 143 w 284"/>
              <a:gd name="T67" fmla="*/ 17 h 256"/>
              <a:gd name="T68" fmla="*/ 143 w 284"/>
              <a:gd name="T69" fmla="*/ 0 h 256"/>
              <a:gd name="T70" fmla="*/ 158 w 284"/>
              <a:gd name="T71" fmla="*/ 1 h 256"/>
              <a:gd name="T72" fmla="*/ 172 w 284"/>
              <a:gd name="T73" fmla="*/ 5 h 256"/>
              <a:gd name="T74" fmla="*/ 182 w 284"/>
              <a:gd name="T75" fmla="*/ 9 h 256"/>
              <a:gd name="T76" fmla="*/ 191 w 284"/>
              <a:gd name="T77" fmla="*/ 13 h 256"/>
              <a:gd name="T78" fmla="*/ 191 w 284"/>
              <a:gd name="T79" fmla="*/ 43 h 256"/>
              <a:gd name="T80" fmla="*/ 222 w 284"/>
              <a:gd name="T81" fmla="*/ 43 h 256"/>
              <a:gd name="T82" fmla="*/ 222 w 284"/>
              <a:gd name="T83" fmla="*/ 256 h 256"/>
              <a:gd name="T84" fmla="*/ 62 w 284"/>
              <a:gd name="T85" fmla="*/ 256 h 256"/>
              <a:gd name="T86" fmla="*/ 62 w 284"/>
              <a:gd name="T87" fmla="*/ 43 h 256"/>
              <a:gd name="T88" fmla="*/ 94 w 284"/>
              <a:gd name="T89" fmla="*/ 43 h 256"/>
              <a:gd name="T90" fmla="*/ 94 w 284"/>
              <a:gd name="T91" fmla="*/ 13 h 256"/>
              <a:gd name="T92" fmla="*/ 102 w 284"/>
              <a:gd name="T93" fmla="*/ 9 h 256"/>
              <a:gd name="T94" fmla="*/ 112 w 284"/>
              <a:gd name="T95" fmla="*/ 5 h 256"/>
              <a:gd name="T96" fmla="*/ 126 w 284"/>
              <a:gd name="T97" fmla="*/ 1 h 256"/>
              <a:gd name="T98" fmla="*/ 143 w 284"/>
              <a:gd name="T99" fmla="*/ 0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84" h="256">
                <a:moveTo>
                  <a:pt x="242" y="43"/>
                </a:moveTo>
                <a:lnTo>
                  <a:pt x="255" y="43"/>
                </a:lnTo>
                <a:lnTo>
                  <a:pt x="266" y="45"/>
                </a:lnTo>
                <a:lnTo>
                  <a:pt x="275" y="51"/>
                </a:lnTo>
                <a:lnTo>
                  <a:pt x="282" y="61"/>
                </a:lnTo>
                <a:lnTo>
                  <a:pt x="284" y="71"/>
                </a:lnTo>
                <a:lnTo>
                  <a:pt x="284" y="227"/>
                </a:lnTo>
                <a:lnTo>
                  <a:pt x="282" y="238"/>
                </a:lnTo>
                <a:lnTo>
                  <a:pt x="275" y="247"/>
                </a:lnTo>
                <a:lnTo>
                  <a:pt x="266" y="254"/>
                </a:lnTo>
                <a:lnTo>
                  <a:pt x="255" y="256"/>
                </a:lnTo>
                <a:lnTo>
                  <a:pt x="242" y="256"/>
                </a:lnTo>
                <a:lnTo>
                  <a:pt x="242" y="43"/>
                </a:lnTo>
                <a:close/>
                <a:moveTo>
                  <a:pt x="29" y="43"/>
                </a:moveTo>
                <a:lnTo>
                  <a:pt x="43" y="43"/>
                </a:lnTo>
                <a:lnTo>
                  <a:pt x="43" y="256"/>
                </a:lnTo>
                <a:lnTo>
                  <a:pt x="29" y="256"/>
                </a:lnTo>
                <a:lnTo>
                  <a:pt x="18" y="254"/>
                </a:lnTo>
                <a:lnTo>
                  <a:pt x="9" y="247"/>
                </a:lnTo>
                <a:lnTo>
                  <a:pt x="2" y="238"/>
                </a:lnTo>
                <a:lnTo>
                  <a:pt x="0" y="227"/>
                </a:lnTo>
                <a:lnTo>
                  <a:pt x="0" y="71"/>
                </a:lnTo>
                <a:lnTo>
                  <a:pt x="2" y="61"/>
                </a:lnTo>
                <a:lnTo>
                  <a:pt x="9" y="51"/>
                </a:lnTo>
                <a:lnTo>
                  <a:pt x="18" y="45"/>
                </a:lnTo>
                <a:lnTo>
                  <a:pt x="29" y="43"/>
                </a:lnTo>
                <a:close/>
                <a:moveTo>
                  <a:pt x="143" y="17"/>
                </a:moveTo>
                <a:lnTo>
                  <a:pt x="125" y="19"/>
                </a:lnTo>
                <a:lnTo>
                  <a:pt x="111" y="24"/>
                </a:lnTo>
                <a:lnTo>
                  <a:pt x="111" y="43"/>
                </a:lnTo>
                <a:lnTo>
                  <a:pt x="174" y="43"/>
                </a:lnTo>
                <a:lnTo>
                  <a:pt x="174" y="24"/>
                </a:lnTo>
                <a:lnTo>
                  <a:pt x="159" y="19"/>
                </a:lnTo>
                <a:lnTo>
                  <a:pt x="143" y="17"/>
                </a:lnTo>
                <a:close/>
                <a:moveTo>
                  <a:pt x="143" y="0"/>
                </a:moveTo>
                <a:lnTo>
                  <a:pt x="158" y="1"/>
                </a:lnTo>
                <a:lnTo>
                  <a:pt x="172" y="5"/>
                </a:lnTo>
                <a:lnTo>
                  <a:pt x="182" y="9"/>
                </a:lnTo>
                <a:lnTo>
                  <a:pt x="191" y="13"/>
                </a:lnTo>
                <a:lnTo>
                  <a:pt x="191" y="43"/>
                </a:lnTo>
                <a:lnTo>
                  <a:pt x="222" y="43"/>
                </a:lnTo>
                <a:lnTo>
                  <a:pt x="222" y="256"/>
                </a:lnTo>
                <a:lnTo>
                  <a:pt x="62" y="256"/>
                </a:lnTo>
                <a:lnTo>
                  <a:pt x="62" y="43"/>
                </a:lnTo>
                <a:lnTo>
                  <a:pt x="94" y="43"/>
                </a:lnTo>
                <a:lnTo>
                  <a:pt x="94" y="13"/>
                </a:lnTo>
                <a:lnTo>
                  <a:pt x="102" y="9"/>
                </a:lnTo>
                <a:lnTo>
                  <a:pt x="112" y="5"/>
                </a:lnTo>
                <a:lnTo>
                  <a:pt x="126" y="1"/>
                </a:lnTo>
                <a:lnTo>
                  <a:pt x="143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Rectangle 42"/>
          <p:cNvSpPr/>
          <p:nvPr/>
        </p:nvSpPr>
        <p:spPr>
          <a:xfrm flipH="1">
            <a:off x="2769107" y="5536607"/>
            <a:ext cx="1872208" cy="321419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>
              <a:defRPr/>
            </a:pPr>
            <a:r>
              <a:rPr lang="en-US" sz="10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This is a sample text. Insert your desired text here. </a:t>
            </a:r>
          </a:p>
        </p:txBody>
      </p:sp>
      <p:sp>
        <p:nvSpPr>
          <p:cNvPr id="25" name="椭圆 24"/>
          <p:cNvSpPr/>
          <p:nvPr/>
        </p:nvSpPr>
        <p:spPr>
          <a:xfrm>
            <a:off x="4788931" y="5435563"/>
            <a:ext cx="504056" cy="504056"/>
          </a:xfrm>
          <a:prstGeom prst="ellipse">
            <a:avLst/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27000" dist="635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Rectangle 42"/>
          <p:cNvSpPr/>
          <p:nvPr/>
        </p:nvSpPr>
        <p:spPr>
          <a:xfrm flipH="1">
            <a:off x="5409864" y="5536607"/>
            <a:ext cx="1872208" cy="321419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>
              <a:defRPr/>
            </a:pPr>
            <a:r>
              <a:rPr lang="en-US" sz="10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This is a sample text. Insert your desired text here. </a:t>
            </a:r>
          </a:p>
        </p:txBody>
      </p:sp>
      <p:sp>
        <p:nvSpPr>
          <p:cNvPr id="28" name="椭圆 27"/>
          <p:cNvSpPr/>
          <p:nvPr/>
        </p:nvSpPr>
        <p:spPr>
          <a:xfrm>
            <a:off x="7452518" y="5435563"/>
            <a:ext cx="504056" cy="504056"/>
          </a:xfrm>
          <a:prstGeom prst="ellipse">
            <a:avLst/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27000" dist="635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Rectangle 42"/>
          <p:cNvSpPr/>
          <p:nvPr/>
        </p:nvSpPr>
        <p:spPr>
          <a:xfrm flipH="1">
            <a:off x="8073451" y="5536607"/>
            <a:ext cx="1872208" cy="321419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>
              <a:defRPr/>
            </a:pPr>
            <a:r>
              <a:rPr lang="en-US" sz="10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This is a sample text. Insert your desired text here. </a:t>
            </a:r>
          </a:p>
        </p:txBody>
      </p:sp>
      <p:sp>
        <p:nvSpPr>
          <p:cNvPr id="31" name="Freeform 87"/>
          <p:cNvSpPr>
            <a:spLocks noEditPoints="1"/>
          </p:cNvSpPr>
          <p:nvPr/>
        </p:nvSpPr>
        <p:spPr bwMode="auto">
          <a:xfrm>
            <a:off x="4929331" y="5599396"/>
            <a:ext cx="223256" cy="195838"/>
          </a:xfrm>
          <a:custGeom>
            <a:avLst/>
            <a:gdLst>
              <a:gd name="T0" fmla="*/ 29 w 285"/>
              <a:gd name="T1" fmla="*/ 26 h 250"/>
              <a:gd name="T2" fmla="*/ 29 w 285"/>
              <a:gd name="T3" fmla="*/ 184 h 250"/>
              <a:gd name="T4" fmla="*/ 256 w 285"/>
              <a:gd name="T5" fmla="*/ 184 h 250"/>
              <a:gd name="T6" fmla="*/ 256 w 285"/>
              <a:gd name="T7" fmla="*/ 26 h 250"/>
              <a:gd name="T8" fmla="*/ 29 w 285"/>
              <a:gd name="T9" fmla="*/ 26 h 250"/>
              <a:gd name="T10" fmla="*/ 29 w 285"/>
              <a:gd name="T11" fmla="*/ 0 h 250"/>
              <a:gd name="T12" fmla="*/ 256 w 285"/>
              <a:gd name="T13" fmla="*/ 0 h 250"/>
              <a:gd name="T14" fmla="*/ 267 w 285"/>
              <a:gd name="T15" fmla="*/ 2 h 250"/>
              <a:gd name="T16" fmla="*/ 276 w 285"/>
              <a:gd name="T17" fmla="*/ 9 h 250"/>
              <a:gd name="T18" fmla="*/ 282 w 285"/>
              <a:gd name="T19" fmla="*/ 18 h 250"/>
              <a:gd name="T20" fmla="*/ 285 w 285"/>
              <a:gd name="T21" fmla="*/ 29 h 250"/>
              <a:gd name="T22" fmla="*/ 285 w 285"/>
              <a:gd name="T23" fmla="*/ 185 h 250"/>
              <a:gd name="T24" fmla="*/ 282 w 285"/>
              <a:gd name="T25" fmla="*/ 197 h 250"/>
              <a:gd name="T26" fmla="*/ 276 w 285"/>
              <a:gd name="T27" fmla="*/ 207 h 250"/>
              <a:gd name="T28" fmla="*/ 268 w 285"/>
              <a:gd name="T29" fmla="*/ 214 h 250"/>
              <a:gd name="T30" fmla="*/ 257 w 285"/>
              <a:gd name="T31" fmla="*/ 219 h 250"/>
              <a:gd name="T32" fmla="*/ 194 w 285"/>
              <a:gd name="T33" fmla="*/ 231 h 250"/>
              <a:gd name="T34" fmla="*/ 196 w 285"/>
              <a:gd name="T35" fmla="*/ 232 h 250"/>
              <a:gd name="T36" fmla="*/ 201 w 285"/>
              <a:gd name="T37" fmla="*/ 234 h 250"/>
              <a:gd name="T38" fmla="*/ 207 w 285"/>
              <a:gd name="T39" fmla="*/ 237 h 250"/>
              <a:gd name="T40" fmla="*/ 213 w 285"/>
              <a:gd name="T41" fmla="*/ 240 h 250"/>
              <a:gd name="T42" fmla="*/ 220 w 285"/>
              <a:gd name="T43" fmla="*/ 242 h 250"/>
              <a:gd name="T44" fmla="*/ 224 w 285"/>
              <a:gd name="T45" fmla="*/ 246 h 250"/>
              <a:gd name="T46" fmla="*/ 224 w 285"/>
              <a:gd name="T47" fmla="*/ 248 h 250"/>
              <a:gd name="T48" fmla="*/ 222 w 285"/>
              <a:gd name="T49" fmla="*/ 250 h 250"/>
              <a:gd name="T50" fmla="*/ 213 w 285"/>
              <a:gd name="T51" fmla="*/ 250 h 250"/>
              <a:gd name="T52" fmla="*/ 72 w 285"/>
              <a:gd name="T53" fmla="*/ 250 h 250"/>
              <a:gd name="T54" fmla="*/ 63 w 285"/>
              <a:gd name="T55" fmla="*/ 250 h 250"/>
              <a:gd name="T56" fmla="*/ 60 w 285"/>
              <a:gd name="T57" fmla="*/ 248 h 250"/>
              <a:gd name="T58" fmla="*/ 62 w 285"/>
              <a:gd name="T59" fmla="*/ 246 h 250"/>
              <a:gd name="T60" fmla="*/ 65 w 285"/>
              <a:gd name="T61" fmla="*/ 242 h 250"/>
              <a:gd name="T62" fmla="*/ 72 w 285"/>
              <a:gd name="T63" fmla="*/ 240 h 250"/>
              <a:gd name="T64" fmla="*/ 78 w 285"/>
              <a:gd name="T65" fmla="*/ 237 h 250"/>
              <a:gd name="T66" fmla="*/ 84 w 285"/>
              <a:gd name="T67" fmla="*/ 234 h 250"/>
              <a:gd name="T68" fmla="*/ 88 w 285"/>
              <a:gd name="T69" fmla="*/ 232 h 250"/>
              <a:gd name="T70" fmla="*/ 91 w 285"/>
              <a:gd name="T71" fmla="*/ 231 h 250"/>
              <a:gd name="T72" fmla="*/ 28 w 285"/>
              <a:gd name="T73" fmla="*/ 219 h 250"/>
              <a:gd name="T74" fmla="*/ 18 w 285"/>
              <a:gd name="T75" fmla="*/ 214 h 250"/>
              <a:gd name="T76" fmla="*/ 9 w 285"/>
              <a:gd name="T77" fmla="*/ 207 h 250"/>
              <a:gd name="T78" fmla="*/ 2 w 285"/>
              <a:gd name="T79" fmla="*/ 197 h 250"/>
              <a:gd name="T80" fmla="*/ 0 w 285"/>
              <a:gd name="T81" fmla="*/ 185 h 250"/>
              <a:gd name="T82" fmla="*/ 0 w 285"/>
              <a:gd name="T83" fmla="*/ 29 h 250"/>
              <a:gd name="T84" fmla="*/ 2 w 285"/>
              <a:gd name="T85" fmla="*/ 18 h 250"/>
              <a:gd name="T86" fmla="*/ 9 w 285"/>
              <a:gd name="T87" fmla="*/ 9 h 250"/>
              <a:gd name="T88" fmla="*/ 18 w 285"/>
              <a:gd name="T89" fmla="*/ 2 h 250"/>
              <a:gd name="T90" fmla="*/ 29 w 285"/>
              <a:gd name="T91" fmla="*/ 0 h 2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85" h="250">
                <a:moveTo>
                  <a:pt x="29" y="26"/>
                </a:moveTo>
                <a:lnTo>
                  <a:pt x="29" y="184"/>
                </a:lnTo>
                <a:lnTo>
                  <a:pt x="256" y="184"/>
                </a:lnTo>
                <a:lnTo>
                  <a:pt x="256" y="26"/>
                </a:lnTo>
                <a:lnTo>
                  <a:pt x="29" y="26"/>
                </a:lnTo>
                <a:close/>
                <a:moveTo>
                  <a:pt x="29" y="0"/>
                </a:moveTo>
                <a:lnTo>
                  <a:pt x="256" y="0"/>
                </a:lnTo>
                <a:lnTo>
                  <a:pt x="267" y="2"/>
                </a:lnTo>
                <a:lnTo>
                  <a:pt x="276" y="9"/>
                </a:lnTo>
                <a:lnTo>
                  <a:pt x="282" y="18"/>
                </a:lnTo>
                <a:lnTo>
                  <a:pt x="285" y="29"/>
                </a:lnTo>
                <a:lnTo>
                  <a:pt x="285" y="185"/>
                </a:lnTo>
                <a:lnTo>
                  <a:pt x="282" y="197"/>
                </a:lnTo>
                <a:lnTo>
                  <a:pt x="276" y="207"/>
                </a:lnTo>
                <a:lnTo>
                  <a:pt x="268" y="214"/>
                </a:lnTo>
                <a:lnTo>
                  <a:pt x="257" y="219"/>
                </a:lnTo>
                <a:lnTo>
                  <a:pt x="194" y="231"/>
                </a:lnTo>
                <a:lnTo>
                  <a:pt x="196" y="232"/>
                </a:lnTo>
                <a:lnTo>
                  <a:pt x="201" y="234"/>
                </a:lnTo>
                <a:lnTo>
                  <a:pt x="207" y="237"/>
                </a:lnTo>
                <a:lnTo>
                  <a:pt x="213" y="240"/>
                </a:lnTo>
                <a:lnTo>
                  <a:pt x="220" y="242"/>
                </a:lnTo>
                <a:lnTo>
                  <a:pt x="224" y="246"/>
                </a:lnTo>
                <a:lnTo>
                  <a:pt x="224" y="248"/>
                </a:lnTo>
                <a:lnTo>
                  <a:pt x="222" y="250"/>
                </a:lnTo>
                <a:lnTo>
                  <a:pt x="213" y="250"/>
                </a:lnTo>
                <a:lnTo>
                  <a:pt x="72" y="250"/>
                </a:lnTo>
                <a:lnTo>
                  <a:pt x="63" y="250"/>
                </a:lnTo>
                <a:lnTo>
                  <a:pt x="60" y="248"/>
                </a:lnTo>
                <a:lnTo>
                  <a:pt x="62" y="246"/>
                </a:lnTo>
                <a:lnTo>
                  <a:pt x="65" y="242"/>
                </a:lnTo>
                <a:lnTo>
                  <a:pt x="72" y="240"/>
                </a:lnTo>
                <a:lnTo>
                  <a:pt x="78" y="237"/>
                </a:lnTo>
                <a:lnTo>
                  <a:pt x="84" y="234"/>
                </a:lnTo>
                <a:lnTo>
                  <a:pt x="88" y="232"/>
                </a:lnTo>
                <a:lnTo>
                  <a:pt x="91" y="231"/>
                </a:lnTo>
                <a:lnTo>
                  <a:pt x="28" y="219"/>
                </a:lnTo>
                <a:lnTo>
                  <a:pt x="18" y="214"/>
                </a:lnTo>
                <a:lnTo>
                  <a:pt x="9" y="207"/>
                </a:lnTo>
                <a:lnTo>
                  <a:pt x="2" y="197"/>
                </a:lnTo>
                <a:lnTo>
                  <a:pt x="0" y="185"/>
                </a:lnTo>
                <a:lnTo>
                  <a:pt x="0" y="29"/>
                </a:lnTo>
                <a:lnTo>
                  <a:pt x="2" y="18"/>
                </a:lnTo>
                <a:lnTo>
                  <a:pt x="9" y="9"/>
                </a:lnTo>
                <a:lnTo>
                  <a:pt x="18" y="2"/>
                </a:lnTo>
                <a:lnTo>
                  <a:pt x="29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Freeform 145"/>
          <p:cNvSpPr>
            <a:spLocks noEditPoints="1"/>
          </p:cNvSpPr>
          <p:nvPr/>
        </p:nvSpPr>
        <p:spPr bwMode="auto">
          <a:xfrm>
            <a:off x="7593956" y="5546948"/>
            <a:ext cx="221180" cy="248286"/>
          </a:xfrm>
          <a:custGeom>
            <a:avLst/>
            <a:gdLst>
              <a:gd name="T0" fmla="*/ 10 w 204"/>
              <a:gd name="T1" fmla="*/ 152 h 229"/>
              <a:gd name="T2" fmla="*/ 38 w 204"/>
              <a:gd name="T3" fmla="*/ 152 h 229"/>
              <a:gd name="T4" fmla="*/ 42 w 204"/>
              <a:gd name="T5" fmla="*/ 154 h 229"/>
              <a:gd name="T6" fmla="*/ 46 w 204"/>
              <a:gd name="T7" fmla="*/ 155 h 229"/>
              <a:gd name="T8" fmla="*/ 49 w 204"/>
              <a:gd name="T9" fmla="*/ 158 h 229"/>
              <a:gd name="T10" fmla="*/ 51 w 204"/>
              <a:gd name="T11" fmla="*/ 161 h 229"/>
              <a:gd name="T12" fmla="*/ 51 w 204"/>
              <a:gd name="T13" fmla="*/ 165 h 229"/>
              <a:gd name="T14" fmla="*/ 51 w 204"/>
              <a:gd name="T15" fmla="*/ 229 h 229"/>
              <a:gd name="T16" fmla="*/ 0 w 204"/>
              <a:gd name="T17" fmla="*/ 229 h 229"/>
              <a:gd name="T18" fmla="*/ 0 w 204"/>
              <a:gd name="T19" fmla="*/ 165 h 229"/>
              <a:gd name="T20" fmla="*/ 1 w 204"/>
              <a:gd name="T21" fmla="*/ 161 h 229"/>
              <a:gd name="T22" fmla="*/ 2 w 204"/>
              <a:gd name="T23" fmla="*/ 158 h 229"/>
              <a:gd name="T24" fmla="*/ 4 w 204"/>
              <a:gd name="T25" fmla="*/ 155 h 229"/>
              <a:gd name="T26" fmla="*/ 6 w 204"/>
              <a:gd name="T27" fmla="*/ 154 h 229"/>
              <a:gd name="T28" fmla="*/ 10 w 204"/>
              <a:gd name="T29" fmla="*/ 152 h 229"/>
              <a:gd name="T30" fmla="*/ 87 w 204"/>
              <a:gd name="T31" fmla="*/ 77 h 229"/>
              <a:gd name="T32" fmla="*/ 115 w 204"/>
              <a:gd name="T33" fmla="*/ 77 h 229"/>
              <a:gd name="T34" fmla="*/ 119 w 204"/>
              <a:gd name="T35" fmla="*/ 77 h 229"/>
              <a:gd name="T36" fmla="*/ 122 w 204"/>
              <a:gd name="T37" fmla="*/ 79 h 229"/>
              <a:gd name="T38" fmla="*/ 126 w 204"/>
              <a:gd name="T39" fmla="*/ 82 h 229"/>
              <a:gd name="T40" fmla="*/ 127 w 204"/>
              <a:gd name="T41" fmla="*/ 86 h 229"/>
              <a:gd name="T42" fmla="*/ 127 w 204"/>
              <a:gd name="T43" fmla="*/ 90 h 229"/>
              <a:gd name="T44" fmla="*/ 127 w 204"/>
              <a:gd name="T45" fmla="*/ 229 h 229"/>
              <a:gd name="T46" fmla="*/ 77 w 204"/>
              <a:gd name="T47" fmla="*/ 229 h 229"/>
              <a:gd name="T48" fmla="*/ 77 w 204"/>
              <a:gd name="T49" fmla="*/ 90 h 229"/>
              <a:gd name="T50" fmla="*/ 77 w 204"/>
              <a:gd name="T51" fmla="*/ 86 h 229"/>
              <a:gd name="T52" fmla="*/ 78 w 204"/>
              <a:gd name="T53" fmla="*/ 82 h 229"/>
              <a:gd name="T54" fmla="*/ 81 w 204"/>
              <a:gd name="T55" fmla="*/ 79 h 229"/>
              <a:gd name="T56" fmla="*/ 83 w 204"/>
              <a:gd name="T57" fmla="*/ 77 h 229"/>
              <a:gd name="T58" fmla="*/ 87 w 204"/>
              <a:gd name="T59" fmla="*/ 77 h 229"/>
              <a:gd name="T60" fmla="*/ 163 w 204"/>
              <a:gd name="T61" fmla="*/ 0 h 229"/>
              <a:gd name="T62" fmla="*/ 191 w 204"/>
              <a:gd name="T63" fmla="*/ 0 h 229"/>
              <a:gd name="T64" fmla="*/ 195 w 204"/>
              <a:gd name="T65" fmla="*/ 1 h 229"/>
              <a:gd name="T66" fmla="*/ 199 w 204"/>
              <a:gd name="T67" fmla="*/ 2 h 229"/>
              <a:gd name="T68" fmla="*/ 201 w 204"/>
              <a:gd name="T69" fmla="*/ 6 h 229"/>
              <a:gd name="T70" fmla="*/ 202 w 204"/>
              <a:gd name="T71" fmla="*/ 9 h 229"/>
              <a:gd name="T72" fmla="*/ 204 w 204"/>
              <a:gd name="T73" fmla="*/ 13 h 229"/>
              <a:gd name="T74" fmla="*/ 204 w 204"/>
              <a:gd name="T75" fmla="*/ 229 h 229"/>
              <a:gd name="T76" fmla="*/ 152 w 204"/>
              <a:gd name="T77" fmla="*/ 229 h 229"/>
              <a:gd name="T78" fmla="*/ 152 w 204"/>
              <a:gd name="T79" fmla="*/ 13 h 229"/>
              <a:gd name="T80" fmla="*/ 154 w 204"/>
              <a:gd name="T81" fmla="*/ 9 h 229"/>
              <a:gd name="T82" fmla="*/ 154 w 204"/>
              <a:gd name="T83" fmla="*/ 6 h 229"/>
              <a:gd name="T84" fmla="*/ 156 w 204"/>
              <a:gd name="T85" fmla="*/ 2 h 229"/>
              <a:gd name="T86" fmla="*/ 159 w 204"/>
              <a:gd name="T87" fmla="*/ 1 h 229"/>
              <a:gd name="T88" fmla="*/ 163 w 204"/>
              <a:gd name="T89" fmla="*/ 0 h 2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04" h="229">
                <a:moveTo>
                  <a:pt x="10" y="152"/>
                </a:moveTo>
                <a:lnTo>
                  <a:pt x="38" y="152"/>
                </a:lnTo>
                <a:lnTo>
                  <a:pt x="42" y="154"/>
                </a:lnTo>
                <a:lnTo>
                  <a:pt x="46" y="155"/>
                </a:lnTo>
                <a:lnTo>
                  <a:pt x="49" y="158"/>
                </a:lnTo>
                <a:lnTo>
                  <a:pt x="51" y="161"/>
                </a:lnTo>
                <a:lnTo>
                  <a:pt x="51" y="165"/>
                </a:lnTo>
                <a:lnTo>
                  <a:pt x="51" y="229"/>
                </a:lnTo>
                <a:lnTo>
                  <a:pt x="0" y="229"/>
                </a:lnTo>
                <a:lnTo>
                  <a:pt x="0" y="165"/>
                </a:lnTo>
                <a:lnTo>
                  <a:pt x="1" y="161"/>
                </a:lnTo>
                <a:lnTo>
                  <a:pt x="2" y="158"/>
                </a:lnTo>
                <a:lnTo>
                  <a:pt x="4" y="155"/>
                </a:lnTo>
                <a:lnTo>
                  <a:pt x="6" y="154"/>
                </a:lnTo>
                <a:lnTo>
                  <a:pt x="10" y="152"/>
                </a:lnTo>
                <a:close/>
                <a:moveTo>
                  <a:pt x="87" y="77"/>
                </a:moveTo>
                <a:lnTo>
                  <a:pt x="115" y="77"/>
                </a:lnTo>
                <a:lnTo>
                  <a:pt x="119" y="77"/>
                </a:lnTo>
                <a:lnTo>
                  <a:pt x="122" y="79"/>
                </a:lnTo>
                <a:lnTo>
                  <a:pt x="126" y="82"/>
                </a:lnTo>
                <a:lnTo>
                  <a:pt x="127" y="86"/>
                </a:lnTo>
                <a:lnTo>
                  <a:pt x="127" y="90"/>
                </a:lnTo>
                <a:lnTo>
                  <a:pt x="127" y="229"/>
                </a:lnTo>
                <a:lnTo>
                  <a:pt x="77" y="229"/>
                </a:lnTo>
                <a:lnTo>
                  <a:pt x="77" y="90"/>
                </a:lnTo>
                <a:lnTo>
                  <a:pt x="77" y="86"/>
                </a:lnTo>
                <a:lnTo>
                  <a:pt x="78" y="82"/>
                </a:lnTo>
                <a:lnTo>
                  <a:pt x="81" y="79"/>
                </a:lnTo>
                <a:lnTo>
                  <a:pt x="83" y="77"/>
                </a:lnTo>
                <a:lnTo>
                  <a:pt x="87" y="77"/>
                </a:lnTo>
                <a:close/>
                <a:moveTo>
                  <a:pt x="163" y="0"/>
                </a:moveTo>
                <a:lnTo>
                  <a:pt x="191" y="0"/>
                </a:lnTo>
                <a:lnTo>
                  <a:pt x="195" y="1"/>
                </a:lnTo>
                <a:lnTo>
                  <a:pt x="199" y="2"/>
                </a:lnTo>
                <a:lnTo>
                  <a:pt x="201" y="6"/>
                </a:lnTo>
                <a:lnTo>
                  <a:pt x="202" y="9"/>
                </a:lnTo>
                <a:lnTo>
                  <a:pt x="204" y="13"/>
                </a:lnTo>
                <a:lnTo>
                  <a:pt x="204" y="229"/>
                </a:lnTo>
                <a:lnTo>
                  <a:pt x="152" y="229"/>
                </a:lnTo>
                <a:lnTo>
                  <a:pt x="152" y="13"/>
                </a:lnTo>
                <a:lnTo>
                  <a:pt x="154" y="9"/>
                </a:lnTo>
                <a:lnTo>
                  <a:pt x="154" y="6"/>
                </a:lnTo>
                <a:lnTo>
                  <a:pt x="156" y="2"/>
                </a:lnTo>
                <a:lnTo>
                  <a:pt x="159" y="1"/>
                </a:lnTo>
                <a:lnTo>
                  <a:pt x="163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Rectangle 42"/>
          <p:cNvSpPr/>
          <p:nvPr/>
        </p:nvSpPr>
        <p:spPr>
          <a:xfrm flipH="1">
            <a:off x="5209968" y="3979336"/>
            <a:ext cx="1725522" cy="253222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 algn="ctr"/>
            <a:r>
              <a:rPr lang="en-US" altLang="zh-CN" sz="1400" b="1" dirty="0"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TEXT</a:t>
            </a:r>
            <a:endParaRPr lang="zh-CN" altLang="en-US" sz="1400" b="1" dirty="0">
              <a:solidFill>
                <a:srgbClr val="FFC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7865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1919289" y="1196752"/>
            <a:ext cx="8353425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81200" y="274638"/>
            <a:ext cx="8229600" cy="922114"/>
          </a:xfrm>
        </p:spPr>
        <p:txBody>
          <a:bodyPr>
            <a:normAutofit/>
          </a:bodyPr>
          <a:lstStyle/>
          <a:p>
            <a:pPr algn="l"/>
            <a:r>
              <a:rPr lang="en-US" altLang="zh-CN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 TO </a:t>
            </a:r>
            <a:r>
              <a:rPr lang="en-US" altLang="zh-CN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 TITLE IN HERE 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2869592" y="1326254"/>
            <a:ext cx="3586448" cy="1958730"/>
            <a:chOff x="1345592" y="1326254"/>
            <a:chExt cx="3586448" cy="1958730"/>
          </a:xfrm>
          <a:effectLst>
            <a:outerShdw blurRad="228600" dist="88900" dir="8100000" algn="tr" rotWithShape="0">
              <a:prstClr val="black">
                <a:alpha val="27000"/>
              </a:prstClr>
            </a:outerShdw>
          </a:effectLst>
        </p:grpSpPr>
        <p:sp>
          <p:nvSpPr>
            <p:cNvPr id="5" name="TextBox 4"/>
            <p:cNvSpPr txBox="1"/>
            <p:nvPr/>
          </p:nvSpPr>
          <p:spPr>
            <a:xfrm>
              <a:off x="1345592" y="1326254"/>
              <a:ext cx="1152128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9600" dirty="0">
                  <a:solidFill>
                    <a:srgbClr val="37AEF4"/>
                  </a:solidFill>
                  <a:latin typeface="Impact" panose="020B0806030902050204" pitchFamily="34" charset="0"/>
                </a:rPr>
                <a:t>1</a:t>
              </a:r>
              <a:endParaRPr lang="zh-CN" altLang="en-US" sz="9600" dirty="0">
                <a:solidFill>
                  <a:srgbClr val="37AEF4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1835696" y="1628800"/>
              <a:ext cx="3096344" cy="1656184"/>
            </a:xfrm>
            <a:prstGeom prst="rect">
              <a:avLst/>
            </a:prstGeom>
            <a:solidFill>
              <a:srgbClr val="37AE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6276020" y="2011126"/>
            <a:ext cx="4068452" cy="1946464"/>
            <a:chOff x="4752020" y="2011126"/>
            <a:chExt cx="4068452" cy="1946464"/>
          </a:xfrm>
          <a:effectLst>
            <a:outerShdw blurRad="228600" dist="88900" dir="8100000" algn="tr" rotWithShape="0">
              <a:prstClr val="black">
                <a:alpha val="27000"/>
              </a:prstClr>
            </a:outerShdw>
          </a:effectLst>
        </p:grpSpPr>
        <p:sp>
          <p:nvSpPr>
            <p:cNvPr id="29" name="矩形 28"/>
            <p:cNvSpPr/>
            <p:nvPr/>
          </p:nvSpPr>
          <p:spPr>
            <a:xfrm>
              <a:off x="4752020" y="2301406"/>
              <a:ext cx="3096344" cy="1656184"/>
            </a:xfrm>
            <a:prstGeom prst="rect">
              <a:avLst/>
            </a:prstGeom>
            <a:solidFill>
              <a:srgbClr val="D9E0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7668344" y="2011126"/>
              <a:ext cx="1152128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9600" dirty="0">
                  <a:solidFill>
                    <a:srgbClr val="D9E021"/>
                  </a:solidFill>
                  <a:latin typeface="Impact" panose="020B0806030902050204" pitchFamily="34" charset="0"/>
                </a:rPr>
                <a:t>2</a:t>
              </a:r>
              <a:endParaRPr lang="zh-CN" altLang="en-US" sz="9600" dirty="0">
                <a:solidFill>
                  <a:srgbClr val="D9E02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5879976" y="3501008"/>
            <a:ext cx="4053938" cy="1944216"/>
            <a:chOff x="4355976" y="3501008"/>
            <a:chExt cx="4053938" cy="1944216"/>
          </a:xfrm>
          <a:effectLst>
            <a:outerShdw blurRad="228600" dist="88900" dir="8100000" algn="tr" rotWithShape="0">
              <a:prstClr val="black">
                <a:alpha val="27000"/>
              </a:prstClr>
            </a:outerShdw>
          </a:effectLst>
        </p:grpSpPr>
        <p:sp>
          <p:nvSpPr>
            <p:cNvPr id="35" name="矩形 34"/>
            <p:cNvSpPr/>
            <p:nvPr/>
          </p:nvSpPr>
          <p:spPr>
            <a:xfrm>
              <a:off x="4355976" y="3789040"/>
              <a:ext cx="3096344" cy="1656184"/>
            </a:xfrm>
            <a:prstGeom prst="rect">
              <a:avLst/>
            </a:prstGeom>
            <a:solidFill>
              <a:srgbClr val="79CA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7257786" y="3501008"/>
              <a:ext cx="1152128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9600" dirty="0">
                  <a:solidFill>
                    <a:srgbClr val="79CA46"/>
                  </a:solidFill>
                  <a:latin typeface="Impact" panose="020B0806030902050204" pitchFamily="34" charset="0"/>
                </a:rPr>
                <a:t>3</a:t>
              </a:r>
              <a:endParaRPr lang="zh-CN" altLang="en-US" sz="9600" dirty="0">
                <a:solidFill>
                  <a:srgbClr val="79CA46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2337070" y="4005064"/>
            <a:ext cx="3755764" cy="1936958"/>
            <a:chOff x="813070" y="4005064"/>
            <a:chExt cx="3755764" cy="1936958"/>
          </a:xfrm>
          <a:effectLst>
            <a:outerShdw blurRad="228600" dist="88900" dir="8100000" algn="tr" rotWithShape="0">
              <a:prstClr val="black">
                <a:alpha val="27000"/>
              </a:prstClr>
            </a:outerShdw>
          </a:effectLst>
        </p:grpSpPr>
        <p:sp>
          <p:nvSpPr>
            <p:cNvPr id="37" name="矩形 36"/>
            <p:cNvSpPr/>
            <p:nvPr/>
          </p:nvSpPr>
          <p:spPr>
            <a:xfrm>
              <a:off x="1472490" y="4285838"/>
              <a:ext cx="3096344" cy="1656184"/>
            </a:xfrm>
            <a:prstGeom prst="rect">
              <a:avLst/>
            </a:prstGeom>
            <a:solidFill>
              <a:srgbClr val="FF95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813070" y="4005064"/>
              <a:ext cx="1152128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9600" dirty="0">
                  <a:solidFill>
                    <a:srgbClr val="FF9528"/>
                  </a:solidFill>
                  <a:latin typeface="Impact" panose="020B0806030902050204" pitchFamily="34" charset="0"/>
                </a:rPr>
                <a:t>4</a:t>
              </a:r>
              <a:endParaRPr lang="zh-CN" altLang="en-US" sz="9600" dirty="0">
                <a:solidFill>
                  <a:srgbClr val="FF9528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39" name="Freeform 127"/>
          <p:cNvSpPr>
            <a:spLocks/>
          </p:cNvSpPr>
          <p:nvPr/>
        </p:nvSpPr>
        <p:spPr bwMode="auto">
          <a:xfrm>
            <a:off x="3340212" y="4536200"/>
            <a:ext cx="599180" cy="534469"/>
          </a:xfrm>
          <a:custGeom>
            <a:avLst/>
            <a:gdLst>
              <a:gd name="T0" fmla="*/ 129 w 250"/>
              <a:gd name="T1" fmla="*/ 0 h 223"/>
              <a:gd name="T2" fmla="*/ 136 w 250"/>
              <a:gd name="T3" fmla="*/ 5 h 223"/>
              <a:gd name="T4" fmla="*/ 247 w 250"/>
              <a:gd name="T5" fmla="*/ 116 h 223"/>
              <a:gd name="T6" fmla="*/ 249 w 250"/>
              <a:gd name="T7" fmla="*/ 120 h 223"/>
              <a:gd name="T8" fmla="*/ 250 w 250"/>
              <a:gd name="T9" fmla="*/ 122 h 223"/>
              <a:gd name="T10" fmla="*/ 250 w 250"/>
              <a:gd name="T11" fmla="*/ 123 h 223"/>
              <a:gd name="T12" fmla="*/ 249 w 250"/>
              <a:gd name="T13" fmla="*/ 126 h 223"/>
              <a:gd name="T14" fmla="*/ 246 w 250"/>
              <a:gd name="T15" fmla="*/ 127 h 223"/>
              <a:gd name="T16" fmla="*/ 242 w 250"/>
              <a:gd name="T17" fmla="*/ 127 h 223"/>
              <a:gd name="T18" fmla="*/ 219 w 250"/>
              <a:gd name="T19" fmla="*/ 127 h 223"/>
              <a:gd name="T20" fmla="*/ 219 w 250"/>
              <a:gd name="T21" fmla="*/ 213 h 223"/>
              <a:gd name="T22" fmla="*/ 219 w 250"/>
              <a:gd name="T23" fmla="*/ 216 h 223"/>
              <a:gd name="T24" fmla="*/ 219 w 250"/>
              <a:gd name="T25" fmla="*/ 218 h 223"/>
              <a:gd name="T26" fmla="*/ 218 w 250"/>
              <a:gd name="T27" fmla="*/ 221 h 223"/>
              <a:gd name="T28" fmla="*/ 217 w 250"/>
              <a:gd name="T29" fmla="*/ 222 h 223"/>
              <a:gd name="T30" fmla="*/ 214 w 250"/>
              <a:gd name="T31" fmla="*/ 223 h 223"/>
              <a:gd name="T32" fmla="*/ 210 w 250"/>
              <a:gd name="T33" fmla="*/ 223 h 223"/>
              <a:gd name="T34" fmla="*/ 154 w 250"/>
              <a:gd name="T35" fmla="*/ 223 h 223"/>
              <a:gd name="T36" fmla="*/ 154 w 250"/>
              <a:gd name="T37" fmla="*/ 137 h 223"/>
              <a:gd name="T38" fmla="*/ 97 w 250"/>
              <a:gd name="T39" fmla="*/ 137 h 223"/>
              <a:gd name="T40" fmla="*/ 97 w 250"/>
              <a:gd name="T41" fmla="*/ 223 h 223"/>
              <a:gd name="T42" fmla="*/ 43 w 250"/>
              <a:gd name="T43" fmla="*/ 223 h 223"/>
              <a:gd name="T44" fmla="*/ 38 w 250"/>
              <a:gd name="T45" fmla="*/ 223 h 223"/>
              <a:gd name="T46" fmla="*/ 36 w 250"/>
              <a:gd name="T47" fmla="*/ 222 h 223"/>
              <a:gd name="T48" fmla="*/ 33 w 250"/>
              <a:gd name="T49" fmla="*/ 221 h 223"/>
              <a:gd name="T50" fmla="*/ 32 w 250"/>
              <a:gd name="T51" fmla="*/ 219 h 223"/>
              <a:gd name="T52" fmla="*/ 32 w 250"/>
              <a:gd name="T53" fmla="*/ 217 h 223"/>
              <a:gd name="T54" fmla="*/ 32 w 250"/>
              <a:gd name="T55" fmla="*/ 216 h 223"/>
              <a:gd name="T56" fmla="*/ 32 w 250"/>
              <a:gd name="T57" fmla="*/ 213 h 223"/>
              <a:gd name="T58" fmla="*/ 32 w 250"/>
              <a:gd name="T59" fmla="*/ 127 h 223"/>
              <a:gd name="T60" fmla="*/ 9 w 250"/>
              <a:gd name="T61" fmla="*/ 127 h 223"/>
              <a:gd name="T62" fmla="*/ 5 w 250"/>
              <a:gd name="T63" fmla="*/ 127 h 223"/>
              <a:gd name="T64" fmla="*/ 2 w 250"/>
              <a:gd name="T65" fmla="*/ 126 h 223"/>
              <a:gd name="T66" fmla="*/ 1 w 250"/>
              <a:gd name="T67" fmla="*/ 123 h 223"/>
              <a:gd name="T68" fmla="*/ 0 w 250"/>
              <a:gd name="T69" fmla="*/ 122 h 223"/>
              <a:gd name="T70" fmla="*/ 1 w 250"/>
              <a:gd name="T71" fmla="*/ 120 h 223"/>
              <a:gd name="T72" fmla="*/ 4 w 250"/>
              <a:gd name="T73" fmla="*/ 116 h 223"/>
              <a:gd name="T74" fmla="*/ 115 w 250"/>
              <a:gd name="T75" fmla="*/ 5 h 223"/>
              <a:gd name="T76" fmla="*/ 122 w 250"/>
              <a:gd name="T77" fmla="*/ 0 h 223"/>
              <a:gd name="T78" fmla="*/ 129 w 250"/>
              <a:gd name="T79" fmla="*/ 0 h 2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250" h="223">
                <a:moveTo>
                  <a:pt x="129" y="0"/>
                </a:moveTo>
                <a:lnTo>
                  <a:pt x="136" y="5"/>
                </a:lnTo>
                <a:lnTo>
                  <a:pt x="247" y="116"/>
                </a:lnTo>
                <a:lnTo>
                  <a:pt x="249" y="120"/>
                </a:lnTo>
                <a:lnTo>
                  <a:pt x="250" y="122"/>
                </a:lnTo>
                <a:lnTo>
                  <a:pt x="250" y="123"/>
                </a:lnTo>
                <a:lnTo>
                  <a:pt x="249" y="126"/>
                </a:lnTo>
                <a:lnTo>
                  <a:pt x="246" y="127"/>
                </a:lnTo>
                <a:lnTo>
                  <a:pt x="242" y="127"/>
                </a:lnTo>
                <a:lnTo>
                  <a:pt x="219" y="127"/>
                </a:lnTo>
                <a:lnTo>
                  <a:pt x="219" y="213"/>
                </a:lnTo>
                <a:lnTo>
                  <a:pt x="219" y="216"/>
                </a:lnTo>
                <a:lnTo>
                  <a:pt x="219" y="218"/>
                </a:lnTo>
                <a:lnTo>
                  <a:pt x="218" y="221"/>
                </a:lnTo>
                <a:lnTo>
                  <a:pt x="217" y="222"/>
                </a:lnTo>
                <a:lnTo>
                  <a:pt x="214" y="223"/>
                </a:lnTo>
                <a:lnTo>
                  <a:pt x="210" y="223"/>
                </a:lnTo>
                <a:lnTo>
                  <a:pt x="154" y="223"/>
                </a:lnTo>
                <a:lnTo>
                  <a:pt x="154" y="137"/>
                </a:lnTo>
                <a:lnTo>
                  <a:pt x="97" y="137"/>
                </a:lnTo>
                <a:lnTo>
                  <a:pt x="97" y="223"/>
                </a:lnTo>
                <a:lnTo>
                  <a:pt x="43" y="223"/>
                </a:lnTo>
                <a:lnTo>
                  <a:pt x="38" y="223"/>
                </a:lnTo>
                <a:lnTo>
                  <a:pt x="36" y="222"/>
                </a:lnTo>
                <a:lnTo>
                  <a:pt x="33" y="221"/>
                </a:lnTo>
                <a:lnTo>
                  <a:pt x="32" y="219"/>
                </a:lnTo>
                <a:lnTo>
                  <a:pt x="32" y="217"/>
                </a:lnTo>
                <a:lnTo>
                  <a:pt x="32" y="216"/>
                </a:lnTo>
                <a:lnTo>
                  <a:pt x="32" y="213"/>
                </a:lnTo>
                <a:lnTo>
                  <a:pt x="32" y="127"/>
                </a:lnTo>
                <a:lnTo>
                  <a:pt x="9" y="127"/>
                </a:lnTo>
                <a:lnTo>
                  <a:pt x="5" y="127"/>
                </a:lnTo>
                <a:lnTo>
                  <a:pt x="2" y="126"/>
                </a:lnTo>
                <a:lnTo>
                  <a:pt x="1" y="123"/>
                </a:lnTo>
                <a:lnTo>
                  <a:pt x="0" y="122"/>
                </a:lnTo>
                <a:lnTo>
                  <a:pt x="1" y="120"/>
                </a:lnTo>
                <a:lnTo>
                  <a:pt x="4" y="116"/>
                </a:lnTo>
                <a:lnTo>
                  <a:pt x="115" y="5"/>
                </a:lnTo>
                <a:lnTo>
                  <a:pt x="122" y="0"/>
                </a:lnTo>
                <a:lnTo>
                  <a:pt x="129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Freeform 47"/>
          <p:cNvSpPr>
            <a:spLocks noEditPoints="1"/>
          </p:cNvSpPr>
          <p:nvPr/>
        </p:nvSpPr>
        <p:spPr bwMode="auto">
          <a:xfrm>
            <a:off x="8156081" y="4005064"/>
            <a:ext cx="657349" cy="662078"/>
          </a:xfrm>
          <a:custGeom>
            <a:avLst/>
            <a:gdLst>
              <a:gd name="T0" fmla="*/ 172 w 278"/>
              <a:gd name="T1" fmla="*/ 98 h 280"/>
              <a:gd name="T2" fmla="*/ 192 w 278"/>
              <a:gd name="T3" fmla="*/ 177 h 280"/>
              <a:gd name="T4" fmla="*/ 192 w 278"/>
              <a:gd name="T5" fmla="*/ 181 h 280"/>
              <a:gd name="T6" fmla="*/ 191 w 278"/>
              <a:gd name="T7" fmla="*/ 184 h 280"/>
              <a:gd name="T8" fmla="*/ 189 w 278"/>
              <a:gd name="T9" fmla="*/ 188 h 280"/>
              <a:gd name="T10" fmla="*/ 185 w 278"/>
              <a:gd name="T11" fmla="*/ 190 h 280"/>
              <a:gd name="T12" fmla="*/ 130 w 278"/>
              <a:gd name="T13" fmla="*/ 205 h 280"/>
              <a:gd name="T14" fmla="*/ 123 w 278"/>
              <a:gd name="T15" fmla="*/ 233 h 280"/>
              <a:gd name="T16" fmla="*/ 218 w 278"/>
              <a:gd name="T17" fmla="*/ 258 h 280"/>
              <a:gd name="T18" fmla="*/ 255 w 278"/>
              <a:gd name="T19" fmla="*/ 121 h 280"/>
              <a:gd name="T20" fmla="*/ 172 w 278"/>
              <a:gd name="T21" fmla="*/ 98 h 280"/>
              <a:gd name="T22" fmla="*/ 132 w 278"/>
              <a:gd name="T23" fmla="*/ 22 h 280"/>
              <a:gd name="T24" fmla="*/ 22 w 278"/>
              <a:gd name="T25" fmla="*/ 51 h 280"/>
              <a:gd name="T26" fmla="*/ 62 w 278"/>
              <a:gd name="T27" fmla="*/ 202 h 280"/>
              <a:gd name="T28" fmla="*/ 171 w 278"/>
              <a:gd name="T29" fmla="*/ 173 h 280"/>
              <a:gd name="T30" fmla="*/ 132 w 278"/>
              <a:gd name="T31" fmla="*/ 22 h 280"/>
              <a:gd name="T32" fmla="*/ 138 w 278"/>
              <a:gd name="T33" fmla="*/ 0 h 280"/>
              <a:gd name="T34" fmla="*/ 140 w 278"/>
              <a:gd name="T35" fmla="*/ 2 h 280"/>
              <a:gd name="T36" fmla="*/ 144 w 278"/>
              <a:gd name="T37" fmla="*/ 3 h 280"/>
              <a:gd name="T38" fmla="*/ 147 w 278"/>
              <a:gd name="T39" fmla="*/ 5 h 280"/>
              <a:gd name="T40" fmla="*/ 148 w 278"/>
              <a:gd name="T41" fmla="*/ 8 h 280"/>
              <a:gd name="T42" fmla="*/ 166 w 278"/>
              <a:gd name="T43" fmla="*/ 77 h 280"/>
              <a:gd name="T44" fmla="*/ 270 w 278"/>
              <a:gd name="T45" fmla="*/ 104 h 280"/>
              <a:gd name="T46" fmla="*/ 274 w 278"/>
              <a:gd name="T47" fmla="*/ 106 h 280"/>
              <a:gd name="T48" fmla="*/ 276 w 278"/>
              <a:gd name="T49" fmla="*/ 110 h 280"/>
              <a:gd name="T50" fmla="*/ 278 w 278"/>
              <a:gd name="T51" fmla="*/ 113 h 280"/>
              <a:gd name="T52" fmla="*/ 278 w 278"/>
              <a:gd name="T53" fmla="*/ 117 h 280"/>
              <a:gd name="T54" fmla="*/ 236 w 278"/>
              <a:gd name="T55" fmla="*/ 272 h 280"/>
              <a:gd name="T56" fmla="*/ 234 w 278"/>
              <a:gd name="T57" fmla="*/ 275 h 280"/>
              <a:gd name="T58" fmla="*/ 233 w 278"/>
              <a:gd name="T59" fmla="*/ 277 h 280"/>
              <a:gd name="T60" fmla="*/ 229 w 278"/>
              <a:gd name="T61" fmla="*/ 278 h 280"/>
              <a:gd name="T62" fmla="*/ 227 w 278"/>
              <a:gd name="T63" fmla="*/ 280 h 280"/>
              <a:gd name="T64" fmla="*/ 223 w 278"/>
              <a:gd name="T65" fmla="*/ 280 h 280"/>
              <a:gd name="T66" fmla="*/ 110 w 278"/>
              <a:gd name="T67" fmla="*/ 249 h 280"/>
              <a:gd name="T68" fmla="*/ 106 w 278"/>
              <a:gd name="T69" fmla="*/ 247 h 280"/>
              <a:gd name="T70" fmla="*/ 102 w 278"/>
              <a:gd name="T71" fmla="*/ 244 h 280"/>
              <a:gd name="T72" fmla="*/ 101 w 278"/>
              <a:gd name="T73" fmla="*/ 240 h 280"/>
              <a:gd name="T74" fmla="*/ 101 w 278"/>
              <a:gd name="T75" fmla="*/ 235 h 280"/>
              <a:gd name="T76" fmla="*/ 109 w 278"/>
              <a:gd name="T77" fmla="*/ 210 h 280"/>
              <a:gd name="T78" fmla="*/ 58 w 278"/>
              <a:gd name="T79" fmla="*/ 224 h 280"/>
              <a:gd name="T80" fmla="*/ 54 w 278"/>
              <a:gd name="T81" fmla="*/ 224 h 280"/>
              <a:gd name="T82" fmla="*/ 52 w 278"/>
              <a:gd name="T83" fmla="*/ 224 h 280"/>
              <a:gd name="T84" fmla="*/ 48 w 278"/>
              <a:gd name="T85" fmla="*/ 221 h 280"/>
              <a:gd name="T86" fmla="*/ 45 w 278"/>
              <a:gd name="T87" fmla="*/ 219 h 280"/>
              <a:gd name="T88" fmla="*/ 44 w 278"/>
              <a:gd name="T89" fmla="*/ 216 h 280"/>
              <a:gd name="T90" fmla="*/ 0 w 278"/>
              <a:gd name="T91" fmla="*/ 49 h 280"/>
              <a:gd name="T92" fmla="*/ 0 w 278"/>
              <a:gd name="T93" fmla="*/ 44 h 280"/>
              <a:gd name="T94" fmla="*/ 1 w 278"/>
              <a:gd name="T95" fmla="*/ 40 h 280"/>
              <a:gd name="T96" fmla="*/ 3 w 278"/>
              <a:gd name="T97" fmla="*/ 37 h 280"/>
              <a:gd name="T98" fmla="*/ 7 w 278"/>
              <a:gd name="T99" fmla="*/ 35 h 280"/>
              <a:gd name="T100" fmla="*/ 134 w 278"/>
              <a:gd name="T101" fmla="*/ 2 h 280"/>
              <a:gd name="T102" fmla="*/ 138 w 278"/>
              <a:gd name="T103" fmla="*/ 0 h 2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78" h="280">
                <a:moveTo>
                  <a:pt x="172" y="98"/>
                </a:moveTo>
                <a:lnTo>
                  <a:pt x="192" y="177"/>
                </a:lnTo>
                <a:lnTo>
                  <a:pt x="192" y="181"/>
                </a:lnTo>
                <a:lnTo>
                  <a:pt x="191" y="184"/>
                </a:lnTo>
                <a:lnTo>
                  <a:pt x="189" y="188"/>
                </a:lnTo>
                <a:lnTo>
                  <a:pt x="185" y="190"/>
                </a:lnTo>
                <a:lnTo>
                  <a:pt x="130" y="205"/>
                </a:lnTo>
                <a:lnTo>
                  <a:pt x="123" y="233"/>
                </a:lnTo>
                <a:lnTo>
                  <a:pt x="218" y="258"/>
                </a:lnTo>
                <a:lnTo>
                  <a:pt x="255" y="121"/>
                </a:lnTo>
                <a:lnTo>
                  <a:pt x="172" y="98"/>
                </a:lnTo>
                <a:close/>
                <a:moveTo>
                  <a:pt x="132" y="22"/>
                </a:moveTo>
                <a:lnTo>
                  <a:pt x="22" y="51"/>
                </a:lnTo>
                <a:lnTo>
                  <a:pt x="62" y="202"/>
                </a:lnTo>
                <a:lnTo>
                  <a:pt x="171" y="173"/>
                </a:lnTo>
                <a:lnTo>
                  <a:pt x="132" y="22"/>
                </a:lnTo>
                <a:close/>
                <a:moveTo>
                  <a:pt x="138" y="0"/>
                </a:moveTo>
                <a:lnTo>
                  <a:pt x="140" y="2"/>
                </a:lnTo>
                <a:lnTo>
                  <a:pt x="144" y="3"/>
                </a:lnTo>
                <a:lnTo>
                  <a:pt x="147" y="5"/>
                </a:lnTo>
                <a:lnTo>
                  <a:pt x="148" y="8"/>
                </a:lnTo>
                <a:lnTo>
                  <a:pt x="166" y="77"/>
                </a:lnTo>
                <a:lnTo>
                  <a:pt x="270" y="104"/>
                </a:lnTo>
                <a:lnTo>
                  <a:pt x="274" y="106"/>
                </a:lnTo>
                <a:lnTo>
                  <a:pt x="276" y="110"/>
                </a:lnTo>
                <a:lnTo>
                  <a:pt x="278" y="113"/>
                </a:lnTo>
                <a:lnTo>
                  <a:pt x="278" y="117"/>
                </a:lnTo>
                <a:lnTo>
                  <a:pt x="236" y="272"/>
                </a:lnTo>
                <a:lnTo>
                  <a:pt x="234" y="275"/>
                </a:lnTo>
                <a:lnTo>
                  <a:pt x="233" y="277"/>
                </a:lnTo>
                <a:lnTo>
                  <a:pt x="229" y="278"/>
                </a:lnTo>
                <a:lnTo>
                  <a:pt x="227" y="280"/>
                </a:lnTo>
                <a:lnTo>
                  <a:pt x="223" y="280"/>
                </a:lnTo>
                <a:lnTo>
                  <a:pt x="110" y="249"/>
                </a:lnTo>
                <a:lnTo>
                  <a:pt x="106" y="247"/>
                </a:lnTo>
                <a:lnTo>
                  <a:pt x="102" y="244"/>
                </a:lnTo>
                <a:lnTo>
                  <a:pt x="101" y="240"/>
                </a:lnTo>
                <a:lnTo>
                  <a:pt x="101" y="235"/>
                </a:lnTo>
                <a:lnTo>
                  <a:pt x="109" y="210"/>
                </a:lnTo>
                <a:lnTo>
                  <a:pt x="58" y="224"/>
                </a:lnTo>
                <a:lnTo>
                  <a:pt x="54" y="224"/>
                </a:lnTo>
                <a:lnTo>
                  <a:pt x="52" y="224"/>
                </a:lnTo>
                <a:lnTo>
                  <a:pt x="48" y="221"/>
                </a:lnTo>
                <a:lnTo>
                  <a:pt x="45" y="219"/>
                </a:lnTo>
                <a:lnTo>
                  <a:pt x="44" y="216"/>
                </a:lnTo>
                <a:lnTo>
                  <a:pt x="0" y="49"/>
                </a:lnTo>
                <a:lnTo>
                  <a:pt x="0" y="44"/>
                </a:lnTo>
                <a:lnTo>
                  <a:pt x="1" y="40"/>
                </a:lnTo>
                <a:lnTo>
                  <a:pt x="3" y="37"/>
                </a:lnTo>
                <a:lnTo>
                  <a:pt x="7" y="35"/>
                </a:lnTo>
                <a:lnTo>
                  <a:pt x="134" y="2"/>
                </a:lnTo>
                <a:lnTo>
                  <a:pt x="138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" name="Freeform 37"/>
          <p:cNvSpPr>
            <a:spLocks noEditPoints="1"/>
          </p:cNvSpPr>
          <p:nvPr/>
        </p:nvSpPr>
        <p:spPr bwMode="auto">
          <a:xfrm>
            <a:off x="8633774" y="2564905"/>
            <a:ext cx="359631" cy="610693"/>
          </a:xfrm>
          <a:custGeom>
            <a:avLst/>
            <a:gdLst>
              <a:gd name="T0" fmla="*/ 80 w 159"/>
              <a:gd name="T1" fmla="*/ 231 h 270"/>
              <a:gd name="T2" fmla="*/ 74 w 159"/>
              <a:gd name="T3" fmla="*/ 232 h 270"/>
              <a:gd name="T4" fmla="*/ 68 w 159"/>
              <a:gd name="T5" fmla="*/ 233 h 270"/>
              <a:gd name="T6" fmla="*/ 65 w 159"/>
              <a:gd name="T7" fmla="*/ 237 h 270"/>
              <a:gd name="T8" fmla="*/ 61 w 159"/>
              <a:gd name="T9" fmla="*/ 241 h 270"/>
              <a:gd name="T10" fmla="*/ 61 w 159"/>
              <a:gd name="T11" fmla="*/ 245 h 270"/>
              <a:gd name="T12" fmla="*/ 61 w 159"/>
              <a:gd name="T13" fmla="*/ 250 h 270"/>
              <a:gd name="T14" fmla="*/ 65 w 159"/>
              <a:gd name="T15" fmla="*/ 254 h 270"/>
              <a:gd name="T16" fmla="*/ 68 w 159"/>
              <a:gd name="T17" fmla="*/ 256 h 270"/>
              <a:gd name="T18" fmla="*/ 74 w 159"/>
              <a:gd name="T19" fmla="*/ 258 h 270"/>
              <a:gd name="T20" fmla="*/ 80 w 159"/>
              <a:gd name="T21" fmla="*/ 259 h 270"/>
              <a:gd name="T22" fmla="*/ 86 w 159"/>
              <a:gd name="T23" fmla="*/ 258 h 270"/>
              <a:gd name="T24" fmla="*/ 91 w 159"/>
              <a:gd name="T25" fmla="*/ 256 h 270"/>
              <a:gd name="T26" fmla="*/ 95 w 159"/>
              <a:gd name="T27" fmla="*/ 254 h 270"/>
              <a:gd name="T28" fmla="*/ 98 w 159"/>
              <a:gd name="T29" fmla="*/ 250 h 270"/>
              <a:gd name="T30" fmla="*/ 99 w 159"/>
              <a:gd name="T31" fmla="*/ 245 h 270"/>
              <a:gd name="T32" fmla="*/ 98 w 159"/>
              <a:gd name="T33" fmla="*/ 241 h 270"/>
              <a:gd name="T34" fmla="*/ 95 w 159"/>
              <a:gd name="T35" fmla="*/ 237 h 270"/>
              <a:gd name="T36" fmla="*/ 91 w 159"/>
              <a:gd name="T37" fmla="*/ 233 h 270"/>
              <a:gd name="T38" fmla="*/ 86 w 159"/>
              <a:gd name="T39" fmla="*/ 232 h 270"/>
              <a:gd name="T40" fmla="*/ 80 w 159"/>
              <a:gd name="T41" fmla="*/ 231 h 270"/>
              <a:gd name="T42" fmla="*/ 23 w 159"/>
              <a:gd name="T43" fmla="*/ 36 h 270"/>
              <a:gd name="T44" fmla="*/ 23 w 159"/>
              <a:gd name="T45" fmla="*/ 218 h 270"/>
              <a:gd name="T46" fmla="*/ 137 w 159"/>
              <a:gd name="T47" fmla="*/ 218 h 270"/>
              <a:gd name="T48" fmla="*/ 137 w 159"/>
              <a:gd name="T49" fmla="*/ 36 h 270"/>
              <a:gd name="T50" fmla="*/ 23 w 159"/>
              <a:gd name="T51" fmla="*/ 36 h 270"/>
              <a:gd name="T52" fmla="*/ 28 w 159"/>
              <a:gd name="T53" fmla="*/ 0 h 270"/>
              <a:gd name="T54" fmla="*/ 132 w 159"/>
              <a:gd name="T55" fmla="*/ 0 h 270"/>
              <a:gd name="T56" fmla="*/ 146 w 159"/>
              <a:gd name="T57" fmla="*/ 4 h 270"/>
              <a:gd name="T58" fmla="*/ 155 w 159"/>
              <a:gd name="T59" fmla="*/ 14 h 270"/>
              <a:gd name="T60" fmla="*/ 159 w 159"/>
              <a:gd name="T61" fmla="*/ 28 h 270"/>
              <a:gd name="T62" fmla="*/ 159 w 159"/>
              <a:gd name="T63" fmla="*/ 242 h 270"/>
              <a:gd name="T64" fmla="*/ 155 w 159"/>
              <a:gd name="T65" fmla="*/ 256 h 270"/>
              <a:gd name="T66" fmla="*/ 146 w 159"/>
              <a:gd name="T67" fmla="*/ 267 h 270"/>
              <a:gd name="T68" fmla="*/ 132 w 159"/>
              <a:gd name="T69" fmla="*/ 270 h 270"/>
              <a:gd name="T70" fmla="*/ 28 w 159"/>
              <a:gd name="T71" fmla="*/ 270 h 270"/>
              <a:gd name="T72" fmla="*/ 14 w 159"/>
              <a:gd name="T73" fmla="*/ 267 h 270"/>
              <a:gd name="T74" fmla="*/ 3 w 159"/>
              <a:gd name="T75" fmla="*/ 256 h 270"/>
              <a:gd name="T76" fmla="*/ 0 w 159"/>
              <a:gd name="T77" fmla="*/ 242 h 270"/>
              <a:gd name="T78" fmla="*/ 0 w 159"/>
              <a:gd name="T79" fmla="*/ 28 h 270"/>
              <a:gd name="T80" fmla="*/ 3 w 159"/>
              <a:gd name="T81" fmla="*/ 14 h 270"/>
              <a:gd name="T82" fmla="*/ 14 w 159"/>
              <a:gd name="T83" fmla="*/ 4 h 270"/>
              <a:gd name="T84" fmla="*/ 28 w 159"/>
              <a:gd name="T85" fmla="*/ 0 h 2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59" h="270">
                <a:moveTo>
                  <a:pt x="80" y="231"/>
                </a:moveTo>
                <a:lnTo>
                  <a:pt x="74" y="232"/>
                </a:lnTo>
                <a:lnTo>
                  <a:pt x="68" y="233"/>
                </a:lnTo>
                <a:lnTo>
                  <a:pt x="65" y="237"/>
                </a:lnTo>
                <a:lnTo>
                  <a:pt x="61" y="241"/>
                </a:lnTo>
                <a:lnTo>
                  <a:pt x="61" y="245"/>
                </a:lnTo>
                <a:lnTo>
                  <a:pt x="61" y="250"/>
                </a:lnTo>
                <a:lnTo>
                  <a:pt x="65" y="254"/>
                </a:lnTo>
                <a:lnTo>
                  <a:pt x="68" y="256"/>
                </a:lnTo>
                <a:lnTo>
                  <a:pt x="74" y="258"/>
                </a:lnTo>
                <a:lnTo>
                  <a:pt x="80" y="259"/>
                </a:lnTo>
                <a:lnTo>
                  <a:pt x="86" y="258"/>
                </a:lnTo>
                <a:lnTo>
                  <a:pt x="91" y="256"/>
                </a:lnTo>
                <a:lnTo>
                  <a:pt x="95" y="254"/>
                </a:lnTo>
                <a:lnTo>
                  <a:pt x="98" y="250"/>
                </a:lnTo>
                <a:lnTo>
                  <a:pt x="99" y="245"/>
                </a:lnTo>
                <a:lnTo>
                  <a:pt x="98" y="241"/>
                </a:lnTo>
                <a:lnTo>
                  <a:pt x="95" y="237"/>
                </a:lnTo>
                <a:lnTo>
                  <a:pt x="91" y="233"/>
                </a:lnTo>
                <a:lnTo>
                  <a:pt x="86" y="232"/>
                </a:lnTo>
                <a:lnTo>
                  <a:pt x="80" y="231"/>
                </a:lnTo>
                <a:close/>
                <a:moveTo>
                  <a:pt x="23" y="36"/>
                </a:moveTo>
                <a:lnTo>
                  <a:pt x="23" y="218"/>
                </a:lnTo>
                <a:lnTo>
                  <a:pt x="137" y="218"/>
                </a:lnTo>
                <a:lnTo>
                  <a:pt x="137" y="36"/>
                </a:lnTo>
                <a:lnTo>
                  <a:pt x="23" y="36"/>
                </a:lnTo>
                <a:close/>
                <a:moveTo>
                  <a:pt x="28" y="0"/>
                </a:moveTo>
                <a:lnTo>
                  <a:pt x="132" y="0"/>
                </a:lnTo>
                <a:lnTo>
                  <a:pt x="146" y="4"/>
                </a:lnTo>
                <a:lnTo>
                  <a:pt x="155" y="14"/>
                </a:lnTo>
                <a:lnTo>
                  <a:pt x="159" y="28"/>
                </a:lnTo>
                <a:lnTo>
                  <a:pt x="159" y="242"/>
                </a:lnTo>
                <a:lnTo>
                  <a:pt x="155" y="256"/>
                </a:lnTo>
                <a:lnTo>
                  <a:pt x="146" y="267"/>
                </a:lnTo>
                <a:lnTo>
                  <a:pt x="132" y="270"/>
                </a:lnTo>
                <a:lnTo>
                  <a:pt x="28" y="270"/>
                </a:lnTo>
                <a:lnTo>
                  <a:pt x="14" y="267"/>
                </a:lnTo>
                <a:lnTo>
                  <a:pt x="3" y="256"/>
                </a:lnTo>
                <a:lnTo>
                  <a:pt x="0" y="242"/>
                </a:lnTo>
                <a:lnTo>
                  <a:pt x="0" y="28"/>
                </a:lnTo>
                <a:lnTo>
                  <a:pt x="3" y="14"/>
                </a:lnTo>
                <a:lnTo>
                  <a:pt x="14" y="4"/>
                </a:lnTo>
                <a:lnTo>
                  <a:pt x="28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" name="Freeform 62"/>
          <p:cNvSpPr>
            <a:spLocks/>
          </p:cNvSpPr>
          <p:nvPr/>
        </p:nvSpPr>
        <p:spPr bwMode="auto">
          <a:xfrm>
            <a:off x="3639802" y="1934700"/>
            <a:ext cx="484188" cy="463550"/>
          </a:xfrm>
          <a:custGeom>
            <a:avLst/>
            <a:gdLst>
              <a:gd name="T0" fmla="*/ 171 w 305"/>
              <a:gd name="T1" fmla="*/ 1 h 292"/>
              <a:gd name="T2" fmla="*/ 198 w 305"/>
              <a:gd name="T3" fmla="*/ 14 h 292"/>
              <a:gd name="T4" fmla="*/ 212 w 305"/>
              <a:gd name="T5" fmla="*/ 31 h 292"/>
              <a:gd name="T6" fmla="*/ 217 w 305"/>
              <a:gd name="T7" fmla="*/ 49 h 292"/>
              <a:gd name="T8" fmla="*/ 216 w 305"/>
              <a:gd name="T9" fmla="*/ 65 h 292"/>
              <a:gd name="T10" fmla="*/ 213 w 305"/>
              <a:gd name="T11" fmla="*/ 82 h 292"/>
              <a:gd name="T12" fmla="*/ 213 w 305"/>
              <a:gd name="T13" fmla="*/ 84 h 292"/>
              <a:gd name="T14" fmla="*/ 216 w 305"/>
              <a:gd name="T15" fmla="*/ 87 h 292"/>
              <a:gd name="T16" fmla="*/ 218 w 305"/>
              <a:gd name="T17" fmla="*/ 93 h 292"/>
              <a:gd name="T18" fmla="*/ 217 w 305"/>
              <a:gd name="T19" fmla="*/ 108 h 292"/>
              <a:gd name="T20" fmla="*/ 210 w 305"/>
              <a:gd name="T21" fmla="*/ 117 h 292"/>
              <a:gd name="T22" fmla="*/ 205 w 305"/>
              <a:gd name="T23" fmla="*/ 121 h 292"/>
              <a:gd name="T24" fmla="*/ 199 w 305"/>
              <a:gd name="T25" fmla="*/ 139 h 292"/>
              <a:gd name="T26" fmla="*/ 190 w 305"/>
              <a:gd name="T27" fmla="*/ 153 h 292"/>
              <a:gd name="T28" fmla="*/ 186 w 305"/>
              <a:gd name="T29" fmla="*/ 165 h 292"/>
              <a:gd name="T30" fmla="*/ 193 w 305"/>
              <a:gd name="T31" fmla="*/ 191 h 292"/>
              <a:gd name="T32" fmla="*/ 218 w 305"/>
              <a:gd name="T33" fmla="*/ 209 h 292"/>
              <a:gd name="T34" fmla="*/ 260 w 305"/>
              <a:gd name="T35" fmla="*/ 227 h 292"/>
              <a:gd name="T36" fmla="*/ 293 w 305"/>
              <a:gd name="T37" fmla="*/ 244 h 292"/>
              <a:gd name="T38" fmla="*/ 305 w 305"/>
              <a:gd name="T39" fmla="*/ 258 h 292"/>
              <a:gd name="T40" fmla="*/ 0 w 305"/>
              <a:gd name="T41" fmla="*/ 292 h 292"/>
              <a:gd name="T42" fmla="*/ 0 w 305"/>
              <a:gd name="T43" fmla="*/ 268 h 292"/>
              <a:gd name="T44" fmla="*/ 3 w 305"/>
              <a:gd name="T45" fmla="*/ 251 h 292"/>
              <a:gd name="T46" fmla="*/ 26 w 305"/>
              <a:gd name="T47" fmla="*/ 236 h 292"/>
              <a:gd name="T48" fmla="*/ 66 w 305"/>
              <a:gd name="T49" fmla="*/ 218 h 292"/>
              <a:gd name="T50" fmla="*/ 102 w 305"/>
              <a:gd name="T51" fmla="*/ 200 h 292"/>
              <a:gd name="T52" fmla="*/ 117 w 305"/>
              <a:gd name="T53" fmla="*/ 180 h 292"/>
              <a:gd name="T54" fmla="*/ 117 w 305"/>
              <a:gd name="T55" fmla="*/ 158 h 292"/>
              <a:gd name="T56" fmla="*/ 110 w 305"/>
              <a:gd name="T57" fmla="*/ 148 h 292"/>
              <a:gd name="T58" fmla="*/ 101 w 305"/>
              <a:gd name="T59" fmla="*/ 125 h 292"/>
              <a:gd name="T60" fmla="*/ 97 w 305"/>
              <a:gd name="T61" fmla="*/ 119 h 292"/>
              <a:gd name="T62" fmla="*/ 91 w 305"/>
              <a:gd name="T63" fmla="*/ 115 h 292"/>
              <a:gd name="T64" fmla="*/ 86 w 305"/>
              <a:gd name="T65" fmla="*/ 98 h 292"/>
              <a:gd name="T66" fmla="*/ 88 w 305"/>
              <a:gd name="T67" fmla="*/ 89 h 292"/>
              <a:gd name="T68" fmla="*/ 91 w 305"/>
              <a:gd name="T69" fmla="*/ 85 h 292"/>
              <a:gd name="T70" fmla="*/ 92 w 305"/>
              <a:gd name="T71" fmla="*/ 84 h 292"/>
              <a:gd name="T72" fmla="*/ 91 w 305"/>
              <a:gd name="T73" fmla="*/ 74 h 292"/>
              <a:gd name="T74" fmla="*/ 88 w 305"/>
              <a:gd name="T75" fmla="*/ 56 h 292"/>
              <a:gd name="T76" fmla="*/ 89 w 305"/>
              <a:gd name="T77" fmla="*/ 41 h 292"/>
              <a:gd name="T78" fmla="*/ 98 w 305"/>
              <a:gd name="T79" fmla="*/ 22 h 292"/>
              <a:gd name="T80" fmla="*/ 119 w 305"/>
              <a:gd name="T81" fmla="*/ 6 h 292"/>
              <a:gd name="T82" fmla="*/ 152 w 305"/>
              <a:gd name="T83" fmla="*/ 0 h 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305" h="292">
                <a:moveTo>
                  <a:pt x="152" y="0"/>
                </a:moveTo>
                <a:lnTo>
                  <a:pt x="171" y="1"/>
                </a:lnTo>
                <a:lnTo>
                  <a:pt x="186" y="6"/>
                </a:lnTo>
                <a:lnTo>
                  <a:pt x="198" y="14"/>
                </a:lnTo>
                <a:lnTo>
                  <a:pt x="205" y="22"/>
                </a:lnTo>
                <a:lnTo>
                  <a:pt x="212" y="31"/>
                </a:lnTo>
                <a:lnTo>
                  <a:pt x="214" y="41"/>
                </a:lnTo>
                <a:lnTo>
                  <a:pt x="217" y="49"/>
                </a:lnTo>
                <a:lnTo>
                  <a:pt x="217" y="56"/>
                </a:lnTo>
                <a:lnTo>
                  <a:pt x="216" y="65"/>
                </a:lnTo>
                <a:lnTo>
                  <a:pt x="214" y="74"/>
                </a:lnTo>
                <a:lnTo>
                  <a:pt x="213" y="82"/>
                </a:lnTo>
                <a:lnTo>
                  <a:pt x="213" y="84"/>
                </a:lnTo>
                <a:lnTo>
                  <a:pt x="213" y="84"/>
                </a:lnTo>
                <a:lnTo>
                  <a:pt x="214" y="85"/>
                </a:lnTo>
                <a:lnTo>
                  <a:pt x="216" y="87"/>
                </a:lnTo>
                <a:lnTo>
                  <a:pt x="217" y="89"/>
                </a:lnTo>
                <a:lnTo>
                  <a:pt x="218" y="93"/>
                </a:lnTo>
                <a:lnTo>
                  <a:pt x="218" y="98"/>
                </a:lnTo>
                <a:lnTo>
                  <a:pt x="217" y="108"/>
                </a:lnTo>
                <a:lnTo>
                  <a:pt x="214" y="115"/>
                </a:lnTo>
                <a:lnTo>
                  <a:pt x="210" y="117"/>
                </a:lnTo>
                <a:lnTo>
                  <a:pt x="208" y="119"/>
                </a:lnTo>
                <a:lnTo>
                  <a:pt x="205" y="121"/>
                </a:lnTo>
                <a:lnTo>
                  <a:pt x="203" y="125"/>
                </a:lnTo>
                <a:lnTo>
                  <a:pt x="199" y="139"/>
                </a:lnTo>
                <a:lnTo>
                  <a:pt x="195" y="148"/>
                </a:lnTo>
                <a:lnTo>
                  <a:pt x="190" y="153"/>
                </a:lnTo>
                <a:lnTo>
                  <a:pt x="188" y="158"/>
                </a:lnTo>
                <a:lnTo>
                  <a:pt x="186" y="165"/>
                </a:lnTo>
                <a:lnTo>
                  <a:pt x="188" y="180"/>
                </a:lnTo>
                <a:lnTo>
                  <a:pt x="193" y="191"/>
                </a:lnTo>
                <a:lnTo>
                  <a:pt x="203" y="200"/>
                </a:lnTo>
                <a:lnTo>
                  <a:pt x="218" y="209"/>
                </a:lnTo>
                <a:lnTo>
                  <a:pt x="239" y="218"/>
                </a:lnTo>
                <a:lnTo>
                  <a:pt x="260" y="227"/>
                </a:lnTo>
                <a:lnTo>
                  <a:pt x="279" y="236"/>
                </a:lnTo>
                <a:lnTo>
                  <a:pt x="293" y="244"/>
                </a:lnTo>
                <a:lnTo>
                  <a:pt x="301" y="251"/>
                </a:lnTo>
                <a:lnTo>
                  <a:pt x="305" y="258"/>
                </a:lnTo>
                <a:lnTo>
                  <a:pt x="305" y="292"/>
                </a:lnTo>
                <a:lnTo>
                  <a:pt x="0" y="292"/>
                </a:lnTo>
                <a:lnTo>
                  <a:pt x="0" y="279"/>
                </a:lnTo>
                <a:lnTo>
                  <a:pt x="0" y="268"/>
                </a:lnTo>
                <a:lnTo>
                  <a:pt x="0" y="258"/>
                </a:lnTo>
                <a:lnTo>
                  <a:pt x="3" y="251"/>
                </a:lnTo>
                <a:lnTo>
                  <a:pt x="12" y="244"/>
                </a:lnTo>
                <a:lnTo>
                  <a:pt x="26" y="236"/>
                </a:lnTo>
                <a:lnTo>
                  <a:pt x="44" y="227"/>
                </a:lnTo>
                <a:lnTo>
                  <a:pt x="66" y="218"/>
                </a:lnTo>
                <a:lnTo>
                  <a:pt x="87" y="209"/>
                </a:lnTo>
                <a:lnTo>
                  <a:pt x="102" y="200"/>
                </a:lnTo>
                <a:lnTo>
                  <a:pt x="111" y="191"/>
                </a:lnTo>
                <a:lnTo>
                  <a:pt x="117" y="180"/>
                </a:lnTo>
                <a:lnTo>
                  <a:pt x="119" y="165"/>
                </a:lnTo>
                <a:lnTo>
                  <a:pt x="117" y="158"/>
                </a:lnTo>
                <a:lnTo>
                  <a:pt x="114" y="153"/>
                </a:lnTo>
                <a:lnTo>
                  <a:pt x="110" y="148"/>
                </a:lnTo>
                <a:lnTo>
                  <a:pt x="105" y="139"/>
                </a:lnTo>
                <a:lnTo>
                  <a:pt x="101" y="125"/>
                </a:lnTo>
                <a:lnTo>
                  <a:pt x="100" y="121"/>
                </a:lnTo>
                <a:lnTo>
                  <a:pt x="97" y="119"/>
                </a:lnTo>
                <a:lnTo>
                  <a:pt x="93" y="117"/>
                </a:lnTo>
                <a:lnTo>
                  <a:pt x="91" y="115"/>
                </a:lnTo>
                <a:lnTo>
                  <a:pt x="88" y="108"/>
                </a:lnTo>
                <a:lnTo>
                  <a:pt x="86" y="98"/>
                </a:lnTo>
                <a:lnTo>
                  <a:pt x="87" y="93"/>
                </a:lnTo>
                <a:lnTo>
                  <a:pt x="88" y="89"/>
                </a:lnTo>
                <a:lnTo>
                  <a:pt x="89" y="87"/>
                </a:lnTo>
                <a:lnTo>
                  <a:pt x="91" y="85"/>
                </a:lnTo>
                <a:lnTo>
                  <a:pt x="92" y="84"/>
                </a:lnTo>
                <a:lnTo>
                  <a:pt x="92" y="84"/>
                </a:lnTo>
                <a:lnTo>
                  <a:pt x="92" y="82"/>
                </a:lnTo>
                <a:lnTo>
                  <a:pt x="91" y="74"/>
                </a:lnTo>
                <a:lnTo>
                  <a:pt x="89" y="65"/>
                </a:lnTo>
                <a:lnTo>
                  <a:pt x="88" y="56"/>
                </a:lnTo>
                <a:lnTo>
                  <a:pt x="88" y="49"/>
                </a:lnTo>
                <a:lnTo>
                  <a:pt x="89" y="41"/>
                </a:lnTo>
                <a:lnTo>
                  <a:pt x="93" y="31"/>
                </a:lnTo>
                <a:lnTo>
                  <a:pt x="98" y="22"/>
                </a:lnTo>
                <a:lnTo>
                  <a:pt x="107" y="14"/>
                </a:lnTo>
                <a:lnTo>
                  <a:pt x="119" y="6"/>
                </a:lnTo>
                <a:lnTo>
                  <a:pt x="134" y="1"/>
                </a:lnTo>
                <a:lnTo>
                  <a:pt x="152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" name="Rectangle 42"/>
          <p:cNvSpPr/>
          <p:nvPr/>
        </p:nvSpPr>
        <p:spPr>
          <a:xfrm flipH="1">
            <a:off x="3616408" y="2575459"/>
            <a:ext cx="2630584" cy="508578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>
              <a:defRPr/>
            </a:pPr>
            <a:r>
              <a:rPr lang="en-US" sz="1200" kern="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This is a sample text. Insert your desired text here. </a:t>
            </a:r>
          </a:p>
        </p:txBody>
      </p:sp>
      <p:sp>
        <p:nvSpPr>
          <p:cNvPr id="44" name="Rectangle 42"/>
          <p:cNvSpPr/>
          <p:nvPr/>
        </p:nvSpPr>
        <p:spPr>
          <a:xfrm flipH="1">
            <a:off x="4188664" y="2179800"/>
            <a:ext cx="2058328" cy="253222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r>
              <a:rPr lang="en-US" altLang="zh-CN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TEXT HERE</a:t>
            </a:r>
            <a:endParaRPr lang="zh-CN" altLang="en-US" sz="1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" name="Rectangle 42"/>
          <p:cNvSpPr/>
          <p:nvPr/>
        </p:nvSpPr>
        <p:spPr>
          <a:xfrm flipH="1">
            <a:off x="3362380" y="5256367"/>
            <a:ext cx="2630584" cy="508578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>
              <a:defRPr/>
            </a:pPr>
            <a:r>
              <a:rPr lang="en-US" sz="1200" kern="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This is a sample text. Insert your desired text here. </a:t>
            </a:r>
          </a:p>
        </p:txBody>
      </p:sp>
      <p:sp>
        <p:nvSpPr>
          <p:cNvPr id="46" name="Rectangle 42"/>
          <p:cNvSpPr/>
          <p:nvPr/>
        </p:nvSpPr>
        <p:spPr>
          <a:xfrm flipH="1">
            <a:off x="3934636" y="4860708"/>
            <a:ext cx="2058328" cy="253222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r>
              <a:rPr lang="en-US" altLang="zh-CN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TEXT HERE</a:t>
            </a:r>
            <a:endParaRPr lang="zh-CN" altLang="en-US" sz="1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7" name="Rectangle 42"/>
          <p:cNvSpPr/>
          <p:nvPr/>
        </p:nvSpPr>
        <p:spPr>
          <a:xfrm flipH="1">
            <a:off x="6133209" y="4678636"/>
            <a:ext cx="2630584" cy="508578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>
              <a:defRPr/>
            </a:pPr>
            <a:r>
              <a:rPr lang="en-US" sz="1200" kern="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This is a sample text. Insert your desired text here. </a:t>
            </a:r>
          </a:p>
        </p:txBody>
      </p:sp>
      <p:sp>
        <p:nvSpPr>
          <p:cNvPr id="48" name="Rectangle 42"/>
          <p:cNvSpPr/>
          <p:nvPr/>
        </p:nvSpPr>
        <p:spPr>
          <a:xfrm flipH="1">
            <a:off x="6141294" y="4282977"/>
            <a:ext cx="2058328" cy="253222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r>
              <a:rPr lang="en-US" altLang="zh-CN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TEXT HERE</a:t>
            </a:r>
            <a:endParaRPr lang="zh-CN" altLang="en-US" sz="1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9" name="Rectangle 42"/>
          <p:cNvSpPr/>
          <p:nvPr/>
        </p:nvSpPr>
        <p:spPr>
          <a:xfrm flipH="1">
            <a:off x="6447955" y="3264185"/>
            <a:ext cx="2630584" cy="508578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>
              <a:defRPr/>
            </a:pPr>
            <a:r>
              <a:rPr lang="en-US" sz="1200" kern="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This is a sample text. Insert your desired text here. </a:t>
            </a:r>
          </a:p>
        </p:txBody>
      </p:sp>
      <p:sp>
        <p:nvSpPr>
          <p:cNvPr id="50" name="Rectangle 42"/>
          <p:cNvSpPr/>
          <p:nvPr/>
        </p:nvSpPr>
        <p:spPr>
          <a:xfrm flipH="1">
            <a:off x="6456040" y="2868526"/>
            <a:ext cx="2058328" cy="253222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r>
              <a:rPr lang="en-US" altLang="zh-CN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TEXT HERE</a:t>
            </a:r>
            <a:endParaRPr lang="zh-CN" altLang="en-US" sz="1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344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1919289" y="1196752"/>
            <a:ext cx="8353425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81200" y="274638"/>
            <a:ext cx="8229600" cy="922114"/>
          </a:xfrm>
        </p:spPr>
        <p:txBody>
          <a:bodyPr>
            <a:normAutofit/>
          </a:bodyPr>
          <a:lstStyle/>
          <a:p>
            <a:pPr algn="l"/>
            <a:r>
              <a:rPr lang="en-US" altLang="zh-CN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 TO </a:t>
            </a:r>
            <a:r>
              <a:rPr lang="en-US" altLang="zh-CN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 TITLE IN HERE 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7" name="平行四边形 6"/>
          <p:cNvSpPr/>
          <p:nvPr/>
        </p:nvSpPr>
        <p:spPr>
          <a:xfrm>
            <a:off x="2494397" y="4725144"/>
            <a:ext cx="1332148" cy="612068"/>
          </a:xfrm>
          <a:prstGeom prst="parallelogram">
            <a:avLst>
              <a:gd name="adj" fmla="val 144414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同心圆 2"/>
          <p:cNvSpPr/>
          <p:nvPr/>
        </p:nvSpPr>
        <p:spPr>
          <a:xfrm>
            <a:off x="2091456" y="4869160"/>
            <a:ext cx="936104" cy="936104"/>
          </a:xfrm>
          <a:prstGeom prst="donut">
            <a:avLst>
              <a:gd name="adj" fmla="val 4359"/>
            </a:avLst>
          </a:prstGeom>
          <a:solidFill>
            <a:srgbClr val="EFEFEF"/>
          </a:solidFill>
          <a:ln w="19050">
            <a:noFill/>
          </a:ln>
          <a:effectLst>
            <a:outerShdw blurRad="152400" dist="635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2451496" y="5085184"/>
            <a:ext cx="504056" cy="504056"/>
          </a:xfrm>
          <a:prstGeom prst="ellipse">
            <a:avLst/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27000" dist="635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TextBox 31"/>
          <p:cNvSpPr txBox="1"/>
          <p:nvPr/>
        </p:nvSpPr>
        <p:spPr>
          <a:xfrm>
            <a:off x="2451497" y="5164435"/>
            <a:ext cx="5522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>
                <a:solidFill>
                  <a:srgbClr val="FF95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01</a:t>
            </a:r>
            <a:endParaRPr lang="zh-CN" altLang="en-US" b="1" dirty="0">
              <a:solidFill>
                <a:srgbClr val="FF952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Rectangle 42"/>
          <p:cNvSpPr/>
          <p:nvPr/>
        </p:nvSpPr>
        <p:spPr>
          <a:xfrm flipH="1">
            <a:off x="1974573" y="3766050"/>
            <a:ext cx="2304332" cy="815079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>
              <a:defRPr/>
            </a:pPr>
            <a:r>
              <a:rPr lang="en-US" sz="12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This is a sample text. Insert your desired text here. Again, this is a dummy text, enter your own text here. </a:t>
            </a:r>
          </a:p>
        </p:txBody>
      </p:sp>
      <p:sp>
        <p:nvSpPr>
          <p:cNvPr id="51" name="Rectangle 42"/>
          <p:cNvSpPr/>
          <p:nvPr/>
        </p:nvSpPr>
        <p:spPr>
          <a:xfrm flipH="1">
            <a:off x="1974573" y="3441857"/>
            <a:ext cx="2058328" cy="253222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r>
              <a:rPr lang="en-US" altLang="zh-CN" sz="1600" b="1" dirty="0">
                <a:solidFill>
                  <a:srgbClr val="FF95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TEXT HERE</a:t>
            </a:r>
            <a:endParaRPr lang="zh-CN" altLang="en-US" sz="1600" b="1" dirty="0">
              <a:solidFill>
                <a:srgbClr val="FF952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2" name="平行四边形 51"/>
          <p:cNvSpPr/>
          <p:nvPr/>
        </p:nvSpPr>
        <p:spPr>
          <a:xfrm>
            <a:off x="4383074" y="4113076"/>
            <a:ext cx="1332148" cy="612068"/>
          </a:xfrm>
          <a:prstGeom prst="parallelogram">
            <a:avLst>
              <a:gd name="adj" fmla="val 144414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同心圆 52"/>
          <p:cNvSpPr/>
          <p:nvPr/>
        </p:nvSpPr>
        <p:spPr>
          <a:xfrm>
            <a:off x="4910873" y="3550466"/>
            <a:ext cx="936104" cy="936104"/>
          </a:xfrm>
          <a:prstGeom prst="donut">
            <a:avLst>
              <a:gd name="adj" fmla="val 4359"/>
            </a:avLst>
          </a:prstGeom>
          <a:solidFill>
            <a:srgbClr val="EFEFEF"/>
          </a:solidFill>
          <a:ln w="19050">
            <a:noFill/>
          </a:ln>
          <a:effectLst>
            <a:outerShdw blurRad="152400" dist="635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椭圆 53"/>
          <p:cNvSpPr/>
          <p:nvPr/>
        </p:nvSpPr>
        <p:spPr>
          <a:xfrm>
            <a:off x="5270913" y="3766490"/>
            <a:ext cx="504056" cy="504056"/>
          </a:xfrm>
          <a:prstGeom prst="ellipse">
            <a:avLst/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27000" dist="635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TextBox 54"/>
          <p:cNvSpPr txBox="1"/>
          <p:nvPr/>
        </p:nvSpPr>
        <p:spPr>
          <a:xfrm>
            <a:off x="5270914" y="3845741"/>
            <a:ext cx="5522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>
                <a:solidFill>
                  <a:srgbClr val="D9E02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02</a:t>
            </a:r>
            <a:endParaRPr lang="zh-CN" altLang="en-US" b="1" dirty="0">
              <a:solidFill>
                <a:srgbClr val="D9E02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6" name="Rectangle 42"/>
          <p:cNvSpPr/>
          <p:nvPr/>
        </p:nvSpPr>
        <p:spPr>
          <a:xfrm flipH="1">
            <a:off x="3846265" y="5278218"/>
            <a:ext cx="2304332" cy="815079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>
              <a:defRPr/>
            </a:pPr>
            <a:r>
              <a:rPr lang="en-US" sz="12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This is a sample text. Insert your desired text here. Again, this is a dummy text, enter your own text here. </a:t>
            </a:r>
          </a:p>
        </p:txBody>
      </p:sp>
      <p:sp>
        <p:nvSpPr>
          <p:cNvPr id="57" name="Rectangle 42"/>
          <p:cNvSpPr/>
          <p:nvPr/>
        </p:nvSpPr>
        <p:spPr>
          <a:xfrm flipH="1">
            <a:off x="3846265" y="4954025"/>
            <a:ext cx="2058328" cy="253222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r>
              <a:rPr lang="en-US" altLang="zh-CN" sz="1600" b="1" dirty="0">
                <a:solidFill>
                  <a:srgbClr val="D9E02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TEXT HERE</a:t>
            </a:r>
            <a:endParaRPr lang="zh-CN" altLang="en-US" sz="1600" b="1" dirty="0">
              <a:solidFill>
                <a:srgbClr val="D9E02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8" name="平行四边形 57"/>
          <p:cNvSpPr/>
          <p:nvPr/>
        </p:nvSpPr>
        <p:spPr>
          <a:xfrm>
            <a:off x="6683110" y="4725144"/>
            <a:ext cx="1332148" cy="612068"/>
          </a:xfrm>
          <a:prstGeom prst="parallelogram">
            <a:avLst>
              <a:gd name="adj" fmla="val 144414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同心圆 58"/>
          <p:cNvSpPr/>
          <p:nvPr/>
        </p:nvSpPr>
        <p:spPr>
          <a:xfrm>
            <a:off x="6280169" y="4869160"/>
            <a:ext cx="936104" cy="936104"/>
          </a:xfrm>
          <a:prstGeom prst="donut">
            <a:avLst>
              <a:gd name="adj" fmla="val 4359"/>
            </a:avLst>
          </a:prstGeom>
          <a:solidFill>
            <a:srgbClr val="EFEFEF"/>
          </a:solidFill>
          <a:ln w="19050">
            <a:noFill/>
          </a:ln>
          <a:effectLst>
            <a:outerShdw blurRad="152400" dist="635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椭圆 59"/>
          <p:cNvSpPr/>
          <p:nvPr/>
        </p:nvSpPr>
        <p:spPr>
          <a:xfrm>
            <a:off x="6640209" y="5085184"/>
            <a:ext cx="504056" cy="504056"/>
          </a:xfrm>
          <a:prstGeom prst="ellipse">
            <a:avLst/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27000" dist="635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TextBox 60"/>
          <p:cNvSpPr txBox="1"/>
          <p:nvPr/>
        </p:nvSpPr>
        <p:spPr>
          <a:xfrm>
            <a:off x="6640210" y="5164435"/>
            <a:ext cx="5522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>
                <a:solidFill>
                  <a:srgbClr val="79CA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03</a:t>
            </a:r>
            <a:endParaRPr lang="zh-CN" altLang="en-US" b="1" dirty="0">
              <a:solidFill>
                <a:srgbClr val="79CA4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2" name="Rectangle 42"/>
          <p:cNvSpPr/>
          <p:nvPr/>
        </p:nvSpPr>
        <p:spPr>
          <a:xfrm flipH="1">
            <a:off x="6163286" y="3766050"/>
            <a:ext cx="2304332" cy="815079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>
              <a:defRPr/>
            </a:pPr>
            <a:r>
              <a:rPr lang="en-US" sz="12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This is a sample text. Insert your desired text here. Again, this is a dummy text, enter your own text here. </a:t>
            </a:r>
          </a:p>
        </p:txBody>
      </p:sp>
      <p:sp>
        <p:nvSpPr>
          <p:cNvPr id="63" name="Rectangle 42"/>
          <p:cNvSpPr/>
          <p:nvPr/>
        </p:nvSpPr>
        <p:spPr>
          <a:xfrm flipH="1">
            <a:off x="6163286" y="3441857"/>
            <a:ext cx="2058328" cy="253222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r>
              <a:rPr lang="en-US" altLang="zh-CN" sz="1600" b="1" dirty="0">
                <a:solidFill>
                  <a:srgbClr val="79CA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TEXT HERE</a:t>
            </a:r>
            <a:endParaRPr lang="zh-CN" altLang="en-US" sz="1600" b="1" dirty="0">
              <a:solidFill>
                <a:srgbClr val="79CA4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4" name="平行四边形 63"/>
          <p:cNvSpPr/>
          <p:nvPr/>
        </p:nvSpPr>
        <p:spPr>
          <a:xfrm>
            <a:off x="8571787" y="4113076"/>
            <a:ext cx="1332148" cy="612068"/>
          </a:xfrm>
          <a:prstGeom prst="parallelogram">
            <a:avLst>
              <a:gd name="adj" fmla="val 144414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同心圆 64"/>
          <p:cNvSpPr/>
          <p:nvPr/>
        </p:nvSpPr>
        <p:spPr>
          <a:xfrm>
            <a:off x="9099586" y="3550466"/>
            <a:ext cx="936104" cy="936104"/>
          </a:xfrm>
          <a:prstGeom prst="donut">
            <a:avLst>
              <a:gd name="adj" fmla="val 4359"/>
            </a:avLst>
          </a:prstGeom>
          <a:solidFill>
            <a:srgbClr val="EFEFEF"/>
          </a:solidFill>
          <a:ln w="19050">
            <a:noFill/>
          </a:ln>
          <a:effectLst>
            <a:outerShdw blurRad="152400" dist="635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椭圆 65"/>
          <p:cNvSpPr/>
          <p:nvPr/>
        </p:nvSpPr>
        <p:spPr>
          <a:xfrm>
            <a:off x="9459626" y="3766490"/>
            <a:ext cx="504056" cy="504056"/>
          </a:xfrm>
          <a:prstGeom prst="ellipse">
            <a:avLst/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27000" dist="635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TextBox 66"/>
          <p:cNvSpPr txBox="1"/>
          <p:nvPr/>
        </p:nvSpPr>
        <p:spPr>
          <a:xfrm>
            <a:off x="9459627" y="3845741"/>
            <a:ext cx="5522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>
                <a:solidFill>
                  <a:srgbClr val="37AEF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04</a:t>
            </a:r>
            <a:endParaRPr lang="zh-CN" altLang="en-US" b="1" dirty="0">
              <a:solidFill>
                <a:srgbClr val="37AEF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8" name="Rectangle 42"/>
          <p:cNvSpPr/>
          <p:nvPr/>
        </p:nvSpPr>
        <p:spPr>
          <a:xfrm flipH="1">
            <a:off x="8034978" y="5278218"/>
            <a:ext cx="2304332" cy="815079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>
              <a:defRPr/>
            </a:pPr>
            <a:r>
              <a:rPr lang="en-US" sz="12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This is a sample text. Insert your desired text here. Again, this is a dummy text, enter your own text here. </a:t>
            </a:r>
          </a:p>
        </p:txBody>
      </p:sp>
      <p:sp>
        <p:nvSpPr>
          <p:cNvPr id="69" name="Rectangle 42"/>
          <p:cNvSpPr/>
          <p:nvPr/>
        </p:nvSpPr>
        <p:spPr>
          <a:xfrm flipH="1">
            <a:off x="8034978" y="4954025"/>
            <a:ext cx="2058328" cy="253222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r>
              <a:rPr lang="en-US" altLang="zh-CN" sz="1600" b="1" dirty="0">
                <a:solidFill>
                  <a:srgbClr val="37AEF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TEXT HERE</a:t>
            </a:r>
            <a:endParaRPr lang="zh-CN" altLang="en-US" sz="1600" b="1" dirty="0">
              <a:solidFill>
                <a:srgbClr val="37AEF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8" name="图表 7"/>
          <p:cNvGraphicFramePr/>
          <p:nvPr>
            <p:extLst>
              <p:ext uri="{D42A27DB-BD31-4B8C-83A1-F6EECF244321}">
                <p14:modId xmlns:p14="http://schemas.microsoft.com/office/powerpoint/2010/main" val="805516092"/>
              </p:ext>
            </p:extLst>
          </p:nvPr>
        </p:nvGraphicFramePr>
        <p:xfrm>
          <a:off x="3048000" y="1397000"/>
          <a:ext cx="6096000" cy="18159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9939350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1919289" y="1196752"/>
            <a:ext cx="8353425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81200" y="274638"/>
            <a:ext cx="8229600" cy="922114"/>
          </a:xfrm>
        </p:spPr>
        <p:txBody>
          <a:bodyPr>
            <a:normAutofit/>
          </a:bodyPr>
          <a:lstStyle/>
          <a:p>
            <a:pPr algn="l"/>
            <a:r>
              <a:rPr lang="en-US" altLang="zh-CN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 TO </a:t>
            </a:r>
            <a:r>
              <a:rPr lang="en-US" altLang="zh-CN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 TITLE IN HERE 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" name="椭圆 4"/>
          <p:cNvSpPr/>
          <p:nvPr/>
        </p:nvSpPr>
        <p:spPr>
          <a:xfrm>
            <a:off x="3935760" y="1772816"/>
            <a:ext cx="4320480" cy="4320480"/>
          </a:xfrm>
          <a:prstGeom prst="ellipse">
            <a:avLst/>
          </a:prstGeom>
          <a:noFill/>
          <a:ln w="28575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6343645" y="1388603"/>
            <a:ext cx="2385031" cy="2385031"/>
          </a:xfrm>
          <a:prstGeom prst="ellipse">
            <a:avLst/>
          </a:prstGeom>
          <a:noFill/>
          <a:ln w="28575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3071665" y="3284985"/>
            <a:ext cx="2385031" cy="2385031"/>
          </a:xfrm>
          <a:prstGeom prst="ellipse">
            <a:avLst/>
          </a:prstGeom>
          <a:noFill/>
          <a:ln w="28575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6760840" y="1805799"/>
            <a:ext cx="1550639" cy="1550639"/>
          </a:xfrm>
          <a:prstGeom prst="ellipse">
            <a:avLst/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2857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27000" dist="635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3488860" y="3702180"/>
            <a:ext cx="1550639" cy="1550639"/>
          </a:xfrm>
          <a:prstGeom prst="ellipse">
            <a:avLst/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2857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27000" dist="635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3935761" y="1556793"/>
            <a:ext cx="1550639" cy="1550639"/>
          </a:xfrm>
          <a:prstGeom prst="ellipse">
            <a:avLst/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2857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27000" dist="635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>
            <a:off x="6960096" y="4149104"/>
            <a:ext cx="1944192" cy="1944192"/>
          </a:xfrm>
          <a:prstGeom prst="ellipse">
            <a:avLst/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2857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27000" dist="635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4655840" y="2492896"/>
            <a:ext cx="2880320" cy="2880320"/>
          </a:xfrm>
          <a:prstGeom prst="ellipse">
            <a:avLst/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2857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27000" dist="635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Freeform 50"/>
          <p:cNvSpPr>
            <a:spLocks noEditPoints="1"/>
          </p:cNvSpPr>
          <p:nvPr/>
        </p:nvSpPr>
        <p:spPr bwMode="auto">
          <a:xfrm>
            <a:off x="5714206" y="2953990"/>
            <a:ext cx="763588" cy="661988"/>
          </a:xfrm>
          <a:custGeom>
            <a:avLst/>
            <a:gdLst>
              <a:gd name="T0" fmla="*/ 195 w 481"/>
              <a:gd name="T1" fmla="*/ 117 h 417"/>
              <a:gd name="T2" fmla="*/ 164 w 481"/>
              <a:gd name="T3" fmla="*/ 147 h 417"/>
              <a:gd name="T4" fmla="*/ 160 w 481"/>
              <a:gd name="T5" fmla="*/ 265 h 417"/>
              <a:gd name="T6" fmla="*/ 176 w 481"/>
              <a:gd name="T7" fmla="*/ 305 h 417"/>
              <a:gd name="T8" fmla="*/ 217 w 481"/>
              <a:gd name="T9" fmla="*/ 321 h 417"/>
              <a:gd name="T10" fmla="*/ 401 w 481"/>
              <a:gd name="T11" fmla="*/ 377 h 417"/>
              <a:gd name="T12" fmla="*/ 409 w 481"/>
              <a:gd name="T13" fmla="*/ 321 h 417"/>
              <a:gd name="T14" fmla="*/ 447 w 481"/>
              <a:gd name="T15" fmla="*/ 305 h 417"/>
              <a:gd name="T16" fmla="*/ 465 w 481"/>
              <a:gd name="T17" fmla="*/ 265 h 417"/>
              <a:gd name="T18" fmla="*/ 459 w 481"/>
              <a:gd name="T19" fmla="*/ 147 h 417"/>
              <a:gd name="T20" fmla="*/ 431 w 481"/>
              <a:gd name="T21" fmla="*/ 117 h 417"/>
              <a:gd name="T22" fmla="*/ 217 w 481"/>
              <a:gd name="T23" fmla="*/ 113 h 417"/>
              <a:gd name="T24" fmla="*/ 409 w 481"/>
              <a:gd name="T25" fmla="*/ 97 h 417"/>
              <a:gd name="T26" fmla="*/ 459 w 481"/>
              <a:gd name="T27" fmla="*/ 117 h 417"/>
              <a:gd name="T28" fmla="*/ 481 w 481"/>
              <a:gd name="T29" fmla="*/ 169 h 417"/>
              <a:gd name="T30" fmla="*/ 475 w 481"/>
              <a:gd name="T31" fmla="*/ 293 h 417"/>
              <a:gd name="T32" fmla="*/ 437 w 481"/>
              <a:gd name="T33" fmla="*/ 331 h 417"/>
              <a:gd name="T34" fmla="*/ 401 w 481"/>
              <a:gd name="T35" fmla="*/ 337 h 417"/>
              <a:gd name="T36" fmla="*/ 305 w 481"/>
              <a:gd name="T37" fmla="*/ 337 h 417"/>
              <a:gd name="T38" fmla="*/ 189 w 481"/>
              <a:gd name="T39" fmla="*/ 331 h 417"/>
              <a:gd name="T40" fmla="*/ 150 w 481"/>
              <a:gd name="T41" fmla="*/ 293 h 417"/>
              <a:gd name="T42" fmla="*/ 144 w 481"/>
              <a:gd name="T43" fmla="*/ 169 h 417"/>
              <a:gd name="T44" fmla="*/ 164 w 481"/>
              <a:gd name="T45" fmla="*/ 117 h 417"/>
              <a:gd name="T46" fmla="*/ 217 w 481"/>
              <a:gd name="T47" fmla="*/ 97 h 417"/>
              <a:gd name="T48" fmla="*/ 281 w 481"/>
              <a:gd name="T49" fmla="*/ 0 h 417"/>
              <a:gd name="T50" fmla="*/ 331 w 481"/>
              <a:gd name="T51" fmla="*/ 22 h 417"/>
              <a:gd name="T52" fmla="*/ 353 w 481"/>
              <a:gd name="T53" fmla="*/ 73 h 417"/>
              <a:gd name="T54" fmla="*/ 337 w 481"/>
              <a:gd name="T55" fmla="*/ 81 h 417"/>
              <a:gd name="T56" fmla="*/ 317 w 481"/>
              <a:gd name="T57" fmla="*/ 34 h 417"/>
              <a:gd name="T58" fmla="*/ 273 w 481"/>
              <a:gd name="T59" fmla="*/ 16 h 417"/>
              <a:gd name="T60" fmla="*/ 54 w 481"/>
              <a:gd name="T61" fmla="*/ 20 h 417"/>
              <a:gd name="T62" fmla="*/ 20 w 481"/>
              <a:gd name="T63" fmla="*/ 54 h 417"/>
              <a:gd name="T64" fmla="*/ 16 w 481"/>
              <a:gd name="T65" fmla="*/ 161 h 417"/>
              <a:gd name="T66" fmla="*/ 34 w 481"/>
              <a:gd name="T67" fmla="*/ 205 h 417"/>
              <a:gd name="T68" fmla="*/ 80 w 481"/>
              <a:gd name="T69" fmla="*/ 225 h 417"/>
              <a:gd name="T70" fmla="*/ 72 w 481"/>
              <a:gd name="T71" fmla="*/ 281 h 417"/>
              <a:gd name="T72" fmla="*/ 128 w 481"/>
              <a:gd name="T73" fmla="*/ 265 h 417"/>
              <a:gd name="T74" fmla="*/ 72 w 481"/>
              <a:gd name="T75" fmla="*/ 241 h 417"/>
              <a:gd name="T76" fmla="*/ 20 w 481"/>
              <a:gd name="T77" fmla="*/ 219 h 417"/>
              <a:gd name="T78" fmla="*/ 0 w 481"/>
              <a:gd name="T79" fmla="*/ 169 h 417"/>
              <a:gd name="T80" fmla="*/ 6 w 481"/>
              <a:gd name="T81" fmla="*/ 44 h 417"/>
              <a:gd name="T82" fmla="*/ 44 w 481"/>
              <a:gd name="T83" fmla="*/ 6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481" h="417">
                <a:moveTo>
                  <a:pt x="217" y="113"/>
                </a:moveTo>
                <a:lnTo>
                  <a:pt x="195" y="117"/>
                </a:lnTo>
                <a:lnTo>
                  <a:pt x="176" y="129"/>
                </a:lnTo>
                <a:lnTo>
                  <a:pt x="164" y="147"/>
                </a:lnTo>
                <a:lnTo>
                  <a:pt x="160" y="169"/>
                </a:lnTo>
                <a:lnTo>
                  <a:pt x="160" y="265"/>
                </a:lnTo>
                <a:lnTo>
                  <a:pt x="164" y="287"/>
                </a:lnTo>
                <a:lnTo>
                  <a:pt x="176" y="305"/>
                </a:lnTo>
                <a:lnTo>
                  <a:pt x="195" y="317"/>
                </a:lnTo>
                <a:lnTo>
                  <a:pt x="217" y="321"/>
                </a:lnTo>
                <a:lnTo>
                  <a:pt x="311" y="321"/>
                </a:lnTo>
                <a:lnTo>
                  <a:pt x="401" y="377"/>
                </a:lnTo>
                <a:lnTo>
                  <a:pt x="377" y="321"/>
                </a:lnTo>
                <a:lnTo>
                  <a:pt x="409" y="321"/>
                </a:lnTo>
                <a:lnTo>
                  <a:pt x="431" y="317"/>
                </a:lnTo>
                <a:lnTo>
                  <a:pt x="447" y="305"/>
                </a:lnTo>
                <a:lnTo>
                  <a:pt x="459" y="287"/>
                </a:lnTo>
                <a:lnTo>
                  <a:pt x="465" y="265"/>
                </a:lnTo>
                <a:lnTo>
                  <a:pt x="465" y="169"/>
                </a:lnTo>
                <a:lnTo>
                  <a:pt x="459" y="147"/>
                </a:lnTo>
                <a:lnTo>
                  <a:pt x="447" y="129"/>
                </a:lnTo>
                <a:lnTo>
                  <a:pt x="431" y="117"/>
                </a:lnTo>
                <a:lnTo>
                  <a:pt x="409" y="113"/>
                </a:lnTo>
                <a:lnTo>
                  <a:pt x="217" y="113"/>
                </a:lnTo>
                <a:close/>
                <a:moveTo>
                  <a:pt x="217" y="97"/>
                </a:moveTo>
                <a:lnTo>
                  <a:pt x="409" y="97"/>
                </a:lnTo>
                <a:lnTo>
                  <a:pt x="437" y="103"/>
                </a:lnTo>
                <a:lnTo>
                  <a:pt x="459" y="117"/>
                </a:lnTo>
                <a:lnTo>
                  <a:pt x="475" y="141"/>
                </a:lnTo>
                <a:lnTo>
                  <a:pt x="481" y="169"/>
                </a:lnTo>
                <a:lnTo>
                  <a:pt x="481" y="265"/>
                </a:lnTo>
                <a:lnTo>
                  <a:pt x="475" y="293"/>
                </a:lnTo>
                <a:lnTo>
                  <a:pt x="459" y="315"/>
                </a:lnTo>
                <a:lnTo>
                  <a:pt x="437" y="331"/>
                </a:lnTo>
                <a:lnTo>
                  <a:pt x="409" y="337"/>
                </a:lnTo>
                <a:lnTo>
                  <a:pt x="401" y="337"/>
                </a:lnTo>
                <a:lnTo>
                  <a:pt x="433" y="417"/>
                </a:lnTo>
                <a:lnTo>
                  <a:pt x="305" y="337"/>
                </a:lnTo>
                <a:lnTo>
                  <a:pt x="217" y="337"/>
                </a:lnTo>
                <a:lnTo>
                  <a:pt x="189" y="331"/>
                </a:lnTo>
                <a:lnTo>
                  <a:pt x="164" y="315"/>
                </a:lnTo>
                <a:lnTo>
                  <a:pt x="150" y="293"/>
                </a:lnTo>
                <a:lnTo>
                  <a:pt x="144" y="265"/>
                </a:lnTo>
                <a:lnTo>
                  <a:pt x="144" y="169"/>
                </a:lnTo>
                <a:lnTo>
                  <a:pt x="150" y="141"/>
                </a:lnTo>
                <a:lnTo>
                  <a:pt x="164" y="117"/>
                </a:lnTo>
                <a:lnTo>
                  <a:pt x="189" y="103"/>
                </a:lnTo>
                <a:lnTo>
                  <a:pt x="217" y="97"/>
                </a:lnTo>
                <a:close/>
                <a:moveTo>
                  <a:pt x="72" y="0"/>
                </a:moveTo>
                <a:lnTo>
                  <a:pt x="281" y="0"/>
                </a:lnTo>
                <a:lnTo>
                  <a:pt x="309" y="6"/>
                </a:lnTo>
                <a:lnTo>
                  <a:pt x="331" y="22"/>
                </a:lnTo>
                <a:lnTo>
                  <a:pt x="347" y="44"/>
                </a:lnTo>
                <a:lnTo>
                  <a:pt x="353" y="73"/>
                </a:lnTo>
                <a:lnTo>
                  <a:pt x="353" y="81"/>
                </a:lnTo>
                <a:lnTo>
                  <a:pt x="337" y="81"/>
                </a:lnTo>
                <a:lnTo>
                  <a:pt x="331" y="54"/>
                </a:lnTo>
                <a:lnTo>
                  <a:pt x="317" y="34"/>
                </a:lnTo>
                <a:lnTo>
                  <a:pt x="297" y="20"/>
                </a:lnTo>
                <a:lnTo>
                  <a:pt x="273" y="16"/>
                </a:lnTo>
                <a:lnTo>
                  <a:pt x="80" y="16"/>
                </a:lnTo>
                <a:lnTo>
                  <a:pt x="54" y="20"/>
                </a:lnTo>
                <a:lnTo>
                  <a:pt x="34" y="34"/>
                </a:lnTo>
                <a:lnTo>
                  <a:pt x="20" y="54"/>
                </a:lnTo>
                <a:lnTo>
                  <a:pt x="16" y="81"/>
                </a:lnTo>
                <a:lnTo>
                  <a:pt x="16" y="161"/>
                </a:lnTo>
                <a:lnTo>
                  <a:pt x="20" y="185"/>
                </a:lnTo>
                <a:lnTo>
                  <a:pt x="34" y="205"/>
                </a:lnTo>
                <a:lnTo>
                  <a:pt x="54" y="219"/>
                </a:lnTo>
                <a:lnTo>
                  <a:pt x="80" y="225"/>
                </a:lnTo>
                <a:lnTo>
                  <a:pt x="96" y="225"/>
                </a:lnTo>
                <a:lnTo>
                  <a:pt x="72" y="281"/>
                </a:lnTo>
                <a:lnTo>
                  <a:pt x="128" y="245"/>
                </a:lnTo>
                <a:lnTo>
                  <a:pt x="128" y="265"/>
                </a:lnTo>
                <a:lnTo>
                  <a:pt x="40" y="321"/>
                </a:lnTo>
                <a:lnTo>
                  <a:pt x="72" y="241"/>
                </a:lnTo>
                <a:lnTo>
                  <a:pt x="44" y="235"/>
                </a:lnTo>
                <a:lnTo>
                  <a:pt x="20" y="219"/>
                </a:lnTo>
                <a:lnTo>
                  <a:pt x="6" y="197"/>
                </a:lnTo>
                <a:lnTo>
                  <a:pt x="0" y="169"/>
                </a:lnTo>
                <a:lnTo>
                  <a:pt x="0" y="73"/>
                </a:lnTo>
                <a:lnTo>
                  <a:pt x="6" y="44"/>
                </a:lnTo>
                <a:lnTo>
                  <a:pt x="20" y="22"/>
                </a:lnTo>
                <a:lnTo>
                  <a:pt x="44" y="6"/>
                </a:lnTo>
                <a:lnTo>
                  <a:pt x="72" y="0"/>
                </a:lnTo>
                <a:close/>
              </a:path>
            </a:pathLst>
          </a:custGeom>
          <a:solidFill>
            <a:srgbClr val="FF9528"/>
          </a:solidFill>
          <a:ln w="0">
            <a:solidFill>
              <a:srgbClr val="FF9528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Rectangle 42"/>
          <p:cNvSpPr/>
          <p:nvPr/>
        </p:nvSpPr>
        <p:spPr>
          <a:xfrm flipH="1">
            <a:off x="5020777" y="3971215"/>
            <a:ext cx="2304332" cy="815079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>
              <a:defRPr/>
            </a:pPr>
            <a:r>
              <a:rPr lang="en-US" sz="12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This is a sample text. Insert your desired text here. Again, this is a dummy text, enter your own text here. </a:t>
            </a:r>
          </a:p>
        </p:txBody>
      </p:sp>
      <p:sp>
        <p:nvSpPr>
          <p:cNvPr id="41" name="Rectangle 42"/>
          <p:cNvSpPr/>
          <p:nvPr/>
        </p:nvSpPr>
        <p:spPr>
          <a:xfrm flipH="1">
            <a:off x="5020777" y="3647022"/>
            <a:ext cx="2058328" cy="253222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r>
              <a:rPr lang="en-US" altLang="zh-CN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TEXT HERE</a:t>
            </a:r>
            <a:endParaRPr lang="zh-CN" altLang="en-US" sz="16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2" name="Freeform 40"/>
          <p:cNvSpPr>
            <a:spLocks noEditPoints="1"/>
          </p:cNvSpPr>
          <p:nvPr/>
        </p:nvSpPr>
        <p:spPr bwMode="auto">
          <a:xfrm>
            <a:off x="7624416" y="4477500"/>
            <a:ext cx="631825" cy="481013"/>
          </a:xfrm>
          <a:custGeom>
            <a:avLst/>
            <a:gdLst>
              <a:gd name="T0" fmla="*/ 226 w 398"/>
              <a:gd name="T1" fmla="*/ 101 h 303"/>
              <a:gd name="T2" fmla="*/ 266 w 398"/>
              <a:gd name="T3" fmla="*/ 141 h 303"/>
              <a:gd name="T4" fmla="*/ 266 w 398"/>
              <a:gd name="T5" fmla="*/ 197 h 303"/>
              <a:gd name="T6" fmla="*/ 226 w 398"/>
              <a:gd name="T7" fmla="*/ 235 h 303"/>
              <a:gd name="T8" fmla="*/ 170 w 398"/>
              <a:gd name="T9" fmla="*/ 235 h 303"/>
              <a:gd name="T10" fmla="*/ 132 w 398"/>
              <a:gd name="T11" fmla="*/ 197 h 303"/>
              <a:gd name="T12" fmla="*/ 132 w 398"/>
              <a:gd name="T13" fmla="*/ 141 h 303"/>
              <a:gd name="T14" fmla="*/ 170 w 398"/>
              <a:gd name="T15" fmla="*/ 101 h 303"/>
              <a:gd name="T16" fmla="*/ 314 w 398"/>
              <a:gd name="T17" fmla="*/ 73 h 303"/>
              <a:gd name="T18" fmla="*/ 306 w 398"/>
              <a:gd name="T19" fmla="*/ 75 h 303"/>
              <a:gd name="T20" fmla="*/ 302 w 398"/>
              <a:gd name="T21" fmla="*/ 85 h 303"/>
              <a:gd name="T22" fmla="*/ 306 w 398"/>
              <a:gd name="T23" fmla="*/ 93 h 303"/>
              <a:gd name="T24" fmla="*/ 314 w 398"/>
              <a:gd name="T25" fmla="*/ 97 h 303"/>
              <a:gd name="T26" fmla="*/ 324 w 398"/>
              <a:gd name="T27" fmla="*/ 93 h 303"/>
              <a:gd name="T28" fmla="*/ 326 w 398"/>
              <a:gd name="T29" fmla="*/ 85 h 303"/>
              <a:gd name="T30" fmla="*/ 324 w 398"/>
              <a:gd name="T31" fmla="*/ 75 h 303"/>
              <a:gd name="T32" fmla="*/ 314 w 398"/>
              <a:gd name="T33" fmla="*/ 73 h 303"/>
              <a:gd name="T34" fmla="*/ 168 w 398"/>
              <a:gd name="T35" fmla="*/ 77 h 303"/>
              <a:gd name="T36" fmla="*/ 122 w 398"/>
              <a:gd name="T37" fmla="*/ 111 h 303"/>
              <a:gd name="T38" fmla="*/ 104 w 398"/>
              <a:gd name="T39" fmla="*/ 169 h 303"/>
              <a:gd name="T40" fmla="*/ 122 w 398"/>
              <a:gd name="T41" fmla="*/ 225 h 303"/>
              <a:gd name="T42" fmla="*/ 168 w 398"/>
              <a:gd name="T43" fmla="*/ 259 h 303"/>
              <a:gd name="T44" fmla="*/ 230 w 398"/>
              <a:gd name="T45" fmla="*/ 259 h 303"/>
              <a:gd name="T46" fmla="*/ 276 w 398"/>
              <a:gd name="T47" fmla="*/ 225 h 303"/>
              <a:gd name="T48" fmla="*/ 294 w 398"/>
              <a:gd name="T49" fmla="*/ 169 h 303"/>
              <a:gd name="T50" fmla="*/ 276 w 398"/>
              <a:gd name="T51" fmla="*/ 111 h 303"/>
              <a:gd name="T52" fmla="*/ 230 w 398"/>
              <a:gd name="T53" fmla="*/ 77 h 303"/>
              <a:gd name="T54" fmla="*/ 48 w 398"/>
              <a:gd name="T55" fmla="*/ 16 h 303"/>
              <a:gd name="T56" fmla="*/ 76 w 398"/>
              <a:gd name="T57" fmla="*/ 16 h 303"/>
              <a:gd name="T58" fmla="*/ 80 w 398"/>
              <a:gd name="T59" fmla="*/ 24 h 303"/>
              <a:gd name="T60" fmla="*/ 80 w 398"/>
              <a:gd name="T61" fmla="*/ 30 h 303"/>
              <a:gd name="T62" fmla="*/ 40 w 398"/>
              <a:gd name="T63" fmla="*/ 32 h 303"/>
              <a:gd name="T64" fmla="*/ 40 w 398"/>
              <a:gd name="T65" fmla="*/ 20 h 303"/>
              <a:gd name="T66" fmla="*/ 48 w 398"/>
              <a:gd name="T67" fmla="*/ 16 h 303"/>
              <a:gd name="T68" fmla="*/ 246 w 398"/>
              <a:gd name="T69" fmla="*/ 0 h 303"/>
              <a:gd name="T70" fmla="*/ 270 w 398"/>
              <a:gd name="T71" fmla="*/ 16 h 303"/>
              <a:gd name="T72" fmla="*/ 290 w 398"/>
              <a:gd name="T73" fmla="*/ 42 h 303"/>
              <a:gd name="T74" fmla="*/ 374 w 398"/>
              <a:gd name="T75" fmla="*/ 48 h 303"/>
              <a:gd name="T76" fmla="*/ 388 w 398"/>
              <a:gd name="T77" fmla="*/ 52 h 303"/>
              <a:gd name="T78" fmla="*/ 398 w 398"/>
              <a:gd name="T79" fmla="*/ 65 h 303"/>
              <a:gd name="T80" fmla="*/ 398 w 398"/>
              <a:gd name="T81" fmla="*/ 281 h 303"/>
              <a:gd name="T82" fmla="*/ 394 w 398"/>
              <a:gd name="T83" fmla="*/ 295 h 303"/>
              <a:gd name="T84" fmla="*/ 382 w 398"/>
              <a:gd name="T85" fmla="*/ 303 h 303"/>
              <a:gd name="T86" fmla="*/ 24 w 398"/>
              <a:gd name="T87" fmla="*/ 303 h 303"/>
              <a:gd name="T88" fmla="*/ 8 w 398"/>
              <a:gd name="T89" fmla="*/ 299 h 303"/>
              <a:gd name="T90" fmla="*/ 0 w 398"/>
              <a:gd name="T91" fmla="*/ 287 h 303"/>
              <a:gd name="T92" fmla="*/ 0 w 398"/>
              <a:gd name="T93" fmla="*/ 73 h 303"/>
              <a:gd name="T94" fmla="*/ 4 w 398"/>
              <a:gd name="T95" fmla="*/ 59 h 303"/>
              <a:gd name="T96" fmla="*/ 16 w 398"/>
              <a:gd name="T97" fmla="*/ 48 h 303"/>
              <a:gd name="T98" fmla="*/ 96 w 398"/>
              <a:gd name="T99" fmla="*/ 48 h 303"/>
              <a:gd name="T100" fmla="*/ 118 w 398"/>
              <a:gd name="T101" fmla="*/ 30 h 303"/>
              <a:gd name="T102" fmla="*/ 134 w 398"/>
              <a:gd name="T103" fmla="*/ 4 h 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398" h="303">
                <a:moveTo>
                  <a:pt x="198" y="97"/>
                </a:moveTo>
                <a:lnTo>
                  <a:pt x="226" y="101"/>
                </a:lnTo>
                <a:lnTo>
                  <a:pt x="250" y="117"/>
                </a:lnTo>
                <a:lnTo>
                  <a:pt x="266" y="141"/>
                </a:lnTo>
                <a:lnTo>
                  <a:pt x="270" y="169"/>
                </a:lnTo>
                <a:lnTo>
                  <a:pt x="266" y="197"/>
                </a:lnTo>
                <a:lnTo>
                  <a:pt x="250" y="219"/>
                </a:lnTo>
                <a:lnTo>
                  <a:pt x="226" y="235"/>
                </a:lnTo>
                <a:lnTo>
                  <a:pt x="198" y="241"/>
                </a:lnTo>
                <a:lnTo>
                  <a:pt x="170" y="235"/>
                </a:lnTo>
                <a:lnTo>
                  <a:pt x="148" y="219"/>
                </a:lnTo>
                <a:lnTo>
                  <a:pt x="132" y="197"/>
                </a:lnTo>
                <a:lnTo>
                  <a:pt x="128" y="169"/>
                </a:lnTo>
                <a:lnTo>
                  <a:pt x="132" y="141"/>
                </a:lnTo>
                <a:lnTo>
                  <a:pt x="148" y="117"/>
                </a:lnTo>
                <a:lnTo>
                  <a:pt x="170" y="101"/>
                </a:lnTo>
                <a:lnTo>
                  <a:pt x="198" y="97"/>
                </a:lnTo>
                <a:close/>
                <a:moveTo>
                  <a:pt x="314" y="73"/>
                </a:moveTo>
                <a:lnTo>
                  <a:pt x="310" y="73"/>
                </a:lnTo>
                <a:lnTo>
                  <a:pt x="306" y="75"/>
                </a:lnTo>
                <a:lnTo>
                  <a:pt x="304" y="79"/>
                </a:lnTo>
                <a:lnTo>
                  <a:pt x="302" y="85"/>
                </a:lnTo>
                <a:lnTo>
                  <a:pt x="304" y="89"/>
                </a:lnTo>
                <a:lnTo>
                  <a:pt x="306" y="93"/>
                </a:lnTo>
                <a:lnTo>
                  <a:pt x="310" y="95"/>
                </a:lnTo>
                <a:lnTo>
                  <a:pt x="314" y="97"/>
                </a:lnTo>
                <a:lnTo>
                  <a:pt x="320" y="95"/>
                </a:lnTo>
                <a:lnTo>
                  <a:pt x="324" y="93"/>
                </a:lnTo>
                <a:lnTo>
                  <a:pt x="326" y="89"/>
                </a:lnTo>
                <a:lnTo>
                  <a:pt x="326" y="85"/>
                </a:lnTo>
                <a:lnTo>
                  <a:pt x="326" y="79"/>
                </a:lnTo>
                <a:lnTo>
                  <a:pt x="324" y="75"/>
                </a:lnTo>
                <a:lnTo>
                  <a:pt x="320" y="73"/>
                </a:lnTo>
                <a:lnTo>
                  <a:pt x="314" y="73"/>
                </a:lnTo>
                <a:close/>
                <a:moveTo>
                  <a:pt x="198" y="73"/>
                </a:moveTo>
                <a:lnTo>
                  <a:pt x="168" y="77"/>
                </a:lnTo>
                <a:lnTo>
                  <a:pt x="142" y="91"/>
                </a:lnTo>
                <a:lnTo>
                  <a:pt x="122" y="111"/>
                </a:lnTo>
                <a:lnTo>
                  <a:pt x="108" y="137"/>
                </a:lnTo>
                <a:lnTo>
                  <a:pt x="104" y="169"/>
                </a:lnTo>
                <a:lnTo>
                  <a:pt x="108" y="199"/>
                </a:lnTo>
                <a:lnTo>
                  <a:pt x="122" y="225"/>
                </a:lnTo>
                <a:lnTo>
                  <a:pt x="142" y="245"/>
                </a:lnTo>
                <a:lnTo>
                  <a:pt x="168" y="259"/>
                </a:lnTo>
                <a:lnTo>
                  <a:pt x="198" y="265"/>
                </a:lnTo>
                <a:lnTo>
                  <a:pt x="230" y="259"/>
                </a:lnTo>
                <a:lnTo>
                  <a:pt x="256" y="245"/>
                </a:lnTo>
                <a:lnTo>
                  <a:pt x="276" y="225"/>
                </a:lnTo>
                <a:lnTo>
                  <a:pt x="290" y="199"/>
                </a:lnTo>
                <a:lnTo>
                  <a:pt x="294" y="169"/>
                </a:lnTo>
                <a:lnTo>
                  <a:pt x="290" y="137"/>
                </a:lnTo>
                <a:lnTo>
                  <a:pt x="276" y="111"/>
                </a:lnTo>
                <a:lnTo>
                  <a:pt x="256" y="91"/>
                </a:lnTo>
                <a:lnTo>
                  <a:pt x="230" y="77"/>
                </a:lnTo>
                <a:lnTo>
                  <a:pt x="198" y="73"/>
                </a:lnTo>
                <a:close/>
                <a:moveTo>
                  <a:pt x="48" y="16"/>
                </a:moveTo>
                <a:lnTo>
                  <a:pt x="72" y="16"/>
                </a:lnTo>
                <a:lnTo>
                  <a:pt x="76" y="16"/>
                </a:lnTo>
                <a:lnTo>
                  <a:pt x="78" y="20"/>
                </a:lnTo>
                <a:lnTo>
                  <a:pt x="80" y="24"/>
                </a:lnTo>
                <a:lnTo>
                  <a:pt x="80" y="28"/>
                </a:lnTo>
                <a:lnTo>
                  <a:pt x="80" y="30"/>
                </a:lnTo>
                <a:lnTo>
                  <a:pt x="80" y="32"/>
                </a:lnTo>
                <a:lnTo>
                  <a:pt x="40" y="32"/>
                </a:lnTo>
                <a:lnTo>
                  <a:pt x="40" y="24"/>
                </a:lnTo>
                <a:lnTo>
                  <a:pt x="40" y="20"/>
                </a:lnTo>
                <a:lnTo>
                  <a:pt x="44" y="16"/>
                </a:lnTo>
                <a:lnTo>
                  <a:pt x="48" y="16"/>
                </a:lnTo>
                <a:close/>
                <a:moveTo>
                  <a:pt x="144" y="0"/>
                </a:moveTo>
                <a:lnTo>
                  <a:pt x="246" y="0"/>
                </a:lnTo>
                <a:lnTo>
                  <a:pt x="260" y="4"/>
                </a:lnTo>
                <a:lnTo>
                  <a:pt x="270" y="16"/>
                </a:lnTo>
                <a:lnTo>
                  <a:pt x="280" y="30"/>
                </a:lnTo>
                <a:lnTo>
                  <a:pt x="290" y="42"/>
                </a:lnTo>
                <a:lnTo>
                  <a:pt x="302" y="48"/>
                </a:lnTo>
                <a:lnTo>
                  <a:pt x="374" y="48"/>
                </a:lnTo>
                <a:lnTo>
                  <a:pt x="382" y="48"/>
                </a:lnTo>
                <a:lnTo>
                  <a:pt x="388" y="52"/>
                </a:lnTo>
                <a:lnTo>
                  <a:pt x="394" y="59"/>
                </a:lnTo>
                <a:lnTo>
                  <a:pt x="398" y="65"/>
                </a:lnTo>
                <a:lnTo>
                  <a:pt x="398" y="73"/>
                </a:lnTo>
                <a:lnTo>
                  <a:pt x="398" y="281"/>
                </a:lnTo>
                <a:lnTo>
                  <a:pt x="398" y="287"/>
                </a:lnTo>
                <a:lnTo>
                  <a:pt x="394" y="295"/>
                </a:lnTo>
                <a:lnTo>
                  <a:pt x="388" y="299"/>
                </a:lnTo>
                <a:lnTo>
                  <a:pt x="382" y="303"/>
                </a:lnTo>
                <a:lnTo>
                  <a:pt x="374" y="303"/>
                </a:lnTo>
                <a:lnTo>
                  <a:pt x="24" y="303"/>
                </a:lnTo>
                <a:lnTo>
                  <a:pt x="16" y="303"/>
                </a:lnTo>
                <a:lnTo>
                  <a:pt x="8" y="299"/>
                </a:lnTo>
                <a:lnTo>
                  <a:pt x="4" y="295"/>
                </a:lnTo>
                <a:lnTo>
                  <a:pt x="0" y="287"/>
                </a:lnTo>
                <a:lnTo>
                  <a:pt x="0" y="281"/>
                </a:lnTo>
                <a:lnTo>
                  <a:pt x="0" y="73"/>
                </a:lnTo>
                <a:lnTo>
                  <a:pt x="0" y="65"/>
                </a:lnTo>
                <a:lnTo>
                  <a:pt x="4" y="59"/>
                </a:lnTo>
                <a:lnTo>
                  <a:pt x="8" y="52"/>
                </a:lnTo>
                <a:lnTo>
                  <a:pt x="16" y="48"/>
                </a:lnTo>
                <a:lnTo>
                  <a:pt x="24" y="48"/>
                </a:lnTo>
                <a:lnTo>
                  <a:pt x="96" y="48"/>
                </a:lnTo>
                <a:lnTo>
                  <a:pt x="108" y="42"/>
                </a:lnTo>
                <a:lnTo>
                  <a:pt x="118" y="30"/>
                </a:lnTo>
                <a:lnTo>
                  <a:pt x="126" y="16"/>
                </a:lnTo>
                <a:lnTo>
                  <a:pt x="134" y="4"/>
                </a:lnTo>
                <a:lnTo>
                  <a:pt x="144" y="0"/>
                </a:lnTo>
                <a:close/>
              </a:path>
            </a:pathLst>
          </a:custGeom>
          <a:solidFill>
            <a:srgbClr val="37AEF4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" name="Rectangle 42"/>
          <p:cNvSpPr/>
          <p:nvPr/>
        </p:nvSpPr>
        <p:spPr>
          <a:xfrm flipH="1">
            <a:off x="7101721" y="5089001"/>
            <a:ext cx="1677212" cy="327635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 algn="ctr"/>
            <a:r>
              <a:rPr lang="en-US" altLang="zh-CN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TEXT </a:t>
            </a:r>
            <a:endParaRPr lang="zh-CN" altLang="en-US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" name="Rectangle 42"/>
          <p:cNvSpPr/>
          <p:nvPr/>
        </p:nvSpPr>
        <p:spPr>
          <a:xfrm flipH="1">
            <a:off x="7117763" y="5373216"/>
            <a:ext cx="1661170" cy="296799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 algn="ctr">
              <a:defRPr/>
            </a:pPr>
            <a:r>
              <a:rPr lang="en-US" sz="12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This is a sample text. </a:t>
            </a:r>
          </a:p>
        </p:txBody>
      </p:sp>
      <p:sp>
        <p:nvSpPr>
          <p:cNvPr id="45" name="Freeform 20"/>
          <p:cNvSpPr>
            <a:spLocks noEditPoints="1"/>
          </p:cNvSpPr>
          <p:nvPr/>
        </p:nvSpPr>
        <p:spPr bwMode="auto">
          <a:xfrm>
            <a:off x="4495891" y="1806109"/>
            <a:ext cx="524886" cy="526313"/>
          </a:xfrm>
          <a:custGeom>
            <a:avLst/>
            <a:gdLst>
              <a:gd name="T0" fmla="*/ 0 w 368"/>
              <a:gd name="T1" fmla="*/ 65 h 369"/>
              <a:gd name="T2" fmla="*/ 248 w 368"/>
              <a:gd name="T3" fmla="*/ 65 h 369"/>
              <a:gd name="T4" fmla="*/ 232 w 368"/>
              <a:gd name="T5" fmla="*/ 81 h 369"/>
              <a:gd name="T6" fmla="*/ 16 w 368"/>
              <a:gd name="T7" fmla="*/ 81 h 369"/>
              <a:gd name="T8" fmla="*/ 16 w 368"/>
              <a:gd name="T9" fmla="*/ 353 h 369"/>
              <a:gd name="T10" fmla="*/ 288 w 368"/>
              <a:gd name="T11" fmla="*/ 353 h 369"/>
              <a:gd name="T12" fmla="*/ 288 w 368"/>
              <a:gd name="T13" fmla="*/ 137 h 369"/>
              <a:gd name="T14" fmla="*/ 304 w 368"/>
              <a:gd name="T15" fmla="*/ 121 h 369"/>
              <a:gd name="T16" fmla="*/ 304 w 368"/>
              <a:gd name="T17" fmla="*/ 369 h 369"/>
              <a:gd name="T18" fmla="*/ 0 w 368"/>
              <a:gd name="T19" fmla="*/ 369 h 369"/>
              <a:gd name="T20" fmla="*/ 0 w 368"/>
              <a:gd name="T21" fmla="*/ 65 h 369"/>
              <a:gd name="T22" fmla="*/ 308 w 368"/>
              <a:gd name="T23" fmla="*/ 29 h 369"/>
              <a:gd name="T24" fmla="*/ 318 w 368"/>
              <a:gd name="T25" fmla="*/ 39 h 369"/>
              <a:gd name="T26" fmla="*/ 152 w 368"/>
              <a:gd name="T27" fmla="*/ 201 h 369"/>
              <a:gd name="T28" fmla="*/ 152 w 368"/>
              <a:gd name="T29" fmla="*/ 217 h 369"/>
              <a:gd name="T30" fmla="*/ 160 w 368"/>
              <a:gd name="T31" fmla="*/ 217 h 369"/>
              <a:gd name="T32" fmla="*/ 330 w 368"/>
              <a:gd name="T33" fmla="*/ 51 h 369"/>
              <a:gd name="T34" fmla="*/ 340 w 368"/>
              <a:gd name="T35" fmla="*/ 61 h 369"/>
              <a:gd name="T36" fmla="*/ 164 w 368"/>
              <a:gd name="T37" fmla="*/ 237 h 369"/>
              <a:gd name="T38" fmla="*/ 132 w 368"/>
              <a:gd name="T39" fmla="*/ 241 h 369"/>
              <a:gd name="T40" fmla="*/ 132 w 368"/>
              <a:gd name="T41" fmla="*/ 245 h 369"/>
              <a:gd name="T42" fmla="*/ 124 w 368"/>
              <a:gd name="T43" fmla="*/ 245 h 369"/>
              <a:gd name="T44" fmla="*/ 124 w 368"/>
              <a:gd name="T45" fmla="*/ 237 h 369"/>
              <a:gd name="T46" fmla="*/ 128 w 368"/>
              <a:gd name="T47" fmla="*/ 237 h 369"/>
              <a:gd name="T48" fmla="*/ 132 w 368"/>
              <a:gd name="T49" fmla="*/ 205 h 369"/>
              <a:gd name="T50" fmla="*/ 308 w 368"/>
              <a:gd name="T51" fmla="*/ 29 h 369"/>
              <a:gd name="T52" fmla="*/ 340 w 368"/>
              <a:gd name="T53" fmla="*/ 0 h 369"/>
              <a:gd name="T54" fmla="*/ 368 w 368"/>
              <a:gd name="T55" fmla="*/ 29 h 369"/>
              <a:gd name="T56" fmla="*/ 352 w 368"/>
              <a:gd name="T57" fmla="*/ 49 h 369"/>
              <a:gd name="T58" fmla="*/ 320 w 368"/>
              <a:gd name="T59" fmla="*/ 16 h 369"/>
              <a:gd name="T60" fmla="*/ 340 w 368"/>
              <a:gd name="T61" fmla="*/ 0 h 3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368" h="369">
                <a:moveTo>
                  <a:pt x="0" y="65"/>
                </a:moveTo>
                <a:lnTo>
                  <a:pt x="248" y="65"/>
                </a:lnTo>
                <a:lnTo>
                  <a:pt x="232" y="81"/>
                </a:lnTo>
                <a:lnTo>
                  <a:pt x="16" y="81"/>
                </a:lnTo>
                <a:lnTo>
                  <a:pt x="16" y="353"/>
                </a:lnTo>
                <a:lnTo>
                  <a:pt x="288" y="353"/>
                </a:lnTo>
                <a:lnTo>
                  <a:pt x="288" y="137"/>
                </a:lnTo>
                <a:lnTo>
                  <a:pt x="304" y="121"/>
                </a:lnTo>
                <a:lnTo>
                  <a:pt x="304" y="369"/>
                </a:lnTo>
                <a:lnTo>
                  <a:pt x="0" y="369"/>
                </a:lnTo>
                <a:lnTo>
                  <a:pt x="0" y="65"/>
                </a:lnTo>
                <a:close/>
                <a:moveTo>
                  <a:pt x="308" y="29"/>
                </a:moveTo>
                <a:lnTo>
                  <a:pt x="318" y="39"/>
                </a:lnTo>
                <a:lnTo>
                  <a:pt x="152" y="201"/>
                </a:lnTo>
                <a:lnTo>
                  <a:pt x="152" y="217"/>
                </a:lnTo>
                <a:lnTo>
                  <a:pt x="160" y="217"/>
                </a:lnTo>
                <a:lnTo>
                  <a:pt x="330" y="51"/>
                </a:lnTo>
                <a:lnTo>
                  <a:pt x="340" y="61"/>
                </a:lnTo>
                <a:lnTo>
                  <a:pt x="164" y="237"/>
                </a:lnTo>
                <a:lnTo>
                  <a:pt x="132" y="241"/>
                </a:lnTo>
                <a:lnTo>
                  <a:pt x="132" y="245"/>
                </a:lnTo>
                <a:lnTo>
                  <a:pt x="124" y="245"/>
                </a:lnTo>
                <a:lnTo>
                  <a:pt x="124" y="237"/>
                </a:lnTo>
                <a:lnTo>
                  <a:pt x="128" y="237"/>
                </a:lnTo>
                <a:lnTo>
                  <a:pt x="132" y="205"/>
                </a:lnTo>
                <a:lnTo>
                  <a:pt x="308" y="29"/>
                </a:lnTo>
                <a:close/>
                <a:moveTo>
                  <a:pt x="340" y="0"/>
                </a:moveTo>
                <a:lnTo>
                  <a:pt x="368" y="29"/>
                </a:lnTo>
                <a:lnTo>
                  <a:pt x="352" y="49"/>
                </a:lnTo>
                <a:lnTo>
                  <a:pt x="320" y="16"/>
                </a:lnTo>
                <a:lnTo>
                  <a:pt x="340" y="0"/>
                </a:lnTo>
                <a:close/>
              </a:path>
            </a:pathLst>
          </a:custGeom>
          <a:solidFill>
            <a:srgbClr val="D9E02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" name="Rectangle 42"/>
          <p:cNvSpPr/>
          <p:nvPr/>
        </p:nvSpPr>
        <p:spPr>
          <a:xfrm flipH="1">
            <a:off x="3935761" y="2477260"/>
            <a:ext cx="1520935" cy="327635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 algn="ctr"/>
            <a:r>
              <a:rPr lang="en-US" altLang="zh-CN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TEXT </a:t>
            </a:r>
            <a:endParaRPr lang="zh-CN" altLang="en-US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7" name="Rectangle 42"/>
          <p:cNvSpPr/>
          <p:nvPr/>
        </p:nvSpPr>
        <p:spPr>
          <a:xfrm flipH="1">
            <a:off x="6754365" y="2644959"/>
            <a:ext cx="1520935" cy="327635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 algn="ctr"/>
            <a:r>
              <a:rPr lang="en-US" altLang="zh-CN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TEXT </a:t>
            </a:r>
            <a:endParaRPr lang="zh-CN" altLang="en-US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8" name="Rectangle 42"/>
          <p:cNvSpPr/>
          <p:nvPr/>
        </p:nvSpPr>
        <p:spPr>
          <a:xfrm flipH="1">
            <a:off x="3473870" y="4614148"/>
            <a:ext cx="1520935" cy="327635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 algn="ctr"/>
            <a:r>
              <a:rPr lang="en-US" altLang="zh-CN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TEXT </a:t>
            </a:r>
            <a:endParaRPr lang="zh-CN" altLang="en-US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9" name="任意多边形 48"/>
          <p:cNvSpPr>
            <a:spLocks/>
          </p:cNvSpPr>
          <p:nvPr/>
        </p:nvSpPr>
        <p:spPr bwMode="auto">
          <a:xfrm>
            <a:off x="3967687" y="3942637"/>
            <a:ext cx="533298" cy="534863"/>
          </a:xfrm>
          <a:custGeom>
            <a:avLst/>
            <a:gdLst>
              <a:gd name="connsiteX0" fmla="*/ 136061 w 533298"/>
              <a:gd name="connsiteY0" fmla="*/ 64121 h 534863"/>
              <a:gd name="connsiteX1" fmla="*/ 114166 w 533298"/>
              <a:gd name="connsiteY1" fmla="*/ 93836 h 534863"/>
              <a:gd name="connsiteX2" fmla="*/ 103219 w 533298"/>
              <a:gd name="connsiteY2" fmla="*/ 128242 h 534863"/>
              <a:gd name="connsiteX3" fmla="*/ 101655 w 533298"/>
              <a:gd name="connsiteY3" fmla="*/ 167340 h 534863"/>
              <a:gd name="connsiteX4" fmla="*/ 107910 w 533298"/>
              <a:gd name="connsiteY4" fmla="*/ 197055 h 534863"/>
              <a:gd name="connsiteX5" fmla="*/ 123550 w 533298"/>
              <a:gd name="connsiteY5" fmla="*/ 223642 h 534863"/>
              <a:gd name="connsiteX6" fmla="*/ 143881 w 533298"/>
              <a:gd name="connsiteY6" fmla="*/ 248665 h 534863"/>
              <a:gd name="connsiteX7" fmla="*/ 170467 w 533298"/>
              <a:gd name="connsiteY7" fmla="*/ 270560 h 534863"/>
              <a:gd name="connsiteX8" fmla="*/ 203310 w 533298"/>
              <a:gd name="connsiteY8" fmla="*/ 287763 h 534863"/>
              <a:gd name="connsiteX9" fmla="*/ 236153 w 533298"/>
              <a:gd name="connsiteY9" fmla="*/ 303402 h 534863"/>
              <a:gd name="connsiteX10" fmla="*/ 275251 w 533298"/>
              <a:gd name="connsiteY10" fmla="*/ 322169 h 534863"/>
              <a:gd name="connsiteX11" fmla="*/ 301838 w 533298"/>
              <a:gd name="connsiteY11" fmla="*/ 340936 h 534863"/>
              <a:gd name="connsiteX12" fmla="*/ 320605 w 533298"/>
              <a:gd name="connsiteY12" fmla="*/ 361267 h 534863"/>
              <a:gd name="connsiteX13" fmla="*/ 328424 w 533298"/>
              <a:gd name="connsiteY13" fmla="*/ 381598 h 534863"/>
              <a:gd name="connsiteX14" fmla="*/ 328424 w 533298"/>
              <a:gd name="connsiteY14" fmla="*/ 398802 h 534863"/>
              <a:gd name="connsiteX15" fmla="*/ 320605 w 533298"/>
              <a:gd name="connsiteY15" fmla="*/ 414441 h 534863"/>
              <a:gd name="connsiteX16" fmla="*/ 308093 w 533298"/>
              <a:gd name="connsiteY16" fmla="*/ 426952 h 534863"/>
              <a:gd name="connsiteX17" fmla="*/ 287762 w 533298"/>
              <a:gd name="connsiteY17" fmla="*/ 434772 h 534863"/>
              <a:gd name="connsiteX18" fmla="*/ 265867 w 533298"/>
              <a:gd name="connsiteY18" fmla="*/ 439464 h 534863"/>
              <a:gd name="connsiteX19" fmla="*/ 233025 w 533298"/>
              <a:gd name="connsiteY19" fmla="*/ 434772 h 534863"/>
              <a:gd name="connsiteX20" fmla="*/ 204874 w 533298"/>
              <a:gd name="connsiteY20" fmla="*/ 426952 h 534863"/>
              <a:gd name="connsiteX21" fmla="*/ 179851 w 533298"/>
              <a:gd name="connsiteY21" fmla="*/ 414441 h 534863"/>
              <a:gd name="connsiteX22" fmla="*/ 161084 w 533298"/>
              <a:gd name="connsiteY22" fmla="*/ 405057 h 534863"/>
              <a:gd name="connsiteX23" fmla="*/ 150136 w 533298"/>
              <a:gd name="connsiteY23" fmla="*/ 397238 h 534863"/>
              <a:gd name="connsiteX24" fmla="*/ 145445 w 533298"/>
              <a:gd name="connsiteY24" fmla="*/ 392546 h 534863"/>
              <a:gd name="connsiteX25" fmla="*/ 103219 w 533298"/>
              <a:gd name="connsiteY25" fmla="*/ 491073 h 534863"/>
              <a:gd name="connsiteX26" fmla="*/ 132933 w 533298"/>
              <a:gd name="connsiteY26" fmla="*/ 503585 h 534863"/>
              <a:gd name="connsiteX27" fmla="*/ 159520 w 533298"/>
              <a:gd name="connsiteY27" fmla="*/ 514532 h 534863"/>
              <a:gd name="connsiteX28" fmla="*/ 181415 w 533298"/>
              <a:gd name="connsiteY28" fmla="*/ 522352 h 534863"/>
              <a:gd name="connsiteX29" fmla="*/ 136061 w 533298"/>
              <a:gd name="connsiteY29" fmla="*/ 531735 h 534863"/>
              <a:gd name="connsiteX30" fmla="*/ 118858 w 533298"/>
              <a:gd name="connsiteY30" fmla="*/ 534863 h 534863"/>
              <a:gd name="connsiteX31" fmla="*/ 106347 w 533298"/>
              <a:gd name="connsiteY31" fmla="*/ 528608 h 534863"/>
              <a:gd name="connsiteX32" fmla="*/ 95399 w 533298"/>
              <a:gd name="connsiteY32" fmla="*/ 517660 h 534863"/>
              <a:gd name="connsiteX33" fmla="*/ 87579 w 533298"/>
              <a:gd name="connsiteY33" fmla="*/ 503585 h 534863"/>
              <a:gd name="connsiteX34" fmla="*/ 0 w 533298"/>
              <a:gd name="connsiteY34" fmla="*/ 134498 h 534863"/>
              <a:gd name="connsiteX35" fmla="*/ 0 w 533298"/>
              <a:gd name="connsiteY35" fmla="*/ 120423 h 534863"/>
              <a:gd name="connsiteX36" fmla="*/ 4692 w 533298"/>
              <a:gd name="connsiteY36" fmla="*/ 104783 h 534863"/>
              <a:gd name="connsiteX37" fmla="*/ 15639 w 533298"/>
              <a:gd name="connsiteY37" fmla="*/ 95400 h 534863"/>
              <a:gd name="connsiteX38" fmla="*/ 29714 w 533298"/>
              <a:gd name="connsiteY38" fmla="*/ 89144 h 534863"/>
              <a:gd name="connsiteX39" fmla="*/ 397237 w 533298"/>
              <a:gd name="connsiteY39" fmla="*/ 0 h 534863"/>
              <a:gd name="connsiteX40" fmla="*/ 412876 w 533298"/>
              <a:gd name="connsiteY40" fmla="*/ 0 h 534863"/>
              <a:gd name="connsiteX41" fmla="*/ 426951 w 533298"/>
              <a:gd name="connsiteY41" fmla="*/ 6256 h 534863"/>
              <a:gd name="connsiteX42" fmla="*/ 437899 w 533298"/>
              <a:gd name="connsiteY42" fmla="*/ 15640 h 534863"/>
              <a:gd name="connsiteX43" fmla="*/ 445719 w 533298"/>
              <a:gd name="connsiteY43" fmla="*/ 29715 h 534863"/>
              <a:gd name="connsiteX44" fmla="*/ 533298 w 533298"/>
              <a:gd name="connsiteY44" fmla="*/ 397237 h 534863"/>
              <a:gd name="connsiteX45" fmla="*/ 533298 w 533298"/>
              <a:gd name="connsiteY45" fmla="*/ 412877 h 534863"/>
              <a:gd name="connsiteX46" fmla="*/ 528606 w 533298"/>
              <a:gd name="connsiteY46" fmla="*/ 426952 h 534863"/>
              <a:gd name="connsiteX47" fmla="*/ 516095 w 533298"/>
              <a:gd name="connsiteY47" fmla="*/ 439463 h 534863"/>
              <a:gd name="connsiteX48" fmla="*/ 502020 w 533298"/>
              <a:gd name="connsiteY48" fmla="*/ 444155 h 534863"/>
              <a:gd name="connsiteX49" fmla="*/ 425387 w 533298"/>
              <a:gd name="connsiteY49" fmla="*/ 462922 h 534863"/>
              <a:gd name="connsiteX50" fmla="*/ 437899 w 533298"/>
              <a:gd name="connsiteY50" fmla="*/ 442591 h 534863"/>
              <a:gd name="connsiteX51" fmla="*/ 447282 w 533298"/>
              <a:gd name="connsiteY51" fmla="*/ 417568 h 534863"/>
              <a:gd name="connsiteX52" fmla="*/ 450410 w 533298"/>
              <a:gd name="connsiteY52" fmla="*/ 387854 h 534863"/>
              <a:gd name="connsiteX53" fmla="*/ 448846 w 533298"/>
              <a:gd name="connsiteY53" fmla="*/ 359703 h 534863"/>
              <a:gd name="connsiteX54" fmla="*/ 442591 w 533298"/>
              <a:gd name="connsiteY54" fmla="*/ 333116 h 534863"/>
              <a:gd name="connsiteX55" fmla="*/ 431643 w 533298"/>
              <a:gd name="connsiteY55" fmla="*/ 308094 h 534863"/>
              <a:gd name="connsiteX56" fmla="*/ 412876 w 533298"/>
              <a:gd name="connsiteY56" fmla="*/ 284635 h 534863"/>
              <a:gd name="connsiteX57" fmla="*/ 387853 w 533298"/>
              <a:gd name="connsiteY57" fmla="*/ 262740 h 534863"/>
              <a:gd name="connsiteX58" fmla="*/ 356575 w 533298"/>
              <a:gd name="connsiteY58" fmla="*/ 242409 h 534863"/>
              <a:gd name="connsiteX59" fmla="*/ 314349 w 533298"/>
              <a:gd name="connsiteY59" fmla="*/ 226769 h 534863"/>
              <a:gd name="connsiteX60" fmla="*/ 276815 w 533298"/>
              <a:gd name="connsiteY60" fmla="*/ 211130 h 534863"/>
              <a:gd name="connsiteX61" fmla="*/ 248664 w 533298"/>
              <a:gd name="connsiteY61" fmla="*/ 192363 h 534863"/>
              <a:gd name="connsiteX62" fmla="*/ 231461 w 533298"/>
              <a:gd name="connsiteY62" fmla="*/ 175160 h 534863"/>
              <a:gd name="connsiteX63" fmla="*/ 225205 w 533298"/>
              <a:gd name="connsiteY63" fmla="*/ 156393 h 534863"/>
              <a:gd name="connsiteX64" fmla="*/ 225205 w 533298"/>
              <a:gd name="connsiteY64" fmla="*/ 140754 h 534863"/>
              <a:gd name="connsiteX65" fmla="*/ 233025 w 533298"/>
              <a:gd name="connsiteY65" fmla="*/ 126678 h 534863"/>
              <a:gd name="connsiteX66" fmla="*/ 247100 w 533298"/>
              <a:gd name="connsiteY66" fmla="*/ 117295 h 534863"/>
              <a:gd name="connsiteX67" fmla="*/ 264303 w 533298"/>
              <a:gd name="connsiteY67" fmla="*/ 111039 h 534863"/>
              <a:gd name="connsiteX68" fmla="*/ 286198 w 533298"/>
              <a:gd name="connsiteY68" fmla="*/ 109475 h 534863"/>
              <a:gd name="connsiteX69" fmla="*/ 320605 w 533298"/>
              <a:gd name="connsiteY69" fmla="*/ 112603 h 534863"/>
              <a:gd name="connsiteX70" fmla="*/ 345627 w 533298"/>
              <a:gd name="connsiteY70" fmla="*/ 118859 h 534863"/>
              <a:gd name="connsiteX71" fmla="*/ 365958 w 533298"/>
              <a:gd name="connsiteY71" fmla="*/ 126678 h 534863"/>
              <a:gd name="connsiteX72" fmla="*/ 378470 w 533298"/>
              <a:gd name="connsiteY72" fmla="*/ 134498 h 534863"/>
              <a:gd name="connsiteX73" fmla="*/ 386289 w 533298"/>
              <a:gd name="connsiteY73" fmla="*/ 140754 h 534863"/>
              <a:gd name="connsiteX74" fmla="*/ 387853 w 533298"/>
              <a:gd name="connsiteY74" fmla="*/ 142317 h 534863"/>
              <a:gd name="connsiteX75" fmla="*/ 420696 w 533298"/>
              <a:gd name="connsiteY75" fmla="*/ 51610 h 534863"/>
              <a:gd name="connsiteX76" fmla="*/ 389417 w 533298"/>
              <a:gd name="connsiteY76" fmla="*/ 37534 h 534863"/>
              <a:gd name="connsiteX77" fmla="*/ 361267 w 533298"/>
              <a:gd name="connsiteY77" fmla="*/ 28151 h 534863"/>
              <a:gd name="connsiteX78" fmla="*/ 339372 w 533298"/>
              <a:gd name="connsiteY78" fmla="*/ 21895 h 534863"/>
              <a:gd name="connsiteX79" fmla="*/ 322169 w 533298"/>
              <a:gd name="connsiteY79" fmla="*/ 17203 h 534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</a:cxnLst>
            <a:rect l="l" t="t" r="r" b="b"/>
            <a:pathLst>
              <a:path w="533298" h="534863">
                <a:moveTo>
                  <a:pt x="136061" y="64121"/>
                </a:moveTo>
                <a:lnTo>
                  <a:pt x="114166" y="93836"/>
                </a:lnTo>
                <a:lnTo>
                  <a:pt x="103219" y="128242"/>
                </a:lnTo>
                <a:lnTo>
                  <a:pt x="101655" y="167340"/>
                </a:lnTo>
                <a:lnTo>
                  <a:pt x="107910" y="197055"/>
                </a:lnTo>
                <a:lnTo>
                  <a:pt x="123550" y="223642"/>
                </a:lnTo>
                <a:lnTo>
                  <a:pt x="143881" y="248665"/>
                </a:lnTo>
                <a:lnTo>
                  <a:pt x="170467" y="270560"/>
                </a:lnTo>
                <a:lnTo>
                  <a:pt x="203310" y="287763"/>
                </a:lnTo>
                <a:lnTo>
                  <a:pt x="236153" y="303402"/>
                </a:lnTo>
                <a:lnTo>
                  <a:pt x="275251" y="322169"/>
                </a:lnTo>
                <a:lnTo>
                  <a:pt x="301838" y="340936"/>
                </a:lnTo>
                <a:lnTo>
                  <a:pt x="320605" y="361267"/>
                </a:lnTo>
                <a:lnTo>
                  <a:pt x="328424" y="381598"/>
                </a:lnTo>
                <a:lnTo>
                  <a:pt x="328424" y="398802"/>
                </a:lnTo>
                <a:lnTo>
                  <a:pt x="320605" y="414441"/>
                </a:lnTo>
                <a:lnTo>
                  <a:pt x="308093" y="426952"/>
                </a:lnTo>
                <a:lnTo>
                  <a:pt x="287762" y="434772"/>
                </a:lnTo>
                <a:lnTo>
                  <a:pt x="265867" y="439464"/>
                </a:lnTo>
                <a:lnTo>
                  <a:pt x="233025" y="434772"/>
                </a:lnTo>
                <a:lnTo>
                  <a:pt x="204874" y="426952"/>
                </a:lnTo>
                <a:lnTo>
                  <a:pt x="179851" y="414441"/>
                </a:lnTo>
                <a:lnTo>
                  <a:pt x="161084" y="405057"/>
                </a:lnTo>
                <a:lnTo>
                  <a:pt x="150136" y="397238"/>
                </a:lnTo>
                <a:lnTo>
                  <a:pt x="145445" y="392546"/>
                </a:lnTo>
                <a:lnTo>
                  <a:pt x="103219" y="491073"/>
                </a:lnTo>
                <a:lnTo>
                  <a:pt x="132933" y="503585"/>
                </a:lnTo>
                <a:lnTo>
                  <a:pt x="159520" y="514532"/>
                </a:lnTo>
                <a:lnTo>
                  <a:pt x="181415" y="522352"/>
                </a:lnTo>
                <a:lnTo>
                  <a:pt x="136061" y="531735"/>
                </a:lnTo>
                <a:lnTo>
                  <a:pt x="118858" y="534863"/>
                </a:lnTo>
                <a:lnTo>
                  <a:pt x="106347" y="528608"/>
                </a:lnTo>
                <a:lnTo>
                  <a:pt x="95399" y="517660"/>
                </a:lnTo>
                <a:lnTo>
                  <a:pt x="87579" y="503585"/>
                </a:lnTo>
                <a:lnTo>
                  <a:pt x="0" y="134498"/>
                </a:lnTo>
                <a:lnTo>
                  <a:pt x="0" y="120423"/>
                </a:lnTo>
                <a:lnTo>
                  <a:pt x="4692" y="104783"/>
                </a:lnTo>
                <a:lnTo>
                  <a:pt x="15639" y="95400"/>
                </a:lnTo>
                <a:lnTo>
                  <a:pt x="29714" y="89144"/>
                </a:lnTo>
                <a:close/>
                <a:moveTo>
                  <a:pt x="397237" y="0"/>
                </a:moveTo>
                <a:lnTo>
                  <a:pt x="412876" y="0"/>
                </a:lnTo>
                <a:lnTo>
                  <a:pt x="426951" y="6256"/>
                </a:lnTo>
                <a:lnTo>
                  <a:pt x="437899" y="15640"/>
                </a:lnTo>
                <a:lnTo>
                  <a:pt x="445719" y="29715"/>
                </a:lnTo>
                <a:lnTo>
                  <a:pt x="533298" y="397237"/>
                </a:lnTo>
                <a:lnTo>
                  <a:pt x="533298" y="412877"/>
                </a:lnTo>
                <a:lnTo>
                  <a:pt x="528606" y="426952"/>
                </a:lnTo>
                <a:lnTo>
                  <a:pt x="516095" y="439463"/>
                </a:lnTo>
                <a:lnTo>
                  <a:pt x="502020" y="444155"/>
                </a:lnTo>
                <a:lnTo>
                  <a:pt x="425387" y="462922"/>
                </a:lnTo>
                <a:lnTo>
                  <a:pt x="437899" y="442591"/>
                </a:lnTo>
                <a:lnTo>
                  <a:pt x="447282" y="417568"/>
                </a:lnTo>
                <a:lnTo>
                  <a:pt x="450410" y="387854"/>
                </a:lnTo>
                <a:lnTo>
                  <a:pt x="448846" y="359703"/>
                </a:lnTo>
                <a:lnTo>
                  <a:pt x="442591" y="333116"/>
                </a:lnTo>
                <a:lnTo>
                  <a:pt x="431643" y="308094"/>
                </a:lnTo>
                <a:lnTo>
                  <a:pt x="412876" y="284635"/>
                </a:lnTo>
                <a:lnTo>
                  <a:pt x="387853" y="262740"/>
                </a:lnTo>
                <a:lnTo>
                  <a:pt x="356575" y="242409"/>
                </a:lnTo>
                <a:lnTo>
                  <a:pt x="314349" y="226769"/>
                </a:lnTo>
                <a:lnTo>
                  <a:pt x="276815" y="211130"/>
                </a:lnTo>
                <a:lnTo>
                  <a:pt x="248664" y="192363"/>
                </a:lnTo>
                <a:lnTo>
                  <a:pt x="231461" y="175160"/>
                </a:lnTo>
                <a:lnTo>
                  <a:pt x="225205" y="156393"/>
                </a:lnTo>
                <a:lnTo>
                  <a:pt x="225205" y="140754"/>
                </a:lnTo>
                <a:lnTo>
                  <a:pt x="233025" y="126678"/>
                </a:lnTo>
                <a:lnTo>
                  <a:pt x="247100" y="117295"/>
                </a:lnTo>
                <a:lnTo>
                  <a:pt x="264303" y="111039"/>
                </a:lnTo>
                <a:lnTo>
                  <a:pt x="286198" y="109475"/>
                </a:lnTo>
                <a:lnTo>
                  <a:pt x="320605" y="112603"/>
                </a:lnTo>
                <a:lnTo>
                  <a:pt x="345627" y="118859"/>
                </a:lnTo>
                <a:lnTo>
                  <a:pt x="365958" y="126678"/>
                </a:lnTo>
                <a:lnTo>
                  <a:pt x="378470" y="134498"/>
                </a:lnTo>
                <a:lnTo>
                  <a:pt x="386289" y="140754"/>
                </a:lnTo>
                <a:lnTo>
                  <a:pt x="387853" y="142317"/>
                </a:lnTo>
                <a:lnTo>
                  <a:pt x="420696" y="51610"/>
                </a:lnTo>
                <a:lnTo>
                  <a:pt x="389417" y="37534"/>
                </a:lnTo>
                <a:lnTo>
                  <a:pt x="361267" y="28151"/>
                </a:lnTo>
                <a:lnTo>
                  <a:pt x="339372" y="21895"/>
                </a:lnTo>
                <a:lnTo>
                  <a:pt x="322169" y="17203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50" name="Freeform 43"/>
          <p:cNvSpPr>
            <a:spLocks noEditPoints="1"/>
          </p:cNvSpPr>
          <p:nvPr/>
        </p:nvSpPr>
        <p:spPr bwMode="auto">
          <a:xfrm>
            <a:off x="7314806" y="2095610"/>
            <a:ext cx="400050" cy="400050"/>
          </a:xfrm>
          <a:custGeom>
            <a:avLst/>
            <a:gdLst>
              <a:gd name="T0" fmla="*/ 179 w 252"/>
              <a:gd name="T1" fmla="*/ 184 h 252"/>
              <a:gd name="T2" fmla="*/ 184 w 252"/>
              <a:gd name="T3" fmla="*/ 201 h 252"/>
              <a:gd name="T4" fmla="*/ 180 w 252"/>
              <a:gd name="T5" fmla="*/ 240 h 252"/>
              <a:gd name="T6" fmla="*/ 126 w 252"/>
              <a:gd name="T7" fmla="*/ 252 h 252"/>
              <a:gd name="T8" fmla="*/ 117 w 252"/>
              <a:gd name="T9" fmla="*/ 221 h 252"/>
              <a:gd name="T10" fmla="*/ 175 w 252"/>
              <a:gd name="T11" fmla="*/ 182 h 252"/>
              <a:gd name="T12" fmla="*/ 236 w 252"/>
              <a:gd name="T13" fmla="*/ 188 h 252"/>
              <a:gd name="T14" fmla="*/ 201 w 252"/>
              <a:gd name="T15" fmla="*/ 228 h 252"/>
              <a:gd name="T16" fmla="*/ 201 w 252"/>
              <a:gd name="T17" fmla="*/ 186 h 252"/>
              <a:gd name="T18" fmla="*/ 212 w 252"/>
              <a:gd name="T19" fmla="*/ 179 h 252"/>
              <a:gd name="T20" fmla="*/ 217 w 252"/>
              <a:gd name="T21" fmla="*/ 169 h 252"/>
              <a:gd name="T22" fmla="*/ 75 w 252"/>
              <a:gd name="T23" fmla="*/ 133 h 252"/>
              <a:gd name="T24" fmla="*/ 130 w 252"/>
              <a:gd name="T25" fmla="*/ 160 h 252"/>
              <a:gd name="T26" fmla="*/ 129 w 252"/>
              <a:gd name="T27" fmla="*/ 187 h 252"/>
              <a:gd name="T28" fmla="*/ 77 w 252"/>
              <a:gd name="T29" fmla="*/ 242 h 252"/>
              <a:gd name="T30" fmla="*/ 35 w 252"/>
              <a:gd name="T31" fmla="*/ 212 h 252"/>
              <a:gd name="T32" fmla="*/ 45 w 252"/>
              <a:gd name="T33" fmla="*/ 160 h 252"/>
              <a:gd name="T34" fmla="*/ 61 w 252"/>
              <a:gd name="T35" fmla="*/ 137 h 252"/>
              <a:gd name="T36" fmla="*/ 71 w 252"/>
              <a:gd name="T37" fmla="*/ 136 h 252"/>
              <a:gd name="T38" fmla="*/ 111 w 252"/>
              <a:gd name="T39" fmla="*/ 71 h 252"/>
              <a:gd name="T40" fmla="*/ 121 w 252"/>
              <a:gd name="T41" fmla="*/ 76 h 252"/>
              <a:gd name="T42" fmla="*/ 133 w 252"/>
              <a:gd name="T43" fmla="*/ 76 h 252"/>
              <a:gd name="T44" fmla="*/ 159 w 252"/>
              <a:gd name="T45" fmla="*/ 105 h 252"/>
              <a:gd name="T46" fmla="*/ 170 w 252"/>
              <a:gd name="T47" fmla="*/ 145 h 252"/>
              <a:gd name="T48" fmla="*/ 139 w 252"/>
              <a:gd name="T49" fmla="*/ 142 h 252"/>
              <a:gd name="T50" fmla="*/ 87 w 252"/>
              <a:gd name="T51" fmla="*/ 118 h 252"/>
              <a:gd name="T52" fmla="*/ 88 w 252"/>
              <a:gd name="T53" fmla="*/ 110 h 252"/>
              <a:gd name="T54" fmla="*/ 87 w 252"/>
              <a:gd name="T55" fmla="*/ 100 h 252"/>
              <a:gd name="T56" fmla="*/ 111 w 252"/>
              <a:gd name="T57" fmla="*/ 71 h 252"/>
              <a:gd name="T58" fmla="*/ 37 w 252"/>
              <a:gd name="T59" fmla="*/ 100 h 252"/>
              <a:gd name="T60" fmla="*/ 35 w 252"/>
              <a:gd name="T61" fmla="*/ 110 h 252"/>
              <a:gd name="T62" fmla="*/ 37 w 252"/>
              <a:gd name="T63" fmla="*/ 122 h 252"/>
              <a:gd name="T64" fmla="*/ 27 w 252"/>
              <a:gd name="T65" fmla="*/ 158 h 252"/>
              <a:gd name="T66" fmla="*/ 8 w 252"/>
              <a:gd name="T67" fmla="*/ 170 h 252"/>
              <a:gd name="T68" fmla="*/ 0 w 252"/>
              <a:gd name="T69" fmla="*/ 126 h 252"/>
              <a:gd name="T70" fmla="*/ 13 w 252"/>
              <a:gd name="T71" fmla="*/ 68 h 252"/>
              <a:gd name="T72" fmla="*/ 228 w 252"/>
              <a:gd name="T73" fmla="*/ 52 h 252"/>
              <a:gd name="T74" fmla="*/ 250 w 252"/>
              <a:gd name="T75" fmla="*/ 99 h 252"/>
              <a:gd name="T76" fmla="*/ 252 w 252"/>
              <a:gd name="T77" fmla="*/ 135 h 252"/>
              <a:gd name="T78" fmla="*/ 217 w 252"/>
              <a:gd name="T79" fmla="*/ 150 h 252"/>
              <a:gd name="T80" fmla="*/ 201 w 252"/>
              <a:gd name="T81" fmla="*/ 136 h 252"/>
              <a:gd name="T82" fmla="*/ 181 w 252"/>
              <a:gd name="T83" fmla="*/ 108 h 252"/>
              <a:gd name="T84" fmla="*/ 150 w 252"/>
              <a:gd name="T85" fmla="*/ 61 h 252"/>
              <a:gd name="T86" fmla="*/ 154 w 252"/>
              <a:gd name="T87" fmla="*/ 49 h 252"/>
              <a:gd name="T88" fmla="*/ 181 w 252"/>
              <a:gd name="T89" fmla="*/ 38 h 252"/>
              <a:gd name="T90" fmla="*/ 60 w 252"/>
              <a:gd name="T91" fmla="*/ 19 h 252"/>
              <a:gd name="T92" fmla="*/ 101 w 252"/>
              <a:gd name="T93" fmla="*/ 40 h 252"/>
              <a:gd name="T94" fmla="*/ 100 w 252"/>
              <a:gd name="T95" fmla="*/ 49 h 252"/>
              <a:gd name="T96" fmla="*/ 84 w 252"/>
              <a:gd name="T97" fmla="*/ 70 h 252"/>
              <a:gd name="T98" fmla="*/ 65 w 252"/>
              <a:gd name="T99" fmla="*/ 84 h 252"/>
              <a:gd name="T100" fmla="*/ 55 w 252"/>
              <a:gd name="T101" fmla="*/ 84 h 252"/>
              <a:gd name="T102" fmla="*/ 36 w 252"/>
              <a:gd name="T103" fmla="*/ 70 h 252"/>
              <a:gd name="T104" fmla="*/ 41 w 252"/>
              <a:gd name="T105" fmla="*/ 33 h 252"/>
              <a:gd name="T106" fmla="*/ 126 w 252"/>
              <a:gd name="T107" fmla="*/ 0 h 252"/>
              <a:gd name="T108" fmla="*/ 170 w 252"/>
              <a:gd name="T109" fmla="*/ 7 h 252"/>
              <a:gd name="T110" fmla="*/ 167 w 252"/>
              <a:gd name="T111" fmla="*/ 21 h 252"/>
              <a:gd name="T112" fmla="*/ 140 w 252"/>
              <a:gd name="T113" fmla="*/ 26 h 252"/>
              <a:gd name="T114" fmla="*/ 126 w 252"/>
              <a:gd name="T115" fmla="*/ 22 h 252"/>
              <a:gd name="T116" fmla="*/ 117 w 252"/>
              <a:gd name="T117" fmla="*/ 24 h 252"/>
              <a:gd name="T118" fmla="*/ 82 w 252"/>
              <a:gd name="T119" fmla="*/ 7 h 252"/>
              <a:gd name="T120" fmla="*/ 126 w 252"/>
              <a:gd name="T121" fmla="*/ 0 h 2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52" h="252">
                <a:moveTo>
                  <a:pt x="175" y="182"/>
                </a:moveTo>
                <a:lnTo>
                  <a:pt x="179" y="184"/>
                </a:lnTo>
                <a:lnTo>
                  <a:pt x="184" y="187"/>
                </a:lnTo>
                <a:lnTo>
                  <a:pt x="184" y="201"/>
                </a:lnTo>
                <a:lnTo>
                  <a:pt x="182" y="221"/>
                </a:lnTo>
                <a:lnTo>
                  <a:pt x="180" y="240"/>
                </a:lnTo>
                <a:lnTo>
                  <a:pt x="154" y="249"/>
                </a:lnTo>
                <a:lnTo>
                  <a:pt x="126" y="252"/>
                </a:lnTo>
                <a:lnTo>
                  <a:pt x="96" y="248"/>
                </a:lnTo>
                <a:lnTo>
                  <a:pt x="117" y="221"/>
                </a:lnTo>
                <a:lnTo>
                  <a:pt x="144" y="200"/>
                </a:lnTo>
                <a:lnTo>
                  <a:pt x="175" y="182"/>
                </a:lnTo>
                <a:close/>
                <a:moveTo>
                  <a:pt x="247" y="164"/>
                </a:moveTo>
                <a:lnTo>
                  <a:pt x="236" y="188"/>
                </a:lnTo>
                <a:lnTo>
                  <a:pt x="221" y="210"/>
                </a:lnTo>
                <a:lnTo>
                  <a:pt x="201" y="228"/>
                </a:lnTo>
                <a:lnTo>
                  <a:pt x="203" y="201"/>
                </a:lnTo>
                <a:lnTo>
                  <a:pt x="201" y="186"/>
                </a:lnTo>
                <a:lnTo>
                  <a:pt x="207" y="183"/>
                </a:lnTo>
                <a:lnTo>
                  <a:pt x="212" y="179"/>
                </a:lnTo>
                <a:lnTo>
                  <a:pt x="214" y="174"/>
                </a:lnTo>
                <a:lnTo>
                  <a:pt x="217" y="169"/>
                </a:lnTo>
                <a:lnTo>
                  <a:pt x="247" y="164"/>
                </a:lnTo>
                <a:close/>
                <a:moveTo>
                  <a:pt x="75" y="133"/>
                </a:moveTo>
                <a:lnTo>
                  <a:pt x="102" y="149"/>
                </a:lnTo>
                <a:lnTo>
                  <a:pt x="130" y="160"/>
                </a:lnTo>
                <a:lnTo>
                  <a:pt x="161" y="168"/>
                </a:lnTo>
                <a:lnTo>
                  <a:pt x="129" y="187"/>
                </a:lnTo>
                <a:lnTo>
                  <a:pt x="101" y="212"/>
                </a:lnTo>
                <a:lnTo>
                  <a:pt x="77" y="242"/>
                </a:lnTo>
                <a:lnTo>
                  <a:pt x="54" y="229"/>
                </a:lnTo>
                <a:lnTo>
                  <a:pt x="35" y="212"/>
                </a:lnTo>
                <a:lnTo>
                  <a:pt x="38" y="186"/>
                </a:lnTo>
                <a:lnTo>
                  <a:pt x="45" y="160"/>
                </a:lnTo>
                <a:lnTo>
                  <a:pt x="56" y="137"/>
                </a:lnTo>
                <a:lnTo>
                  <a:pt x="61" y="137"/>
                </a:lnTo>
                <a:lnTo>
                  <a:pt x="66" y="137"/>
                </a:lnTo>
                <a:lnTo>
                  <a:pt x="71" y="136"/>
                </a:lnTo>
                <a:lnTo>
                  <a:pt x="75" y="133"/>
                </a:lnTo>
                <a:close/>
                <a:moveTo>
                  <a:pt x="111" y="71"/>
                </a:moveTo>
                <a:lnTo>
                  <a:pt x="116" y="73"/>
                </a:lnTo>
                <a:lnTo>
                  <a:pt x="121" y="76"/>
                </a:lnTo>
                <a:lnTo>
                  <a:pt x="126" y="76"/>
                </a:lnTo>
                <a:lnTo>
                  <a:pt x="133" y="76"/>
                </a:lnTo>
                <a:lnTo>
                  <a:pt x="138" y="75"/>
                </a:lnTo>
                <a:lnTo>
                  <a:pt x="159" y="105"/>
                </a:lnTo>
                <a:lnTo>
                  <a:pt x="175" y="140"/>
                </a:lnTo>
                <a:lnTo>
                  <a:pt x="170" y="145"/>
                </a:lnTo>
                <a:lnTo>
                  <a:pt x="167" y="149"/>
                </a:lnTo>
                <a:lnTo>
                  <a:pt x="139" y="142"/>
                </a:lnTo>
                <a:lnTo>
                  <a:pt x="112" y="132"/>
                </a:lnTo>
                <a:lnTo>
                  <a:pt x="87" y="118"/>
                </a:lnTo>
                <a:lnTo>
                  <a:pt x="88" y="114"/>
                </a:lnTo>
                <a:lnTo>
                  <a:pt x="88" y="110"/>
                </a:lnTo>
                <a:lnTo>
                  <a:pt x="88" y="105"/>
                </a:lnTo>
                <a:lnTo>
                  <a:pt x="87" y="100"/>
                </a:lnTo>
                <a:lnTo>
                  <a:pt x="84" y="96"/>
                </a:lnTo>
                <a:lnTo>
                  <a:pt x="111" y="71"/>
                </a:lnTo>
                <a:close/>
                <a:moveTo>
                  <a:pt x="13" y="68"/>
                </a:moveTo>
                <a:lnTo>
                  <a:pt x="37" y="100"/>
                </a:lnTo>
                <a:lnTo>
                  <a:pt x="35" y="105"/>
                </a:lnTo>
                <a:lnTo>
                  <a:pt x="35" y="110"/>
                </a:lnTo>
                <a:lnTo>
                  <a:pt x="36" y="117"/>
                </a:lnTo>
                <a:lnTo>
                  <a:pt x="37" y="122"/>
                </a:lnTo>
                <a:lnTo>
                  <a:pt x="40" y="127"/>
                </a:lnTo>
                <a:lnTo>
                  <a:pt x="27" y="158"/>
                </a:lnTo>
                <a:lnTo>
                  <a:pt x="18" y="191"/>
                </a:lnTo>
                <a:lnTo>
                  <a:pt x="8" y="170"/>
                </a:lnTo>
                <a:lnTo>
                  <a:pt x="3" y="149"/>
                </a:lnTo>
                <a:lnTo>
                  <a:pt x="0" y="126"/>
                </a:lnTo>
                <a:lnTo>
                  <a:pt x="4" y="96"/>
                </a:lnTo>
                <a:lnTo>
                  <a:pt x="13" y="68"/>
                </a:lnTo>
                <a:close/>
                <a:moveTo>
                  <a:pt x="212" y="31"/>
                </a:moveTo>
                <a:lnTo>
                  <a:pt x="228" y="52"/>
                </a:lnTo>
                <a:lnTo>
                  <a:pt x="242" y="73"/>
                </a:lnTo>
                <a:lnTo>
                  <a:pt x="250" y="99"/>
                </a:lnTo>
                <a:lnTo>
                  <a:pt x="252" y="126"/>
                </a:lnTo>
                <a:lnTo>
                  <a:pt x="252" y="135"/>
                </a:lnTo>
                <a:lnTo>
                  <a:pt x="251" y="144"/>
                </a:lnTo>
                <a:lnTo>
                  <a:pt x="217" y="150"/>
                </a:lnTo>
                <a:lnTo>
                  <a:pt x="210" y="142"/>
                </a:lnTo>
                <a:lnTo>
                  <a:pt x="201" y="136"/>
                </a:lnTo>
                <a:lnTo>
                  <a:pt x="191" y="133"/>
                </a:lnTo>
                <a:lnTo>
                  <a:pt x="181" y="108"/>
                </a:lnTo>
                <a:lnTo>
                  <a:pt x="167" y="84"/>
                </a:lnTo>
                <a:lnTo>
                  <a:pt x="150" y="61"/>
                </a:lnTo>
                <a:lnTo>
                  <a:pt x="153" y="56"/>
                </a:lnTo>
                <a:lnTo>
                  <a:pt x="154" y="49"/>
                </a:lnTo>
                <a:lnTo>
                  <a:pt x="153" y="47"/>
                </a:lnTo>
                <a:lnTo>
                  <a:pt x="181" y="38"/>
                </a:lnTo>
                <a:lnTo>
                  <a:pt x="212" y="31"/>
                </a:lnTo>
                <a:close/>
                <a:moveTo>
                  <a:pt x="60" y="19"/>
                </a:moveTo>
                <a:lnTo>
                  <a:pt x="82" y="29"/>
                </a:lnTo>
                <a:lnTo>
                  <a:pt x="101" y="40"/>
                </a:lnTo>
                <a:lnTo>
                  <a:pt x="101" y="45"/>
                </a:lnTo>
                <a:lnTo>
                  <a:pt x="100" y="49"/>
                </a:lnTo>
                <a:lnTo>
                  <a:pt x="101" y="56"/>
                </a:lnTo>
                <a:lnTo>
                  <a:pt x="84" y="70"/>
                </a:lnTo>
                <a:lnTo>
                  <a:pt x="69" y="85"/>
                </a:lnTo>
                <a:lnTo>
                  <a:pt x="65" y="84"/>
                </a:lnTo>
                <a:lnTo>
                  <a:pt x="61" y="84"/>
                </a:lnTo>
                <a:lnTo>
                  <a:pt x="55" y="84"/>
                </a:lnTo>
                <a:lnTo>
                  <a:pt x="50" y="86"/>
                </a:lnTo>
                <a:lnTo>
                  <a:pt x="36" y="70"/>
                </a:lnTo>
                <a:lnTo>
                  <a:pt x="24" y="51"/>
                </a:lnTo>
                <a:lnTo>
                  <a:pt x="41" y="33"/>
                </a:lnTo>
                <a:lnTo>
                  <a:pt x="60" y="19"/>
                </a:lnTo>
                <a:close/>
                <a:moveTo>
                  <a:pt x="126" y="0"/>
                </a:moveTo>
                <a:lnTo>
                  <a:pt x="149" y="1"/>
                </a:lnTo>
                <a:lnTo>
                  <a:pt x="170" y="7"/>
                </a:lnTo>
                <a:lnTo>
                  <a:pt x="190" y="16"/>
                </a:lnTo>
                <a:lnTo>
                  <a:pt x="167" y="21"/>
                </a:lnTo>
                <a:lnTo>
                  <a:pt x="145" y="30"/>
                </a:lnTo>
                <a:lnTo>
                  <a:pt x="140" y="26"/>
                </a:lnTo>
                <a:lnTo>
                  <a:pt x="134" y="24"/>
                </a:lnTo>
                <a:lnTo>
                  <a:pt x="126" y="22"/>
                </a:lnTo>
                <a:lnTo>
                  <a:pt x="122" y="22"/>
                </a:lnTo>
                <a:lnTo>
                  <a:pt x="117" y="24"/>
                </a:lnTo>
                <a:lnTo>
                  <a:pt x="114" y="26"/>
                </a:lnTo>
                <a:lnTo>
                  <a:pt x="82" y="7"/>
                </a:lnTo>
                <a:lnTo>
                  <a:pt x="103" y="1"/>
                </a:lnTo>
                <a:lnTo>
                  <a:pt x="126" y="0"/>
                </a:lnTo>
                <a:close/>
              </a:path>
            </a:pathLst>
          </a:custGeom>
          <a:solidFill>
            <a:srgbClr val="79CA46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4083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81200" y="274638"/>
            <a:ext cx="8229600" cy="922114"/>
          </a:xfrm>
        </p:spPr>
        <p:txBody>
          <a:bodyPr>
            <a:normAutofit/>
          </a:bodyPr>
          <a:lstStyle/>
          <a:p>
            <a:pPr algn="l"/>
            <a:r>
              <a:rPr lang="en-US" altLang="zh-CN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CONTENTS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1919289" y="1196752"/>
            <a:ext cx="8353425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同心圆 4"/>
          <p:cNvSpPr/>
          <p:nvPr/>
        </p:nvSpPr>
        <p:spPr>
          <a:xfrm>
            <a:off x="3006017" y="1541716"/>
            <a:ext cx="1656184" cy="1656184"/>
          </a:xfrm>
          <a:prstGeom prst="donut">
            <a:avLst>
              <a:gd name="adj" fmla="val 9948"/>
            </a:avLst>
          </a:prstGeom>
          <a:solidFill>
            <a:srgbClr val="D9E021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724346" y="1785285"/>
            <a:ext cx="2219526" cy="1169049"/>
            <a:chOff x="611560" y="2370062"/>
            <a:chExt cx="2219526" cy="1169049"/>
          </a:xfrm>
        </p:grpSpPr>
        <p:sp>
          <p:nvSpPr>
            <p:cNvPr id="7" name="椭圆 6"/>
            <p:cNvSpPr/>
            <p:nvPr/>
          </p:nvSpPr>
          <p:spPr>
            <a:xfrm>
              <a:off x="2051720" y="2564904"/>
              <a:ext cx="779366" cy="779366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9525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27000" dist="635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611560" y="2564904"/>
              <a:ext cx="779366" cy="779366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9525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27000" dist="635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1136798" y="2370062"/>
              <a:ext cx="1169049" cy="1169049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9525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27000" dist="635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3503712" y="1988826"/>
            <a:ext cx="6607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01</a:t>
            </a:r>
            <a:endParaRPr lang="zh-CN" altLang="en-US" sz="2400" b="1" dirty="0">
              <a:solidFill>
                <a:schemeClr val="tx1">
                  <a:lumMod val="50000"/>
                  <a:lumOff val="50000"/>
                </a:schemeClr>
              </a:solid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249585" y="2366782"/>
            <a:ext cx="1169049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CN" sz="1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TEXT  </a:t>
            </a:r>
            <a:endParaRPr lang="zh-CN" altLang="en-US" sz="1200" b="1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Freeform 87"/>
          <p:cNvSpPr>
            <a:spLocks noEditPoints="1"/>
          </p:cNvSpPr>
          <p:nvPr/>
        </p:nvSpPr>
        <p:spPr bwMode="auto">
          <a:xfrm>
            <a:off x="2601287" y="3387268"/>
            <a:ext cx="452438" cy="396875"/>
          </a:xfrm>
          <a:custGeom>
            <a:avLst/>
            <a:gdLst>
              <a:gd name="T0" fmla="*/ 29 w 285"/>
              <a:gd name="T1" fmla="*/ 26 h 250"/>
              <a:gd name="T2" fmla="*/ 29 w 285"/>
              <a:gd name="T3" fmla="*/ 184 h 250"/>
              <a:gd name="T4" fmla="*/ 256 w 285"/>
              <a:gd name="T5" fmla="*/ 184 h 250"/>
              <a:gd name="T6" fmla="*/ 256 w 285"/>
              <a:gd name="T7" fmla="*/ 26 h 250"/>
              <a:gd name="T8" fmla="*/ 29 w 285"/>
              <a:gd name="T9" fmla="*/ 26 h 250"/>
              <a:gd name="T10" fmla="*/ 29 w 285"/>
              <a:gd name="T11" fmla="*/ 0 h 250"/>
              <a:gd name="T12" fmla="*/ 256 w 285"/>
              <a:gd name="T13" fmla="*/ 0 h 250"/>
              <a:gd name="T14" fmla="*/ 267 w 285"/>
              <a:gd name="T15" fmla="*/ 2 h 250"/>
              <a:gd name="T16" fmla="*/ 276 w 285"/>
              <a:gd name="T17" fmla="*/ 9 h 250"/>
              <a:gd name="T18" fmla="*/ 282 w 285"/>
              <a:gd name="T19" fmla="*/ 18 h 250"/>
              <a:gd name="T20" fmla="*/ 285 w 285"/>
              <a:gd name="T21" fmla="*/ 29 h 250"/>
              <a:gd name="T22" fmla="*/ 285 w 285"/>
              <a:gd name="T23" fmla="*/ 185 h 250"/>
              <a:gd name="T24" fmla="*/ 282 w 285"/>
              <a:gd name="T25" fmla="*/ 197 h 250"/>
              <a:gd name="T26" fmla="*/ 276 w 285"/>
              <a:gd name="T27" fmla="*/ 207 h 250"/>
              <a:gd name="T28" fmla="*/ 268 w 285"/>
              <a:gd name="T29" fmla="*/ 214 h 250"/>
              <a:gd name="T30" fmla="*/ 257 w 285"/>
              <a:gd name="T31" fmla="*/ 219 h 250"/>
              <a:gd name="T32" fmla="*/ 194 w 285"/>
              <a:gd name="T33" fmla="*/ 231 h 250"/>
              <a:gd name="T34" fmla="*/ 196 w 285"/>
              <a:gd name="T35" fmla="*/ 232 h 250"/>
              <a:gd name="T36" fmla="*/ 201 w 285"/>
              <a:gd name="T37" fmla="*/ 234 h 250"/>
              <a:gd name="T38" fmla="*/ 207 w 285"/>
              <a:gd name="T39" fmla="*/ 237 h 250"/>
              <a:gd name="T40" fmla="*/ 213 w 285"/>
              <a:gd name="T41" fmla="*/ 240 h 250"/>
              <a:gd name="T42" fmla="*/ 220 w 285"/>
              <a:gd name="T43" fmla="*/ 242 h 250"/>
              <a:gd name="T44" fmla="*/ 224 w 285"/>
              <a:gd name="T45" fmla="*/ 246 h 250"/>
              <a:gd name="T46" fmla="*/ 224 w 285"/>
              <a:gd name="T47" fmla="*/ 248 h 250"/>
              <a:gd name="T48" fmla="*/ 222 w 285"/>
              <a:gd name="T49" fmla="*/ 250 h 250"/>
              <a:gd name="T50" fmla="*/ 213 w 285"/>
              <a:gd name="T51" fmla="*/ 250 h 250"/>
              <a:gd name="T52" fmla="*/ 72 w 285"/>
              <a:gd name="T53" fmla="*/ 250 h 250"/>
              <a:gd name="T54" fmla="*/ 63 w 285"/>
              <a:gd name="T55" fmla="*/ 250 h 250"/>
              <a:gd name="T56" fmla="*/ 60 w 285"/>
              <a:gd name="T57" fmla="*/ 248 h 250"/>
              <a:gd name="T58" fmla="*/ 62 w 285"/>
              <a:gd name="T59" fmla="*/ 246 h 250"/>
              <a:gd name="T60" fmla="*/ 65 w 285"/>
              <a:gd name="T61" fmla="*/ 242 h 250"/>
              <a:gd name="T62" fmla="*/ 72 w 285"/>
              <a:gd name="T63" fmla="*/ 240 h 250"/>
              <a:gd name="T64" fmla="*/ 78 w 285"/>
              <a:gd name="T65" fmla="*/ 237 h 250"/>
              <a:gd name="T66" fmla="*/ 84 w 285"/>
              <a:gd name="T67" fmla="*/ 234 h 250"/>
              <a:gd name="T68" fmla="*/ 88 w 285"/>
              <a:gd name="T69" fmla="*/ 232 h 250"/>
              <a:gd name="T70" fmla="*/ 91 w 285"/>
              <a:gd name="T71" fmla="*/ 231 h 250"/>
              <a:gd name="T72" fmla="*/ 28 w 285"/>
              <a:gd name="T73" fmla="*/ 219 h 250"/>
              <a:gd name="T74" fmla="*/ 18 w 285"/>
              <a:gd name="T75" fmla="*/ 214 h 250"/>
              <a:gd name="T76" fmla="*/ 9 w 285"/>
              <a:gd name="T77" fmla="*/ 207 h 250"/>
              <a:gd name="T78" fmla="*/ 2 w 285"/>
              <a:gd name="T79" fmla="*/ 197 h 250"/>
              <a:gd name="T80" fmla="*/ 0 w 285"/>
              <a:gd name="T81" fmla="*/ 185 h 250"/>
              <a:gd name="T82" fmla="*/ 0 w 285"/>
              <a:gd name="T83" fmla="*/ 29 h 250"/>
              <a:gd name="T84" fmla="*/ 2 w 285"/>
              <a:gd name="T85" fmla="*/ 18 h 250"/>
              <a:gd name="T86" fmla="*/ 9 w 285"/>
              <a:gd name="T87" fmla="*/ 9 h 250"/>
              <a:gd name="T88" fmla="*/ 18 w 285"/>
              <a:gd name="T89" fmla="*/ 2 h 250"/>
              <a:gd name="T90" fmla="*/ 29 w 285"/>
              <a:gd name="T91" fmla="*/ 0 h 2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85" h="250">
                <a:moveTo>
                  <a:pt x="29" y="26"/>
                </a:moveTo>
                <a:lnTo>
                  <a:pt x="29" y="184"/>
                </a:lnTo>
                <a:lnTo>
                  <a:pt x="256" y="184"/>
                </a:lnTo>
                <a:lnTo>
                  <a:pt x="256" y="26"/>
                </a:lnTo>
                <a:lnTo>
                  <a:pt x="29" y="26"/>
                </a:lnTo>
                <a:close/>
                <a:moveTo>
                  <a:pt x="29" y="0"/>
                </a:moveTo>
                <a:lnTo>
                  <a:pt x="256" y="0"/>
                </a:lnTo>
                <a:lnTo>
                  <a:pt x="267" y="2"/>
                </a:lnTo>
                <a:lnTo>
                  <a:pt x="276" y="9"/>
                </a:lnTo>
                <a:lnTo>
                  <a:pt x="282" y="18"/>
                </a:lnTo>
                <a:lnTo>
                  <a:pt x="285" y="29"/>
                </a:lnTo>
                <a:lnTo>
                  <a:pt x="285" y="185"/>
                </a:lnTo>
                <a:lnTo>
                  <a:pt x="282" y="197"/>
                </a:lnTo>
                <a:lnTo>
                  <a:pt x="276" y="207"/>
                </a:lnTo>
                <a:lnTo>
                  <a:pt x="268" y="214"/>
                </a:lnTo>
                <a:lnTo>
                  <a:pt x="257" y="219"/>
                </a:lnTo>
                <a:lnTo>
                  <a:pt x="194" y="231"/>
                </a:lnTo>
                <a:lnTo>
                  <a:pt x="196" y="232"/>
                </a:lnTo>
                <a:lnTo>
                  <a:pt x="201" y="234"/>
                </a:lnTo>
                <a:lnTo>
                  <a:pt x="207" y="237"/>
                </a:lnTo>
                <a:lnTo>
                  <a:pt x="213" y="240"/>
                </a:lnTo>
                <a:lnTo>
                  <a:pt x="220" y="242"/>
                </a:lnTo>
                <a:lnTo>
                  <a:pt x="224" y="246"/>
                </a:lnTo>
                <a:lnTo>
                  <a:pt x="224" y="248"/>
                </a:lnTo>
                <a:lnTo>
                  <a:pt x="222" y="250"/>
                </a:lnTo>
                <a:lnTo>
                  <a:pt x="213" y="250"/>
                </a:lnTo>
                <a:lnTo>
                  <a:pt x="72" y="250"/>
                </a:lnTo>
                <a:lnTo>
                  <a:pt x="63" y="250"/>
                </a:lnTo>
                <a:lnTo>
                  <a:pt x="60" y="248"/>
                </a:lnTo>
                <a:lnTo>
                  <a:pt x="62" y="246"/>
                </a:lnTo>
                <a:lnTo>
                  <a:pt x="65" y="242"/>
                </a:lnTo>
                <a:lnTo>
                  <a:pt x="72" y="240"/>
                </a:lnTo>
                <a:lnTo>
                  <a:pt x="78" y="237"/>
                </a:lnTo>
                <a:lnTo>
                  <a:pt x="84" y="234"/>
                </a:lnTo>
                <a:lnTo>
                  <a:pt x="88" y="232"/>
                </a:lnTo>
                <a:lnTo>
                  <a:pt x="91" y="231"/>
                </a:lnTo>
                <a:lnTo>
                  <a:pt x="28" y="219"/>
                </a:lnTo>
                <a:lnTo>
                  <a:pt x="18" y="214"/>
                </a:lnTo>
                <a:lnTo>
                  <a:pt x="9" y="207"/>
                </a:lnTo>
                <a:lnTo>
                  <a:pt x="2" y="197"/>
                </a:lnTo>
                <a:lnTo>
                  <a:pt x="0" y="185"/>
                </a:lnTo>
                <a:lnTo>
                  <a:pt x="0" y="29"/>
                </a:lnTo>
                <a:lnTo>
                  <a:pt x="2" y="18"/>
                </a:lnTo>
                <a:lnTo>
                  <a:pt x="9" y="9"/>
                </a:lnTo>
                <a:lnTo>
                  <a:pt x="18" y="2"/>
                </a:lnTo>
                <a:lnTo>
                  <a:pt x="29" y="0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Rectangle 42"/>
          <p:cNvSpPr/>
          <p:nvPr/>
        </p:nvSpPr>
        <p:spPr>
          <a:xfrm>
            <a:off x="3114030" y="3390518"/>
            <a:ext cx="2307739" cy="419400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>
              <a:defRPr/>
            </a:pPr>
            <a:r>
              <a:rPr lang="en-US" sz="11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This is a sample text. Insert your desired text here. </a:t>
            </a:r>
          </a:p>
        </p:txBody>
      </p:sp>
      <p:sp>
        <p:nvSpPr>
          <p:cNvPr id="17" name="同心圆 16"/>
          <p:cNvSpPr/>
          <p:nvPr/>
        </p:nvSpPr>
        <p:spPr>
          <a:xfrm>
            <a:off x="7076794" y="1541716"/>
            <a:ext cx="1656184" cy="1656184"/>
          </a:xfrm>
          <a:prstGeom prst="donut">
            <a:avLst>
              <a:gd name="adj" fmla="val 9948"/>
            </a:avLst>
          </a:prstGeom>
          <a:solidFill>
            <a:srgbClr val="79CA46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6795123" y="1785285"/>
            <a:ext cx="2219526" cy="1169049"/>
            <a:chOff x="611560" y="2370062"/>
            <a:chExt cx="2219526" cy="1169049"/>
          </a:xfrm>
        </p:grpSpPr>
        <p:sp>
          <p:nvSpPr>
            <p:cNvPr id="23" name="椭圆 22"/>
            <p:cNvSpPr/>
            <p:nvPr/>
          </p:nvSpPr>
          <p:spPr>
            <a:xfrm>
              <a:off x="2051720" y="2564904"/>
              <a:ext cx="779366" cy="779366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9525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27000" dist="635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23"/>
            <p:cNvSpPr/>
            <p:nvPr/>
          </p:nvSpPr>
          <p:spPr>
            <a:xfrm>
              <a:off x="611560" y="2564904"/>
              <a:ext cx="779366" cy="779366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9525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27000" dist="635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/>
            <p:cNvSpPr/>
            <p:nvPr/>
          </p:nvSpPr>
          <p:spPr>
            <a:xfrm>
              <a:off x="1136798" y="2370062"/>
              <a:ext cx="1169049" cy="1169049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9525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27000" dist="635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7574489" y="1988826"/>
            <a:ext cx="6607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01</a:t>
            </a:r>
            <a:endParaRPr lang="zh-CN" altLang="en-US" sz="2400" b="1" dirty="0">
              <a:solidFill>
                <a:schemeClr val="tx1">
                  <a:lumMod val="50000"/>
                  <a:lumOff val="50000"/>
                </a:schemeClr>
              </a:solid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320362" y="2366782"/>
            <a:ext cx="1169049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CN" sz="1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TEXT  </a:t>
            </a:r>
            <a:endParaRPr lang="zh-CN" altLang="en-US" sz="1200" b="1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Freeform 87"/>
          <p:cNvSpPr>
            <a:spLocks noEditPoints="1"/>
          </p:cNvSpPr>
          <p:nvPr/>
        </p:nvSpPr>
        <p:spPr bwMode="auto">
          <a:xfrm>
            <a:off x="6672064" y="3387268"/>
            <a:ext cx="452438" cy="396875"/>
          </a:xfrm>
          <a:custGeom>
            <a:avLst/>
            <a:gdLst>
              <a:gd name="T0" fmla="*/ 29 w 285"/>
              <a:gd name="T1" fmla="*/ 26 h 250"/>
              <a:gd name="T2" fmla="*/ 29 w 285"/>
              <a:gd name="T3" fmla="*/ 184 h 250"/>
              <a:gd name="T4" fmla="*/ 256 w 285"/>
              <a:gd name="T5" fmla="*/ 184 h 250"/>
              <a:gd name="T6" fmla="*/ 256 w 285"/>
              <a:gd name="T7" fmla="*/ 26 h 250"/>
              <a:gd name="T8" fmla="*/ 29 w 285"/>
              <a:gd name="T9" fmla="*/ 26 h 250"/>
              <a:gd name="T10" fmla="*/ 29 w 285"/>
              <a:gd name="T11" fmla="*/ 0 h 250"/>
              <a:gd name="T12" fmla="*/ 256 w 285"/>
              <a:gd name="T13" fmla="*/ 0 h 250"/>
              <a:gd name="T14" fmla="*/ 267 w 285"/>
              <a:gd name="T15" fmla="*/ 2 h 250"/>
              <a:gd name="T16" fmla="*/ 276 w 285"/>
              <a:gd name="T17" fmla="*/ 9 h 250"/>
              <a:gd name="T18" fmla="*/ 282 w 285"/>
              <a:gd name="T19" fmla="*/ 18 h 250"/>
              <a:gd name="T20" fmla="*/ 285 w 285"/>
              <a:gd name="T21" fmla="*/ 29 h 250"/>
              <a:gd name="T22" fmla="*/ 285 w 285"/>
              <a:gd name="T23" fmla="*/ 185 h 250"/>
              <a:gd name="T24" fmla="*/ 282 w 285"/>
              <a:gd name="T25" fmla="*/ 197 h 250"/>
              <a:gd name="T26" fmla="*/ 276 w 285"/>
              <a:gd name="T27" fmla="*/ 207 h 250"/>
              <a:gd name="T28" fmla="*/ 268 w 285"/>
              <a:gd name="T29" fmla="*/ 214 h 250"/>
              <a:gd name="T30" fmla="*/ 257 w 285"/>
              <a:gd name="T31" fmla="*/ 219 h 250"/>
              <a:gd name="T32" fmla="*/ 194 w 285"/>
              <a:gd name="T33" fmla="*/ 231 h 250"/>
              <a:gd name="T34" fmla="*/ 196 w 285"/>
              <a:gd name="T35" fmla="*/ 232 h 250"/>
              <a:gd name="T36" fmla="*/ 201 w 285"/>
              <a:gd name="T37" fmla="*/ 234 h 250"/>
              <a:gd name="T38" fmla="*/ 207 w 285"/>
              <a:gd name="T39" fmla="*/ 237 h 250"/>
              <a:gd name="T40" fmla="*/ 213 w 285"/>
              <a:gd name="T41" fmla="*/ 240 h 250"/>
              <a:gd name="T42" fmla="*/ 220 w 285"/>
              <a:gd name="T43" fmla="*/ 242 h 250"/>
              <a:gd name="T44" fmla="*/ 224 w 285"/>
              <a:gd name="T45" fmla="*/ 246 h 250"/>
              <a:gd name="T46" fmla="*/ 224 w 285"/>
              <a:gd name="T47" fmla="*/ 248 h 250"/>
              <a:gd name="T48" fmla="*/ 222 w 285"/>
              <a:gd name="T49" fmla="*/ 250 h 250"/>
              <a:gd name="T50" fmla="*/ 213 w 285"/>
              <a:gd name="T51" fmla="*/ 250 h 250"/>
              <a:gd name="T52" fmla="*/ 72 w 285"/>
              <a:gd name="T53" fmla="*/ 250 h 250"/>
              <a:gd name="T54" fmla="*/ 63 w 285"/>
              <a:gd name="T55" fmla="*/ 250 h 250"/>
              <a:gd name="T56" fmla="*/ 60 w 285"/>
              <a:gd name="T57" fmla="*/ 248 h 250"/>
              <a:gd name="T58" fmla="*/ 62 w 285"/>
              <a:gd name="T59" fmla="*/ 246 h 250"/>
              <a:gd name="T60" fmla="*/ 65 w 285"/>
              <a:gd name="T61" fmla="*/ 242 h 250"/>
              <a:gd name="T62" fmla="*/ 72 w 285"/>
              <a:gd name="T63" fmla="*/ 240 h 250"/>
              <a:gd name="T64" fmla="*/ 78 w 285"/>
              <a:gd name="T65" fmla="*/ 237 h 250"/>
              <a:gd name="T66" fmla="*/ 84 w 285"/>
              <a:gd name="T67" fmla="*/ 234 h 250"/>
              <a:gd name="T68" fmla="*/ 88 w 285"/>
              <a:gd name="T69" fmla="*/ 232 h 250"/>
              <a:gd name="T70" fmla="*/ 91 w 285"/>
              <a:gd name="T71" fmla="*/ 231 h 250"/>
              <a:gd name="T72" fmla="*/ 28 w 285"/>
              <a:gd name="T73" fmla="*/ 219 h 250"/>
              <a:gd name="T74" fmla="*/ 18 w 285"/>
              <a:gd name="T75" fmla="*/ 214 h 250"/>
              <a:gd name="T76" fmla="*/ 9 w 285"/>
              <a:gd name="T77" fmla="*/ 207 h 250"/>
              <a:gd name="T78" fmla="*/ 2 w 285"/>
              <a:gd name="T79" fmla="*/ 197 h 250"/>
              <a:gd name="T80" fmla="*/ 0 w 285"/>
              <a:gd name="T81" fmla="*/ 185 h 250"/>
              <a:gd name="T82" fmla="*/ 0 w 285"/>
              <a:gd name="T83" fmla="*/ 29 h 250"/>
              <a:gd name="T84" fmla="*/ 2 w 285"/>
              <a:gd name="T85" fmla="*/ 18 h 250"/>
              <a:gd name="T86" fmla="*/ 9 w 285"/>
              <a:gd name="T87" fmla="*/ 9 h 250"/>
              <a:gd name="T88" fmla="*/ 18 w 285"/>
              <a:gd name="T89" fmla="*/ 2 h 250"/>
              <a:gd name="T90" fmla="*/ 29 w 285"/>
              <a:gd name="T91" fmla="*/ 0 h 2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85" h="250">
                <a:moveTo>
                  <a:pt x="29" y="26"/>
                </a:moveTo>
                <a:lnTo>
                  <a:pt x="29" y="184"/>
                </a:lnTo>
                <a:lnTo>
                  <a:pt x="256" y="184"/>
                </a:lnTo>
                <a:lnTo>
                  <a:pt x="256" y="26"/>
                </a:lnTo>
                <a:lnTo>
                  <a:pt x="29" y="26"/>
                </a:lnTo>
                <a:close/>
                <a:moveTo>
                  <a:pt x="29" y="0"/>
                </a:moveTo>
                <a:lnTo>
                  <a:pt x="256" y="0"/>
                </a:lnTo>
                <a:lnTo>
                  <a:pt x="267" y="2"/>
                </a:lnTo>
                <a:lnTo>
                  <a:pt x="276" y="9"/>
                </a:lnTo>
                <a:lnTo>
                  <a:pt x="282" y="18"/>
                </a:lnTo>
                <a:lnTo>
                  <a:pt x="285" y="29"/>
                </a:lnTo>
                <a:lnTo>
                  <a:pt x="285" y="185"/>
                </a:lnTo>
                <a:lnTo>
                  <a:pt x="282" y="197"/>
                </a:lnTo>
                <a:lnTo>
                  <a:pt x="276" y="207"/>
                </a:lnTo>
                <a:lnTo>
                  <a:pt x="268" y="214"/>
                </a:lnTo>
                <a:lnTo>
                  <a:pt x="257" y="219"/>
                </a:lnTo>
                <a:lnTo>
                  <a:pt x="194" y="231"/>
                </a:lnTo>
                <a:lnTo>
                  <a:pt x="196" y="232"/>
                </a:lnTo>
                <a:lnTo>
                  <a:pt x="201" y="234"/>
                </a:lnTo>
                <a:lnTo>
                  <a:pt x="207" y="237"/>
                </a:lnTo>
                <a:lnTo>
                  <a:pt x="213" y="240"/>
                </a:lnTo>
                <a:lnTo>
                  <a:pt x="220" y="242"/>
                </a:lnTo>
                <a:lnTo>
                  <a:pt x="224" y="246"/>
                </a:lnTo>
                <a:lnTo>
                  <a:pt x="224" y="248"/>
                </a:lnTo>
                <a:lnTo>
                  <a:pt x="222" y="250"/>
                </a:lnTo>
                <a:lnTo>
                  <a:pt x="213" y="250"/>
                </a:lnTo>
                <a:lnTo>
                  <a:pt x="72" y="250"/>
                </a:lnTo>
                <a:lnTo>
                  <a:pt x="63" y="250"/>
                </a:lnTo>
                <a:lnTo>
                  <a:pt x="60" y="248"/>
                </a:lnTo>
                <a:lnTo>
                  <a:pt x="62" y="246"/>
                </a:lnTo>
                <a:lnTo>
                  <a:pt x="65" y="242"/>
                </a:lnTo>
                <a:lnTo>
                  <a:pt x="72" y="240"/>
                </a:lnTo>
                <a:lnTo>
                  <a:pt x="78" y="237"/>
                </a:lnTo>
                <a:lnTo>
                  <a:pt x="84" y="234"/>
                </a:lnTo>
                <a:lnTo>
                  <a:pt x="88" y="232"/>
                </a:lnTo>
                <a:lnTo>
                  <a:pt x="91" y="231"/>
                </a:lnTo>
                <a:lnTo>
                  <a:pt x="28" y="219"/>
                </a:lnTo>
                <a:lnTo>
                  <a:pt x="18" y="214"/>
                </a:lnTo>
                <a:lnTo>
                  <a:pt x="9" y="207"/>
                </a:lnTo>
                <a:lnTo>
                  <a:pt x="2" y="197"/>
                </a:lnTo>
                <a:lnTo>
                  <a:pt x="0" y="185"/>
                </a:lnTo>
                <a:lnTo>
                  <a:pt x="0" y="29"/>
                </a:lnTo>
                <a:lnTo>
                  <a:pt x="2" y="18"/>
                </a:lnTo>
                <a:lnTo>
                  <a:pt x="9" y="9"/>
                </a:lnTo>
                <a:lnTo>
                  <a:pt x="18" y="2"/>
                </a:lnTo>
                <a:lnTo>
                  <a:pt x="29" y="0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Rectangle 42"/>
          <p:cNvSpPr/>
          <p:nvPr/>
        </p:nvSpPr>
        <p:spPr>
          <a:xfrm>
            <a:off x="7184807" y="3390518"/>
            <a:ext cx="2307739" cy="419400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>
              <a:defRPr/>
            </a:pPr>
            <a:r>
              <a:rPr lang="en-US" sz="11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This is a sample text. Insert your desired text here. </a:t>
            </a:r>
          </a:p>
        </p:txBody>
      </p:sp>
      <p:sp>
        <p:nvSpPr>
          <p:cNvPr id="27" name="同心圆 26"/>
          <p:cNvSpPr/>
          <p:nvPr/>
        </p:nvSpPr>
        <p:spPr>
          <a:xfrm>
            <a:off x="3006017" y="3929794"/>
            <a:ext cx="1656184" cy="1656184"/>
          </a:xfrm>
          <a:prstGeom prst="donut">
            <a:avLst>
              <a:gd name="adj" fmla="val 9948"/>
            </a:avLst>
          </a:prstGeom>
          <a:solidFill>
            <a:srgbClr val="37AEF4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2724346" y="4173363"/>
            <a:ext cx="2219526" cy="1169049"/>
            <a:chOff x="611560" y="2370062"/>
            <a:chExt cx="2219526" cy="1169049"/>
          </a:xfrm>
        </p:grpSpPr>
        <p:sp>
          <p:nvSpPr>
            <p:cNvPr id="33" name="椭圆 32"/>
            <p:cNvSpPr/>
            <p:nvPr/>
          </p:nvSpPr>
          <p:spPr>
            <a:xfrm>
              <a:off x="2051720" y="2564904"/>
              <a:ext cx="779366" cy="779366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9525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27000" dist="635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33"/>
            <p:cNvSpPr/>
            <p:nvPr/>
          </p:nvSpPr>
          <p:spPr>
            <a:xfrm>
              <a:off x="611560" y="2564904"/>
              <a:ext cx="779366" cy="779366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9525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27000" dist="635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34"/>
            <p:cNvSpPr/>
            <p:nvPr/>
          </p:nvSpPr>
          <p:spPr>
            <a:xfrm>
              <a:off x="1136798" y="2370062"/>
              <a:ext cx="1169049" cy="1169049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9525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27000" dist="635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9" name="TextBox 28"/>
          <p:cNvSpPr txBox="1"/>
          <p:nvPr/>
        </p:nvSpPr>
        <p:spPr>
          <a:xfrm>
            <a:off x="3503712" y="4376904"/>
            <a:ext cx="6607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01</a:t>
            </a:r>
            <a:endParaRPr lang="zh-CN" altLang="en-US" sz="2400" b="1" dirty="0">
              <a:solidFill>
                <a:schemeClr val="tx1">
                  <a:lumMod val="50000"/>
                  <a:lumOff val="50000"/>
                </a:schemeClr>
              </a:solid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249585" y="4754860"/>
            <a:ext cx="1169049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CN" sz="1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TEXT  </a:t>
            </a:r>
            <a:endParaRPr lang="zh-CN" altLang="en-US" sz="1200" b="1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Freeform 87"/>
          <p:cNvSpPr>
            <a:spLocks noEditPoints="1"/>
          </p:cNvSpPr>
          <p:nvPr/>
        </p:nvSpPr>
        <p:spPr bwMode="auto">
          <a:xfrm>
            <a:off x="2601287" y="5775346"/>
            <a:ext cx="452438" cy="396875"/>
          </a:xfrm>
          <a:custGeom>
            <a:avLst/>
            <a:gdLst>
              <a:gd name="T0" fmla="*/ 29 w 285"/>
              <a:gd name="T1" fmla="*/ 26 h 250"/>
              <a:gd name="T2" fmla="*/ 29 w 285"/>
              <a:gd name="T3" fmla="*/ 184 h 250"/>
              <a:gd name="T4" fmla="*/ 256 w 285"/>
              <a:gd name="T5" fmla="*/ 184 h 250"/>
              <a:gd name="T6" fmla="*/ 256 w 285"/>
              <a:gd name="T7" fmla="*/ 26 h 250"/>
              <a:gd name="T8" fmla="*/ 29 w 285"/>
              <a:gd name="T9" fmla="*/ 26 h 250"/>
              <a:gd name="T10" fmla="*/ 29 w 285"/>
              <a:gd name="T11" fmla="*/ 0 h 250"/>
              <a:gd name="T12" fmla="*/ 256 w 285"/>
              <a:gd name="T13" fmla="*/ 0 h 250"/>
              <a:gd name="T14" fmla="*/ 267 w 285"/>
              <a:gd name="T15" fmla="*/ 2 h 250"/>
              <a:gd name="T16" fmla="*/ 276 w 285"/>
              <a:gd name="T17" fmla="*/ 9 h 250"/>
              <a:gd name="T18" fmla="*/ 282 w 285"/>
              <a:gd name="T19" fmla="*/ 18 h 250"/>
              <a:gd name="T20" fmla="*/ 285 w 285"/>
              <a:gd name="T21" fmla="*/ 29 h 250"/>
              <a:gd name="T22" fmla="*/ 285 w 285"/>
              <a:gd name="T23" fmla="*/ 185 h 250"/>
              <a:gd name="T24" fmla="*/ 282 w 285"/>
              <a:gd name="T25" fmla="*/ 197 h 250"/>
              <a:gd name="T26" fmla="*/ 276 w 285"/>
              <a:gd name="T27" fmla="*/ 207 h 250"/>
              <a:gd name="T28" fmla="*/ 268 w 285"/>
              <a:gd name="T29" fmla="*/ 214 h 250"/>
              <a:gd name="T30" fmla="*/ 257 w 285"/>
              <a:gd name="T31" fmla="*/ 219 h 250"/>
              <a:gd name="T32" fmla="*/ 194 w 285"/>
              <a:gd name="T33" fmla="*/ 231 h 250"/>
              <a:gd name="T34" fmla="*/ 196 w 285"/>
              <a:gd name="T35" fmla="*/ 232 h 250"/>
              <a:gd name="T36" fmla="*/ 201 w 285"/>
              <a:gd name="T37" fmla="*/ 234 h 250"/>
              <a:gd name="T38" fmla="*/ 207 w 285"/>
              <a:gd name="T39" fmla="*/ 237 h 250"/>
              <a:gd name="T40" fmla="*/ 213 w 285"/>
              <a:gd name="T41" fmla="*/ 240 h 250"/>
              <a:gd name="T42" fmla="*/ 220 w 285"/>
              <a:gd name="T43" fmla="*/ 242 h 250"/>
              <a:gd name="T44" fmla="*/ 224 w 285"/>
              <a:gd name="T45" fmla="*/ 246 h 250"/>
              <a:gd name="T46" fmla="*/ 224 w 285"/>
              <a:gd name="T47" fmla="*/ 248 h 250"/>
              <a:gd name="T48" fmla="*/ 222 w 285"/>
              <a:gd name="T49" fmla="*/ 250 h 250"/>
              <a:gd name="T50" fmla="*/ 213 w 285"/>
              <a:gd name="T51" fmla="*/ 250 h 250"/>
              <a:gd name="T52" fmla="*/ 72 w 285"/>
              <a:gd name="T53" fmla="*/ 250 h 250"/>
              <a:gd name="T54" fmla="*/ 63 w 285"/>
              <a:gd name="T55" fmla="*/ 250 h 250"/>
              <a:gd name="T56" fmla="*/ 60 w 285"/>
              <a:gd name="T57" fmla="*/ 248 h 250"/>
              <a:gd name="T58" fmla="*/ 62 w 285"/>
              <a:gd name="T59" fmla="*/ 246 h 250"/>
              <a:gd name="T60" fmla="*/ 65 w 285"/>
              <a:gd name="T61" fmla="*/ 242 h 250"/>
              <a:gd name="T62" fmla="*/ 72 w 285"/>
              <a:gd name="T63" fmla="*/ 240 h 250"/>
              <a:gd name="T64" fmla="*/ 78 w 285"/>
              <a:gd name="T65" fmla="*/ 237 h 250"/>
              <a:gd name="T66" fmla="*/ 84 w 285"/>
              <a:gd name="T67" fmla="*/ 234 h 250"/>
              <a:gd name="T68" fmla="*/ 88 w 285"/>
              <a:gd name="T69" fmla="*/ 232 h 250"/>
              <a:gd name="T70" fmla="*/ 91 w 285"/>
              <a:gd name="T71" fmla="*/ 231 h 250"/>
              <a:gd name="T72" fmla="*/ 28 w 285"/>
              <a:gd name="T73" fmla="*/ 219 h 250"/>
              <a:gd name="T74" fmla="*/ 18 w 285"/>
              <a:gd name="T75" fmla="*/ 214 h 250"/>
              <a:gd name="T76" fmla="*/ 9 w 285"/>
              <a:gd name="T77" fmla="*/ 207 h 250"/>
              <a:gd name="T78" fmla="*/ 2 w 285"/>
              <a:gd name="T79" fmla="*/ 197 h 250"/>
              <a:gd name="T80" fmla="*/ 0 w 285"/>
              <a:gd name="T81" fmla="*/ 185 h 250"/>
              <a:gd name="T82" fmla="*/ 0 w 285"/>
              <a:gd name="T83" fmla="*/ 29 h 250"/>
              <a:gd name="T84" fmla="*/ 2 w 285"/>
              <a:gd name="T85" fmla="*/ 18 h 250"/>
              <a:gd name="T86" fmla="*/ 9 w 285"/>
              <a:gd name="T87" fmla="*/ 9 h 250"/>
              <a:gd name="T88" fmla="*/ 18 w 285"/>
              <a:gd name="T89" fmla="*/ 2 h 250"/>
              <a:gd name="T90" fmla="*/ 29 w 285"/>
              <a:gd name="T91" fmla="*/ 0 h 2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85" h="250">
                <a:moveTo>
                  <a:pt x="29" y="26"/>
                </a:moveTo>
                <a:lnTo>
                  <a:pt x="29" y="184"/>
                </a:lnTo>
                <a:lnTo>
                  <a:pt x="256" y="184"/>
                </a:lnTo>
                <a:lnTo>
                  <a:pt x="256" y="26"/>
                </a:lnTo>
                <a:lnTo>
                  <a:pt x="29" y="26"/>
                </a:lnTo>
                <a:close/>
                <a:moveTo>
                  <a:pt x="29" y="0"/>
                </a:moveTo>
                <a:lnTo>
                  <a:pt x="256" y="0"/>
                </a:lnTo>
                <a:lnTo>
                  <a:pt x="267" y="2"/>
                </a:lnTo>
                <a:lnTo>
                  <a:pt x="276" y="9"/>
                </a:lnTo>
                <a:lnTo>
                  <a:pt x="282" y="18"/>
                </a:lnTo>
                <a:lnTo>
                  <a:pt x="285" y="29"/>
                </a:lnTo>
                <a:lnTo>
                  <a:pt x="285" y="185"/>
                </a:lnTo>
                <a:lnTo>
                  <a:pt x="282" y="197"/>
                </a:lnTo>
                <a:lnTo>
                  <a:pt x="276" y="207"/>
                </a:lnTo>
                <a:lnTo>
                  <a:pt x="268" y="214"/>
                </a:lnTo>
                <a:lnTo>
                  <a:pt x="257" y="219"/>
                </a:lnTo>
                <a:lnTo>
                  <a:pt x="194" y="231"/>
                </a:lnTo>
                <a:lnTo>
                  <a:pt x="196" y="232"/>
                </a:lnTo>
                <a:lnTo>
                  <a:pt x="201" y="234"/>
                </a:lnTo>
                <a:lnTo>
                  <a:pt x="207" y="237"/>
                </a:lnTo>
                <a:lnTo>
                  <a:pt x="213" y="240"/>
                </a:lnTo>
                <a:lnTo>
                  <a:pt x="220" y="242"/>
                </a:lnTo>
                <a:lnTo>
                  <a:pt x="224" y="246"/>
                </a:lnTo>
                <a:lnTo>
                  <a:pt x="224" y="248"/>
                </a:lnTo>
                <a:lnTo>
                  <a:pt x="222" y="250"/>
                </a:lnTo>
                <a:lnTo>
                  <a:pt x="213" y="250"/>
                </a:lnTo>
                <a:lnTo>
                  <a:pt x="72" y="250"/>
                </a:lnTo>
                <a:lnTo>
                  <a:pt x="63" y="250"/>
                </a:lnTo>
                <a:lnTo>
                  <a:pt x="60" y="248"/>
                </a:lnTo>
                <a:lnTo>
                  <a:pt x="62" y="246"/>
                </a:lnTo>
                <a:lnTo>
                  <a:pt x="65" y="242"/>
                </a:lnTo>
                <a:lnTo>
                  <a:pt x="72" y="240"/>
                </a:lnTo>
                <a:lnTo>
                  <a:pt x="78" y="237"/>
                </a:lnTo>
                <a:lnTo>
                  <a:pt x="84" y="234"/>
                </a:lnTo>
                <a:lnTo>
                  <a:pt x="88" y="232"/>
                </a:lnTo>
                <a:lnTo>
                  <a:pt x="91" y="231"/>
                </a:lnTo>
                <a:lnTo>
                  <a:pt x="28" y="219"/>
                </a:lnTo>
                <a:lnTo>
                  <a:pt x="18" y="214"/>
                </a:lnTo>
                <a:lnTo>
                  <a:pt x="9" y="207"/>
                </a:lnTo>
                <a:lnTo>
                  <a:pt x="2" y="197"/>
                </a:lnTo>
                <a:lnTo>
                  <a:pt x="0" y="185"/>
                </a:lnTo>
                <a:lnTo>
                  <a:pt x="0" y="29"/>
                </a:lnTo>
                <a:lnTo>
                  <a:pt x="2" y="18"/>
                </a:lnTo>
                <a:lnTo>
                  <a:pt x="9" y="9"/>
                </a:lnTo>
                <a:lnTo>
                  <a:pt x="18" y="2"/>
                </a:lnTo>
                <a:lnTo>
                  <a:pt x="29" y="0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Rectangle 42"/>
          <p:cNvSpPr/>
          <p:nvPr/>
        </p:nvSpPr>
        <p:spPr>
          <a:xfrm>
            <a:off x="3114030" y="5778596"/>
            <a:ext cx="2307739" cy="419400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>
              <a:defRPr/>
            </a:pPr>
            <a:r>
              <a:rPr lang="en-US" sz="11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This is a sample text. Insert your desired text here. </a:t>
            </a:r>
          </a:p>
        </p:txBody>
      </p:sp>
      <p:sp>
        <p:nvSpPr>
          <p:cNvPr id="37" name="同心圆 36"/>
          <p:cNvSpPr/>
          <p:nvPr/>
        </p:nvSpPr>
        <p:spPr>
          <a:xfrm>
            <a:off x="7076794" y="3929794"/>
            <a:ext cx="1656184" cy="1656184"/>
          </a:xfrm>
          <a:prstGeom prst="donut">
            <a:avLst>
              <a:gd name="adj" fmla="val 9948"/>
            </a:avLst>
          </a:prstGeom>
          <a:solidFill>
            <a:srgbClr val="FF9528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6795123" y="4173363"/>
            <a:ext cx="2219526" cy="1169049"/>
            <a:chOff x="611560" y="2370062"/>
            <a:chExt cx="2219526" cy="1169049"/>
          </a:xfrm>
        </p:grpSpPr>
        <p:sp>
          <p:nvSpPr>
            <p:cNvPr id="43" name="椭圆 42"/>
            <p:cNvSpPr/>
            <p:nvPr/>
          </p:nvSpPr>
          <p:spPr>
            <a:xfrm>
              <a:off x="2051720" y="2564904"/>
              <a:ext cx="779366" cy="779366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9525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27000" dist="635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>
              <a:off x="611560" y="2564904"/>
              <a:ext cx="779366" cy="779366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9525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27000" dist="635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>
              <a:off x="1136798" y="2370062"/>
              <a:ext cx="1169049" cy="1169049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9525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27000" dist="635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9" name="TextBox 38"/>
          <p:cNvSpPr txBox="1"/>
          <p:nvPr/>
        </p:nvSpPr>
        <p:spPr>
          <a:xfrm>
            <a:off x="7574489" y="4376904"/>
            <a:ext cx="6607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01</a:t>
            </a:r>
            <a:endParaRPr lang="zh-CN" altLang="en-US" sz="2400" b="1" dirty="0">
              <a:solidFill>
                <a:schemeClr val="tx1">
                  <a:lumMod val="50000"/>
                  <a:lumOff val="50000"/>
                </a:schemeClr>
              </a:solid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7320362" y="4754860"/>
            <a:ext cx="1169049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CN" sz="1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TEXT  </a:t>
            </a:r>
            <a:endParaRPr lang="zh-CN" altLang="en-US" sz="1200" b="1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Freeform 87"/>
          <p:cNvSpPr>
            <a:spLocks noEditPoints="1"/>
          </p:cNvSpPr>
          <p:nvPr/>
        </p:nvSpPr>
        <p:spPr bwMode="auto">
          <a:xfrm>
            <a:off x="6672064" y="5775346"/>
            <a:ext cx="452438" cy="396875"/>
          </a:xfrm>
          <a:custGeom>
            <a:avLst/>
            <a:gdLst>
              <a:gd name="T0" fmla="*/ 29 w 285"/>
              <a:gd name="T1" fmla="*/ 26 h 250"/>
              <a:gd name="T2" fmla="*/ 29 w 285"/>
              <a:gd name="T3" fmla="*/ 184 h 250"/>
              <a:gd name="T4" fmla="*/ 256 w 285"/>
              <a:gd name="T5" fmla="*/ 184 h 250"/>
              <a:gd name="T6" fmla="*/ 256 w 285"/>
              <a:gd name="T7" fmla="*/ 26 h 250"/>
              <a:gd name="T8" fmla="*/ 29 w 285"/>
              <a:gd name="T9" fmla="*/ 26 h 250"/>
              <a:gd name="T10" fmla="*/ 29 w 285"/>
              <a:gd name="T11" fmla="*/ 0 h 250"/>
              <a:gd name="T12" fmla="*/ 256 w 285"/>
              <a:gd name="T13" fmla="*/ 0 h 250"/>
              <a:gd name="T14" fmla="*/ 267 w 285"/>
              <a:gd name="T15" fmla="*/ 2 h 250"/>
              <a:gd name="T16" fmla="*/ 276 w 285"/>
              <a:gd name="T17" fmla="*/ 9 h 250"/>
              <a:gd name="T18" fmla="*/ 282 w 285"/>
              <a:gd name="T19" fmla="*/ 18 h 250"/>
              <a:gd name="T20" fmla="*/ 285 w 285"/>
              <a:gd name="T21" fmla="*/ 29 h 250"/>
              <a:gd name="T22" fmla="*/ 285 w 285"/>
              <a:gd name="T23" fmla="*/ 185 h 250"/>
              <a:gd name="T24" fmla="*/ 282 w 285"/>
              <a:gd name="T25" fmla="*/ 197 h 250"/>
              <a:gd name="T26" fmla="*/ 276 w 285"/>
              <a:gd name="T27" fmla="*/ 207 h 250"/>
              <a:gd name="T28" fmla="*/ 268 w 285"/>
              <a:gd name="T29" fmla="*/ 214 h 250"/>
              <a:gd name="T30" fmla="*/ 257 w 285"/>
              <a:gd name="T31" fmla="*/ 219 h 250"/>
              <a:gd name="T32" fmla="*/ 194 w 285"/>
              <a:gd name="T33" fmla="*/ 231 h 250"/>
              <a:gd name="T34" fmla="*/ 196 w 285"/>
              <a:gd name="T35" fmla="*/ 232 h 250"/>
              <a:gd name="T36" fmla="*/ 201 w 285"/>
              <a:gd name="T37" fmla="*/ 234 h 250"/>
              <a:gd name="T38" fmla="*/ 207 w 285"/>
              <a:gd name="T39" fmla="*/ 237 h 250"/>
              <a:gd name="T40" fmla="*/ 213 w 285"/>
              <a:gd name="T41" fmla="*/ 240 h 250"/>
              <a:gd name="T42" fmla="*/ 220 w 285"/>
              <a:gd name="T43" fmla="*/ 242 h 250"/>
              <a:gd name="T44" fmla="*/ 224 w 285"/>
              <a:gd name="T45" fmla="*/ 246 h 250"/>
              <a:gd name="T46" fmla="*/ 224 w 285"/>
              <a:gd name="T47" fmla="*/ 248 h 250"/>
              <a:gd name="T48" fmla="*/ 222 w 285"/>
              <a:gd name="T49" fmla="*/ 250 h 250"/>
              <a:gd name="T50" fmla="*/ 213 w 285"/>
              <a:gd name="T51" fmla="*/ 250 h 250"/>
              <a:gd name="T52" fmla="*/ 72 w 285"/>
              <a:gd name="T53" fmla="*/ 250 h 250"/>
              <a:gd name="T54" fmla="*/ 63 w 285"/>
              <a:gd name="T55" fmla="*/ 250 h 250"/>
              <a:gd name="T56" fmla="*/ 60 w 285"/>
              <a:gd name="T57" fmla="*/ 248 h 250"/>
              <a:gd name="T58" fmla="*/ 62 w 285"/>
              <a:gd name="T59" fmla="*/ 246 h 250"/>
              <a:gd name="T60" fmla="*/ 65 w 285"/>
              <a:gd name="T61" fmla="*/ 242 h 250"/>
              <a:gd name="T62" fmla="*/ 72 w 285"/>
              <a:gd name="T63" fmla="*/ 240 h 250"/>
              <a:gd name="T64" fmla="*/ 78 w 285"/>
              <a:gd name="T65" fmla="*/ 237 h 250"/>
              <a:gd name="T66" fmla="*/ 84 w 285"/>
              <a:gd name="T67" fmla="*/ 234 h 250"/>
              <a:gd name="T68" fmla="*/ 88 w 285"/>
              <a:gd name="T69" fmla="*/ 232 h 250"/>
              <a:gd name="T70" fmla="*/ 91 w 285"/>
              <a:gd name="T71" fmla="*/ 231 h 250"/>
              <a:gd name="T72" fmla="*/ 28 w 285"/>
              <a:gd name="T73" fmla="*/ 219 h 250"/>
              <a:gd name="T74" fmla="*/ 18 w 285"/>
              <a:gd name="T75" fmla="*/ 214 h 250"/>
              <a:gd name="T76" fmla="*/ 9 w 285"/>
              <a:gd name="T77" fmla="*/ 207 h 250"/>
              <a:gd name="T78" fmla="*/ 2 w 285"/>
              <a:gd name="T79" fmla="*/ 197 h 250"/>
              <a:gd name="T80" fmla="*/ 0 w 285"/>
              <a:gd name="T81" fmla="*/ 185 h 250"/>
              <a:gd name="T82" fmla="*/ 0 w 285"/>
              <a:gd name="T83" fmla="*/ 29 h 250"/>
              <a:gd name="T84" fmla="*/ 2 w 285"/>
              <a:gd name="T85" fmla="*/ 18 h 250"/>
              <a:gd name="T86" fmla="*/ 9 w 285"/>
              <a:gd name="T87" fmla="*/ 9 h 250"/>
              <a:gd name="T88" fmla="*/ 18 w 285"/>
              <a:gd name="T89" fmla="*/ 2 h 250"/>
              <a:gd name="T90" fmla="*/ 29 w 285"/>
              <a:gd name="T91" fmla="*/ 0 h 2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85" h="250">
                <a:moveTo>
                  <a:pt x="29" y="26"/>
                </a:moveTo>
                <a:lnTo>
                  <a:pt x="29" y="184"/>
                </a:lnTo>
                <a:lnTo>
                  <a:pt x="256" y="184"/>
                </a:lnTo>
                <a:lnTo>
                  <a:pt x="256" y="26"/>
                </a:lnTo>
                <a:lnTo>
                  <a:pt x="29" y="26"/>
                </a:lnTo>
                <a:close/>
                <a:moveTo>
                  <a:pt x="29" y="0"/>
                </a:moveTo>
                <a:lnTo>
                  <a:pt x="256" y="0"/>
                </a:lnTo>
                <a:lnTo>
                  <a:pt x="267" y="2"/>
                </a:lnTo>
                <a:lnTo>
                  <a:pt x="276" y="9"/>
                </a:lnTo>
                <a:lnTo>
                  <a:pt x="282" y="18"/>
                </a:lnTo>
                <a:lnTo>
                  <a:pt x="285" y="29"/>
                </a:lnTo>
                <a:lnTo>
                  <a:pt x="285" y="185"/>
                </a:lnTo>
                <a:lnTo>
                  <a:pt x="282" y="197"/>
                </a:lnTo>
                <a:lnTo>
                  <a:pt x="276" y="207"/>
                </a:lnTo>
                <a:lnTo>
                  <a:pt x="268" y="214"/>
                </a:lnTo>
                <a:lnTo>
                  <a:pt x="257" y="219"/>
                </a:lnTo>
                <a:lnTo>
                  <a:pt x="194" y="231"/>
                </a:lnTo>
                <a:lnTo>
                  <a:pt x="196" y="232"/>
                </a:lnTo>
                <a:lnTo>
                  <a:pt x="201" y="234"/>
                </a:lnTo>
                <a:lnTo>
                  <a:pt x="207" y="237"/>
                </a:lnTo>
                <a:lnTo>
                  <a:pt x="213" y="240"/>
                </a:lnTo>
                <a:lnTo>
                  <a:pt x="220" y="242"/>
                </a:lnTo>
                <a:lnTo>
                  <a:pt x="224" y="246"/>
                </a:lnTo>
                <a:lnTo>
                  <a:pt x="224" y="248"/>
                </a:lnTo>
                <a:lnTo>
                  <a:pt x="222" y="250"/>
                </a:lnTo>
                <a:lnTo>
                  <a:pt x="213" y="250"/>
                </a:lnTo>
                <a:lnTo>
                  <a:pt x="72" y="250"/>
                </a:lnTo>
                <a:lnTo>
                  <a:pt x="63" y="250"/>
                </a:lnTo>
                <a:lnTo>
                  <a:pt x="60" y="248"/>
                </a:lnTo>
                <a:lnTo>
                  <a:pt x="62" y="246"/>
                </a:lnTo>
                <a:lnTo>
                  <a:pt x="65" y="242"/>
                </a:lnTo>
                <a:lnTo>
                  <a:pt x="72" y="240"/>
                </a:lnTo>
                <a:lnTo>
                  <a:pt x="78" y="237"/>
                </a:lnTo>
                <a:lnTo>
                  <a:pt x="84" y="234"/>
                </a:lnTo>
                <a:lnTo>
                  <a:pt x="88" y="232"/>
                </a:lnTo>
                <a:lnTo>
                  <a:pt x="91" y="231"/>
                </a:lnTo>
                <a:lnTo>
                  <a:pt x="28" y="219"/>
                </a:lnTo>
                <a:lnTo>
                  <a:pt x="18" y="214"/>
                </a:lnTo>
                <a:lnTo>
                  <a:pt x="9" y="207"/>
                </a:lnTo>
                <a:lnTo>
                  <a:pt x="2" y="197"/>
                </a:lnTo>
                <a:lnTo>
                  <a:pt x="0" y="185"/>
                </a:lnTo>
                <a:lnTo>
                  <a:pt x="0" y="29"/>
                </a:lnTo>
                <a:lnTo>
                  <a:pt x="2" y="18"/>
                </a:lnTo>
                <a:lnTo>
                  <a:pt x="9" y="9"/>
                </a:lnTo>
                <a:lnTo>
                  <a:pt x="18" y="2"/>
                </a:lnTo>
                <a:lnTo>
                  <a:pt x="29" y="0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" name="Rectangle 42"/>
          <p:cNvSpPr/>
          <p:nvPr/>
        </p:nvSpPr>
        <p:spPr>
          <a:xfrm>
            <a:off x="7184807" y="5778596"/>
            <a:ext cx="2307739" cy="419400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>
              <a:defRPr/>
            </a:pPr>
            <a:r>
              <a:rPr lang="en-US" sz="11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This is a sample text. Insert your desired text here. </a:t>
            </a:r>
          </a:p>
        </p:txBody>
      </p:sp>
    </p:spTree>
    <p:extLst>
      <p:ext uri="{BB962C8B-B14F-4D97-AF65-F5344CB8AC3E}">
        <p14:creationId xmlns:p14="http://schemas.microsoft.com/office/powerpoint/2010/main" val="3058511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1919289" y="1196752"/>
            <a:ext cx="8353425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81200" y="274638"/>
            <a:ext cx="8229600" cy="922114"/>
          </a:xfrm>
        </p:spPr>
        <p:txBody>
          <a:bodyPr>
            <a:normAutofit/>
          </a:bodyPr>
          <a:lstStyle/>
          <a:p>
            <a:pPr algn="l"/>
            <a:r>
              <a:rPr lang="en-US" altLang="zh-CN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 TO </a:t>
            </a:r>
            <a:r>
              <a:rPr lang="en-US" altLang="zh-CN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 TITLE IN HERE 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" name="Freeform 134"/>
          <p:cNvSpPr>
            <a:spLocks/>
          </p:cNvSpPr>
          <p:nvPr/>
        </p:nvSpPr>
        <p:spPr bwMode="auto">
          <a:xfrm>
            <a:off x="2639616" y="1955124"/>
            <a:ext cx="1224136" cy="1706179"/>
          </a:xfrm>
          <a:custGeom>
            <a:avLst/>
            <a:gdLst>
              <a:gd name="T0" fmla="*/ 64 w 193"/>
              <a:gd name="T1" fmla="*/ 3 h 269"/>
              <a:gd name="T2" fmla="*/ 192 w 193"/>
              <a:gd name="T3" fmla="*/ 69 h 269"/>
              <a:gd name="T4" fmla="*/ 193 w 193"/>
              <a:gd name="T5" fmla="*/ 75 h 269"/>
              <a:gd name="T6" fmla="*/ 193 w 193"/>
              <a:gd name="T7" fmla="*/ 235 h 269"/>
              <a:gd name="T8" fmla="*/ 187 w 193"/>
              <a:gd name="T9" fmla="*/ 240 h 269"/>
              <a:gd name="T10" fmla="*/ 181 w 193"/>
              <a:gd name="T11" fmla="*/ 241 h 269"/>
              <a:gd name="T12" fmla="*/ 174 w 193"/>
              <a:gd name="T13" fmla="*/ 239 h 269"/>
              <a:gd name="T14" fmla="*/ 170 w 193"/>
              <a:gd name="T15" fmla="*/ 235 h 269"/>
              <a:gd name="T16" fmla="*/ 170 w 193"/>
              <a:gd name="T17" fmla="*/ 139 h 269"/>
              <a:gd name="T18" fmla="*/ 170 w 193"/>
              <a:gd name="T19" fmla="*/ 103 h 269"/>
              <a:gd name="T20" fmla="*/ 170 w 193"/>
              <a:gd name="T21" fmla="*/ 86 h 269"/>
              <a:gd name="T22" fmla="*/ 169 w 193"/>
              <a:gd name="T23" fmla="*/ 83 h 269"/>
              <a:gd name="T24" fmla="*/ 166 w 193"/>
              <a:gd name="T25" fmla="*/ 81 h 269"/>
              <a:gd name="T26" fmla="*/ 154 w 193"/>
              <a:gd name="T27" fmla="*/ 75 h 269"/>
              <a:gd name="T28" fmla="*/ 125 w 193"/>
              <a:gd name="T29" fmla="*/ 59 h 269"/>
              <a:gd name="T30" fmla="*/ 93 w 193"/>
              <a:gd name="T31" fmla="*/ 42 h 269"/>
              <a:gd name="T32" fmla="*/ 65 w 193"/>
              <a:gd name="T33" fmla="*/ 27 h 269"/>
              <a:gd name="T34" fmla="*/ 55 w 193"/>
              <a:gd name="T35" fmla="*/ 21 h 269"/>
              <a:gd name="T36" fmla="*/ 50 w 193"/>
              <a:gd name="T37" fmla="*/ 21 h 269"/>
              <a:gd name="T38" fmla="*/ 41 w 193"/>
              <a:gd name="T39" fmla="*/ 22 h 269"/>
              <a:gd name="T40" fmla="*/ 29 w 193"/>
              <a:gd name="T41" fmla="*/ 27 h 269"/>
              <a:gd name="T42" fmla="*/ 22 w 193"/>
              <a:gd name="T43" fmla="*/ 33 h 269"/>
              <a:gd name="T44" fmla="*/ 133 w 193"/>
              <a:gd name="T45" fmla="*/ 100 h 269"/>
              <a:gd name="T46" fmla="*/ 138 w 193"/>
              <a:gd name="T47" fmla="*/ 104 h 269"/>
              <a:gd name="T48" fmla="*/ 138 w 193"/>
              <a:gd name="T49" fmla="*/ 260 h 269"/>
              <a:gd name="T50" fmla="*/ 136 w 193"/>
              <a:gd name="T51" fmla="*/ 265 h 269"/>
              <a:gd name="T52" fmla="*/ 131 w 193"/>
              <a:gd name="T53" fmla="*/ 268 h 269"/>
              <a:gd name="T54" fmla="*/ 125 w 193"/>
              <a:gd name="T55" fmla="*/ 268 h 269"/>
              <a:gd name="T56" fmla="*/ 119 w 193"/>
              <a:gd name="T57" fmla="*/ 265 h 269"/>
              <a:gd name="T58" fmla="*/ 98 w 193"/>
              <a:gd name="T59" fmla="*/ 251 h 269"/>
              <a:gd name="T60" fmla="*/ 68 w 193"/>
              <a:gd name="T61" fmla="*/ 232 h 269"/>
              <a:gd name="T62" fmla="*/ 36 w 193"/>
              <a:gd name="T63" fmla="*/ 213 h 269"/>
              <a:gd name="T64" fmla="*/ 14 w 193"/>
              <a:gd name="T65" fmla="*/ 199 h 269"/>
              <a:gd name="T66" fmla="*/ 6 w 193"/>
              <a:gd name="T67" fmla="*/ 194 h 269"/>
              <a:gd name="T68" fmla="*/ 2 w 193"/>
              <a:gd name="T69" fmla="*/ 189 h 269"/>
              <a:gd name="T70" fmla="*/ 0 w 193"/>
              <a:gd name="T71" fmla="*/ 41 h 269"/>
              <a:gd name="T72" fmla="*/ 0 w 193"/>
              <a:gd name="T73" fmla="*/ 36 h 269"/>
              <a:gd name="T74" fmla="*/ 4 w 193"/>
              <a:gd name="T75" fmla="*/ 27 h 269"/>
              <a:gd name="T76" fmla="*/ 20 w 193"/>
              <a:gd name="T77" fmla="*/ 12 h 269"/>
              <a:gd name="T78" fmla="*/ 43 w 193"/>
              <a:gd name="T79" fmla="*/ 1 h 2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93" h="269">
                <a:moveTo>
                  <a:pt x="55" y="0"/>
                </a:moveTo>
                <a:lnTo>
                  <a:pt x="64" y="3"/>
                </a:lnTo>
                <a:lnTo>
                  <a:pt x="190" y="67"/>
                </a:lnTo>
                <a:lnTo>
                  <a:pt x="192" y="69"/>
                </a:lnTo>
                <a:lnTo>
                  <a:pt x="193" y="72"/>
                </a:lnTo>
                <a:lnTo>
                  <a:pt x="193" y="75"/>
                </a:lnTo>
                <a:lnTo>
                  <a:pt x="193" y="231"/>
                </a:lnTo>
                <a:lnTo>
                  <a:pt x="193" y="235"/>
                </a:lnTo>
                <a:lnTo>
                  <a:pt x="191" y="239"/>
                </a:lnTo>
                <a:lnTo>
                  <a:pt x="187" y="240"/>
                </a:lnTo>
                <a:lnTo>
                  <a:pt x="183" y="241"/>
                </a:lnTo>
                <a:lnTo>
                  <a:pt x="181" y="241"/>
                </a:lnTo>
                <a:lnTo>
                  <a:pt x="177" y="240"/>
                </a:lnTo>
                <a:lnTo>
                  <a:pt x="174" y="239"/>
                </a:lnTo>
                <a:lnTo>
                  <a:pt x="172" y="237"/>
                </a:lnTo>
                <a:lnTo>
                  <a:pt x="170" y="235"/>
                </a:lnTo>
                <a:lnTo>
                  <a:pt x="170" y="231"/>
                </a:lnTo>
                <a:lnTo>
                  <a:pt x="170" y="139"/>
                </a:lnTo>
                <a:lnTo>
                  <a:pt x="170" y="119"/>
                </a:lnTo>
                <a:lnTo>
                  <a:pt x="170" y="103"/>
                </a:lnTo>
                <a:lnTo>
                  <a:pt x="170" y="91"/>
                </a:lnTo>
                <a:lnTo>
                  <a:pt x="170" y="86"/>
                </a:lnTo>
                <a:lnTo>
                  <a:pt x="170" y="85"/>
                </a:lnTo>
                <a:lnTo>
                  <a:pt x="169" y="83"/>
                </a:lnTo>
                <a:lnTo>
                  <a:pt x="169" y="82"/>
                </a:lnTo>
                <a:lnTo>
                  <a:pt x="166" y="81"/>
                </a:lnTo>
                <a:lnTo>
                  <a:pt x="163" y="80"/>
                </a:lnTo>
                <a:lnTo>
                  <a:pt x="154" y="75"/>
                </a:lnTo>
                <a:lnTo>
                  <a:pt x="141" y="68"/>
                </a:lnTo>
                <a:lnTo>
                  <a:pt x="125" y="59"/>
                </a:lnTo>
                <a:lnTo>
                  <a:pt x="109" y="50"/>
                </a:lnTo>
                <a:lnTo>
                  <a:pt x="93" y="42"/>
                </a:lnTo>
                <a:lnTo>
                  <a:pt x="78" y="33"/>
                </a:lnTo>
                <a:lnTo>
                  <a:pt x="65" y="27"/>
                </a:lnTo>
                <a:lnTo>
                  <a:pt x="57" y="23"/>
                </a:lnTo>
                <a:lnTo>
                  <a:pt x="55" y="21"/>
                </a:lnTo>
                <a:lnTo>
                  <a:pt x="52" y="21"/>
                </a:lnTo>
                <a:lnTo>
                  <a:pt x="50" y="21"/>
                </a:lnTo>
                <a:lnTo>
                  <a:pt x="46" y="21"/>
                </a:lnTo>
                <a:lnTo>
                  <a:pt x="41" y="22"/>
                </a:lnTo>
                <a:lnTo>
                  <a:pt x="36" y="23"/>
                </a:lnTo>
                <a:lnTo>
                  <a:pt x="29" y="27"/>
                </a:lnTo>
                <a:lnTo>
                  <a:pt x="25" y="31"/>
                </a:lnTo>
                <a:lnTo>
                  <a:pt x="22" y="33"/>
                </a:lnTo>
                <a:lnTo>
                  <a:pt x="20" y="36"/>
                </a:lnTo>
                <a:lnTo>
                  <a:pt x="133" y="100"/>
                </a:lnTo>
                <a:lnTo>
                  <a:pt x="136" y="101"/>
                </a:lnTo>
                <a:lnTo>
                  <a:pt x="138" y="104"/>
                </a:lnTo>
                <a:lnTo>
                  <a:pt x="138" y="108"/>
                </a:lnTo>
                <a:lnTo>
                  <a:pt x="138" y="260"/>
                </a:lnTo>
                <a:lnTo>
                  <a:pt x="138" y="263"/>
                </a:lnTo>
                <a:lnTo>
                  <a:pt x="136" y="265"/>
                </a:lnTo>
                <a:lnTo>
                  <a:pt x="133" y="268"/>
                </a:lnTo>
                <a:lnTo>
                  <a:pt x="131" y="268"/>
                </a:lnTo>
                <a:lnTo>
                  <a:pt x="128" y="269"/>
                </a:lnTo>
                <a:lnTo>
                  <a:pt x="125" y="268"/>
                </a:lnTo>
                <a:lnTo>
                  <a:pt x="123" y="268"/>
                </a:lnTo>
                <a:lnTo>
                  <a:pt x="119" y="265"/>
                </a:lnTo>
                <a:lnTo>
                  <a:pt x="111" y="260"/>
                </a:lnTo>
                <a:lnTo>
                  <a:pt x="98" y="251"/>
                </a:lnTo>
                <a:lnTo>
                  <a:pt x="83" y="242"/>
                </a:lnTo>
                <a:lnTo>
                  <a:pt x="68" y="232"/>
                </a:lnTo>
                <a:lnTo>
                  <a:pt x="51" y="222"/>
                </a:lnTo>
                <a:lnTo>
                  <a:pt x="36" y="213"/>
                </a:lnTo>
                <a:lnTo>
                  <a:pt x="23" y="205"/>
                </a:lnTo>
                <a:lnTo>
                  <a:pt x="14" y="199"/>
                </a:lnTo>
                <a:lnTo>
                  <a:pt x="9" y="196"/>
                </a:lnTo>
                <a:lnTo>
                  <a:pt x="6" y="194"/>
                </a:lnTo>
                <a:lnTo>
                  <a:pt x="4" y="191"/>
                </a:lnTo>
                <a:lnTo>
                  <a:pt x="2" y="189"/>
                </a:lnTo>
                <a:lnTo>
                  <a:pt x="1" y="186"/>
                </a:lnTo>
                <a:lnTo>
                  <a:pt x="0" y="41"/>
                </a:lnTo>
                <a:lnTo>
                  <a:pt x="0" y="39"/>
                </a:lnTo>
                <a:lnTo>
                  <a:pt x="0" y="36"/>
                </a:lnTo>
                <a:lnTo>
                  <a:pt x="1" y="31"/>
                </a:lnTo>
                <a:lnTo>
                  <a:pt x="4" y="27"/>
                </a:lnTo>
                <a:lnTo>
                  <a:pt x="10" y="19"/>
                </a:lnTo>
                <a:lnTo>
                  <a:pt x="20" y="12"/>
                </a:lnTo>
                <a:lnTo>
                  <a:pt x="31" y="5"/>
                </a:lnTo>
                <a:lnTo>
                  <a:pt x="43" y="1"/>
                </a:lnTo>
                <a:lnTo>
                  <a:pt x="55" y="0"/>
                </a:lnTo>
                <a:close/>
              </a:path>
            </a:pathLst>
          </a:custGeom>
          <a:solidFill>
            <a:srgbClr val="37AEF4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Rectangle 42"/>
          <p:cNvSpPr/>
          <p:nvPr/>
        </p:nvSpPr>
        <p:spPr>
          <a:xfrm flipH="1">
            <a:off x="2236035" y="2632674"/>
            <a:ext cx="1699725" cy="568582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>
            <a:scene3d>
              <a:camera prst="isometricOffAxis1Left"/>
              <a:lightRig rig="threePt" dir="t"/>
            </a:scene3d>
          </a:bodyPr>
          <a:lstStyle/>
          <a:p>
            <a:pPr algn="ctr"/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TEXT </a:t>
            </a:r>
            <a:endParaRPr lang="zh-CN" altLang="en-US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ectangle 42"/>
          <p:cNvSpPr/>
          <p:nvPr/>
        </p:nvSpPr>
        <p:spPr>
          <a:xfrm flipH="1">
            <a:off x="2495600" y="4086487"/>
            <a:ext cx="1677212" cy="327635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r>
              <a:rPr lang="en-US" altLang="zh-CN" sz="1400" b="1" dirty="0">
                <a:solidFill>
                  <a:srgbClr val="37AEF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TEXT </a:t>
            </a:r>
            <a:endParaRPr lang="zh-CN" altLang="en-US" sz="1400" b="1" dirty="0">
              <a:solidFill>
                <a:srgbClr val="37AEF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652686" y="4004871"/>
            <a:ext cx="72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rgbClr val="37AEF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80%</a:t>
            </a:r>
            <a:endParaRPr lang="zh-CN" altLang="en-US" b="1" dirty="0">
              <a:solidFill>
                <a:srgbClr val="37AEF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Rectangle 42"/>
          <p:cNvSpPr/>
          <p:nvPr/>
        </p:nvSpPr>
        <p:spPr>
          <a:xfrm flipH="1">
            <a:off x="2495600" y="4630146"/>
            <a:ext cx="2088232" cy="815079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>
              <a:defRPr/>
            </a:pPr>
            <a:r>
              <a:rPr lang="en-US" sz="12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This is a sample text. Insert your desired text here. Again, this is a dummy text, enter your own text here. </a:t>
            </a:r>
          </a:p>
        </p:txBody>
      </p:sp>
      <p:cxnSp>
        <p:nvCxnSpPr>
          <p:cNvPr id="10" name="直接连接符 9"/>
          <p:cNvCxnSpPr/>
          <p:nvPr/>
        </p:nvCxnSpPr>
        <p:spPr>
          <a:xfrm flipV="1">
            <a:off x="2495600" y="4437112"/>
            <a:ext cx="2088232" cy="1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1" name="图表 10"/>
          <p:cNvGraphicFramePr/>
          <p:nvPr>
            <p:extLst>
              <p:ext uri="{D42A27DB-BD31-4B8C-83A1-F6EECF244321}">
                <p14:modId xmlns:p14="http://schemas.microsoft.com/office/powerpoint/2010/main" val="565625410"/>
              </p:ext>
            </p:extLst>
          </p:nvPr>
        </p:nvGraphicFramePr>
        <p:xfrm>
          <a:off x="695400" y="3661302"/>
          <a:ext cx="8616788" cy="23920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3" name="Freeform 134"/>
          <p:cNvSpPr>
            <a:spLocks/>
          </p:cNvSpPr>
          <p:nvPr/>
        </p:nvSpPr>
        <p:spPr bwMode="auto">
          <a:xfrm>
            <a:off x="5375920" y="1955124"/>
            <a:ext cx="1224136" cy="1706179"/>
          </a:xfrm>
          <a:custGeom>
            <a:avLst/>
            <a:gdLst>
              <a:gd name="T0" fmla="*/ 64 w 193"/>
              <a:gd name="T1" fmla="*/ 3 h 269"/>
              <a:gd name="T2" fmla="*/ 192 w 193"/>
              <a:gd name="T3" fmla="*/ 69 h 269"/>
              <a:gd name="T4" fmla="*/ 193 w 193"/>
              <a:gd name="T5" fmla="*/ 75 h 269"/>
              <a:gd name="T6" fmla="*/ 193 w 193"/>
              <a:gd name="T7" fmla="*/ 235 h 269"/>
              <a:gd name="T8" fmla="*/ 187 w 193"/>
              <a:gd name="T9" fmla="*/ 240 h 269"/>
              <a:gd name="T10" fmla="*/ 181 w 193"/>
              <a:gd name="T11" fmla="*/ 241 h 269"/>
              <a:gd name="T12" fmla="*/ 174 w 193"/>
              <a:gd name="T13" fmla="*/ 239 h 269"/>
              <a:gd name="T14" fmla="*/ 170 w 193"/>
              <a:gd name="T15" fmla="*/ 235 h 269"/>
              <a:gd name="T16" fmla="*/ 170 w 193"/>
              <a:gd name="T17" fmla="*/ 139 h 269"/>
              <a:gd name="T18" fmla="*/ 170 w 193"/>
              <a:gd name="T19" fmla="*/ 103 h 269"/>
              <a:gd name="T20" fmla="*/ 170 w 193"/>
              <a:gd name="T21" fmla="*/ 86 h 269"/>
              <a:gd name="T22" fmla="*/ 169 w 193"/>
              <a:gd name="T23" fmla="*/ 83 h 269"/>
              <a:gd name="T24" fmla="*/ 166 w 193"/>
              <a:gd name="T25" fmla="*/ 81 h 269"/>
              <a:gd name="T26" fmla="*/ 154 w 193"/>
              <a:gd name="T27" fmla="*/ 75 h 269"/>
              <a:gd name="T28" fmla="*/ 125 w 193"/>
              <a:gd name="T29" fmla="*/ 59 h 269"/>
              <a:gd name="T30" fmla="*/ 93 w 193"/>
              <a:gd name="T31" fmla="*/ 42 h 269"/>
              <a:gd name="T32" fmla="*/ 65 w 193"/>
              <a:gd name="T33" fmla="*/ 27 h 269"/>
              <a:gd name="T34" fmla="*/ 55 w 193"/>
              <a:gd name="T35" fmla="*/ 21 h 269"/>
              <a:gd name="T36" fmla="*/ 50 w 193"/>
              <a:gd name="T37" fmla="*/ 21 h 269"/>
              <a:gd name="T38" fmla="*/ 41 w 193"/>
              <a:gd name="T39" fmla="*/ 22 h 269"/>
              <a:gd name="T40" fmla="*/ 29 w 193"/>
              <a:gd name="T41" fmla="*/ 27 h 269"/>
              <a:gd name="T42" fmla="*/ 22 w 193"/>
              <a:gd name="T43" fmla="*/ 33 h 269"/>
              <a:gd name="T44" fmla="*/ 133 w 193"/>
              <a:gd name="T45" fmla="*/ 100 h 269"/>
              <a:gd name="T46" fmla="*/ 138 w 193"/>
              <a:gd name="T47" fmla="*/ 104 h 269"/>
              <a:gd name="T48" fmla="*/ 138 w 193"/>
              <a:gd name="T49" fmla="*/ 260 h 269"/>
              <a:gd name="T50" fmla="*/ 136 w 193"/>
              <a:gd name="T51" fmla="*/ 265 h 269"/>
              <a:gd name="T52" fmla="*/ 131 w 193"/>
              <a:gd name="T53" fmla="*/ 268 h 269"/>
              <a:gd name="T54" fmla="*/ 125 w 193"/>
              <a:gd name="T55" fmla="*/ 268 h 269"/>
              <a:gd name="T56" fmla="*/ 119 w 193"/>
              <a:gd name="T57" fmla="*/ 265 h 269"/>
              <a:gd name="T58" fmla="*/ 98 w 193"/>
              <a:gd name="T59" fmla="*/ 251 h 269"/>
              <a:gd name="T60" fmla="*/ 68 w 193"/>
              <a:gd name="T61" fmla="*/ 232 h 269"/>
              <a:gd name="T62" fmla="*/ 36 w 193"/>
              <a:gd name="T63" fmla="*/ 213 h 269"/>
              <a:gd name="T64" fmla="*/ 14 w 193"/>
              <a:gd name="T65" fmla="*/ 199 h 269"/>
              <a:gd name="T66" fmla="*/ 6 w 193"/>
              <a:gd name="T67" fmla="*/ 194 h 269"/>
              <a:gd name="T68" fmla="*/ 2 w 193"/>
              <a:gd name="T69" fmla="*/ 189 h 269"/>
              <a:gd name="T70" fmla="*/ 0 w 193"/>
              <a:gd name="T71" fmla="*/ 41 h 269"/>
              <a:gd name="T72" fmla="*/ 0 w 193"/>
              <a:gd name="T73" fmla="*/ 36 h 269"/>
              <a:gd name="T74" fmla="*/ 4 w 193"/>
              <a:gd name="T75" fmla="*/ 27 h 269"/>
              <a:gd name="T76" fmla="*/ 20 w 193"/>
              <a:gd name="T77" fmla="*/ 12 h 269"/>
              <a:gd name="T78" fmla="*/ 43 w 193"/>
              <a:gd name="T79" fmla="*/ 1 h 2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93" h="269">
                <a:moveTo>
                  <a:pt x="55" y="0"/>
                </a:moveTo>
                <a:lnTo>
                  <a:pt x="64" y="3"/>
                </a:lnTo>
                <a:lnTo>
                  <a:pt x="190" y="67"/>
                </a:lnTo>
                <a:lnTo>
                  <a:pt x="192" y="69"/>
                </a:lnTo>
                <a:lnTo>
                  <a:pt x="193" y="72"/>
                </a:lnTo>
                <a:lnTo>
                  <a:pt x="193" y="75"/>
                </a:lnTo>
                <a:lnTo>
                  <a:pt x="193" y="231"/>
                </a:lnTo>
                <a:lnTo>
                  <a:pt x="193" y="235"/>
                </a:lnTo>
                <a:lnTo>
                  <a:pt x="191" y="239"/>
                </a:lnTo>
                <a:lnTo>
                  <a:pt x="187" y="240"/>
                </a:lnTo>
                <a:lnTo>
                  <a:pt x="183" y="241"/>
                </a:lnTo>
                <a:lnTo>
                  <a:pt x="181" y="241"/>
                </a:lnTo>
                <a:lnTo>
                  <a:pt x="177" y="240"/>
                </a:lnTo>
                <a:lnTo>
                  <a:pt x="174" y="239"/>
                </a:lnTo>
                <a:lnTo>
                  <a:pt x="172" y="237"/>
                </a:lnTo>
                <a:lnTo>
                  <a:pt x="170" y="235"/>
                </a:lnTo>
                <a:lnTo>
                  <a:pt x="170" y="231"/>
                </a:lnTo>
                <a:lnTo>
                  <a:pt x="170" y="139"/>
                </a:lnTo>
                <a:lnTo>
                  <a:pt x="170" y="119"/>
                </a:lnTo>
                <a:lnTo>
                  <a:pt x="170" y="103"/>
                </a:lnTo>
                <a:lnTo>
                  <a:pt x="170" y="91"/>
                </a:lnTo>
                <a:lnTo>
                  <a:pt x="170" y="86"/>
                </a:lnTo>
                <a:lnTo>
                  <a:pt x="170" y="85"/>
                </a:lnTo>
                <a:lnTo>
                  <a:pt x="169" y="83"/>
                </a:lnTo>
                <a:lnTo>
                  <a:pt x="169" y="82"/>
                </a:lnTo>
                <a:lnTo>
                  <a:pt x="166" y="81"/>
                </a:lnTo>
                <a:lnTo>
                  <a:pt x="163" y="80"/>
                </a:lnTo>
                <a:lnTo>
                  <a:pt x="154" y="75"/>
                </a:lnTo>
                <a:lnTo>
                  <a:pt x="141" y="68"/>
                </a:lnTo>
                <a:lnTo>
                  <a:pt x="125" y="59"/>
                </a:lnTo>
                <a:lnTo>
                  <a:pt x="109" y="50"/>
                </a:lnTo>
                <a:lnTo>
                  <a:pt x="93" y="42"/>
                </a:lnTo>
                <a:lnTo>
                  <a:pt x="78" y="33"/>
                </a:lnTo>
                <a:lnTo>
                  <a:pt x="65" y="27"/>
                </a:lnTo>
                <a:lnTo>
                  <a:pt x="57" y="23"/>
                </a:lnTo>
                <a:lnTo>
                  <a:pt x="55" y="21"/>
                </a:lnTo>
                <a:lnTo>
                  <a:pt x="52" y="21"/>
                </a:lnTo>
                <a:lnTo>
                  <a:pt x="50" y="21"/>
                </a:lnTo>
                <a:lnTo>
                  <a:pt x="46" y="21"/>
                </a:lnTo>
                <a:lnTo>
                  <a:pt x="41" y="22"/>
                </a:lnTo>
                <a:lnTo>
                  <a:pt x="36" y="23"/>
                </a:lnTo>
                <a:lnTo>
                  <a:pt x="29" y="27"/>
                </a:lnTo>
                <a:lnTo>
                  <a:pt x="25" y="31"/>
                </a:lnTo>
                <a:lnTo>
                  <a:pt x="22" y="33"/>
                </a:lnTo>
                <a:lnTo>
                  <a:pt x="20" y="36"/>
                </a:lnTo>
                <a:lnTo>
                  <a:pt x="133" y="100"/>
                </a:lnTo>
                <a:lnTo>
                  <a:pt x="136" y="101"/>
                </a:lnTo>
                <a:lnTo>
                  <a:pt x="138" y="104"/>
                </a:lnTo>
                <a:lnTo>
                  <a:pt x="138" y="108"/>
                </a:lnTo>
                <a:lnTo>
                  <a:pt x="138" y="260"/>
                </a:lnTo>
                <a:lnTo>
                  <a:pt x="138" y="263"/>
                </a:lnTo>
                <a:lnTo>
                  <a:pt x="136" y="265"/>
                </a:lnTo>
                <a:lnTo>
                  <a:pt x="133" y="268"/>
                </a:lnTo>
                <a:lnTo>
                  <a:pt x="131" y="268"/>
                </a:lnTo>
                <a:lnTo>
                  <a:pt x="128" y="269"/>
                </a:lnTo>
                <a:lnTo>
                  <a:pt x="125" y="268"/>
                </a:lnTo>
                <a:lnTo>
                  <a:pt x="123" y="268"/>
                </a:lnTo>
                <a:lnTo>
                  <a:pt x="119" y="265"/>
                </a:lnTo>
                <a:lnTo>
                  <a:pt x="111" y="260"/>
                </a:lnTo>
                <a:lnTo>
                  <a:pt x="98" y="251"/>
                </a:lnTo>
                <a:lnTo>
                  <a:pt x="83" y="242"/>
                </a:lnTo>
                <a:lnTo>
                  <a:pt x="68" y="232"/>
                </a:lnTo>
                <a:lnTo>
                  <a:pt x="51" y="222"/>
                </a:lnTo>
                <a:lnTo>
                  <a:pt x="36" y="213"/>
                </a:lnTo>
                <a:lnTo>
                  <a:pt x="23" y="205"/>
                </a:lnTo>
                <a:lnTo>
                  <a:pt x="14" y="199"/>
                </a:lnTo>
                <a:lnTo>
                  <a:pt x="9" y="196"/>
                </a:lnTo>
                <a:lnTo>
                  <a:pt x="6" y="194"/>
                </a:lnTo>
                <a:lnTo>
                  <a:pt x="4" y="191"/>
                </a:lnTo>
                <a:lnTo>
                  <a:pt x="2" y="189"/>
                </a:lnTo>
                <a:lnTo>
                  <a:pt x="1" y="186"/>
                </a:lnTo>
                <a:lnTo>
                  <a:pt x="0" y="41"/>
                </a:lnTo>
                <a:lnTo>
                  <a:pt x="0" y="39"/>
                </a:lnTo>
                <a:lnTo>
                  <a:pt x="0" y="36"/>
                </a:lnTo>
                <a:lnTo>
                  <a:pt x="1" y="31"/>
                </a:lnTo>
                <a:lnTo>
                  <a:pt x="4" y="27"/>
                </a:lnTo>
                <a:lnTo>
                  <a:pt x="10" y="19"/>
                </a:lnTo>
                <a:lnTo>
                  <a:pt x="20" y="12"/>
                </a:lnTo>
                <a:lnTo>
                  <a:pt x="31" y="5"/>
                </a:lnTo>
                <a:lnTo>
                  <a:pt x="43" y="1"/>
                </a:lnTo>
                <a:lnTo>
                  <a:pt x="55" y="0"/>
                </a:lnTo>
                <a:close/>
              </a:path>
            </a:pathLst>
          </a:custGeom>
          <a:solidFill>
            <a:srgbClr val="D9E02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Rectangle 42"/>
          <p:cNvSpPr/>
          <p:nvPr/>
        </p:nvSpPr>
        <p:spPr>
          <a:xfrm flipH="1">
            <a:off x="4972339" y="2632674"/>
            <a:ext cx="1699725" cy="568582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>
            <a:scene3d>
              <a:camera prst="isometricOffAxis1Left"/>
              <a:lightRig rig="threePt" dir="t"/>
            </a:scene3d>
          </a:bodyPr>
          <a:lstStyle/>
          <a:p>
            <a:pPr algn="ctr"/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TEXT </a:t>
            </a:r>
            <a:endParaRPr lang="zh-CN" altLang="en-US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Rectangle 42"/>
          <p:cNvSpPr/>
          <p:nvPr/>
        </p:nvSpPr>
        <p:spPr>
          <a:xfrm flipH="1">
            <a:off x="5231904" y="4086487"/>
            <a:ext cx="1677212" cy="327635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r>
              <a:rPr lang="en-US" altLang="zh-CN" sz="1400" b="1" dirty="0">
                <a:solidFill>
                  <a:srgbClr val="D9E02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TEXT </a:t>
            </a:r>
            <a:endParaRPr lang="zh-CN" altLang="en-US" sz="1400" b="1" dirty="0">
              <a:solidFill>
                <a:srgbClr val="D9E02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388990" y="4004871"/>
            <a:ext cx="72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rgbClr val="D9E02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40%</a:t>
            </a:r>
            <a:endParaRPr lang="zh-CN" altLang="en-US" b="1" dirty="0">
              <a:solidFill>
                <a:srgbClr val="D9E02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Rectangle 42"/>
          <p:cNvSpPr/>
          <p:nvPr/>
        </p:nvSpPr>
        <p:spPr>
          <a:xfrm flipH="1">
            <a:off x="5231904" y="4630146"/>
            <a:ext cx="2088232" cy="815079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>
              <a:defRPr/>
            </a:pPr>
            <a:r>
              <a:rPr lang="en-US" sz="12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This is a sample text. Insert your desired text here. Again, this is a dummy text, enter your own text here. </a:t>
            </a:r>
          </a:p>
        </p:txBody>
      </p:sp>
      <p:cxnSp>
        <p:nvCxnSpPr>
          <p:cNvPr id="18" name="直接连接符 17"/>
          <p:cNvCxnSpPr/>
          <p:nvPr/>
        </p:nvCxnSpPr>
        <p:spPr>
          <a:xfrm flipV="1">
            <a:off x="5231904" y="4437112"/>
            <a:ext cx="2088232" cy="1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Freeform 134"/>
          <p:cNvSpPr>
            <a:spLocks/>
          </p:cNvSpPr>
          <p:nvPr/>
        </p:nvSpPr>
        <p:spPr bwMode="auto">
          <a:xfrm>
            <a:off x="8218229" y="1955124"/>
            <a:ext cx="1224136" cy="1706179"/>
          </a:xfrm>
          <a:custGeom>
            <a:avLst/>
            <a:gdLst>
              <a:gd name="T0" fmla="*/ 64 w 193"/>
              <a:gd name="T1" fmla="*/ 3 h 269"/>
              <a:gd name="T2" fmla="*/ 192 w 193"/>
              <a:gd name="T3" fmla="*/ 69 h 269"/>
              <a:gd name="T4" fmla="*/ 193 w 193"/>
              <a:gd name="T5" fmla="*/ 75 h 269"/>
              <a:gd name="T6" fmla="*/ 193 w 193"/>
              <a:gd name="T7" fmla="*/ 235 h 269"/>
              <a:gd name="T8" fmla="*/ 187 w 193"/>
              <a:gd name="T9" fmla="*/ 240 h 269"/>
              <a:gd name="T10" fmla="*/ 181 w 193"/>
              <a:gd name="T11" fmla="*/ 241 h 269"/>
              <a:gd name="T12" fmla="*/ 174 w 193"/>
              <a:gd name="T13" fmla="*/ 239 h 269"/>
              <a:gd name="T14" fmla="*/ 170 w 193"/>
              <a:gd name="T15" fmla="*/ 235 h 269"/>
              <a:gd name="T16" fmla="*/ 170 w 193"/>
              <a:gd name="T17" fmla="*/ 139 h 269"/>
              <a:gd name="T18" fmla="*/ 170 w 193"/>
              <a:gd name="T19" fmla="*/ 103 h 269"/>
              <a:gd name="T20" fmla="*/ 170 w 193"/>
              <a:gd name="T21" fmla="*/ 86 h 269"/>
              <a:gd name="T22" fmla="*/ 169 w 193"/>
              <a:gd name="T23" fmla="*/ 83 h 269"/>
              <a:gd name="T24" fmla="*/ 166 w 193"/>
              <a:gd name="T25" fmla="*/ 81 h 269"/>
              <a:gd name="T26" fmla="*/ 154 w 193"/>
              <a:gd name="T27" fmla="*/ 75 h 269"/>
              <a:gd name="T28" fmla="*/ 125 w 193"/>
              <a:gd name="T29" fmla="*/ 59 h 269"/>
              <a:gd name="T30" fmla="*/ 93 w 193"/>
              <a:gd name="T31" fmla="*/ 42 h 269"/>
              <a:gd name="T32" fmla="*/ 65 w 193"/>
              <a:gd name="T33" fmla="*/ 27 h 269"/>
              <a:gd name="T34" fmla="*/ 55 w 193"/>
              <a:gd name="T35" fmla="*/ 21 h 269"/>
              <a:gd name="T36" fmla="*/ 50 w 193"/>
              <a:gd name="T37" fmla="*/ 21 h 269"/>
              <a:gd name="T38" fmla="*/ 41 w 193"/>
              <a:gd name="T39" fmla="*/ 22 h 269"/>
              <a:gd name="T40" fmla="*/ 29 w 193"/>
              <a:gd name="T41" fmla="*/ 27 h 269"/>
              <a:gd name="T42" fmla="*/ 22 w 193"/>
              <a:gd name="T43" fmla="*/ 33 h 269"/>
              <a:gd name="T44" fmla="*/ 133 w 193"/>
              <a:gd name="T45" fmla="*/ 100 h 269"/>
              <a:gd name="T46" fmla="*/ 138 w 193"/>
              <a:gd name="T47" fmla="*/ 104 h 269"/>
              <a:gd name="T48" fmla="*/ 138 w 193"/>
              <a:gd name="T49" fmla="*/ 260 h 269"/>
              <a:gd name="T50" fmla="*/ 136 w 193"/>
              <a:gd name="T51" fmla="*/ 265 h 269"/>
              <a:gd name="T52" fmla="*/ 131 w 193"/>
              <a:gd name="T53" fmla="*/ 268 h 269"/>
              <a:gd name="T54" fmla="*/ 125 w 193"/>
              <a:gd name="T55" fmla="*/ 268 h 269"/>
              <a:gd name="T56" fmla="*/ 119 w 193"/>
              <a:gd name="T57" fmla="*/ 265 h 269"/>
              <a:gd name="T58" fmla="*/ 98 w 193"/>
              <a:gd name="T59" fmla="*/ 251 h 269"/>
              <a:gd name="T60" fmla="*/ 68 w 193"/>
              <a:gd name="T61" fmla="*/ 232 h 269"/>
              <a:gd name="T62" fmla="*/ 36 w 193"/>
              <a:gd name="T63" fmla="*/ 213 h 269"/>
              <a:gd name="T64" fmla="*/ 14 w 193"/>
              <a:gd name="T65" fmla="*/ 199 h 269"/>
              <a:gd name="T66" fmla="*/ 6 w 193"/>
              <a:gd name="T67" fmla="*/ 194 h 269"/>
              <a:gd name="T68" fmla="*/ 2 w 193"/>
              <a:gd name="T69" fmla="*/ 189 h 269"/>
              <a:gd name="T70" fmla="*/ 0 w 193"/>
              <a:gd name="T71" fmla="*/ 41 h 269"/>
              <a:gd name="T72" fmla="*/ 0 w 193"/>
              <a:gd name="T73" fmla="*/ 36 h 269"/>
              <a:gd name="T74" fmla="*/ 4 w 193"/>
              <a:gd name="T75" fmla="*/ 27 h 269"/>
              <a:gd name="T76" fmla="*/ 20 w 193"/>
              <a:gd name="T77" fmla="*/ 12 h 269"/>
              <a:gd name="T78" fmla="*/ 43 w 193"/>
              <a:gd name="T79" fmla="*/ 1 h 2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93" h="269">
                <a:moveTo>
                  <a:pt x="55" y="0"/>
                </a:moveTo>
                <a:lnTo>
                  <a:pt x="64" y="3"/>
                </a:lnTo>
                <a:lnTo>
                  <a:pt x="190" y="67"/>
                </a:lnTo>
                <a:lnTo>
                  <a:pt x="192" y="69"/>
                </a:lnTo>
                <a:lnTo>
                  <a:pt x="193" y="72"/>
                </a:lnTo>
                <a:lnTo>
                  <a:pt x="193" y="75"/>
                </a:lnTo>
                <a:lnTo>
                  <a:pt x="193" y="231"/>
                </a:lnTo>
                <a:lnTo>
                  <a:pt x="193" y="235"/>
                </a:lnTo>
                <a:lnTo>
                  <a:pt x="191" y="239"/>
                </a:lnTo>
                <a:lnTo>
                  <a:pt x="187" y="240"/>
                </a:lnTo>
                <a:lnTo>
                  <a:pt x="183" y="241"/>
                </a:lnTo>
                <a:lnTo>
                  <a:pt x="181" y="241"/>
                </a:lnTo>
                <a:lnTo>
                  <a:pt x="177" y="240"/>
                </a:lnTo>
                <a:lnTo>
                  <a:pt x="174" y="239"/>
                </a:lnTo>
                <a:lnTo>
                  <a:pt x="172" y="237"/>
                </a:lnTo>
                <a:lnTo>
                  <a:pt x="170" y="235"/>
                </a:lnTo>
                <a:lnTo>
                  <a:pt x="170" y="231"/>
                </a:lnTo>
                <a:lnTo>
                  <a:pt x="170" y="139"/>
                </a:lnTo>
                <a:lnTo>
                  <a:pt x="170" y="119"/>
                </a:lnTo>
                <a:lnTo>
                  <a:pt x="170" y="103"/>
                </a:lnTo>
                <a:lnTo>
                  <a:pt x="170" y="91"/>
                </a:lnTo>
                <a:lnTo>
                  <a:pt x="170" y="86"/>
                </a:lnTo>
                <a:lnTo>
                  <a:pt x="170" y="85"/>
                </a:lnTo>
                <a:lnTo>
                  <a:pt x="169" y="83"/>
                </a:lnTo>
                <a:lnTo>
                  <a:pt x="169" y="82"/>
                </a:lnTo>
                <a:lnTo>
                  <a:pt x="166" y="81"/>
                </a:lnTo>
                <a:lnTo>
                  <a:pt x="163" y="80"/>
                </a:lnTo>
                <a:lnTo>
                  <a:pt x="154" y="75"/>
                </a:lnTo>
                <a:lnTo>
                  <a:pt x="141" y="68"/>
                </a:lnTo>
                <a:lnTo>
                  <a:pt x="125" y="59"/>
                </a:lnTo>
                <a:lnTo>
                  <a:pt x="109" y="50"/>
                </a:lnTo>
                <a:lnTo>
                  <a:pt x="93" y="42"/>
                </a:lnTo>
                <a:lnTo>
                  <a:pt x="78" y="33"/>
                </a:lnTo>
                <a:lnTo>
                  <a:pt x="65" y="27"/>
                </a:lnTo>
                <a:lnTo>
                  <a:pt x="57" y="23"/>
                </a:lnTo>
                <a:lnTo>
                  <a:pt x="55" y="21"/>
                </a:lnTo>
                <a:lnTo>
                  <a:pt x="52" y="21"/>
                </a:lnTo>
                <a:lnTo>
                  <a:pt x="50" y="21"/>
                </a:lnTo>
                <a:lnTo>
                  <a:pt x="46" y="21"/>
                </a:lnTo>
                <a:lnTo>
                  <a:pt x="41" y="22"/>
                </a:lnTo>
                <a:lnTo>
                  <a:pt x="36" y="23"/>
                </a:lnTo>
                <a:lnTo>
                  <a:pt x="29" y="27"/>
                </a:lnTo>
                <a:lnTo>
                  <a:pt x="25" y="31"/>
                </a:lnTo>
                <a:lnTo>
                  <a:pt x="22" y="33"/>
                </a:lnTo>
                <a:lnTo>
                  <a:pt x="20" y="36"/>
                </a:lnTo>
                <a:lnTo>
                  <a:pt x="133" y="100"/>
                </a:lnTo>
                <a:lnTo>
                  <a:pt x="136" y="101"/>
                </a:lnTo>
                <a:lnTo>
                  <a:pt x="138" y="104"/>
                </a:lnTo>
                <a:lnTo>
                  <a:pt x="138" y="108"/>
                </a:lnTo>
                <a:lnTo>
                  <a:pt x="138" y="260"/>
                </a:lnTo>
                <a:lnTo>
                  <a:pt x="138" y="263"/>
                </a:lnTo>
                <a:lnTo>
                  <a:pt x="136" y="265"/>
                </a:lnTo>
                <a:lnTo>
                  <a:pt x="133" y="268"/>
                </a:lnTo>
                <a:lnTo>
                  <a:pt x="131" y="268"/>
                </a:lnTo>
                <a:lnTo>
                  <a:pt x="128" y="269"/>
                </a:lnTo>
                <a:lnTo>
                  <a:pt x="125" y="268"/>
                </a:lnTo>
                <a:lnTo>
                  <a:pt x="123" y="268"/>
                </a:lnTo>
                <a:lnTo>
                  <a:pt x="119" y="265"/>
                </a:lnTo>
                <a:lnTo>
                  <a:pt x="111" y="260"/>
                </a:lnTo>
                <a:lnTo>
                  <a:pt x="98" y="251"/>
                </a:lnTo>
                <a:lnTo>
                  <a:pt x="83" y="242"/>
                </a:lnTo>
                <a:lnTo>
                  <a:pt x="68" y="232"/>
                </a:lnTo>
                <a:lnTo>
                  <a:pt x="51" y="222"/>
                </a:lnTo>
                <a:lnTo>
                  <a:pt x="36" y="213"/>
                </a:lnTo>
                <a:lnTo>
                  <a:pt x="23" y="205"/>
                </a:lnTo>
                <a:lnTo>
                  <a:pt x="14" y="199"/>
                </a:lnTo>
                <a:lnTo>
                  <a:pt x="9" y="196"/>
                </a:lnTo>
                <a:lnTo>
                  <a:pt x="6" y="194"/>
                </a:lnTo>
                <a:lnTo>
                  <a:pt x="4" y="191"/>
                </a:lnTo>
                <a:lnTo>
                  <a:pt x="2" y="189"/>
                </a:lnTo>
                <a:lnTo>
                  <a:pt x="1" y="186"/>
                </a:lnTo>
                <a:lnTo>
                  <a:pt x="0" y="41"/>
                </a:lnTo>
                <a:lnTo>
                  <a:pt x="0" y="39"/>
                </a:lnTo>
                <a:lnTo>
                  <a:pt x="0" y="36"/>
                </a:lnTo>
                <a:lnTo>
                  <a:pt x="1" y="31"/>
                </a:lnTo>
                <a:lnTo>
                  <a:pt x="4" y="27"/>
                </a:lnTo>
                <a:lnTo>
                  <a:pt x="10" y="19"/>
                </a:lnTo>
                <a:lnTo>
                  <a:pt x="20" y="12"/>
                </a:lnTo>
                <a:lnTo>
                  <a:pt x="31" y="5"/>
                </a:lnTo>
                <a:lnTo>
                  <a:pt x="43" y="1"/>
                </a:lnTo>
                <a:lnTo>
                  <a:pt x="55" y="0"/>
                </a:lnTo>
                <a:close/>
              </a:path>
            </a:pathLst>
          </a:custGeom>
          <a:solidFill>
            <a:srgbClr val="FF9528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Rectangle 42"/>
          <p:cNvSpPr/>
          <p:nvPr/>
        </p:nvSpPr>
        <p:spPr>
          <a:xfrm flipH="1">
            <a:off x="7814648" y="2632674"/>
            <a:ext cx="1699725" cy="568582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>
            <a:scene3d>
              <a:camera prst="isometricOffAxis1Left"/>
              <a:lightRig rig="threePt" dir="t"/>
            </a:scene3d>
          </a:bodyPr>
          <a:lstStyle/>
          <a:p>
            <a:pPr algn="ctr"/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TEXT </a:t>
            </a:r>
            <a:endParaRPr lang="zh-CN" altLang="en-US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Rectangle 42"/>
          <p:cNvSpPr/>
          <p:nvPr/>
        </p:nvSpPr>
        <p:spPr>
          <a:xfrm flipH="1">
            <a:off x="8074213" y="4086487"/>
            <a:ext cx="1677212" cy="327635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r>
              <a:rPr lang="en-US" altLang="zh-CN" sz="1400" b="1" dirty="0">
                <a:solidFill>
                  <a:srgbClr val="FF95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TEXT </a:t>
            </a:r>
            <a:endParaRPr lang="zh-CN" altLang="en-US" sz="1400" b="1" dirty="0">
              <a:solidFill>
                <a:srgbClr val="FF952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9231299" y="4004871"/>
            <a:ext cx="72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rgbClr val="FF95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90%</a:t>
            </a:r>
            <a:endParaRPr lang="zh-CN" altLang="en-US" b="1" dirty="0">
              <a:solidFill>
                <a:srgbClr val="FF952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Rectangle 42"/>
          <p:cNvSpPr/>
          <p:nvPr/>
        </p:nvSpPr>
        <p:spPr>
          <a:xfrm flipH="1">
            <a:off x="8074213" y="4630146"/>
            <a:ext cx="2088232" cy="815079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>
              <a:defRPr/>
            </a:pPr>
            <a:r>
              <a:rPr lang="en-US" sz="12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This is a sample text. Insert your desired text here. Again, this is a dummy text, enter your own text here. </a:t>
            </a:r>
          </a:p>
        </p:txBody>
      </p:sp>
      <p:cxnSp>
        <p:nvCxnSpPr>
          <p:cNvPr id="24" name="直接连接符 23"/>
          <p:cNvCxnSpPr/>
          <p:nvPr/>
        </p:nvCxnSpPr>
        <p:spPr>
          <a:xfrm flipV="1">
            <a:off x="8074213" y="4437112"/>
            <a:ext cx="2088232" cy="1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7973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矩形 42"/>
          <p:cNvSpPr/>
          <p:nvPr/>
        </p:nvSpPr>
        <p:spPr>
          <a:xfrm>
            <a:off x="7542014" y="2708920"/>
            <a:ext cx="2448520" cy="3096344"/>
          </a:xfrm>
          <a:prstGeom prst="rect">
            <a:avLst/>
          </a:prstGeom>
          <a:solidFill>
            <a:srgbClr val="EFEFEF"/>
          </a:solidFill>
          <a:ln w="19050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五边形 5"/>
          <p:cNvSpPr/>
          <p:nvPr/>
        </p:nvSpPr>
        <p:spPr>
          <a:xfrm>
            <a:off x="7542014" y="1916832"/>
            <a:ext cx="2736056" cy="576064"/>
          </a:xfrm>
          <a:custGeom>
            <a:avLst/>
            <a:gdLst/>
            <a:ahLst/>
            <a:cxnLst/>
            <a:rect l="l" t="t" r="r" b="b"/>
            <a:pathLst>
              <a:path w="2736056" h="576064">
                <a:moveTo>
                  <a:pt x="0" y="0"/>
                </a:moveTo>
                <a:lnTo>
                  <a:pt x="2448024" y="0"/>
                </a:lnTo>
                <a:lnTo>
                  <a:pt x="2736056" y="288032"/>
                </a:lnTo>
                <a:lnTo>
                  <a:pt x="2448024" y="576064"/>
                </a:lnTo>
                <a:lnTo>
                  <a:pt x="0" y="576064"/>
                </a:lnTo>
                <a:lnTo>
                  <a:pt x="288032" y="288032"/>
                </a:lnTo>
                <a:close/>
              </a:path>
            </a:pathLst>
          </a:custGeom>
          <a:solidFill>
            <a:srgbClr val="D9E021"/>
          </a:solidFill>
          <a:ln w="19050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5" name="Picture 3" descr="D:\我的图片\新建文件夹\tumblr_n21ltnVLtz1st5lhmo1_128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8303" y="4218993"/>
            <a:ext cx="2215942" cy="14732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6" name="Rectangle 42"/>
          <p:cNvSpPr/>
          <p:nvPr/>
        </p:nvSpPr>
        <p:spPr>
          <a:xfrm flipH="1">
            <a:off x="7658303" y="2996953"/>
            <a:ext cx="2304332" cy="815079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>
              <a:defRPr/>
            </a:pPr>
            <a:r>
              <a:rPr lang="en-US" sz="12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This is a sample text. Insert your desired text here. Again, this is a dummy text, enter your own text here. </a:t>
            </a:r>
          </a:p>
        </p:txBody>
      </p:sp>
      <p:sp>
        <p:nvSpPr>
          <p:cNvPr id="47" name="Rectangle 42"/>
          <p:cNvSpPr/>
          <p:nvPr/>
        </p:nvSpPr>
        <p:spPr>
          <a:xfrm flipH="1">
            <a:off x="7904307" y="2078253"/>
            <a:ext cx="2058328" cy="253222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r>
              <a:rPr lang="en-US" altLang="zh-CN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TEXT HERE</a:t>
            </a:r>
            <a:endParaRPr lang="zh-CN" altLang="en-US" sz="1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1919289" y="1196752"/>
            <a:ext cx="8353425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81200" y="274638"/>
            <a:ext cx="8229600" cy="922114"/>
          </a:xfrm>
        </p:spPr>
        <p:txBody>
          <a:bodyPr>
            <a:normAutofit/>
          </a:bodyPr>
          <a:lstStyle/>
          <a:p>
            <a:pPr algn="l"/>
            <a:r>
              <a:rPr lang="en-US" altLang="zh-CN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 TO </a:t>
            </a:r>
            <a:r>
              <a:rPr lang="en-US" altLang="zh-CN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 TITLE IN HERE 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4826794" y="2708920"/>
            <a:ext cx="2448520" cy="3096344"/>
          </a:xfrm>
          <a:prstGeom prst="rect">
            <a:avLst/>
          </a:prstGeom>
          <a:solidFill>
            <a:srgbClr val="EFEFEF"/>
          </a:solidFill>
          <a:ln w="19050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五边形 5"/>
          <p:cNvSpPr/>
          <p:nvPr/>
        </p:nvSpPr>
        <p:spPr>
          <a:xfrm>
            <a:off x="4826794" y="1916832"/>
            <a:ext cx="2736056" cy="576064"/>
          </a:xfrm>
          <a:custGeom>
            <a:avLst/>
            <a:gdLst/>
            <a:ahLst/>
            <a:cxnLst/>
            <a:rect l="l" t="t" r="r" b="b"/>
            <a:pathLst>
              <a:path w="2736056" h="576064">
                <a:moveTo>
                  <a:pt x="0" y="0"/>
                </a:moveTo>
                <a:lnTo>
                  <a:pt x="2448024" y="0"/>
                </a:lnTo>
                <a:lnTo>
                  <a:pt x="2736056" y="288032"/>
                </a:lnTo>
                <a:lnTo>
                  <a:pt x="2448024" y="576064"/>
                </a:lnTo>
                <a:lnTo>
                  <a:pt x="0" y="576064"/>
                </a:lnTo>
                <a:lnTo>
                  <a:pt x="288032" y="288032"/>
                </a:lnTo>
                <a:close/>
              </a:path>
            </a:pathLst>
          </a:custGeom>
          <a:solidFill>
            <a:srgbClr val="37AEF4"/>
          </a:solidFill>
          <a:ln w="19050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9" name="Picture 3" descr="D:\我的图片\新建文件夹\tumblr_n21ltnVLtz1st5lhmo1_128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3083" y="4218993"/>
            <a:ext cx="2215942" cy="14732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" name="Rectangle 42"/>
          <p:cNvSpPr/>
          <p:nvPr/>
        </p:nvSpPr>
        <p:spPr>
          <a:xfrm flipH="1">
            <a:off x="4943083" y="2996953"/>
            <a:ext cx="2304332" cy="815079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>
              <a:defRPr/>
            </a:pPr>
            <a:r>
              <a:rPr lang="en-US" sz="12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This is a sample text. Insert your desired text here. Again, this is a dummy text, enter your own text here. </a:t>
            </a:r>
          </a:p>
        </p:txBody>
      </p:sp>
      <p:sp>
        <p:nvSpPr>
          <p:cNvPr id="41" name="Rectangle 42"/>
          <p:cNvSpPr/>
          <p:nvPr/>
        </p:nvSpPr>
        <p:spPr>
          <a:xfrm flipH="1">
            <a:off x="5189087" y="2078253"/>
            <a:ext cx="2058328" cy="253222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r>
              <a:rPr lang="en-US" altLang="zh-CN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TEXT HERE</a:t>
            </a:r>
            <a:endParaRPr lang="zh-CN" altLang="en-US" sz="1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090738" y="2708920"/>
            <a:ext cx="2448520" cy="3096344"/>
          </a:xfrm>
          <a:prstGeom prst="rect">
            <a:avLst/>
          </a:prstGeom>
          <a:solidFill>
            <a:srgbClr val="EFEFEF"/>
          </a:solidFill>
          <a:ln w="19050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五边形 5"/>
          <p:cNvSpPr/>
          <p:nvPr/>
        </p:nvSpPr>
        <p:spPr>
          <a:xfrm>
            <a:off x="2090738" y="1916832"/>
            <a:ext cx="2736056" cy="576064"/>
          </a:xfrm>
          <a:custGeom>
            <a:avLst/>
            <a:gdLst/>
            <a:ahLst/>
            <a:cxnLst/>
            <a:rect l="l" t="t" r="r" b="b"/>
            <a:pathLst>
              <a:path w="2736056" h="576064">
                <a:moveTo>
                  <a:pt x="0" y="0"/>
                </a:moveTo>
                <a:lnTo>
                  <a:pt x="2448024" y="0"/>
                </a:lnTo>
                <a:lnTo>
                  <a:pt x="2736056" y="288032"/>
                </a:lnTo>
                <a:lnTo>
                  <a:pt x="2448024" y="576064"/>
                </a:lnTo>
                <a:lnTo>
                  <a:pt x="0" y="576064"/>
                </a:lnTo>
                <a:lnTo>
                  <a:pt x="288032" y="288032"/>
                </a:lnTo>
                <a:close/>
              </a:path>
            </a:pathLst>
          </a:custGeom>
          <a:solidFill>
            <a:srgbClr val="37AEF4"/>
          </a:solidFill>
          <a:ln w="19050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51" name="Picture 3" descr="D:\我的图片\新建文件夹\tumblr_n21ltnVLtz1st5lhmo1_128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7027" y="4218993"/>
            <a:ext cx="2215942" cy="14732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" name="Rectangle 42"/>
          <p:cNvSpPr/>
          <p:nvPr/>
        </p:nvSpPr>
        <p:spPr>
          <a:xfrm flipH="1">
            <a:off x="2207027" y="2996953"/>
            <a:ext cx="2304332" cy="815079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>
              <a:defRPr/>
            </a:pPr>
            <a:r>
              <a:rPr lang="en-US" sz="12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This is a sample text. Insert your desired text here. Again, this is a dummy text, enter your own text here. </a:t>
            </a:r>
          </a:p>
        </p:txBody>
      </p:sp>
      <p:sp>
        <p:nvSpPr>
          <p:cNvPr id="35" name="Rectangle 42"/>
          <p:cNvSpPr/>
          <p:nvPr/>
        </p:nvSpPr>
        <p:spPr>
          <a:xfrm flipH="1">
            <a:off x="2453031" y="2078253"/>
            <a:ext cx="2058328" cy="253222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r>
              <a:rPr lang="en-US" altLang="zh-CN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TEXT HERE</a:t>
            </a:r>
            <a:endParaRPr lang="zh-CN" altLang="en-US" sz="1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7260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1919289" y="1196752"/>
            <a:ext cx="8353425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81200" y="274638"/>
            <a:ext cx="8229600" cy="922114"/>
          </a:xfrm>
        </p:spPr>
        <p:txBody>
          <a:bodyPr>
            <a:normAutofit/>
          </a:bodyPr>
          <a:lstStyle/>
          <a:p>
            <a:pPr algn="l"/>
            <a:r>
              <a:rPr lang="en-US" altLang="zh-CN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 TO </a:t>
            </a:r>
            <a:r>
              <a:rPr lang="en-US" altLang="zh-CN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 TITLE IN HERE 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1919288" y="3779404"/>
            <a:ext cx="8281168" cy="45719"/>
            <a:chOff x="395288" y="3519294"/>
            <a:chExt cx="7926776" cy="53722"/>
          </a:xfrm>
        </p:grpSpPr>
        <p:sp>
          <p:nvSpPr>
            <p:cNvPr id="8" name="矩形 7"/>
            <p:cNvSpPr/>
            <p:nvPr/>
          </p:nvSpPr>
          <p:spPr>
            <a:xfrm>
              <a:off x="395288" y="3519294"/>
              <a:ext cx="1584424" cy="53722"/>
            </a:xfrm>
            <a:prstGeom prst="rect">
              <a:avLst/>
            </a:prstGeom>
            <a:solidFill>
              <a:srgbClr val="37AE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矩形 25"/>
            <p:cNvSpPr/>
            <p:nvPr/>
          </p:nvSpPr>
          <p:spPr>
            <a:xfrm>
              <a:off x="1980876" y="3519294"/>
              <a:ext cx="1584424" cy="53722"/>
            </a:xfrm>
            <a:prstGeom prst="rect">
              <a:avLst/>
            </a:prstGeom>
            <a:solidFill>
              <a:srgbClr val="79CA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矩形 26"/>
            <p:cNvSpPr/>
            <p:nvPr/>
          </p:nvSpPr>
          <p:spPr>
            <a:xfrm>
              <a:off x="3566464" y="3519294"/>
              <a:ext cx="1584424" cy="53722"/>
            </a:xfrm>
            <a:prstGeom prst="rect">
              <a:avLst/>
            </a:prstGeom>
            <a:solidFill>
              <a:srgbClr val="D9E0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矩形 27"/>
            <p:cNvSpPr/>
            <p:nvPr/>
          </p:nvSpPr>
          <p:spPr>
            <a:xfrm>
              <a:off x="5152052" y="3519294"/>
              <a:ext cx="1584424" cy="53722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矩形 28"/>
            <p:cNvSpPr/>
            <p:nvPr/>
          </p:nvSpPr>
          <p:spPr>
            <a:xfrm>
              <a:off x="6737640" y="3519294"/>
              <a:ext cx="1584424" cy="53722"/>
            </a:xfrm>
            <a:prstGeom prst="rect">
              <a:avLst/>
            </a:prstGeom>
            <a:solidFill>
              <a:srgbClr val="FF95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31" name="直接连接符 30"/>
          <p:cNvCxnSpPr/>
          <p:nvPr/>
        </p:nvCxnSpPr>
        <p:spPr>
          <a:xfrm flipV="1">
            <a:off x="3575765" y="2024923"/>
            <a:ext cx="0" cy="1777340"/>
          </a:xfrm>
          <a:prstGeom prst="line">
            <a:avLst/>
          </a:prstGeom>
          <a:ln w="19050">
            <a:solidFill>
              <a:srgbClr val="37AEF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 flipV="1">
            <a:off x="5231026" y="3802262"/>
            <a:ext cx="0" cy="1777340"/>
          </a:xfrm>
          <a:prstGeom prst="line">
            <a:avLst/>
          </a:prstGeom>
          <a:ln w="19050">
            <a:solidFill>
              <a:srgbClr val="79CA4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 flipV="1">
            <a:off x="6886287" y="2024923"/>
            <a:ext cx="0" cy="1777340"/>
          </a:xfrm>
          <a:prstGeom prst="line">
            <a:avLst/>
          </a:prstGeom>
          <a:ln w="19050">
            <a:solidFill>
              <a:srgbClr val="D9E02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 flipV="1">
            <a:off x="8541548" y="3802262"/>
            <a:ext cx="0" cy="1777340"/>
          </a:xfrm>
          <a:prstGeom prst="line">
            <a:avLst/>
          </a:prstGeom>
          <a:ln w="1905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 flipV="1">
            <a:off x="10196809" y="2024923"/>
            <a:ext cx="0" cy="1777340"/>
          </a:xfrm>
          <a:prstGeom prst="line">
            <a:avLst/>
          </a:prstGeom>
          <a:ln w="19050">
            <a:solidFill>
              <a:srgbClr val="FF952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48" name="TextBox 2047"/>
          <p:cNvSpPr txBox="1"/>
          <p:nvPr/>
        </p:nvSpPr>
        <p:spPr>
          <a:xfrm>
            <a:off x="1920505" y="3247591"/>
            <a:ext cx="165526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>
                <a:solidFill>
                  <a:srgbClr val="37AEF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2010</a:t>
            </a:r>
            <a:endParaRPr lang="zh-CN" altLang="en-US" sz="3200" b="1" dirty="0">
              <a:solidFill>
                <a:srgbClr val="37AEF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3576982" y="3779404"/>
            <a:ext cx="165526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>
                <a:solidFill>
                  <a:srgbClr val="79CA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2011</a:t>
            </a:r>
            <a:endParaRPr lang="zh-CN" altLang="en-US" sz="3200" b="1" dirty="0">
              <a:solidFill>
                <a:srgbClr val="79CA4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5231027" y="3247591"/>
            <a:ext cx="165526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>
                <a:solidFill>
                  <a:srgbClr val="D9E02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2012</a:t>
            </a:r>
            <a:endParaRPr lang="zh-CN" altLang="en-US" sz="3200" b="1" dirty="0">
              <a:solidFill>
                <a:srgbClr val="D9E02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879070" y="3779404"/>
            <a:ext cx="165526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2013</a:t>
            </a:r>
            <a:endParaRPr lang="zh-CN" altLang="en-US" sz="3200" b="1" dirty="0">
              <a:solidFill>
                <a:srgbClr val="FFC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8534331" y="3247591"/>
            <a:ext cx="165526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>
                <a:solidFill>
                  <a:srgbClr val="FF95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2014</a:t>
            </a:r>
            <a:endParaRPr lang="zh-CN" altLang="en-US" sz="3200" b="1" dirty="0">
              <a:solidFill>
                <a:srgbClr val="FF952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2" name="Rectangle 42"/>
          <p:cNvSpPr/>
          <p:nvPr/>
        </p:nvSpPr>
        <p:spPr>
          <a:xfrm flipH="1">
            <a:off x="1937644" y="2338538"/>
            <a:ext cx="1494060" cy="815079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>
              <a:defRPr/>
            </a:pPr>
            <a:r>
              <a:rPr lang="en-US" sz="9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This is a sample text. Insert your desired text here. Again, this is a dummy text, enter your own text here. </a:t>
            </a:r>
          </a:p>
        </p:txBody>
      </p:sp>
      <p:sp>
        <p:nvSpPr>
          <p:cNvPr id="43" name="Rectangle 42"/>
          <p:cNvSpPr/>
          <p:nvPr/>
        </p:nvSpPr>
        <p:spPr>
          <a:xfrm flipH="1">
            <a:off x="1937645" y="2065145"/>
            <a:ext cx="1639337" cy="253222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r>
              <a:rPr lang="en-US" altLang="zh-CN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TEXT HERE</a:t>
            </a:r>
            <a:endParaRPr lang="zh-CN" altLang="en-US" sz="12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" name="Rectangle 42"/>
          <p:cNvSpPr/>
          <p:nvPr/>
        </p:nvSpPr>
        <p:spPr>
          <a:xfrm flipH="1">
            <a:off x="5231026" y="2338538"/>
            <a:ext cx="1494060" cy="815079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>
              <a:defRPr/>
            </a:pPr>
            <a:r>
              <a:rPr lang="en-US" sz="9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This is a sample text. Insert your desired text here. Again, this is a dummy text, enter your own text here. </a:t>
            </a:r>
          </a:p>
        </p:txBody>
      </p:sp>
      <p:sp>
        <p:nvSpPr>
          <p:cNvPr id="45" name="Rectangle 42"/>
          <p:cNvSpPr/>
          <p:nvPr/>
        </p:nvSpPr>
        <p:spPr>
          <a:xfrm flipH="1">
            <a:off x="5231027" y="2065145"/>
            <a:ext cx="1639337" cy="253222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r>
              <a:rPr lang="en-US" altLang="zh-CN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TEXT HERE</a:t>
            </a:r>
            <a:endParaRPr lang="zh-CN" altLang="en-US" sz="12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6" name="Rectangle 42"/>
          <p:cNvSpPr/>
          <p:nvPr/>
        </p:nvSpPr>
        <p:spPr>
          <a:xfrm flipH="1">
            <a:off x="8534330" y="2338538"/>
            <a:ext cx="1494060" cy="815079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>
              <a:defRPr/>
            </a:pPr>
            <a:r>
              <a:rPr lang="en-US" sz="9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This is a sample text. Insert your desired text here. Again, this is a dummy text, enter your own text here. </a:t>
            </a:r>
          </a:p>
        </p:txBody>
      </p:sp>
      <p:sp>
        <p:nvSpPr>
          <p:cNvPr id="47" name="Rectangle 42"/>
          <p:cNvSpPr/>
          <p:nvPr/>
        </p:nvSpPr>
        <p:spPr>
          <a:xfrm flipH="1">
            <a:off x="8534331" y="2065145"/>
            <a:ext cx="1639337" cy="253222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r>
              <a:rPr lang="en-US" altLang="zh-CN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TEXT HERE</a:t>
            </a:r>
            <a:endParaRPr lang="zh-CN" altLang="en-US" sz="12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8" name="Rectangle 42"/>
          <p:cNvSpPr/>
          <p:nvPr/>
        </p:nvSpPr>
        <p:spPr>
          <a:xfrm flipH="1">
            <a:off x="3592905" y="4774162"/>
            <a:ext cx="1494060" cy="815079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>
              <a:defRPr/>
            </a:pPr>
            <a:r>
              <a:rPr lang="en-US" sz="9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This is a sample text. Insert your desired text here. Again, this is a dummy text, enter your own text here. </a:t>
            </a:r>
          </a:p>
        </p:txBody>
      </p:sp>
      <p:sp>
        <p:nvSpPr>
          <p:cNvPr id="49" name="Rectangle 42"/>
          <p:cNvSpPr/>
          <p:nvPr/>
        </p:nvSpPr>
        <p:spPr>
          <a:xfrm flipH="1">
            <a:off x="3592906" y="4500769"/>
            <a:ext cx="1639337" cy="253222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r>
              <a:rPr lang="en-US" altLang="zh-CN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TEXT HERE</a:t>
            </a:r>
            <a:endParaRPr lang="zh-CN" altLang="en-US" sz="12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0" name="Rectangle 42"/>
          <p:cNvSpPr/>
          <p:nvPr/>
        </p:nvSpPr>
        <p:spPr>
          <a:xfrm flipH="1">
            <a:off x="6896209" y="4774162"/>
            <a:ext cx="1494060" cy="815079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>
              <a:defRPr/>
            </a:pPr>
            <a:r>
              <a:rPr lang="en-US" sz="9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This is a sample text. Insert your desired text here. Again, this is a dummy text, enter your own text here. </a:t>
            </a:r>
          </a:p>
        </p:txBody>
      </p:sp>
      <p:sp>
        <p:nvSpPr>
          <p:cNvPr id="51" name="Rectangle 42"/>
          <p:cNvSpPr/>
          <p:nvPr/>
        </p:nvSpPr>
        <p:spPr>
          <a:xfrm flipH="1">
            <a:off x="6896210" y="4500769"/>
            <a:ext cx="1639337" cy="253222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r>
              <a:rPr lang="en-US" altLang="zh-CN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TEXT HERE</a:t>
            </a:r>
            <a:endParaRPr lang="zh-CN" altLang="en-US" sz="12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051" name="组合 2050"/>
          <p:cNvGrpSpPr/>
          <p:nvPr/>
        </p:nvGrpSpPr>
        <p:grpSpPr>
          <a:xfrm>
            <a:off x="5131648" y="5489862"/>
            <a:ext cx="198756" cy="198756"/>
            <a:chOff x="3607648" y="5489862"/>
            <a:chExt cx="198756" cy="198756"/>
          </a:xfrm>
        </p:grpSpPr>
        <p:sp>
          <p:nvSpPr>
            <p:cNvPr id="52" name="椭圆 51"/>
            <p:cNvSpPr/>
            <p:nvPr/>
          </p:nvSpPr>
          <p:spPr>
            <a:xfrm>
              <a:off x="3607648" y="5489862"/>
              <a:ext cx="198756" cy="198756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9525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27000" dist="635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49" name="椭圆 2048"/>
            <p:cNvSpPr/>
            <p:nvPr/>
          </p:nvSpPr>
          <p:spPr>
            <a:xfrm>
              <a:off x="3671022" y="5553236"/>
              <a:ext cx="72008" cy="72008"/>
            </a:xfrm>
            <a:prstGeom prst="ellipse">
              <a:avLst/>
            </a:prstGeom>
            <a:solidFill>
              <a:srgbClr val="79CA46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3475171" y="1866389"/>
            <a:ext cx="198756" cy="198756"/>
            <a:chOff x="3607648" y="5489862"/>
            <a:chExt cx="198756" cy="198756"/>
          </a:xfrm>
        </p:grpSpPr>
        <p:sp>
          <p:nvSpPr>
            <p:cNvPr id="56" name="椭圆 55"/>
            <p:cNvSpPr/>
            <p:nvPr/>
          </p:nvSpPr>
          <p:spPr>
            <a:xfrm>
              <a:off x="3607648" y="5489862"/>
              <a:ext cx="198756" cy="198756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9525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27000" dist="635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椭圆 56"/>
            <p:cNvSpPr/>
            <p:nvPr/>
          </p:nvSpPr>
          <p:spPr>
            <a:xfrm>
              <a:off x="3671022" y="5553236"/>
              <a:ext cx="72008" cy="72008"/>
            </a:xfrm>
            <a:prstGeom prst="ellipse">
              <a:avLst/>
            </a:prstGeom>
            <a:solidFill>
              <a:srgbClr val="37AEF4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6770985" y="1866389"/>
            <a:ext cx="198756" cy="198756"/>
            <a:chOff x="3607648" y="5489862"/>
            <a:chExt cx="198756" cy="198756"/>
          </a:xfrm>
        </p:grpSpPr>
        <p:sp>
          <p:nvSpPr>
            <p:cNvPr id="59" name="椭圆 58"/>
            <p:cNvSpPr/>
            <p:nvPr/>
          </p:nvSpPr>
          <p:spPr>
            <a:xfrm>
              <a:off x="3607648" y="5489862"/>
              <a:ext cx="198756" cy="198756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9525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27000" dist="635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椭圆 59"/>
            <p:cNvSpPr/>
            <p:nvPr/>
          </p:nvSpPr>
          <p:spPr>
            <a:xfrm>
              <a:off x="3671022" y="5553236"/>
              <a:ext cx="72008" cy="72008"/>
            </a:xfrm>
            <a:prstGeom prst="ellipse">
              <a:avLst/>
            </a:prstGeom>
            <a:solidFill>
              <a:srgbClr val="D9E021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10101078" y="1866389"/>
            <a:ext cx="198756" cy="198756"/>
            <a:chOff x="3607648" y="5489862"/>
            <a:chExt cx="198756" cy="198756"/>
          </a:xfrm>
        </p:grpSpPr>
        <p:sp>
          <p:nvSpPr>
            <p:cNvPr id="62" name="椭圆 61"/>
            <p:cNvSpPr/>
            <p:nvPr/>
          </p:nvSpPr>
          <p:spPr>
            <a:xfrm>
              <a:off x="3607648" y="5489862"/>
              <a:ext cx="198756" cy="198756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9525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27000" dist="635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椭圆 62"/>
            <p:cNvSpPr/>
            <p:nvPr/>
          </p:nvSpPr>
          <p:spPr>
            <a:xfrm>
              <a:off x="3671022" y="5553236"/>
              <a:ext cx="72008" cy="72008"/>
            </a:xfrm>
            <a:prstGeom prst="ellipse">
              <a:avLst/>
            </a:prstGeom>
            <a:solidFill>
              <a:srgbClr val="FF9528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8434952" y="5489862"/>
            <a:ext cx="198756" cy="198756"/>
            <a:chOff x="3607648" y="5489862"/>
            <a:chExt cx="198756" cy="198756"/>
          </a:xfrm>
        </p:grpSpPr>
        <p:sp>
          <p:nvSpPr>
            <p:cNvPr id="65" name="椭圆 64"/>
            <p:cNvSpPr/>
            <p:nvPr/>
          </p:nvSpPr>
          <p:spPr>
            <a:xfrm>
              <a:off x="3607648" y="5489862"/>
              <a:ext cx="198756" cy="198756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9525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27000" dist="635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椭圆 65"/>
            <p:cNvSpPr/>
            <p:nvPr/>
          </p:nvSpPr>
          <p:spPr>
            <a:xfrm>
              <a:off x="3671022" y="5553236"/>
              <a:ext cx="72008" cy="72008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827588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1919289" y="1196752"/>
            <a:ext cx="8353425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81200" y="274638"/>
            <a:ext cx="8229600" cy="922114"/>
          </a:xfrm>
        </p:spPr>
        <p:txBody>
          <a:bodyPr>
            <a:normAutofit/>
          </a:bodyPr>
          <a:lstStyle/>
          <a:p>
            <a:pPr algn="l"/>
            <a:r>
              <a:rPr lang="en-US" altLang="zh-CN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 TO </a:t>
            </a:r>
            <a:r>
              <a:rPr lang="en-US" altLang="zh-CN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 TITLE IN HERE 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" name="AutoShape 2" descr="World Map with Infographic Elements - Infographics "/>
          <p:cNvSpPr>
            <a:spLocks noChangeAspect="1" noChangeArrowheads="1"/>
          </p:cNvSpPr>
          <p:nvPr/>
        </p:nvSpPr>
        <p:spPr bwMode="auto">
          <a:xfrm>
            <a:off x="1679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圆角矩形 4"/>
          <p:cNvSpPr/>
          <p:nvPr/>
        </p:nvSpPr>
        <p:spPr>
          <a:xfrm>
            <a:off x="2540570" y="1620766"/>
            <a:ext cx="5184577" cy="4393001"/>
          </a:xfrm>
          <a:custGeom>
            <a:avLst/>
            <a:gdLst/>
            <a:ahLst/>
            <a:cxnLst/>
            <a:rect l="l" t="t" r="r" b="b"/>
            <a:pathLst>
              <a:path w="5184577" h="4393001">
                <a:moveTo>
                  <a:pt x="4403506" y="0"/>
                </a:moveTo>
                <a:lnTo>
                  <a:pt x="5124711" y="0"/>
                </a:lnTo>
                <a:cubicBezTo>
                  <a:pt x="5157774" y="0"/>
                  <a:pt x="5184577" y="26803"/>
                  <a:pt x="5184577" y="59866"/>
                </a:cubicBezTo>
                <a:lnTo>
                  <a:pt x="5184577" y="781071"/>
                </a:lnTo>
                <a:cubicBezTo>
                  <a:pt x="5184577" y="814134"/>
                  <a:pt x="5157774" y="840937"/>
                  <a:pt x="5124711" y="840937"/>
                </a:cubicBezTo>
                <a:lnTo>
                  <a:pt x="4664938" y="840937"/>
                </a:lnTo>
                <a:cubicBezTo>
                  <a:pt x="4185839" y="895314"/>
                  <a:pt x="4145316" y="1091500"/>
                  <a:pt x="4089942" y="1309197"/>
                </a:cubicBezTo>
                <a:lnTo>
                  <a:pt x="4089942" y="1853568"/>
                </a:lnTo>
                <a:cubicBezTo>
                  <a:pt x="4170377" y="2163348"/>
                  <a:pt x="4313555" y="2364450"/>
                  <a:pt x="4678179" y="2410673"/>
                </a:cubicBezTo>
                <a:lnTo>
                  <a:pt x="5110624" y="2410673"/>
                </a:lnTo>
                <a:cubicBezTo>
                  <a:pt x="5143687" y="2410673"/>
                  <a:pt x="5170490" y="2437476"/>
                  <a:pt x="5170490" y="2470539"/>
                </a:cubicBezTo>
                <a:lnTo>
                  <a:pt x="5170490" y="3191744"/>
                </a:lnTo>
                <a:cubicBezTo>
                  <a:pt x="5170490" y="3224807"/>
                  <a:pt x="5143687" y="3251610"/>
                  <a:pt x="5110624" y="3251610"/>
                </a:cubicBezTo>
                <a:lnTo>
                  <a:pt x="4389419" y="3251610"/>
                </a:lnTo>
                <a:cubicBezTo>
                  <a:pt x="4356356" y="3251610"/>
                  <a:pt x="4329553" y="3224807"/>
                  <a:pt x="4329553" y="3191744"/>
                </a:cubicBezTo>
                <a:lnTo>
                  <a:pt x="4329553" y="2772506"/>
                </a:lnTo>
                <a:cubicBezTo>
                  <a:pt x="4256602" y="2282831"/>
                  <a:pt x="3986395" y="2079206"/>
                  <a:pt x="3740179" y="2062445"/>
                </a:cubicBezTo>
                <a:lnTo>
                  <a:pt x="3357903" y="2062445"/>
                </a:lnTo>
                <a:cubicBezTo>
                  <a:pt x="3019306" y="2153584"/>
                  <a:pt x="2902030" y="2383129"/>
                  <a:pt x="2850730" y="2570508"/>
                </a:cubicBezTo>
                <a:lnTo>
                  <a:pt x="2850730" y="3050226"/>
                </a:lnTo>
                <a:lnTo>
                  <a:pt x="2851893" y="3048315"/>
                </a:lnTo>
                <a:cubicBezTo>
                  <a:pt x="2985393" y="3377292"/>
                  <a:pt x="3166461" y="3537242"/>
                  <a:pt x="3516064" y="3552064"/>
                </a:cubicBezTo>
                <a:lnTo>
                  <a:pt x="3934932" y="3552064"/>
                </a:lnTo>
                <a:cubicBezTo>
                  <a:pt x="3967995" y="3552064"/>
                  <a:pt x="3994798" y="3578867"/>
                  <a:pt x="3994798" y="3611930"/>
                </a:cubicBezTo>
                <a:lnTo>
                  <a:pt x="3994798" y="4333135"/>
                </a:lnTo>
                <a:cubicBezTo>
                  <a:pt x="3994798" y="4366198"/>
                  <a:pt x="3967995" y="4393001"/>
                  <a:pt x="3934932" y="4393001"/>
                </a:cubicBezTo>
                <a:lnTo>
                  <a:pt x="3213727" y="4393001"/>
                </a:lnTo>
                <a:cubicBezTo>
                  <a:pt x="3180664" y="4393001"/>
                  <a:pt x="3153861" y="4366198"/>
                  <a:pt x="3153861" y="4333135"/>
                </a:cubicBezTo>
                <a:lnTo>
                  <a:pt x="3153861" y="3960529"/>
                </a:lnTo>
                <a:cubicBezTo>
                  <a:pt x="3090810" y="3564784"/>
                  <a:pt x="2926264" y="3476650"/>
                  <a:pt x="2730976" y="3450465"/>
                </a:cubicBezTo>
                <a:lnTo>
                  <a:pt x="1781144" y="3450465"/>
                </a:lnTo>
                <a:cubicBezTo>
                  <a:pt x="1735868" y="3450465"/>
                  <a:pt x="1699164" y="3413761"/>
                  <a:pt x="1699164" y="3368485"/>
                </a:cubicBezTo>
                <a:lnTo>
                  <a:pt x="1699164" y="2779756"/>
                </a:lnTo>
                <a:cubicBezTo>
                  <a:pt x="1615849" y="2517843"/>
                  <a:pt x="1570079" y="2309549"/>
                  <a:pt x="1276826" y="2240843"/>
                </a:cubicBezTo>
                <a:lnTo>
                  <a:pt x="107651" y="2240843"/>
                </a:lnTo>
                <a:cubicBezTo>
                  <a:pt x="48197" y="2240843"/>
                  <a:pt x="0" y="2192646"/>
                  <a:pt x="0" y="2133192"/>
                </a:cubicBezTo>
                <a:lnTo>
                  <a:pt x="0" y="836326"/>
                </a:lnTo>
                <a:cubicBezTo>
                  <a:pt x="0" y="776872"/>
                  <a:pt x="48197" y="728675"/>
                  <a:pt x="107651" y="728675"/>
                </a:cubicBezTo>
                <a:lnTo>
                  <a:pt x="1404517" y="728675"/>
                </a:lnTo>
                <a:cubicBezTo>
                  <a:pt x="1463971" y="728675"/>
                  <a:pt x="1512168" y="776872"/>
                  <a:pt x="1512168" y="836326"/>
                </a:cubicBezTo>
                <a:lnTo>
                  <a:pt x="1512168" y="1827522"/>
                </a:lnTo>
                <a:cubicBezTo>
                  <a:pt x="1604420" y="2199887"/>
                  <a:pt x="1771219" y="2228626"/>
                  <a:pt x="1978744" y="2298090"/>
                </a:cubicBezTo>
                <a:lnTo>
                  <a:pt x="1978292" y="2298899"/>
                </a:lnTo>
                <a:lnTo>
                  <a:pt x="2543225" y="2298899"/>
                </a:lnTo>
                <a:cubicBezTo>
                  <a:pt x="2797103" y="2193307"/>
                  <a:pt x="3017493" y="2049585"/>
                  <a:pt x="3058719" y="1733395"/>
                </a:cubicBezTo>
                <a:lnTo>
                  <a:pt x="3058719" y="1104635"/>
                </a:lnTo>
                <a:cubicBezTo>
                  <a:pt x="3058719" y="1064090"/>
                  <a:pt x="3091587" y="1031222"/>
                  <a:pt x="3132132" y="1031222"/>
                </a:cubicBezTo>
                <a:lnTo>
                  <a:pt x="3766965" y="1031222"/>
                </a:lnTo>
                <a:lnTo>
                  <a:pt x="3761504" y="1026514"/>
                </a:lnTo>
                <a:cubicBezTo>
                  <a:pt x="4071764" y="957577"/>
                  <a:pt x="4317808" y="800290"/>
                  <a:pt x="4343640" y="435501"/>
                </a:cubicBezTo>
                <a:lnTo>
                  <a:pt x="4343640" y="59866"/>
                </a:lnTo>
                <a:cubicBezTo>
                  <a:pt x="4343640" y="26803"/>
                  <a:pt x="4370443" y="0"/>
                  <a:pt x="4403506" y="0"/>
                </a:cubicBezTo>
                <a:close/>
              </a:path>
            </a:pathLst>
          </a:custGeom>
          <a:solidFill>
            <a:srgbClr val="37AEF4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圆角矩形 74"/>
          <p:cNvSpPr/>
          <p:nvPr/>
        </p:nvSpPr>
        <p:spPr>
          <a:xfrm>
            <a:off x="2626531" y="2450479"/>
            <a:ext cx="1316855" cy="1316855"/>
          </a:xfrm>
          <a:prstGeom prst="roundRect">
            <a:avLst>
              <a:gd name="adj" fmla="val 7119"/>
            </a:avLst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27000" dist="635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圆角矩形 75"/>
          <p:cNvSpPr/>
          <p:nvPr/>
        </p:nvSpPr>
        <p:spPr>
          <a:xfrm>
            <a:off x="4312304" y="4005627"/>
            <a:ext cx="991478" cy="991478"/>
          </a:xfrm>
          <a:prstGeom prst="roundRect">
            <a:avLst>
              <a:gd name="adj" fmla="val 7119"/>
            </a:avLst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27000" dist="635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圆角矩形 76"/>
          <p:cNvSpPr/>
          <p:nvPr/>
        </p:nvSpPr>
        <p:spPr>
          <a:xfrm>
            <a:off x="5680456" y="2753217"/>
            <a:ext cx="847462" cy="847462"/>
          </a:xfrm>
          <a:prstGeom prst="roundRect">
            <a:avLst>
              <a:gd name="adj" fmla="val 7119"/>
            </a:avLst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27000" dist="635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圆角矩形 77"/>
          <p:cNvSpPr/>
          <p:nvPr/>
        </p:nvSpPr>
        <p:spPr>
          <a:xfrm>
            <a:off x="6963215" y="1700246"/>
            <a:ext cx="677662" cy="677662"/>
          </a:xfrm>
          <a:prstGeom prst="roundRect">
            <a:avLst>
              <a:gd name="adj" fmla="val 7119"/>
            </a:avLst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27000" dist="635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圆角矩形 78"/>
          <p:cNvSpPr/>
          <p:nvPr/>
        </p:nvSpPr>
        <p:spPr>
          <a:xfrm>
            <a:off x="6948701" y="4127566"/>
            <a:ext cx="677662" cy="677662"/>
          </a:xfrm>
          <a:prstGeom prst="roundRect">
            <a:avLst>
              <a:gd name="adj" fmla="val 7119"/>
            </a:avLst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27000" dist="635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圆角矩形 79"/>
          <p:cNvSpPr/>
          <p:nvPr/>
        </p:nvSpPr>
        <p:spPr>
          <a:xfrm>
            <a:off x="5773675" y="5265471"/>
            <a:ext cx="677662" cy="677662"/>
          </a:xfrm>
          <a:prstGeom prst="roundRect">
            <a:avLst>
              <a:gd name="adj" fmla="val 7119"/>
            </a:avLst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27000" dist="635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Rectangle 42"/>
          <p:cNvSpPr/>
          <p:nvPr/>
        </p:nvSpPr>
        <p:spPr>
          <a:xfrm flipH="1">
            <a:off x="2626529" y="2994049"/>
            <a:ext cx="1316855" cy="324011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 algn="ctr"/>
            <a:r>
              <a:rPr lang="en-US" altLang="zh-CN" sz="1400" b="1" dirty="0">
                <a:solidFill>
                  <a:srgbClr val="37AEF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TEXT</a:t>
            </a:r>
            <a:endParaRPr lang="zh-CN" altLang="en-US" sz="1400" b="1" dirty="0">
              <a:solidFill>
                <a:srgbClr val="37AEF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2" name="Freeform 126"/>
          <p:cNvSpPr>
            <a:spLocks noEditPoints="1"/>
          </p:cNvSpPr>
          <p:nvPr/>
        </p:nvSpPr>
        <p:spPr bwMode="auto">
          <a:xfrm>
            <a:off x="7111319" y="1863658"/>
            <a:ext cx="352425" cy="350838"/>
          </a:xfrm>
          <a:custGeom>
            <a:avLst/>
            <a:gdLst>
              <a:gd name="T0" fmla="*/ 0 w 222"/>
              <a:gd name="T1" fmla="*/ 110 h 221"/>
              <a:gd name="T2" fmla="*/ 28 w 222"/>
              <a:gd name="T3" fmla="*/ 110 h 221"/>
              <a:gd name="T4" fmla="*/ 28 w 222"/>
              <a:gd name="T5" fmla="*/ 193 h 221"/>
              <a:gd name="T6" fmla="*/ 112 w 222"/>
              <a:gd name="T7" fmla="*/ 193 h 221"/>
              <a:gd name="T8" fmla="*/ 112 w 222"/>
              <a:gd name="T9" fmla="*/ 221 h 221"/>
              <a:gd name="T10" fmla="*/ 28 w 222"/>
              <a:gd name="T11" fmla="*/ 221 h 221"/>
              <a:gd name="T12" fmla="*/ 14 w 222"/>
              <a:gd name="T13" fmla="*/ 217 h 221"/>
              <a:gd name="T14" fmla="*/ 4 w 222"/>
              <a:gd name="T15" fmla="*/ 207 h 221"/>
              <a:gd name="T16" fmla="*/ 0 w 222"/>
              <a:gd name="T17" fmla="*/ 193 h 221"/>
              <a:gd name="T18" fmla="*/ 0 w 222"/>
              <a:gd name="T19" fmla="*/ 110 h 221"/>
              <a:gd name="T20" fmla="*/ 83 w 222"/>
              <a:gd name="T21" fmla="*/ 27 h 221"/>
              <a:gd name="T22" fmla="*/ 83 w 222"/>
              <a:gd name="T23" fmla="*/ 138 h 221"/>
              <a:gd name="T24" fmla="*/ 195 w 222"/>
              <a:gd name="T25" fmla="*/ 138 h 221"/>
              <a:gd name="T26" fmla="*/ 195 w 222"/>
              <a:gd name="T27" fmla="*/ 27 h 221"/>
              <a:gd name="T28" fmla="*/ 83 w 222"/>
              <a:gd name="T29" fmla="*/ 27 h 221"/>
              <a:gd name="T30" fmla="*/ 83 w 222"/>
              <a:gd name="T31" fmla="*/ 0 h 221"/>
              <a:gd name="T32" fmla="*/ 195 w 222"/>
              <a:gd name="T33" fmla="*/ 0 h 221"/>
              <a:gd name="T34" fmla="*/ 208 w 222"/>
              <a:gd name="T35" fmla="*/ 3 h 221"/>
              <a:gd name="T36" fmla="*/ 218 w 222"/>
              <a:gd name="T37" fmla="*/ 12 h 221"/>
              <a:gd name="T38" fmla="*/ 222 w 222"/>
              <a:gd name="T39" fmla="*/ 27 h 221"/>
              <a:gd name="T40" fmla="*/ 222 w 222"/>
              <a:gd name="T41" fmla="*/ 138 h 221"/>
              <a:gd name="T42" fmla="*/ 218 w 222"/>
              <a:gd name="T43" fmla="*/ 152 h 221"/>
              <a:gd name="T44" fmla="*/ 208 w 222"/>
              <a:gd name="T45" fmla="*/ 162 h 221"/>
              <a:gd name="T46" fmla="*/ 195 w 222"/>
              <a:gd name="T47" fmla="*/ 165 h 221"/>
              <a:gd name="T48" fmla="*/ 83 w 222"/>
              <a:gd name="T49" fmla="*/ 165 h 221"/>
              <a:gd name="T50" fmla="*/ 69 w 222"/>
              <a:gd name="T51" fmla="*/ 162 h 221"/>
              <a:gd name="T52" fmla="*/ 59 w 222"/>
              <a:gd name="T53" fmla="*/ 152 h 221"/>
              <a:gd name="T54" fmla="*/ 55 w 222"/>
              <a:gd name="T55" fmla="*/ 138 h 221"/>
              <a:gd name="T56" fmla="*/ 55 w 222"/>
              <a:gd name="T57" fmla="*/ 27 h 221"/>
              <a:gd name="T58" fmla="*/ 59 w 222"/>
              <a:gd name="T59" fmla="*/ 12 h 221"/>
              <a:gd name="T60" fmla="*/ 69 w 222"/>
              <a:gd name="T61" fmla="*/ 3 h 221"/>
              <a:gd name="T62" fmla="*/ 83 w 222"/>
              <a:gd name="T63" fmla="*/ 0 h 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22" h="221">
                <a:moveTo>
                  <a:pt x="0" y="110"/>
                </a:moveTo>
                <a:lnTo>
                  <a:pt x="28" y="110"/>
                </a:lnTo>
                <a:lnTo>
                  <a:pt x="28" y="193"/>
                </a:lnTo>
                <a:lnTo>
                  <a:pt x="112" y="193"/>
                </a:lnTo>
                <a:lnTo>
                  <a:pt x="112" y="221"/>
                </a:lnTo>
                <a:lnTo>
                  <a:pt x="28" y="221"/>
                </a:lnTo>
                <a:lnTo>
                  <a:pt x="14" y="217"/>
                </a:lnTo>
                <a:lnTo>
                  <a:pt x="4" y="207"/>
                </a:lnTo>
                <a:lnTo>
                  <a:pt x="0" y="193"/>
                </a:lnTo>
                <a:lnTo>
                  <a:pt x="0" y="110"/>
                </a:lnTo>
                <a:close/>
                <a:moveTo>
                  <a:pt x="83" y="27"/>
                </a:moveTo>
                <a:lnTo>
                  <a:pt x="83" y="138"/>
                </a:lnTo>
                <a:lnTo>
                  <a:pt x="195" y="138"/>
                </a:lnTo>
                <a:lnTo>
                  <a:pt x="195" y="27"/>
                </a:lnTo>
                <a:lnTo>
                  <a:pt x="83" y="27"/>
                </a:lnTo>
                <a:close/>
                <a:moveTo>
                  <a:pt x="83" y="0"/>
                </a:moveTo>
                <a:lnTo>
                  <a:pt x="195" y="0"/>
                </a:lnTo>
                <a:lnTo>
                  <a:pt x="208" y="3"/>
                </a:lnTo>
                <a:lnTo>
                  <a:pt x="218" y="12"/>
                </a:lnTo>
                <a:lnTo>
                  <a:pt x="222" y="27"/>
                </a:lnTo>
                <a:lnTo>
                  <a:pt x="222" y="138"/>
                </a:lnTo>
                <a:lnTo>
                  <a:pt x="218" y="152"/>
                </a:lnTo>
                <a:lnTo>
                  <a:pt x="208" y="162"/>
                </a:lnTo>
                <a:lnTo>
                  <a:pt x="195" y="165"/>
                </a:lnTo>
                <a:lnTo>
                  <a:pt x="83" y="165"/>
                </a:lnTo>
                <a:lnTo>
                  <a:pt x="69" y="162"/>
                </a:lnTo>
                <a:lnTo>
                  <a:pt x="59" y="152"/>
                </a:lnTo>
                <a:lnTo>
                  <a:pt x="55" y="138"/>
                </a:lnTo>
                <a:lnTo>
                  <a:pt x="55" y="27"/>
                </a:lnTo>
                <a:lnTo>
                  <a:pt x="59" y="12"/>
                </a:lnTo>
                <a:lnTo>
                  <a:pt x="69" y="3"/>
                </a:lnTo>
                <a:lnTo>
                  <a:pt x="83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" name="Freeform 127"/>
          <p:cNvSpPr>
            <a:spLocks/>
          </p:cNvSpPr>
          <p:nvPr/>
        </p:nvSpPr>
        <p:spPr bwMode="auto">
          <a:xfrm>
            <a:off x="4616152" y="4324360"/>
            <a:ext cx="396875" cy="354013"/>
          </a:xfrm>
          <a:custGeom>
            <a:avLst/>
            <a:gdLst>
              <a:gd name="T0" fmla="*/ 129 w 250"/>
              <a:gd name="T1" fmla="*/ 0 h 223"/>
              <a:gd name="T2" fmla="*/ 136 w 250"/>
              <a:gd name="T3" fmla="*/ 5 h 223"/>
              <a:gd name="T4" fmla="*/ 247 w 250"/>
              <a:gd name="T5" fmla="*/ 116 h 223"/>
              <a:gd name="T6" fmla="*/ 249 w 250"/>
              <a:gd name="T7" fmla="*/ 120 h 223"/>
              <a:gd name="T8" fmla="*/ 250 w 250"/>
              <a:gd name="T9" fmla="*/ 122 h 223"/>
              <a:gd name="T10" fmla="*/ 250 w 250"/>
              <a:gd name="T11" fmla="*/ 123 h 223"/>
              <a:gd name="T12" fmla="*/ 249 w 250"/>
              <a:gd name="T13" fmla="*/ 126 h 223"/>
              <a:gd name="T14" fmla="*/ 246 w 250"/>
              <a:gd name="T15" fmla="*/ 127 h 223"/>
              <a:gd name="T16" fmla="*/ 242 w 250"/>
              <a:gd name="T17" fmla="*/ 127 h 223"/>
              <a:gd name="T18" fmla="*/ 219 w 250"/>
              <a:gd name="T19" fmla="*/ 127 h 223"/>
              <a:gd name="T20" fmla="*/ 219 w 250"/>
              <a:gd name="T21" fmla="*/ 213 h 223"/>
              <a:gd name="T22" fmla="*/ 219 w 250"/>
              <a:gd name="T23" fmla="*/ 216 h 223"/>
              <a:gd name="T24" fmla="*/ 219 w 250"/>
              <a:gd name="T25" fmla="*/ 218 h 223"/>
              <a:gd name="T26" fmla="*/ 218 w 250"/>
              <a:gd name="T27" fmla="*/ 221 h 223"/>
              <a:gd name="T28" fmla="*/ 217 w 250"/>
              <a:gd name="T29" fmla="*/ 222 h 223"/>
              <a:gd name="T30" fmla="*/ 214 w 250"/>
              <a:gd name="T31" fmla="*/ 223 h 223"/>
              <a:gd name="T32" fmla="*/ 210 w 250"/>
              <a:gd name="T33" fmla="*/ 223 h 223"/>
              <a:gd name="T34" fmla="*/ 154 w 250"/>
              <a:gd name="T35" fmla="*/ 223 h 223"/>
              <a:gd name="T36" fmla="*/ 154 w 250"/>
              <a:gd name="T37" fmla="*/ 137 h 223"/>
              <a:gd name="T38" fmla="*/ 97 w 250"/>
              <a:gd name="T39" fmla="*/ 137 h 223"/>
              <a:gd name="T40" fmla="*/ 97 w 250"/>
              <a:gd name="T41" fmla="*/ 223 h 223"/>
              <a:gd name="T42" fmla="*/ 43 w 250"/>
              <a:gd name="T43" fmla="*/ 223 h 223"/>
              <a:gd name="T44" fmla="*/ 38 w 250"/>
              <a:gd name="T45" fmla="*/ 223 h 223"/>
              <a:gd name="T46" fmla="*/ 36 w 250"/>
              <a:gd name="T47" fmla="*/ 222 h 223"/>
              <a:gd name="T48" fmla="*/ 33 w 250"/>
              <a:gd name="T49" fmla="*/ 221 h 223"/>
              <a:gd name="T50" fmla="*/ 32 w 250"/>
              <a:gd name="T51" fmla="*/ 219 h 223"/>
              <a:gd name="T52" fmla="*/ 32 w 250"/>
              <a:gd name="T53" fmla="*/ 217 h 223"/>
              <a:gd name="T54" fmla="*/ 32 w 250"/>
              <a:gd name="T55" fmla="*/ 216 h 223"/>
              <a:gd name="T56" fmla="*/ 32 w 250"/>
              <a:gd name="T57" fmla="*/ 213 h 223"/>
              <a:gd name="T58" fmla="*/ 32 w 250"/>
              <a:gd name="T59" fmla="*/ 127 h 223"/>
              <a:gd name="T60" fmla="*/ 9 w 250"/>
              <a:gd name="T61" fmla="*/ 127 h 223"/>
              <a:gd name="T62" fmla="*/ 5 w 250"/>
              <a:gd name="T63" fmla="*/ 127 h 223"/>
              <a:gd name="T64" fmla="*/ 2 w 250"/>
              <a:gd name="T65" fmla="*/ 126 h 223"/>
              <a:gd name="T66" fmla="*/ 1 w 250"/>
              <a:gd name="T67" fmla="*/ 123 h 223"/>
              <a:gd name="T68" fmla="*/ 0 w 250"/>
              <a:gd name="T69" fmla="*/ 122 h 223"/>
              <a:gd name="T70" fmla="*/ 1 w 250"/>
              <a:gd name="T71" fmla="*/ 120 h 223"/>
              <a:gd name="T72" fmla="*/ 4 w 250"/>
              <a:gd name="T73" fmla="*/ 116 h 223"/>
              <a:gd name="T74" fmla="*/ 115 w 250"/>
              <a:gd name="T75" fmla="*/ 5 h 223"/>
              <a:gd name="T76" fmla="*/ 122 w 250"/>
              <a:gd name="T77" fmla="*/ 0 h 223"/>
              <a:gd name="T78" fmla="*/ 129 w 250"/>
              <a:gd name="T79" fmla="*/ 0 h 2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250" h="223">
                <a:moveTo>
                  <a:pt x="129" y="0"/>
                </a:moveTo>
                <a:lnTo>
                  <a:pt x="136" y="5"/>
                </a:lnTo>
                <a:lnTo>
                  <a:pt x="247" y="116"/>
                </a:lnTo>
                <a:lnTo>
                  <a:pt x="249" y="120"/>
                </a:lnTo>
                <a:lnTo>
                  <a:pt x="250" y="122"/>
                </a:lnTo>
                <a:lnTo>
                  <a:pt x="250" y="123"/>
                </a:lnTo>
                <a:lnTo>
                  <a:pt x="249" y="126"/>
                </a:lnTo>
                <a:lnTo>
                  <a:pt x="246" y="127"/>
                </a:lnTo>
                <a:lnTo>
                  <a:pt x="242" y="127"/>
                </a:lnTo>
                <a:lnTo>
                  <a:pt x="219" y="127"/>
                </a:lnTo>
                <a:lnTo>
                  <a:pt x="219" y="213"/>
                </a:lnTo>
                <a:lnTo>
                  <a:pt x="219" y="216"/>
                </a:lnTo>
                <a:lnTo>
                  <a:pt x="219" y="218"/>
                </a:lnTo>
                <a:lnTo>
                  <a:pt x="218" y="221"/>
                </a:lnTo>
                <a:lnTo>
                  <a:pt x="217" y="222"/>
                </a:lnTo>
                <a:lnTo>
                  <a:pt x="214" y="223"/>
                </a:lnTo>
                <a:lnTo>
                  <a:pt x="210" y="223"/>
                </a:lnTo>
                <a:lnTo>
                  <a:pt x="154" y="223"/>
                </a:lnTo>
                <a:lnTo>
                  <a:pt x="154" y="137"/>
                </a:lnTo>
                <a:lnTo>
                  <a:pt x="97" y="137"/>
                </a:lnTo>
                <a:lnTo>
                  <a:pt x="97" y="223"/>
                </a:lnTo>
                <a:lnTo>
                  <a:pt x="43" y="223"/>
                </a:lnTo>
                <a:lnTo>
                  <a:pt x="38" y="223"/>
                </a:lnTo>
                <a:lnTo>
                  <a:pt x="36" y="222"/>
                </a:lnTo>
                <a:lnTo>
                  <a:pt x="33" y="221"/>
                </a:lnTo>
                <a:lnTo>
                  <a:pt x="32" y="219"/>
                </a:lnTo>
                <a:lnTo>
                  <a:pt x="32" y="217"/>
                </a:lnTo>
                <a:lnTo>
                  <a:pt x="32" y="216"/>
                </a:lnTo>
                <a:lnTo>
                  <a:pt x="32" y="213"/>
                </a:lnTo>
                <a:lnTo>
                  <a:pt x="32" y="127"/>
                </a:lnTo>
                <a:lnTo>
                  <a:pt x="9" y="127"/>
                </a:lnTo>
                <a:lnTo>
                  <a:pt x="5" y="127"/>
                </a:lnTo>
                <a:lnTo>
                  <a:pt x="2" y="126"/>
                </a:lnTo>
                <a:lnTo>
                  <a:pt x="1" y="123"/>
                </a:lnTo>
                <a:lnTo>
                  <a:pt x="0" y="122"/>
                </a:lnTo>
                <a:lnTo>
                  <a:pt x="1" y="120"/>
                </a:lnTo>
                <a:lnTo>
                  <a:pt x="4" y="116"/>
                </a:lnTo>
                <a:lnTo>
                  <a:pt x="115" y="5"/>
                </a:lnTo>
                <a:lnTo>
                  <a:pt x="122" y="0"/>
                </a:lnTo>
                <a:lnTo>
                  <a:pt x="129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" name="Freeform 128"/>
          <p:cNvSpPr>
            <a:spLocks noEditPoints="1"/>
          </p:cNvSpPr>
          <p:nvPr/>
        </p:nvSpPr>
        <p:spPr bwMode="auto">
          <a:xfrm>
            <a:off x="5938675" y="5430471"/>
            <a:ext cx="347663" cy="347663"/>
          </a:xfrm>
          <a:custGeom>
            <a:avLst/>
            <a:gdLst>
              <a:gd name="T0" fmla="*/ 86 w 219"/>
              <a:gd name="T1" fmla="*/ 26 h 219"/>
              <a:gd name="T2" fmla="*/ 66 w 219"/>
              <a:gd name="T3" fmla="*/ 29 h 219"/>
              <a:gd name="T4" fmla="*/ 50 w 219"/>
              <a:gd name="T5" fmla="*/ 37 h 219"/>
              <a:gd name="T6" fmla="*/ 37 w 219"/>
              <a:gd name="T7" fmla="*/ 50 h 219"/>
              <a:gd name="T8" fmla="*/ 29 w 219"/>
              <a:gd name="T9" fmla="*/ 67 h 219"/>
              <a:gd name="T10" fmla="*/ 27 w 219"/>
              <a:gd name="T11" fmla="*/ 86 h 219"/>
              <a:gd name="T12" fmla="*/ 29 w 219"/>
              <a:gd name="T13" fmla="*/ 105 h 219"/>
              <a:gd name="T14" fmla="*/ 38 w 219"/>
              <a:gd name="T15" fmla="*/ 122 h 219"/>
              <a:gd name="T16" fmla="*/ 52 w 219"/>
              <a:gd name="T17" fmla="*/ 134 h 219"/>
              <a:gd name="T18" fmla="*/ 69 w 219"/>
              <a:gd name="T19" fmla="*/ 143 h 219"/>
              <a:gd name="T20" fmla="*/ 88 w 219"/>
              <a:gd name="T21" fmla="*/ 147 h 219"/>
              <a:gd name="T22" fmla="*/ 107 w 219"/>
              <a:gd name="T23" fmla="*/ 145 h 219"/>
              <a:gd name="T24" fmla="*/ 123 w 219"/>
              <a:gd name="T25" fmla="*/ 136 h 219"/>
              <a:gd name="T26" fmla="*/ 136 w 219"/>
              <a:gd name="T27" fmla="*/ 123 h 219"/>
              <a:gd name="T28" fmla="*/ 144 w 219"/>
              <a:gd name="T29" fmla="*/ 106 h 219"/>
              <a:gd name="T30" fmla="*/ 147 w 219"/>
              <a:gd name="T31" fmla="*/ 88 h 219"/>
              <a:gd name="T32" fmla="*/ 144 w 219"/>
              <a:gd name="T33" fmla="*/ 69 h 219"/>
              <a:gd name="T34" fmla="*/ 136 w 219"/>
              <a:gd name="T35" fmla="*/ 52 h 219"/>
              <a:gd name="T36" fmla="*/ 121 w 219"/>
              <a:gd name="T37" fmla="*/ 38 h 219"/>
              <a:gd name="T38" fmla="*/ 105 w 219"/>
              <a:gd name="T39" fmla="*/ 29 h 219"/>
              <a:gd name="T40" fmla="*/ 86 w 219"/>
              <a:gd name="T41" fmla="*/ 26 h 219"/>
              <a:gd name="T42" fmla="*/ 86 w 219"/>
              <a:gd name="T43" fmla="*/ 0 h 219"/>
              <a:gd name="T44" fmla="*/ 109 w 219"/>
              <a:gd name="T45" fmla="*/ 2 h 219"/>
              <a:gd name="T46" fmla="*/ 129 w 219"/>
              <a:gd name="T47" fmla="*/ 11 h 219"/>
              <a:gd name="T48" fmla="*/ 147 w 219"/>
              <a:gd name="T49" fmla="*/ 26 h 219"/>
              <a:gd name="T50" fmla="*/ 161 w 219"/>
              <a:gd name="T51" fmla="*/ 43 h 219"/>
              <a:gd name="T52" fmla="*/ 170 w 219"/>
              <a:gd name="T53" fmla="*/ 65 h 219"/>
              <a:gd name="T54" fmla="*/ 174 w 219"/>
              <a:gd name="T55" fmla="*/ 88 h 219"/>
              <a:gd name="T56" fmla="*/ 170 w 219"/>
              <a:gd name="T57" fmla="*/ 111 h 219"/>
              <a:gd name="T58" fmla="*/ 161 w 219"/>
              <a:gd name="T59" fmla="*/ 132 h 219"/>
              <a:gd name="T60" fmla="*/ 214 w 219"/>
              <a:gd name="T61" fmla="*/ 184 h 219"/>
              <a:gd name="T62" fmla="*/ 216 w 219"/>
              <a:gd name="T63" fmla="*/ 188 h 219"/>
              <a:gd name="T64" fmla="*/ 218 w 219"/>
              <a:gd name="T65" fmla="*/ 192 h 219"/>
              <a:gd name="T66" fmla="*/ 219 w 219"/>
              <a:gd name="T67" fmla="*/ 195 h 219"/>
              <a:gd name="T68" fmla="*/ 218 w 219"/>
              <a:gd name="T69" fmla="*/ 199 h 219"/>
              <a:gd name="T70" fmla="*/ 215 w 219"/>
              <a:gd name="T71" fmla="*/ 201 h 219"/>
              <a:gd name="T72" fmla="*/ 202 w 219"/>
              <a:gd name="T73" fmla="*/ 215 h 219"/>
              <a:gd name="T74" fmla="*/ 200 w 219"/>
              <a:gd name="T75" fmla="*/ 218 h 219"/>
              <a:gd name="T76" fmla="*/ 196 w 219"/>
              <a:gd name="T77" fmla="*/ 219 h 219"/>
              <a:gd name="T78" fmla="*/ 191 w 219"/>
              <a:gd name="T79" fmla="*/ 219 h 219"/>
              <a:gd name="T80" fmla="*/ 187 w 219"/>
              <a:gd name="T81" fmla="*/ 218 h 219"/>
              <a:gd name="T82" fmla="*/ 184 w 219"/>
              <a:gd name="T83" fmla="*/ 215 h 219"/>
              <a:gd name="T84" fmla="*/ 132 w 219"/>
              <a:gd name="T85" fmla="*/ 163 h 219"/>
              <a:gd name="T86" fmla="*/ 111 w 219"/>
              <a:gd name="T87" fmla="*/ 170 h 219"/>
              <a:gd name="T88" fmla="*/ 88 w 219"/>
              <a:gd name="T89" fmla="*/ 174 h 219"/>
              <a:gd name="T90" fmla="*/ 65 w 219"/>
              <a:gd name="T91" fmla="*/ 170 h 219"/>
              <a:gd name="T92" fmla="*/ 44 w 219"/>
              <a:gd name="T93" fmla="*/ 161 h 219"/>
              <a:gd name="T94" fmla="*/ 27 w 219"/>
              <a:gd name="T95" fmla="*/ 147 h 219"/>
              <a:gd name="T96" fmla="*/ 12 w 219"/>
              <a:gd name="T97" fmla="*/ 129 h 219"/>
              <a:gd name="T98" fmla="*/ 2 w 219"/>
              <a:gd name="T99" fmla="*/ 109 h 219"/>
              <a:gd name="T100" fmla="*/ 0 w 219"/>
              <a:gd name="T101" fmla="*/ 86 h 219"/>
              <a:gd name="T102" fmla="*/ 2 w 219"/>
              <a:gd name="T103" fmla="*/ 63 h 219"/>
              <a:gd name="T104" fmla="*/ 11 w 219"/>
              <a:gd name="T105" fmla="*/ 42 h 219"/>
              <a:gd name="T106" fmla="*/ 25 w 219"/>
              <a:gd name="T107" fmla="*/ 24 h 219"/>
              <a:gd name="T108" fmla="*/ 42 w 219"/>
              <a:gd name="T109" fmla="*/ 11 h 219"/>
              <a:gd name="T110" fmla="*/ 62 w 219"/>
              <a:gd name="T111" fmla="*/ 2 h 219"/>
              <a:gd name="T112" fmla="*/ 86 w 219"/>
              <a:gd name="T113" fmla="*/ 0 h 2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219" h="219">
                <a:moveTo>
                  <a:pt x="86" y="26"/>
                </a:moveTo>
                <a:lnTo>
                  <a:pt x="66" y="29"/>
                </a:lnTo>
                <a:lnTo>
                  <a:pt x="50" y="37"/>
                </a:lnTo>
                <a:lnTo>
                  <a:pt x="37" y="50"/>
                </a:lnTo>
                <a:lnTo>
                  <a:pt x="29" y="67"/>
                </a:lnTo>
                <a:lnTo>
                  <a:pt x="27" y="86"/>
                </a:lnTo>
                <a:lnTo>
                  <a:pt x="29" y="105"/>
                </a:lnTo>
                <a:lnTo>
                  <a:pt x="38" y="122"/>
                </a:lnTo>
                <a:lnTo>
                  <a:pt x="52" y="134"/>
                </a:lnTo>
                <a:lnTo>
                  <a:pt x="69" y="143"/>
                </a:lnTo>
                <a:lnTo>
                  <a:pt x="88" y="147"/>
                </a:lnTo>
                <a:lnTo>
                  <a:pt x="107" y="145"/>
                </a:lnTo>
                <a:lnTo>
                  <a:pt x="123" y="136"/>
                </a:lnTo>
                <a:lnTo>
                  <a:pt x="136" y="123"/>
                </a:lnTo>
                <a:lnTo>
                  <a:pt x="144" y="106"/>
                </a:lnTo>
                <a:lnTo>
                  <a:pt x="147" y="88"/>
                </a:lnTo>
                <a:lnTo>
                  <a:pt x="144" y="69"/>
                </a:lnTo>
                <a:lnTo>
                  <a:pt x="136" y="52"/>
                </a:lnTo>
                <a:lnTo>
                  <a:pt x="121" y="38"/>
                </a:lnTo>
                <a:lnTo>
                  <a:pt x="105" y="29"/>
                </a:lnTo>
                <a:lnTo>
                  <a:pt x="86" y="26"/>
                </a:lnTo>
                <a:close/>
                <a:moveTo>
                  <a:pt x="86" y="0"/>
                </a:moveTo>
                <a:lnTo>
                  <a:pt x="109" y="2"/>
                </a:lnTo>
                <a:lnTo>
                  <a:pt x="129" y="11"/>
                </a:lnTo>
                <a:lnTo>
                  <a:pt x="147" y="26"/>
                </a:lnTo>
                <a:lnTo>
                  <a:pt x="161" y="43"/>
                </a:lnTo>
                <a:lnTo>
                  <a:pt x="170" y="65"/>
                </a:lnTo>
                <a:lnTo>
                  <a:pt x="174" y="88"/>
                </a:lnTo>
                <a:lnTo>
                  <a:pt x="170" y="111"/>
                </a:lnTo>
                <a:lnTo>
                  <a:pt x="161" y="132"/>
                </a:lnTo>
                <a:lnTo>
                  <a:pt x="214" y="184"/>
                </a:lnTo>
                <a:lnTo>
                  <a:pt x="216" y="188"/>
                </a:lnTo>
                <a:lnTo>
                  <a:pt x="218" y="192"/>
                </a:lnTo>
                <a:lnTo>
                  <a:pt x="219" y="195"/>
                </a:lnTo>
                <a:lnTo>
                  <a:pt x="218" y="199"/>
                </a:lnTo>
                <a:lnTo>
                  <a:pt x="215" y="201"/>
                </a:lnTo>
                <a:lnTo>
                  <a:pt x="202" y="215"/>
                </a:lnTo>
                <a:lnTo>
                  <a:pt x="200" y="218"/>
                </a:lnTo>
                <a:lnTo>
                  <a:pt x="196" y="219"/>
                </a:lnTo>
                <a:lnTo>
                  <a:pt x="191" y="219"/>
                </a:lnTo>
                <a:lnTo>
                  <a:pt x="187" y="218"/>
                </a:lnTo>
                <a:lnTo>
                  <a:pt x="184" y="215"/>
                </a:lnTo>
                <a:lnTo>
                  <a:pt x="132" y="163"/>
                </a:lnTo>
                <a:lnTo>
                  <a:pt x="111" y="170"/>
                </a:lnTo>
                <a:lnTo>
                  <a:pt x="88" y="174"/>
                </a:lnTo>
                <a:lnTo>
                  <a:pt x="65" y="170"/>
                </a:lnTo>
                <a:lnTo>
                  <a:pt x="44" y="161"/>
                </a:lnTo>
                <a:lnTo>
                  <a:pt x="27" y="147"/>
                </a:lnTo>
                <a:lnTo>
                  <a:pt x="12" y="129"/>
                </a:lnTo>
                <a:lnTo>
                  <a:pt x="2" y="109"/>
                </a:lnTo>
                <a:lnTo>
                  <a:pt x="0" y="86"/>
                </a:lnTo>
                <a:lnTo>
                  <a:pt x="2" y="63"/>
                </a:lnTo>
                <a:lnTo>
                  <a:pt x="11" y="42"/>
                </a:lnTo>
                <a:lnTo>
                  <a:pt x="25" y="24"/>
                </a:lnTo>
                <a:lnTo>
                  <a:pt x="42" y="11"/>
                </a:lnTo>
                <a:lnTo>
                  <a:pt x="62" y="2"/>
                </a:lnTo>
                <a:lnTo>
                  <a:pt x="86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" name="Freeform 140"/>
          <p:cNvSpPr>
            <a:spLocks noEditPoints="1"/>
          </p:cNvSpPr>
          <p:nvPr/>
        </p:nvSpPr>
        <p:spPr bwMode="auto">
          <a:xfrm>
            <a:off x="7162120" y="4250497"/>
            <a:ext cx="250825" cy="431800"/>
          </a:xfrm>
          <a:custGeom>
            <a:avLst/>
            <a:gdLst>
              <a:gd name="T0" fmla="*/ 63 w 158"/>
              <a:gd name="T1" fmla="*/ 108 h 272"/>
              <a:gd name="T2" fmla="*/ 56 w 158"/>
              <a:gd name="T3" fmla="*/ 118 h 272"/>
              <a:gd name="T4" fmla="*/ 40 w 158"/>
              <a:gd name="T5" fmla="*/ 140 h 272"/>
              <a:gd name="T6" fmla="*/ 24 w 158"/>
              <a:gd name="T7" fmla="*/ 174 h 272"/>
              <a:gd name="T8" fmla="*/ 23 w 158"/>
              <a:gd name="T9" fmla="*/ 200 h 272"/>
              <a:gd name="T10" fmla="*/ 28 w 158"/>
              <a:gd name="T11" fmla="*/ 209 h 272"/>
              <a:gd name="T12" fmla="*/ 38 w 158"/>
              <a:gd name="T13" fmla="*/ 212 h 272"/>
              <a:gd name="T14" fmla="*/ 45 w 158"/>
              <a:gd name="T15" fmla="*/ 210 h 272"/>
              <a:gd name="T16" fmla="*/ 51 w 158"/>
              <a:gd name="T17" fmla="*/ 207 h 272"/>
              <a:gd name="T18" fmla="*/ 54 w 158"/>
              <a:gd name="T19" fmla="*/ 198 h 272"/>
              <a:gd name="T20" fmla="*/ 56 w 158"/>
              <a:gd name="T21" fmla="*/ 167 h 272"/>
              <a:gd name="T22" fmla="*/ 67 w 158"/>
              <a:gd name="T23" fmla="*/ 123 h 272"/>
              <a:gd name="T24" fmla="*/ 69 w 158"/>
              <a:gd name="T25" fmla="*/ 112 h 272"/>
              <a:gd name="T26" fmla="*/ 67 w 158"/>
              <a:gd name="T27" fmla="*/ 109 h 272"/>
              <a:gd name="T28" fmla="*/ 78 w 158"/>
              <a:gd name="T29" fmla="*/ 0 h 272"/>
              <a:gd name="T30" fmla="*/ 81 w 158"/>
              <a:gd name="T31" fmla="*/ 1 h 272"/>
              <a:gd name="T32" fmla="*/ 87 w 158"/>
              <a:gd name="T33" fmla="*/ 34 h 272"/>
              <a:gd name="T34" fmla="*/ 106 w 158"/>
              <a:gd name="T35" fmla="*/ 81 h 272"/>
              <a:gd name="T36" fmla="*/ 129 w 158"/>
              <a:gd name="T37" fmla="*/ 118 h 272"/>
              <a:gd name="T38" fmla="*/ 150 w 158"/>
              <a:gd name="T39" fmla="*/ 153 h 272"/>
              <a:gd name="T40" fmla="*/ 158 w 158"/>
              <a:gd name="T41" fmla="*/ 194 h 272"/>
              <a:gd name="T42" fmla="*/ 146 w 158"/>
              <a:gd name="T43" fmla="*/ 233 h 272"/>
              <a:gd name="T44" fmla="*/ 118 w 158"/>
              <a:gd name="T45" fmla="*/ 260 h 272"/>
              <a:gd name="T46" fmla="*/ 78 w 158"/>
              <a:gd name="T47" fmla="*/ 272 h 272"/>
              <a:gd name="T48" fmla="*/ 40 w 158"/>
              <a:gd name="T49" fmla="*/ 260 h 272"/>
              <a:gd name="T50" fmla="*/ 10 w 158"/>
              <a:gd name="T51" fmla="*/ 233 h 272"/>
              <a:gd name="T52" fmla="*/ 0 w 158"/>
              <a:gd name="T53" fmla="*/ 194 h 272"/>
              <a:gd name="T54" fmla="*/ 8 w 158"/>
              <a:gd name="T55" fmla="*/ 153 h 272"/>
              <a:gd name="T56" fmla="*/ 27 w 158"/>
              <a:gd name="T57" fmla="*/ 118 h 272"/>
              <a:gd name="T58" fmla="*/ 50 w 158"/>
              <a:gd name="T59" fmla="*/ 81 h 272"/>
              <a:gd name="T60" fmla="*/ 70 w 158"/>
              <a:gd name="T61" fmla="*/ 34 h 272"/>
              <a:gd name="T62" fmla="*/ 77 w 158"/>
              <a:gd name="T63" fmla="*/ 1 h 2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58" h="272">
                <a:moveTo>
                  <a:pt x="65" y="108"/>
                </a:moveTo>
                <a:lnTo>
                  <a:pt x="63" y="108"/>
                </a:lnTo>
                <a:lnTo>
                  <a:pt x="61" y="110"/>
                </a:lnTo>
                <a:lnTo>
                  <a:pt x="56" y="118"/>
                </a:lnTo>
                <a:lnTo>
                  <a:pt x="50" y="126"/>
                </a:lnTo>
                <a:lnTo>
                  <a:pt x="40" y="140"/>
                </a:lnTo>
                <a:lnTo>
                  <a:pt x="31" y="155"/>
                </a:lnTo>
                <a:lnTo>
                  <a:pt x="24" y="174"/>
                </a:lnTo>
                <a:lnTo>
                  <a:pt x="22" y="195"/>
                </a:lnTo>
                <a:lnTo>
                  <a:pt x="23" y="200"/>
                </a:lnTo>
                <a:lnTo>
                  <a:pt x="26" y="205"/>
                </a:lnTo>
                <a:lnTo>
                  <a:pt x="28" y="209"/>
                </a:lnTo>
                <a:lnTo>
                  <a:pt x="33" y="212"/>
                </a:lnTo>
                <a:lnTo>
                  <a:pt x="38" y="212"/>
                </a:lnTo>
                <a:lnTo>
                  <a:pt x="42" y="212"/>
                </a:lnTo>
                <a:lnTo>
                  <a:pt x="45" y="210"/>
                </a:lnTo>
                <a:lnTo>
                  <a:pt x="49" y="209"/>
                </a:lnTo>
                <a:lnTo>
                  <a:pt x="51" y="207"/>
                </a:lnTo>
                <a:lnTo>
                  <a:pt x="52" y="203"/>
                </a:lnTo>
                <a:lnTo>
                  <a:pt x="54" y="198"/>
                </a:lnTo>
                <a:lnTo>
                  <a:pt x="55" y="192"/>
                </a:lnTo>
                <a:lnTo>
                  <a:pt x="56" y="167"/>
                </a:lnTo>
                <a:lnTo>
                  <a:pt x="61" y="144"/>
                </a:lnTo>
                <a:lnTo>
                  <a:pt x="67" y="123"/>
                </a:lnTo>
                <a:lnTo>
                  <a:pt x="69" y="114"/>
                </a:lnTo>
                <a:lnTo>
                  <a:pt x="69" y="112"/>
                </a:lnTo>
                <a:lnTo>
                  <a:pt x="69" y="110"/>
                </a:lnTo>
                <a:lnTo>
                  <a:pt x="67" y="109"/>
                </a:lnTo>
                <a:lnTo>
                  <a:pt x="65" y="108"/>
                </a:lnTo>
                <a:close/>
                <a:moveTo>
                  <a:pt x="78" y="0"/>
                </a:moveTo>
                <a:lnTo>
                  <a:pt x="79" y="0"/>
                </a:lnTo>
                <a:lnTo>
                  <a:pt x="81" y="1"/>
                </a:lnTo>
                <a:lnTo>
                  <a:pt x="82" y="3"/>
                </a:lnTo>
                <a:lnTo>
                  <a:pt x="87" y="34"/>
                </a:lnTo>
                <a:lnTo>
                  <a:pt x="96" y="59"/>
                </a:lnTo>
                <a:lnTo>
                  <a:pt x="106" y="81"/>
                </a:lnTo>
                <a:lnTo>
                  <a:pt x="118" y="100"/>
                </a:lnTo>
                <a:lnTo>
                  <a:pt x="129" y="118"/>
                </a:lnTo>
                <a:lnTo>
                  <a:pt x="141" y="136"/>
                </a:lnTo>
                <a:lnTo>
                  <a:pt x="150" y="153"/>
                </a:lnTo>
                <a:lnTo>
                  <a:pt x="155" y="172"/>
                </a:lnTo>
                <a:lnTo>
                  <a:pt x="158" y="194"/>
                </a:lnTo>
                <a:lnTo>
                  <a:pt x="155" y="214"/>
                </a:lnTo>
                <a:lnTo>
                  <a:pt x="146" y="233"/>
                </a:lnTo>
                <a:lnTo>
                  <a:pt x="134" y="249"/>
                </a:lnTo>
                <a:lnTo>
                  <a:pt x="118" y="260"/>
                </a:lnTo>
                <a:lnTo>
                  <a:pt x="100" y="269"/>
                </a:lnTo>
                <a:lnTo>
                  <a:pt x="78" y="272"/>
                </a:lnTo>
                <a:lnTo>
                  <a:pt x="58" y="269"/>
                </a:lnTo>
                <a:lnTo>
                  <a:pt x="40" y="260"/>
                </a:lnTo>
                <a:lnTo>
                  <a:pt x="23" y="249"/>
                </a:lnTo>
                <a:lnTo>
                  <a:pt x="10" y="233"/>
                </a:lnTo>
                <a:lnTo>
                  <a:pt x="2" y="214"/>
                </a:lnTo>
                <a:lnTo>
                  <a:pt x="0" y="194"/>
                </a:lnTo>
                <a:lnTo>
                  <a:pt x="1" y="172"/>
                </a:lnTo>
                <a:lnTo>
                  <a:pt x="8" y="153"/>
                </a:lnTo>
                <a:lnTo>
                  <a:pt x="17" y="136"/>
                </a:lnTo>
                <a:lnTo>
                  <a:pt x="27" y="118"/>
                </a:lnTo>
                <a:lnTo>
                  <a:pt x="38" y="100"/>
                </a:lnTo>
                <a:lnTo>
                  <a:pt x="50" y="81"/>
                </a:lnTo>
                <a:lnTo>
                  <a:pt x="61" y="59"/>
                </a:lnTo>
                <a:lnTo>
                  <a:pt x="70" y="34"/>
                </a:lnTo>
                <a:lnTo>
                  <a:pt x="76" y="3"/>
                </a:lnTo>
                <a:lnTo>
                  <a:pt x="77" y="1"/>
                </a:lnTo>
                <a:lnTo>
                  <a:pt x="78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6" name="Freeform 116"/>
          <p:cNvSpPr>
            <a:spLocks/>
          </p:cNvSpPr>
          <p:nvPr/>
        </p:nvSpPr>
        <p:spPr bwMode="auto">
          <a:xfrm>
            <a:off x="5898947" y="3019632"/>
            <a:ext cx="352425" cy="393700"/>
          </a:xfrm>
          <a:custGeom>
            <a:avLst/>
            <a:gdLst>
              <a:gd name="T0" fmla="*/ 180 w 222"/>
              <a:gd name="T1" fmla="*/ 0 h 248"/>
              <a:gd name="T2" fmla="*/ 196 w 222"/>
              <a:gd name="T3" fmla="*/ 2 h 248"/>
              <a:gd name="T4" fmla="*/ 209 w 222"/>
              <a:gd name="T5" fmla="*/ 11 h 248"/>
              <a:gd name="T6" fmla="*/ 218 w 222"/>
              <a:gd name="T7" fmla="*/ 24 h 248"/>
              <a:gd name="T8" fmla="*/ 222 w 222"/>
              <a:gd name="T9" fmla="*/ 41 h 248"/>
              <a:gd name="T10" fmla="*/ 218 w 222"/>
              <a:gd name="T11" fmla="*/ 57 h 248"/>
              <a:gd name="T12" fmla="*/ 209 w 222"/>
              <a:gd name="T13" fmla="*/ 70 h 248"/>
              <a:gd name="T14" fmla="*/ 196 w 222"/>
              <a:gd name="T15" fmla="*/ 79 h 248"/>
              <a:gd name="T16" fmla="*/ 180 w 222"/>
              <a:gd name="T17" fmla="*/ 83 h 248"/>
              <a:gd name="T18" fmla="*/ 167 w 222"/>
              <a:gd name="T19" fmla="*/ 80 h 248"/>
              <a:gd name="T20" fmla="*/ 155 w 222"/>
              <a:gd name="T21" fmla="*/ 74 h 248"/>
              <a:gd name="T22" fmla="*/ 82 w 222"/>
              <a:gd name="T23" fmla="*/ 117 h 248"/>
              <a:gd name="T24" fmla="*/ 84 w 222"/>
              <a:gd name="T25" fmla="*/ 124 h 248"/>
              <a:gd name="T26" fmla="*/ 82 w 222"/>
              <a:gd name="T27" fmla="*/ 130 h 248"/>
              <a:gd name="T28" fmla="*/ 155 w 222"/>
              <a:gd name="T29" fmla="*/ 174 h 248"/>
              <a:gd name="T30" fmla="*/ 167 w 222"/>
              <a:gd name="T31" fmla="*/ 167 h 248"/>
              <a:gd name="T32" fmla="*/ 180 w 222"/>
              <a:gd name="T33" fmla="*/ 165 h 248"/>
              <a:gd name="T34" fmla="*/ 196 w 222"/>
              <a:gd name="T35" fmla="*/ 169 h 248"/>
              <a:gd name="T36" fmla="*/ 209 w 222"/>
              <a:gd name="T37" fmla="*/ 178 h 248"/>
              <a:gd name="T38" fmla="*/ 218 w 222"/>
              <a:gd name="T39" fmla="*/ 190 h 248"/>
              <a:gd name="T40" fmla="*/ 222 w 222"/>
              <a:gd name="T41" fmla="*/ 207 h 248"/>
              <a:gd name="T42" fmla="*/ 218 w 222"/>
              <a:gd name="T43" fmla="*/ 224 h 248"/>
              <a:gd name="T44" fmla="*/ 209 w 222"/>
              <a:gd name="T45" fmla="*/ 237 h 248"/>
              <a:gd name="T46" fmla="*/ 196 w 222"/>
              <a:gd name="T47" fmla="*/ 246 h 248"/>
              <a:gd name="T48" fmla="*/ 180 w 222"/>
              <a:gd name="T49" fmla="*/ 248 h 248"/>
              <a:gd name="T50" fmla="*/ 164 w 222"/>
              <a:gd name="T51" fmla="*/ 246 h 248"/>
              <a:gd name="T52" fmla="*/ 152 w 222"/>
              <a:gd name="T53" fmla="*/ 237 h 248"/>
              <a:gd name="T54" fmla="*/ 143 w 222"/>
              <a:gd name="T55" fmla="*/ 224 h 248"/>
              <a:gd name="T56" fmla="*/ 139 w 222"/>
              <a:gd name="T57" fmla="*/ 207 h 248"/>
              <a:gd name="T58" fmla="*/ 140 w 222"/>
              <a:gd name="T59" fmla="*/ 201 h 248"/>
              <a:gd name="T60" fmla="*/ 67 w 222"/>
              <a:gd name="T61" fmla="*/ 157 h 248"/>
              <a:gd name="T62" fmla="*/ 55 w 222"/>
              <a:gd name="T63" fmla="*/ 164 h 248"/>
              <a:gd name="T64" fmla="*/ 41 w 222"/>
              <a:gd name="T65" fmla="*/ 165 h 248"/>
              <a:gd name="T66" fmla="*/ 26 w 222"/>
              <a:gd name="T67" fmla="*/ 162 h 248"/>
              <a:gd name="T68" fmla="*/ 12 w 222"/>
              <a:gd name="T69" fmla="*/ 153 h 248"/>
              <a:gd name="T70" fmla="*/ 3 w 222"/>
              <a:gd name="T71" fmla="*/ 140 h 248"/>
              <a:gd name="T72" fmla="*/ 0 w 222"/>
              <a:gd name="T73" fmla="*/ 124 h 248"/>
              <a:gd name="T74" fmla="*/ 3 w 222"/>
              <a:gd name="T75" fmla="*/ 107 h 248"/>
              <a:gd name="T76" fmla="*/ 12 w 222"/>
              <a:gd name="T77" fmla="*/ 94 h 248"/>
              <a:gd name="T78" fmla="*/ 26 w 222"/>
              <a:gd name="T79" fmla="*/ 85 h 248"/>
              <a:gd name="T80" fmla="*/ 41 w 222"/>
              <a:gd name="T81" fmla="*/ 83 h 248"/>
              <a:gd name="T82" fmla="*/ 55 w 222"/>
              <a:gd name="T83" fmla="*/ 84 h 248"/>
              <a:gd name="T84" fmla="*/ 67 w 222"/>
              <a:gd name="T85" fmla="*/ 91 h 248"/>
              <a:gd name="T86" fmla="*/ 140 w 222"/>
              <a:gd name="T87" fmla="*/ 47 h 248"/>
              <a:gd name="T88" fmla="*/ 139 w 222"/>
              <a:gd name="T89" fmla="*/ 41 h 248"/>
              <a:gd name="T90" fmla="*/ 143 w 222"/>
              <a:gd name="T91" fmla="*/ 24 h 248"/>
              <a:gd name="T92" fmla="*/ 152 w 222"/>
              <a:gd name="T93" fmla="*/ 11 h 248"/>
              <a:gd name="T94" fmla="*/ 164 w 222"/>
              <a:gd name="T95" fmla="*/ 2 h 248"/>
              <a:gd name="T96" fmla="*/ 180 w 222"/>
              <a:gd name="T97" fmla="*/ 0 h 2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22" h="248">
                <a:moveTo>
                  <a:pt x="180" y="0"/>
                </a:moveTo>
                <a:lnTo>
                  <a:pt x="196" y="2"/>
                </a:lnTo>
                <a:lnTo>
                  <a:pt x="209" y="11"/>
                </a:lnTo>
                <a:lnTo>
                  <a:pt x="218" y="24"/>
                </a:lnTo>
                <a:lnTo>
                  <a:pt x="222" y="41"/>
                </a:lnTo>
                <a:lnTo>
                  <a:pt x="218" y="57"/>
                </a:lnTo>
                <a:lnTo>
                  <a:pt x="209" y="70"/>
                </a:lnTo>
                <a:lnTo>
                  <a:pt x="196" y="79"/>
                </a:lnTo>
                <a:lnTo>
                  <a:pt x="180" y="83"/>
                </a:lnTo>
                <a:lnTo>
                  <a:pt x="167" y="80"/>
                </a:lnTo>
                <a:lnTo>
                  <a:pt x="155" y="74"/>
                </a:lnTo>
                <a:lnTo>
                  <a:pt x="82" y="117"/>
                </a:lnTo>
                <a:lnTo>
                  <a:pt x="84" y="124"/>
                </a:lnTo>
                <a:lnTo>
                  <a:pt x="82" y="130"/>
                </a:lnTo>
                <a:lnTo>
                  <a:pt x="155" y="174"/>
                </a:lnTo>
                <a:lnTo>
                  <a:pt x="167" y="167"/>
                </a:lnTo>
                <a:lnTo>
                  <a:pt x="180" y="165"/>
                </a:lnTo>
                <a:lnTo>
                  <a:pt x="196" y="169"/>
                </a:lnTo>
                <a:lnTo>
                  <a:pt x="209" y="178"/>
                </a:lnTo>
                <a:lnTo>
                  <a:pt x="218" y="190"/>
                </a:lnTo>
                <a:lnTo>
                  <a:pt x="222" y="207"/>
                </a:lnTo>
                <a:lnTo>
                  <a:pt x="218" y="224"/>
                </a:lnTo>
                <a:lnTo>
                  <a:pt x="209" y="237"/>
                </a:lnTo>
                <a:lnTo>
                  <a:pt x="196" y="246"/>
                </a:lnTo>
                <a:lnTo>
                  <a:pt x="180" y="248"/>
                </a:lnTo>
                <a:lnTo>
                  <a:pt x="164" y="246"/>
                </a:lnTo>
                <a:lnTo>
                  <a:pt x="152" y="237"/>
                </a:lnTo>
                <a:lnTo>
                  <a:pt x="143" y="224"/>
                </a:lnTo>
                <a:lnTo>
                  <a:pt x="139" y="207"/>
                </a:lnTo>
                <a:lnTo>
                  <a:pt x="140" y="201"/>
                </a:lnTo>
                <a:lnTo>
                  <a:pt x="67" y="157"/>
                </a:lnTo>
                <a:lnTo>
                  <a:pt x="55" y="164"/>
                </a:lnTo>
                <a:lnTo>
                  <a:pt x="41" y="165"/>
                </a:lnTo>
                <a:lnTo>
                  <a:pt x="26" y="162"/>
                </a:lnTo>
                <a:lnTo>
                  <a:pt x="12" y="153"/>
                </a:lnTo>
                <a:lnTo>
                  <a:pt x="3" y="140"/>
                </a:lnTo>
                <a:lnTo>
                  <a:pt x="0" y="124"/>
                </a:lnTo>
                <a:lnTo>
                  <a:pt x="3" y="107"/>
                </a:lnTo>
                <a:lnTo>
                  <a:pt x="12" y="94"/>
                </a:lnTo>
                <a:lnTo>
                  <a:pt x="26" y="85"/>
                </a:lnTo>
                <a:lnTo>
                  <a:pt x="41" y="83"/>
                </a:lnTo>
                <a:lnTo>
                  <a:pt x="55" y="84"/>
                </a:lnTo>
                <a:lnTo>
                  <a:pt x="67" y="91"/>
                </a:lnTo>
                <a:lnTo>
                  <a:pt x="140" y="47"/>
                </a:lnTo>
                <a:lnTo>
                  <a:pt x="139" y="41"/>
                </a:lnTo>
                <a:lnTo>
                  <a:pt x="143" y="24"/>
                </a:lnTo>
                <a:lnTo>
                  <a:pt x="152" y="11"/>
                </a:lnTo>
                <a:lnTo>
                  <a:pt x="164" y="2"/>
                </a:lnTo>
                <a:lnTo>
                  <a:pt x="18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cxnSp>
        <p:nvCxnSpPr>
          <p:cNvPr id="9" name="直接连接符 8"/>
          <p:cNvCxnSpPr/>
          <p:nvPr/>
        </p:nvCxnSpPr>
        <p:spPr>
          <a:xfrm flipH="1">
            <a:off x="3943384" y="4805228"/>
            <a:ext cx="541403" cy="625242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>
            <a:off x="1964507" y="5430470"/>
            <a:ext cx="1978879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" name="TextBox 86"/>
          <p:cNvSpPr txBox="1"/>
          <p:nvPr/>
        </p:nvSpPr>
        <p:spPr>
          <a:xfrm>
            <a:off x="1919537" y="4941218"/>
            <a:ext cx="5522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>
                <a:solidFill>
                  <a:srgbClr val="37AEF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01</a:t>
            </a:r>
            <a:endParaRPr lang="zh-CN" altLang="en-US" b="1" dirty="0">
              <a:solidFill>
                <a:srgbClr val="37AEF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8" name="Rectangle 42"/>
          <p:cNvSpPr/>
          <p:nvPr/>
        </p:nvSpPr>
        <p:spPr>
          <a:xfrm flipH="1">
            <a:off x="2404352" y="5037686"/>
            <a:ext cx="1603415" cy="407539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>
              <a:defRPr/>
            </a:pPr>
            <a:r>
              <a:rPr lang="en-US" sz="9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This is a sample text. Insert your desired text here</a:t>
            </a:r>
          </a:p>
        </p:txBody>
      </p:sp>
      <p:cxnSp>
        <p:nvCxnSpPr>
          <p:cNvPr id="89" name="直接连接符 88"/>
          <p:cNvCxnSpPr/>
          <p:nvPr/>
        </p:nvCxnSpPr>
        <p:spPr>
          <a:xfrm flipH="1" flipV="1">
            <a:off x="5636914" y="2188546"/>
            <a:ext cx="152988" cy="715316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直接连接符 89"/>
          <p:cNvCxnSpPr/>
          <p:nvPr/>
        </p:nvCxnSpPr>
        <p:spPr>
          <a:xfrm flipH="1">
            <a:off x="3626712" y="2188546"/>
            <a:ext cx="1978879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1" name="TextBox 90"/>
          <p:cNvSpPr txBox="1"/>
          <p:nvPr/>
        </p:nvSpPr>
        <p:spPr>
          <a:xfrm>
            <a:off x="3592497" y="1708860"/>
            <a:ext cx="5522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>
                <a:solidFill>
                  <a:srgbClr val="37AEF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02</a:t>
            </a:r>
            <a:endParaRPr lang="zh-CN" altLang="en-US" b="1" dirty="0">
              <a:solidFill>
                <a:srgbClr val="37AEF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2" name="Rectangle 42"/>
          <p:cNvSpPr/>
          <p:nvPr/>
        </p:nvSpPr>
        <p:spPr>
          <a:xfrm flipH="1">
            <a:off x="4077312" y="1805328"/>
            <a:ext cx="1603415" cy="407539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>
              <a:defRPr/>
            </a:pPr>
            <a:r>
              <a:rPr lang="en-US" sz="9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This is a sample text. Insert your desired text here</a:t>
            </a:r>
          </a:p>
        </p:txBody>
      </p:sp>
      <p:cxnSp>
        <p:nvCxnSpPr>
          <p:cNvPr id="93" name="直接连接符 92"/>
          <p:cNvCxnSpPr/>
          <p:nvPr/>
        </p:nvCxnSpPr>
        <p:spPr>
          <a:xfrm>
            <a:off x="7565932" y="2251185"/>
            <a:ext cx="519254" cy="502033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直接连接符 93"/>
          <p:cNvCxnSpPr/>
          <p:nvPr/>
        </p:nvCxnSpPr>
        <p:spPr>
          <a:xfrm flipH="1">
            <a:off x="8085187" y="2753217"/>
            <a:ext cx="1978879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5" name="TextBox 94"/>
          <p:cNvSpPr txBox="1"/>
          <p:nvPr/>
        </p:nvSpPr>
        <p:spPr>
          <a:xfrm>
            <a:off x="7997362" y="2249211"/>
            <a:ext cx="5522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>
                <a:solidFill>
                  <a:srgbClr val="37AEF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04</a:t>
            </a:r>
            <a:endParaRPr lang="zh-CN" altLang="en-US" b="1" dirty="0">
              <a:solidFill>
                <a:srgbClr val="37AEF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6" name="Rectangle 42"/>
          <p:cNvSpPr/>
          <p:nvPr/>
        </p:nvSpPr>
        <p:spPr>
          <a:xfrm flipH="1">
            <a:off x="8482177" y="2345679"/>
            <a:ext cx="1603415" cy="407539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>
              <a:defRPr/>
            </a:pPr>
            <a:r>
              <a:rPr lang="en-US" sz="9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This is a sample text. Insert your desired text here</a:t>
            </a:r>
          </a:p>
        </p:txBody>
      </p:sp>
      <p:cxnSp>
        <p:nvCxnSpPr>
          <p:cNvPr id="97" name="直接连接符 96"/>
          <p:cNvCxnSpPr/>
          <p:nvPr/>
        </p:nvCxnSpPr>
        <p:spPr>
          <a:xfrm flipV="1">
            <a:off x="7523160" y="3767333"/>
            <a:ext cx="562027" cy="483164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直接连接符 97"/>
          <p:cNvCxnSpPr/>
          <p:nvPr/>
        </p:nvCxnSpPr>
        <p:spPr>
          <a:xfrm flipH="1">
            <a:off x="8085187" y="3767333"/>
            <a:ext cx="1978879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9" name="TextBox 98"/>
          <p:cNvSpPr txBox="1"/>
          <p:nvPr/>
        </p:nvSpPr>
        <p:spPr>
          <a:xfrm>
            <a:off x="7997362" y="3263327"/>
            <a:ext cx="5522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>
                <a:solidFill>
                  <a:srgbClr val="37AEF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05</a:t>
            </a:r>
            <a:endParaRPr lang="zh-CN" altLang="en-US" b="1" dirty="0">
              <a:solidFill>
                <a:srgbClr val="37AEF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0" name="Rectangle 42"/>
          <p:cNvSpPr/>
          <p:nvPr/>
        </p:nvSpPr>
        <p:spPr>
          <a:xfrm flipH="1">
            <a:off x="8482177" y="3359795"/>
            <a:ext cx="1603415" cy="407539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>
              <a:defRPr/>
            </a:pPr>
            <a:r>
              <a:rPr lang="en-US" sz="9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This is a sample text. Insert your desired text here</a:t>
            </a:r>
          </a:p>
        </p:txBody>
      </p:sp>
      <p:cxnSp>
        <p:nvCxnSpPr>
          <p:cNvPr id="101" name="直接连接符 100"/>
          <p:cNvCxnSpPr/>
          <p:nvPr/>
        </p:nvCxnSpPr>
        <p:spPr>
          <a:xfrm>
            <a:off x="6366252" y="5569076"/>
            <a:ext cx="562027" cy="407539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直接连接符 101"/>
          <p:cNvCxnSpPr/>
          <p:nvPr/>
        </p:nvCxnSpPr>
        <p:spPr>
          <a:xfrm flipH="1">
            <a:off x="6928279" y="5976614"/>
            <a:ext cx="1978879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TextBox 102"/>
          <p:cNvSpPr txBox="1"/>
          <p:nvPr/>
        </p:nvSpPr>
        <p:spPr>
          <a:xfrm>
            <a:off x="6840454" y="5472608"/>
            <a:ext cx="5522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>
                <a:solidFill>
                  <a:srgbClr val="37AEF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03</a:t>
            </a:r>
            <a:endParaRPr lang="zh-CN" altLang="en-US" b="1" dirty="0">
              <a:solidFill>
                <a:srgbClr val="37AEF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4" name="Rectangle 42"/>
          <p:cNvSpPr/>
          <p:nvPr/>
        </p:nvSpPr>
        <p:spPr>
          <a:xfrm flipH="1">
            <a:off x="7325269" y="5569076"/>
            <a:ext cx="1603415" cy="407539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>
              <a:defRPr/>
            </a:pPr>
            <a:r>
              <a:rPr lang="en-US" sz="9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This is a sample text. Insert your desired text here</a:t>
            </a:r>
          </a:p>
        </p:txBody>
      </p:sp>
    </p:spTree>
    <p:extLst>
      <p:ext uri="{BB962C8B-B14F-4D97-AF65-F5344CB8AC3E}">
        <p14:creationId xmlns:p14="http://schemas.microsoft.com/office/powerpoint/2010/main" val="2891622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1919289" y="1196752"/>
            <a:ext cx="8353425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81200" y="274638"/>
            <a:ext cx="8229600" cy="922114"/>
          </a:xfrm>
        </p:spPr>
        <p:txBody>
          <a:bodyPr>
            <a:normAutofit/>
          </a:bodyPr>
          <a:lstStyle/>
          <a:p>
            <a:pPr algn="l"/>
            <a:r>
              <a:rPr lang="en-US" altLang="zh-CN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 TO </a:t>
            </a:r>
            <a:r>
              <a:rPr lang="en-US" altLang="zh-CN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 TITLE IN HERE 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" name="AutoShape 2" descr="World Map with Infographic Elements - Infographics "/>
          <p:cNvSpPr>
            <a:spLocks noChangeAspect="1" noChangeArrowheads="1"/>
          </p:cNvSpPr>
          <p:nvPr/>
        </p:nvSpPr>
        <p:spPr bwMode="auto">
          <a:xfrm>
            <a:off x="1679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7076530" y="1916833"/>
            <a:ext cx="2907901" cy="1512169"/>
            <a:chOff x="5552529" y="2132856"/>
            <a:chExt cx="2907901" cy="1512169"/>
          </a:xfrm>
        </p:grpSpPr>
        <p:sp>
          <p:nvSpPr>
            <p:cNvPr id="6" name="矩形 5"/>
            <p:cNvSpPr/>
            <p:nvPr/>
          </p:nvSpPr>
          <p:spPr>
            <a:xfrm>
              <a:off x="5580112" y="2132856"/>
              <a:ext cx="1584176" cy="1008112"/>
            </a:xfrm>
            <a:custGeom>
              <a:avLst/>
              <a:gdLst/>
              <a:ahLst/>
              <a:cxnLst/>
              <a:rect l="l" t="t" r="r" b="b"/>
              <a:pathLst>
                <a:path w="1584176" h="1008112">
                  <a:moveTo>
                    <a:pt x="0" y="0"/>
                  </a:moveTo>
                  <a:lnTo>
                    <a:pt x="1584176" y="0"/>
                  </a:lnTo>
                  <a:lnTo>
                    <a:pt x="1584176" y="576064"/>
                  </a:lnTo>
                  <a:lnTo>
                    <a:pt x="918102" y="576064"/>
                  </a:lnTo>
                  <a:lnTo>
                    <a:pt x="648072" y="1008112"/>
                  </a:lnTo>
                  <a:lnTo>
                    <a:pt x="648072" y="576064"/>
                  </a:lnTo>
                  <a:lnTo>
                    <a:pt x="0" y="576064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Rectangle 42"/>
            <p:cNvSpPr/>
            <p:nvPr/>
          </p:nvSpPr>
          <p:spPr>
            <a:xfrm flipH="1">
              <a:off x="5552529" y="2383690"/>
              <a:ext cx="1611757" cy="253222"/>
            </a:xfrm>
            <a:prstGeom prst="rect">
              <a:avLst/>
            </a:prstGeom>
            <a:noFill/>
            <a:ln w="12700" cap="flat" cmpd="sng" algn="ctr">
              <a:noFill/>
              <a:prstDash val="solid"/>
            </a:ln>
            <a:effectLst/>
          </p:spPr>
          <p:txBody>
            <a:bodyPr lIns="91440" tIns="0" rIns="91440" bIns="0" rtlCol="0" anchor="t"/>
            <a:lstStyle/>
            <a:p>
              <a:pPr algn="ctr"/>
              <a:r>
                <a:rPr lang="en-US" altLang="zh-CN" sz="12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YOUR TEXT HERE</a:t>
              </a:r>
              <a:endParaRPr lang="zh-CN" altLang="en-US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3" name="Rectangle 42"/>
            <p:cNvSpPr/>
            <p:nvPr/>
          </p:nvSpPr>
          <p:spPr>
            <a:xfrm flipH="1">
              <a:off x="6177663" y="3140969"/>
              <a:ext cx="2282767" cy="504056"/>
            </a:xfrm>
            <a:prstGeom prst="rect">
              <a:avLst/>
            </a:prstGeom>
            <a:noFill/>
            <a:ln w="12700" cap="flat" cmpd="sng" algn="ctr">
              <a:noFill/>
              <a:prstDash val="solid"/>
            </a:ln>
            <a:effectLst/>
          </p:spPr>
          <p:txBody>
            <a:bodyPr lIns="91440" tIns="0" rIns="91440" bIns="0" rtlCol="0" anchor="t"/>
            <a:lstStyle/>
            <a:p>
              <a:pPr>
                <a:defRPr/>
              </a:pPr>
              <a:r>
                <a:rPr lang="en-US" sz="900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cs typeface="Arial" pitchFamily="34" charset="0"/>
                </a:rPr>
                <a:t>This is a sample text. Insert your desired text here. Again, this is a dummy text, enter your own text here. </a:t>
              </a: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5906399" y="2573289"/>
            <a:ext cx="2907901" cy="1512169"/>
            <a:chOff x="5552529" y="2132856"/>
            <a:chExt cx="2907901" cy="1512169"/>
          </a:xfrm>
        </p:grpSpPr>
        <p:sp>
          <p:nvSpPr>
            <p:cNvPr id="46" name="矩形 5"/>
            <p:cNvSpPr/>
            <p:nvPr/>
          </p:nvSpPr>
          <p:spPr>
            <a:xfrm>
              <a:off x="5580112" y="2132856"/>
              <a:ext cx="1584176" cy="1008112"/>
            </a:xfrm>
            <a:custGeom>
              <a:avLst/>
              <a:gdLst/>
              <a:ahLst/>
              <a:cxnLst/>
              <a:rect l="l" t="t" r="r" b="b"/>
              <a:pathLst>
                <a:path w="1584176" h="1008112">
                  <a:moveTo>
                    <a:pt x="0" y="0"/>
                  </a:moveTo>
                  <a:lnTo>
                    <a:pt x="1584176" y="0"/>
                  </a:lnTo>
                  <a:lnTo>
                    <a:pt x="1584176" y="576064"/>
                  </a:lnTo>
                  <a:lnTo>
                    <a:pt x="918102" y="576064"/>
                  </a:lnTo>
                  <a:lnTo>
                    <a:pt x="648072" y="1008112"/>
                  </a:lnTo>
                  <a:lnTo>
                    <a:pt x="648072" y="576064"/>
                  </a:lnTo>
                  <a:lnTo>
                    <a:pt x="0" y="576064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Rectangle 42"/>
            <p:cNvSpPr/>
            <p:nvPr/>
          </p:nvSpPr>
          <p:spPr>
            <a:xfrm flipH="1">
              <a:off x="5552529" y="2383690"/>
              <a:ext cx="1611757" cy="253222"/>
            </a:xfrm>
            <a:prstGeom prst="rect">
              <a:avLst/>
            </a:prstGeom>
            <a:noFill/>
            <a:ln w="12700" cap="flat" cmpd="sng" algn="ctr">
              <a:noFill/>
              <a:prstDash val="solid"/>
            </a:ln>
            <a:effectLst/>
          </p:spPr>
          <p:txBody>
            <a:bodyPr lIns="91440" tIns="0" rIns="91440" bIns="0" rtlCol="0" anchor="t"/>
            <a:lstStyle/>
            <a:p>
              <a:pPr algn="ctr"/>
              <a:r>
                <a:rPr lang="en-US" altLang="zh-CN" sz="12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YOUR TEXT HERE</a:t>
              </a:r>
              <a:endParaRPr lang="zh-CN" altLang="en-US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8" name="Rectangle 42"/>
            <p:cNvSpPr/>
            <p:nvPr/>
          </p:nvSpPr>
          <p:spPr>
            <a:xfrm flipH="1">
              <a:off x="6177663" y="3140969"/>
              <a:ext cx="2282767" cy="504056"/>
            </a:xfrm>
            <a:prstGeom prst="rect">
              <a:avLst/>
            </a:prstGeom>
            <a:noFill/>
            <a:ln w="12700" cap="flat" cmpd="sng" algn="ctr">
              <a:noFill/>
              <a:prstDash val="solid"/>
            </a:ln>
            <a:effectLst/>
          </p:spPr>
          <p:txBody>
            <a:bodyPr lIns="91440" tIns="0" rIns="91440" bIns="0" rtlCol="0" anchor="t"/>
            <a:lstStyle/>
            <a:p>
              <a:pPr>
                <a:defRPr/>
              </a:pPr>
              <a:r>
                <a:rPr lang="en-US" sz="900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cs typeface="Arial" pitchFamily="34" charset="0"/>
                </a:rPr>
                <a:t>This is a sample text. Insert your desired text here. Again, this is a dummy text, enter your own text here. </a:t>
              </a: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4736270" y="3229745"/>
            <a:ext cx="2907901" cy="1512169"/>
            <a:chOff x="5552529" y="2132856"/>
            <a:chExt cx="2907901" cy="1512169"/>
          </a:xfrm>
        </p:grpSpPr>
        <p:sp>
          <p:nvSpPr>
            <p:cNvPr id="50" name="矩形 5"/>
            <p:cNvSpPr/>
            <p:nvPr/>
          </p:nvSpPr>
          <p:spPr>
            <a:xfrm>
              <a:off x="5580112" y="2132856"/>
              <a:ext cx="1584176" cy="1008112"/>
            </a:xfrm>
            <a:custGeom>
              <a:avLst/>
              <a:gdLst/>
              <a:ahLst/>
              <a:cxnLst/>
              <a:rect l="l" t="t" r="r" b="b"/>
              <a:pathLst>
                <a:path w="1584176" h="1008112">
                  <a:moveTo>
                    <a:pt x="0" y="0"/>
                  </a:moveTo>
                  <a:lnTo>
                    <a:pt x="1584176" y="0"/>
                  </a:lnTo>
                  <a:lnTo>
                    <a:pt x="1584176" y="576064"/>
                  </a:lnTo>
                  <a:lnTo>
                    <a:pt x="918102" y="576064"/>
                  </a:lnTo>
                  <a:lnTo>
                    <a:pt x="648072" y="1008112"/>
                  </a:lnTo>
                  <a:lnTo>
                    <a:pt x="648072" y="576064"/>
                  </a:lnTo>
                  <a:lnTo>
                    <a:pt x="0" y="576064"/>
                  </a:lnTo>
                  <a:close/>
                </a:path>
              </a:pathLst>
            </a:custGeom>
            <a:solidFill>
              <a:srgbClr val="FF9528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Rectangle 42"/>
            <p:cNvSpPr/>
            <p:nvPr/>
          </p:nvSpPr>
          <p:spPr>
            <a:xfrm flipH="1">
              <a:off x="5552529" y="2383690"/>
              <a:ext cx="1611757" cy="253222"/>
            </a:xfrm>
            <a:prstGeom prst="rect">
              <a:avLst/>
            </a:prstGeom>
            <a:noFill/>
            <a:ln w="12700" cap="flat" cmpd="sng" algn="ctr">
              <a:noFill/>
              <a:prstDash val="solid"/>
            </a:ln>
            <a:effectLst/>
          </p:spPr>
          <p:txBody>
            <a:bodyPr lIns="91440" tIns="0" rIns="91440" bIns="0" rtlCol="0" anchor="t"/>
            <a:lstStyle/>
            <a:p>
              <a:pPr algn="ctr"/>
              <a:r>
                <a:rPr lang="en-US" altLang="zh-CN" sz="12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YOUR TEXT HERE</a:t>
              </a:r>
              <a:endParaRPr lang="zh-CN" altLang="en-US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2" name="Rectangle 42"/>
            <p:cNvSpPr/>
            <p:nvPr/>
          </p:nvSpPr>
          <p:spPr>
            <a:xfrm flipH="1">
              <a:off x="6177663" y="3140969"/>
              <a:ext cx="2282767" cy="504056"/>
            </a:xfrm>
            <a:prstGeom prst="rect">
              <a:avLst/>
            </a:prstGeom>
            <a:noFill/>
            <a:ln w="12700" cap="flat" cmpd="sng" algn="ctr">
              <a:noFill/>
              <a:prstDash val="solid"/>
            </a:ln>
            <a:effectLst/>
          </p:spPr>
          <p:txBody>
            <a:bodyPr lIns="91440" tIns="0" rIns="91440" bIns="0" rtlCol="0" anchor="t"/>
            <a:lstStyle/>
            <a:p>
              <a:pPr>
                <a:defRPr/>
              </a:pPr>
              <a:r>
                <a:rPr lang="en-US" sz="900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cs typeface="Arial" pitchFamily="34" charset="0"/>
                </a:rPr>
                <a:t>This is a sample text. Insert your desired text here. Again, this is a dummy text, enter your own text here. </a:t>
              </a: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3566141" y="3886201"/>
            <a:ext cx="2907901" cy="1512169"/>
            <a:chOff x="5552529" y="2132856"/>
            <a:chExt cx="2907901" cy="1512169"/>
          </a:xfrm>
        </p:grpSpPr>
        <p:sp>
          <p:nvSpPr>
            <p:cNvPr id="54" name="矩形 5"/>
            <p:cNvSpPr/>
            <p:nvPr/>
          </p:nvSpPr>
          <p:spPr>
            <a:xfrm>
              <a:off x="5580112" y="2132856"/>
              <a:ext cx="1584176" cy="1008112"/>
            </a:xfrm>
            <a:custGeom>
              <a:avLst/>
              <a:gdLst/>
              <a:ahLst/>
              <a:cxnLst/>
              <a:rect l="l" t="t" r="r" b="b"/>
              <a:pathLst>
                <a:path w="1584176" h="1008112">
                  <a:moveTo>
                    <a:pt x="0" y="0"/>
                  </a:moveTo>
                  <a:lnTo>
                    <a:pt x="1584176" y="0"/>
                  </a:lnTo>
                  <a:lnTo>
                    <a:pt x="1584176" y="576064"/>
                  </a:lnTo>
                  <a:lnTo>
                    <a:pt x="918102" y="576064"/>
                  </a:lnTo>
                  <a:lnTo>
                    <a:pt x="648072" y="1008112"/>
                  </a:lnTo>
                  <a:lnTo>
                    <a:pt x="648072" y="576064"/>
                  </a:lnTo>
                  <a:lnTo>
                    <a:pt x="0" y="576064"/>
                  </a:lnTo>
                  <a:close/>
                </a:path>
              </a:pathLst>
            </a:custGeom>
            <a:solidFill>
              <a:srgbClr val="D9E021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Rectangle 42"/>
            <p:cNvSpPr/>
            <p:nvPr/>
          </p:nvSpPr>
          <p:spPr>
            <a:xfrm flipH="1">
              <a:off x="5552529" y="2383690"/>
              <a:ext cx="1611757" cy="253222"/>
            </a:xfrm>
            <a:prstGeom prst="rect">
              <a:avLst/>
            </a:prstGeom>
            <a:noFill/>
            <a:ln w="12700" cap="flat" cmpd="sng" algn="ctr">
              <a:noFill/>
              <a:prstDash val="solid"/>
            </a:ln>
            <a:effectLst/>
          </p:spPr>
          <p:txBody>
            <a:bodyPr lIns="91440" tIns="0" rIns="91440" bIns="0" rtlCol="0" anchor="t"/>
            <a:lstStyle/>
            <a:p>
              <a:pPr algn="ctr"/>
              <a:r>
                <a:rPr lang="en-US" altLang="zh-CN" sz="12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YOUR TEXT HERE</a:t>
              </a:r>
              <a:endParaRPr lang="zh-CN" altLang="en-US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6" name="Rectangle 42"/>
            <p:cNvSpPr/>
            <p:nvPr/>
          </p:nvSpPr>
          <p:spPr>
            <a:xfrm flipH="1">
              <a:off x="6177663" y="3140969"/>
              <a:ext cx="2282767" cy="504056"/>
            </a:xfrm>
            <a:prstGeom prst="rect">
              <a:avLst/>
            </a:prstGeom>
            <a:noFill/>
            <a:ln w="12700" cap="flat" cmpd="sng" algn="ctr">
              <a:noFill/>
              <a:prstDash val="solid"/>
            </a:ln>
            <a:effectLst/>
          </p:spPr>
          <p:txBody>
            <a:bodyPr lIns="91440" tIns="0" rIns="91440" bIns="0" rtlCol="0" anchor="t"/>
            <a:lstStyle/>
            <a:p>
              <a:pPr>
                <a:defRPr/>
              </a:pPr>
              <a:r>
                <a:rPr lang="en-US" sz="900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cs typeface="Arial" pitchFamily="34" charset="0"/>
                </a:rPr>
                <a:t>This is a sample text. Insert your desired text here. Again, this is a dummy text, enter your own text here. </a:t>
              </a: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2396012" y="4542657"/>
            <a:ext cx="2907901" cy="1512169"/>
            <a:chOff x="5552529" y="2132856"/>
            <a:chExt cx="2907901" cy="1512169"/>
          </a:xfrm>
        </p:grpSpPr>
        <p:sp>
          <p:nvSpPr>
            <p:cNvPr id="58" name="矩形 5"/>
            <p:cNvSpPr/>
            <p:nvPr/>
          </p:nvSpPr>
          <p:spPr>
            <a:xfrm>
              <a:off x="5580112" y="2132856"/>
              <a:ext cx="1584176" cy="1008112"/>
            </a:xfrm>
            <a:custGeom>
              <a:avLst/>
              <a:gdLst/>
              <a:ahLst/>
              <a:cxnLst/>
              <a:rect l="l" t="t" r="r" b="b"/>
              <a:pathLst>
                <a:path w="1584176" h="1008112">
                  <a:moveTo>
                    <a:pt x="0" y="0"/>
                  </a:moveTo>
                  <a:lnTo>
                    <a:pt x="1584176" y="0"/>
                  </a:lnTo>
                  <a:lnTo>
                    <a:pt x="1584176" y="576064"/>
                  </a:lnTo>
                  <a:lnTo>
                    <a:pt x="918102" y="576064"/>
                  </a:lnTo>
                  <a:lnTo>
                    <a:pt x="648072" y="1008112"/>
                  </a:lnTo>
                  <a:lnTo>
                    <a:pt x="648072" y="576064"/>
                  </a:lnTo>
                  <a:lnTo>
                    <a:pt x="0" y="576064"/>
                  </a:lnTo>
                  <a:close/>
                </a:path>
              </a:pathLst>
            </a:custGeom>
            <a:solidFill>
              <a:srgbClr val="37AEF4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Rectangle 42"/>
            <p:cNvSpPr/>
            <p:nvPr/>
          </p:nvSpPr>
          <p:spPr>
            <a:xfrm flipH="1">
              <a:off x="5552529" y="2383690"/>
              <a:ext cx="1611757" cy="253222"/>
            </a:xfrm>
            <a:prstGeom prst="rect">
              <a:avLst/>
            </a:prstGeom>
            <a:noFill/>
            <a:ln w="12700" cap="flat" cmpd="sng" algn="ctr">
              <a:noFill/>
              <a:prstDash val="solid"/>
            </a:ln>
            <a:effectLst/>
          </p:spPr>
          <p:txBody>
            <a:bodyPr lIns="91440" tIns="0" rIns="91440" bIns="0" rtlCol="0" anchor="t"/>
            <a:lstStyle/>
            <a:p>
              <a:pPr algn="ctr"/>
              <a:r>
                <a:rPr lang="en-US" altLang="zh-CN" sz="12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YOUR TEXT HERE</a:t>
              </a:r>
              <a:endParaRPr lang="zh-CN" altLang="en-US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0" name="Rectangle 42"/>
            <p:cNvSpPr/>
            <p:nvPr/>
          </p:nvSpPr>
          <p:spPr>
            <a:xfrm flipH="1">
              <a:off x="6177663" y="3140969"/>
              <a:ext cx="2282767" cy="504056"/>
            </a:xfrm>
            <a:prstGeom prst="rect">
              <a:avLst/>
            </a:prstGeom>
            <a:noFill/>
            <a:ln w="12700" cap="flat" cmpd="sng" algn="ctr">
              <a:noFill/>
              <a:prstDash val="solid"/>
            </a:ln>
            <a:effectLst/>
          </p:spPr>
          <p:txBody>
            <a:bodyPr lIns="91440" tIns="0" rIns="91440" bIns="0" rtlCol="0" anchor="t"/>
            <a:lstStyle/>
            <a:p>
              <a:pPr>
                <a:defRPr/>
              </a:pPr>
              <a:r>
                <a:rPr lang="en-US" sz="900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cs typeface="Arial" pitchFamily="34" charset="0"/>
                </a:rPr>
                <a:t>This is a sample text. Insert your desired text here. Again, this is a dummy text, enter your own text here. </a:t>
              </a:r>
            </a:p>
          </p:txBody>
        </p:sp>
      </p:grpSp>
      <p:sp>
        <p:nvSpPr>
          <p:cNvPr id="10" name="任意多边形 9"/>
          <p:cNvSpPr/>
          <p:nvPr/>
        </p:nvSpPr>
        <p:spPr>
          <a:xfrm>
            <a:off x="2293257" y="1741715"/>
            <a:ext cx="4644572" cy="3367315"/>
          </a:xfrm>
          <a:custGeom>
            <a:avLst/>
            <a:gdLst>
              <a:gd name="connsiteX0" fmla="*/ 0 w 4644572"/>
              <a:gd name="connsiteY0" fmla="*/ 3367315 h 3367315"/>
              <a:gd name="connsiteX1" fmla="*/ 0 w 4644572"/>
              <a:gd name="connsiteY1" fmla="*/ 2786743 h 3367315"/>
              <a:gd name="connsiteX2" fmla="*/ 145143 w 4644572"/>
              <a:gd name="connsiteY2" fmla="*/ 2641600 h 3367315"/>
              <a:gd name="connsiteX3" fmla="*/ 1161143 w 4644572"/>
              <a:gd name="connsiteY3" fmla="*/ 2641600 h 3367315"/>
              <a:gd name="connsiteX4" fmla="*/ 1161143 w 4644572"/>
              <a:gd name="connsiteY4" fmla="*/ 2133600 h 3367315"/>
              <a:gd name="connsiteX5" fmla="*/ 1320800 w 4644572"/>
              <a:gd name="connsiteY5" fmla="*/ 1973943 h 3367315"/>
              <a:gd name="connsiteX6" fmla="*/ 2307772 w 4644572"/>
              <a:gd name="connsiteY6" fmla="*/ 1973943 h 3367315"/>
              <a:gd name="connsiteX7" fmla="*/ 2307772 w 4644572"/>
              <a:gd name="connsiteY7" fmla="*/ 1509486 h 3367315"/>
              <a:gd name="connsiteX8" fmla="*/ 2452915 w 4644572"/>
              <a:gd name="connsiteY8" fmla="*/ 1364343 h 3367315"/>
              <a:gd name="connsiteX9" fmla="*/ 3468914 w 4644572"/>
              <a:gd name="connsiteY9" fmla="*/ 1364343 h 3367315"/>
              <a:gd name="connsiteX10" fmla="*/ 3468914 w 4644572"/>
              <a:gd name="connsiteY10" fmla="*/ 841829 h 3367315"/>
              <a:gd name="connsiteX11" fmla="*/ 3628571 w 4644572"/>
              <a:gd name="connsiteY11" fmla="*/ 682172 h 3367315"/>
              <a:gd name="connsiteX12" fmla="*/ 4644572 w 4644572"/>
              <a:gd name="connsiteY12" fmla="*/ 682172 h 3367315"/>
              <a:gd name="connsiteX13" fmla="*/ 4644572 w 4644572"/>
              <a:gd name="connsiteY13" fmla="*/ 0 h 3367315"/>
              <a:gd name="connsiteX14" fmla="*/ 4630057 w 4644572"/>
              <a:gd name="connsiteY14" fmla="*/ 29029 h 3367315"/>
              <a:gd name="connsiteX0" fmla="*/ 0 w 4644572"/>
              <a:gd name="connsiteY0" fmla="*/ 3367315 h 3367315"/>
              <a:gd name="connsiteX1" fmla="*/ 0 w 4644572"/>
              <a:gd name="connsiteY1" fmla="*/ 2786743 h 3367315"/>
              <a:gd name="connsiteX2" fmla="*/ 145143 w 4644572"/>
              <a:gd name="connsiteY2" fmla="*/ 2641600 h 3367315"/>
              <a:gd name="connsiteX3" fmla="*/ 1161143 w 4644572"/>
              <a:gd name="connsiteY3" fmla="*/ 2641600 h 3367315"/>
              <a:gd name="connsiteX4" fmla="*/ 1161143 w 4644572"/>
              <a:gd name="connsiteY4" fmla="*/ 2133600 h 3367315"/>
              <a:gd name="connsiteX5" fmla="*/ 1320800 w 4644572"/>
              <a:gd name="connsiteY5" fmla="*/ 1973943 h 3367315"/>
              <a:gd name="connsiteX6" fmla="*/ 2307772 w 4644572"/>
              <a:gd name="connsiteY6" fmla="*/ 1973943 h 3367315"/>
              <a:gd name="connsiteX7" fmla="*/ 2307772 w 4644572"/>
              <a:gd name="connsiteY7" fmla="*/ 1509486 h 3367315"/>
              <a:gd name="connsiteX8" fmla="*/ 2452915 w 4644572"/>
              <a:gd name="connsiteY8" fmla="*/ 1364343 h 3367315"/>
              <a:gd name="connsiteX9" fmla="*/ 3468914 w 4644572"/>
              <a:gd name="connsiteY9" fmla="*/ 1364343 h 3367315"/>
              <a:gd name="connsiteX10" fmla="*/ 3468914 w 4644572"/>
              <a:gd name="connsiteY10" fmla="*/ 841829 h 3367315"/>
              <a:gd name="connsiteX11" fmla="*/ 3628571 w 4644572"/>
              <a:gd name="connsiteY11" fmla="*/ 682172 h 3367315"/>
              <a:gd name="connsiteX12" fmla="*/ 4644572 w 4644572"/>
              <a:gd name="connsiteY12" fmla="*/ 682172 h 3367315"/>
              <a:gd name="connsiteX13" fmla="*/ 4644572 w 4644572"/>
              <a:gd name="connsiteY13" fmla="*/ 0 h 3367315"/>
              <a:gd name="connsiteX14" fmla="*/ 4630057 w 4644572"/>
              <a:gd name="connsiteY14" fmla="*/ 29029 h 3367315"/>
              <a:gd name="connsiteX0" fmla="*/ 0 w 4644572"/>
              <a:gd name="connsiteY0" fmla="*/ 3367315 h 3367315"/>
              <a:gd name="connsiteX1" fmla="*/ 0 w 4644572"/>
              <a:gd name="connsiteY1" fmla="*/ 2786743 h 3367315"/>
              <a:gd name="connsiteX2" fmla="*/ 145143 w 4644572"/>
              <a:gd name="connsiteY2" fmla="*/ 2641600 h 3367315"/>
              <a:gd name="connsiteX3" fmla="*/ 1161143 w 4644572"/>
              <a:gd name="connsiteY3" fmla="*/ 2641600 h 3367315"/>
              <a:gd name="connsiteX4" fmla="*/ 1161143 w 4644572"/>
              <a:gd name="connsiteY4" fmla="*/ 2133600 h 3367315"/>
              <a:gd name="connsiteX5" fmla="*/ 1320800 w 4644572"/>
              <a:gd name="connsiteY5" fmla="*/ 1973943 h 3367315"/>
              <a:gd name="connsiteX6" fmla="*/ 2307772 w 4644572"/>
              <a:gd name="connsiteY6" fmla="*/ 1973943 h 3367315"/>
              <a:gd name="connsiteX7" fmla="*/ 2307772 w 4644572"/>
              <a:gd name="connsiteY7" fmla="*/ 1509486 h 3367315"/>
              <a:gd name="connsiteX8" fmla="*/ 2452915 w 4644572"/>
              <a:gd name="connsiteY8" fmla="*/ 1364343 h 3367315"/>
              <a:gd name="connsiteX9" fmla="*/ 3468914 w 4644572"/>
              <a:gd name="connsiteY9" fmla="*/ 1364343 h 3367315"/>
              <a:gd name="connsiteX10" fmla="*/ 3468914 w 4644572"/>
              <a:gd name="connsiteY10" fmla="*/ 841829 h 3367315"/>
              <a:gd name="connsiteX11" fmla="*/ 3628571 w 4644572"/>
              <a:gd name="connsiteY11" fmla="*/ 682172 h 3367315"/>
              <a:gd name="connsiteX12" fmla="*/ 4644572 w 4644572"/>
              <a:gd name="connsiteY12" fmla="*/ 682172 h 3367315"/>
              <a:gd name="connsiteX13" fmla="*/ 4644572 w 4644572"/>
              <a:gd name="connsiteY13" fmla="*/ 0 h 3367315"/>
              <a:gd name="connsiteX14" fmla="*/ 4630057 w 4644572"/>
              <a:gd name="connsiteY14" fmla="*/ 29029 h 3367315"/>
              <a:gd name="connsiteX0" fmla="*/ 0 w 4644572"/>
              <a:gd name="connsiteY0" fmla="*/ 3367315 h 3367315"/>
              <a:gd name="connsiteX1" fmla="*/ 0 w 4644572"/>
              <a:gd name="connsiteY1" fmla="*/ 2786743 h 3367315"/>
              <a:gd name="connsiteX2" fmla="*/ 145143 w 4644572"/>
              <a:gd name="connsiteY2" fmla="*/ 2641600 h 3367315"/>
              <a:gd name="connsiteX3" fmla="*/ 1161143 w 4644572"/>
              <a:gd name="connsiteY3" fmla="*/ 2641600 h 3367315"/>
              <a:gd name="connsiteX4" fmla="*/ 1161143 w 4644572"/>
              <a:gd name="connsiteY4" fmla="*/ 2133600 h 3367315"/>
              <a:gd name="connsiteX5" fmla="*/ 1320800 w 4644572"/>
              <a:gd name="connsiteY5" fmla="*/ 1973943 h 3367315"/>
              <a:gd name="connsiteX6" fmla="*/ 2307772 w 4644572"/>
              <a:gd name="connsiteY6" fmla="*/ 1973943 h 3367315"/>
              <a:gd name="connsiteX7" fmla="*/ 2307772 w 4644572"/>
              <a:gd name="connsiteY7" fmla="*/ 1509486 h 3367315"/>
              <a:gd name="connsiteX8" fmla="*/ 2452915 w 4644572"/>
              <a:gd name="connsiteY8" fmla="*/ 1364343 h 3367315"/>
              <a:gd name="connsiteX9" fmla="*/ 3468914 w 4644572"/>
              <a:gd name="connsiteY9" fmla="*/ 1364343 h 3367315"/>
              <a:gd name="connsiteX10" fmla="*/ 3468914 w 4644572"/>
              <a:gd name="connsiteY10" fmla="*/ 841829 h 3367315"/>
              <a:gd name="connsiteX11" fmla="*/ 3628571 w 4644572"/>
              <a:gd name="connsiteY11" fmla="*/ 682172 h 3367315"/>
              <a:gd name="connsiteX12" fmla="*/ 4644572 w 4644572"/>
              <a:gd name="connsiteY12" fmla="*/ 682172 h 3367315"/>
              <a:gd name="connsiteX13" fmla="*/ 4644572 w 4644572"/>
              <a:gd name="connsiteY13" fmla="*/ 0 h 3367315"/>
              <a:gd name="connsiteX14" fmla="*/ 4630057 w 4644572"/>
              <a:gd name="connsiteY14" fmla="*/ 29029 h 3367315"/>
              <a:gd name="connsiteX0" fmla="*/ 0 w 4644572"/>
              <a:gd name="connsiteY0" fmla="*/ 3367315 h 3367315"/>
              <a:gd name="connsiteX1" fmla="*/ 0 w 4644572"/>
              <a:gd name="connsiteY1" fmla="*/ 2786743 h 3367315"/>
              <a:gd name="connsiteX2" fmla="*/ 145143 w 4644572"/>
              <a:gd name="connsiteY2" fmla="*/ 2641600 h 3367315"/>
              <a:gd name="connsiteX3" fmla="*/ 1161143 w 4644572"/>
              <a:gd name="connsiteY3" fmla="*/ 2641600 h 3367315"/>
              <a:gd name="connsiteX4" fmla="*/ 1161143 w 4644572"/>
              <a:gd name="connsiteY4" fmla="*/ 2133600 h 3367315"/>
              <a:gd name="connsiteX5" fmla="*/ 1320800 w 4644572"/>
              <a:gd name="connsiteY5" fmla="*/ 1973943 h 3367315"/>
              <a:gd name="connsiteX6" fmla="*/ 2307772 w 4644572"/>
              <a:gd name="connsiteY6" fmla="*/ 1973943 h 3367315"/>
              <a:gd name="connsiteX7" fmla="*/ 2307772 w 4644572"/>
              <a:gd name="connsiteY7" fmla="*/ 1509486 h 3367315"/>
              <a:gd name="connsiteX8" fmla="*/ 2452915 w 4644572"/>
              <a:gd name="connsiteY8" fmla="*/ 1364343 h 3367315"/>
              <a:gd name="connsiteX9" fmla="*/ 3468914 w 4644572"/>
              <a:gd name="connsiteY9" fmla="*/ 1364343 h 3367315"/>
              <a:gd name="connsiteX10" fmla="*/ 3468914 w 4644572"/>
              <a:gd name="connsiteY10" fmla="*/ 841829 h 3367315"/>
              <a:gd name="connsiteX11" fmla="*/ 3628571 w 4644572"/>
              <a:gd name="connsiteY11" fmla="*/ 682172 h 3367315"/>
              <a:gd name="connsiteX12" fmla="*/ 4644572 w 4644572"/>
              <a:gd name="connsiteY12" fmla="*/ 682172 h 3367315"/>
              <a:gd name="connsiteX13" fmla="*/ 4644572 w 4644572"/>
              <a:gd name="connsiteY13" fmla="*/ 0 h 3367315"/>
              <a:gd name="connsiteX14" fmla="*/ 4630057 w 4644572"/>
              <a:gd name="connsiteY14" fmla="*/ 29029 h 3367315"/>
              <a:gd name="connsiteX0" fmla="*/ 0 w 4644572"/>
              <a:gd name="connsiteY0" fmla="*/ 3367315 h 3367315"/>
              <a:gd name="connsiteX1" fmla="*/ 0 w 4644572"/>
              <a:gd name="connsiteY1" fmla="*/ 2786743 h 3367315"/>
              <a:gd name="connsiteX2" fmla="*/ 145143 w 4644572"/>
              <a:gd name="connsiteY2" fmla="*/ 2641600 h 3367315"/>
              <a:gd name="connsiteX3" fmla="*/ 1161143 w 4644572"/>
              <a:gd name="connsiteY3" fmla="*/ 2641600 h 3367315"/>
              <a:gd name="connsiteX4" fmla="*/ 1161143 w 4644572"/>
              <a:gd name="connsiteY4" fmla="*/ 2133600 h 3367315"/>
              <a:gd name="connsiteX5" fmla="*/ 1320800 w 4644572"/>
              <a:gd name="connsiteY5" fmla="*/ 1973943 h 3367315"/>
              <a:gd name="connsiteX6" fmla="*/ 2307772 w 4644572"/>
              <a:gd name="connsiteY6" fmla="*/ 1973943 h 3367315"/>
              <a:gd name="connsiteX7" fmla="*/ 2307772 w 4644572"/>
              <a:gd name="connsiteY7" fmla="*/ 1509486 h 3367315"/>
              <a:gd name="connsiteX8" fmla="*/ 2452915 w 4644572"/>
              <a:gd name="connsiteY8" fmla="*/ 1364343 h 3367315"/>
              <a:gd name="connsiteX9" fmla="*/ 3468914 w 4644572"/>
              <a:gd name="connsiteY9" fmla="*/ 1364343 h 3367315"/>
              <a:gd name="connsiteX10" fmla="*/ 3468914 w 4644572"/>
              <a:gd name="connsiteY10" fmla="*/ 841829 h 3367315"/>
              <a:gd name="connsiteX11" fmla="*/ 3628571 w 4644572"/>
              <a:gd name="connsiteY11" fmla="*/ 682172 h 3367315"/>
              <a:gd name="connsiteX12" fmla="*/ 4644572 w 4644572"/>
              <a:gd name="connsiteY12" fmla="*/ 682172 h 3367315"/>
              <a:gd name="connsiteX13" fmla="*/ 4644572 w 4644572"/>
              <a:gd name="connsiteY13" fmla="*/ 0 h 3367315"/>
              <a:gd name="connsiteX14" fmla="*/ 4630057 w 4644572"/>
              <a:gd name="connsiteY14" fmla="*/ 29029 h 3367315"/>
              <a:gd name="connsiteX0" fmla="*/ 0 w 4644572"/>
              <a:gd name="connsiteY0" fmla="*/ 3367315 h 3367315"/>
              <a:gd name="connsiteX1" fmla="*/ 0 w 4644572"/>
              <a:gd name="connsiteY1" fmla="*/ 2786743 h 3367315"/>
              <a:gd name="connsiteX2" fmla="*/ 145143 w 4644572"/>
              <a:gd name="connsiteY2" fmla="*/ 2641600 h 3367315"/>
              <a:gd name="connsiteX3" fmla="*/ 1161143 w 4644572"/>
              <a:gd name="connsiteY3" fmla="*/ 2641600 h 3367315"/>
              <a:gd name="connsiteX4" fmla="*/ 1161143 w 4644572"/>
              <a:gd name="connsiteY4" fmla="*/ 2133600 h 3367315"/>
              <a:gd name="connsiteX5" fmla="*/ 1320800 w 4644572"/>
              <a:gd name="connsiteY5" fmla="*/ 1973943 h 3367315"/>
              <a:gd name="connsiteX6" fmla="*/ 2307772 w 4644572"/>
              <a:gd name="connsiteY6" fmla="*/ 1973943 h 3367315"/>
              <a:gd name="connsiteX7" fmla="*/ 2307772 w 4644572"/>
              <a:gd name="connsiteY7" fmla="*/ 1509486 h 3367315"/>
              <a:gd name="connsiteX8" fmla="*/ 2452915 w 4644572"/>
              <a:gd name="connsiteY8" fmla="*/ 1364343 h 3367315"/>
              <a:gd name="connsiteX9" fmla="*/ 3468914 w 4644572"/>
              <a:gd name="connsiteY9" fmla="*/ 1364343 h 3367315"/>
              <a:gd name="connsiteX10" fmla="*/ 3468914 w 4644572"/>
              <a:gd name="connsiteY10" fmla="*/ 841829 h 3367315"/>
              <a:gd name="connsiteX11" fmla="*/ 3628571 w 4644572"/>
              <a:gd name="connsiteY11" fmla="*/ 682172 h 3367315"/>
              <a:gd name="connsiteX12" fmla="*/ 4644572 w 4644572"/>
              <a:gd name="connsiteY12" fmla="*/ 682172 h 3367315"/>
              <a:gd name="connsiteX13" fmla="*/ 4644572 w 4644572"/>
              <a:gd name="connsiteY13" fmla="*/ 0 h 3367315"/>
              <a:gd name="connsiteX14" fmla="*/ 4630057 w 4644572"/>
              <a:gd name="connsiteY14" fmla="*/ 29029 h 3367315"/>
              <a:gd name="connsiteX0" fmla="*/ 0 w 4644572"/>
              <a:gd name="connsiteY0" fmla="*/ 3367315 h 3367315"/>
              <a:gd name="connsiteX1" fmla="*/ 0 w 4644572"/>
              <a:gd name="connsiteY1" fmla="*/ 2786743 h 3367315"/>
              <a:gd name="connsiteX2" fmla="*/ 145143 w 4644572"/>
              <a:gd name="connsiteY2" fmla="*/ 2641600 h 3367315"/>
              <a:gd name="connsiteX3" fmla="*/ 1161143 w 4644572"/>
              <a:gd name="connsiteY3" fmla="*/ 2641600 h 3367315"/>
              <a:gd name="connsiteX4" fmla="*/ 1161143 w 4644572"/>
              <a:gd name="connsiteY4" fmla="*/ 2133600 h 3367315"/>
              <a:gd name="connsiteX5" fmla="*/ 1320800 w 4644572"/>
              <a:gd name="connsiteY5" fmla="*/ 1973943 h 3367315"/>
              <a:gd name="connsiteX6" fmla="*/ 2307772 w 4644572"/>
              <a:gd name="connsiteY6" fmla="*/ 1973943 h 3367315"/>
              <a:gd name="connsiteX7" fmla="*/ 2307772 w 4644572"/>
              <a:gd name="connsiteY7" fmla="*/ 1509486 h 3367315"/>
              <a:gd name="connsiteX8" fmla="*/ 2452915 w 4644572"/>
              <a:gd name="connsiteY8" fmla="*/ 1364343 h 3367315"/>
              <a:gd name="connsiteX9" fmla="*/ 3468914 w 4644572"/>
              <a:gd name="connsiteY9" fmla="*/ 1364343 h 3367315"/>
              <a:gd name="connsiteX10" fmla="*/ 3468914 w 4644572"/>
              <a:gd name="connsiteY10" fmla="*/ 841829 h 3367315"/>
              <a:gd name="connsiteX11" fmla="*/ 3628571 w 4644572"/>
              <a:gd name="connsiteY11" fmla="*/ 682172 h 3367315"/>
              <a:gd name="connsiteX12" fmla="*/ 4644572 w 4644572"/>
              <a:gd name="connsiteY12" fmla="*/ 682172 h 3367315"/>
              <a:gd name="connsiteX13" fmla="*/ 4644572 w 4644572"/>
              <a:gd name="connsiteY13" fmla="*/ 0 h 3367315"/>
              <a:gd name="connsiteX14" fmla="*/ 4630057 w 4644572"/>
              <a:gd name="connsiteY14" fmla="*/ 29029 h 3367315"/>
              <a:gd name="connsiteX0" fmla="*/ 0 w 4644572"/>
              <a:gd name="connsiteY0" fmla="*/ 3367315 h 3367315"/>
              <a:gd name="connsiteX1" fmla="*/ 0 w 4644572"/>
              <a:gd name="connsiteY1" fmla="*/ 2786743 h 3367315"/>
              <a:gd name="connsiteX2" fmla="*/ 145143 w 4644572"/>
              <a:gd name="connsiteY2" fmla="*/ 2641600 h 3367315"/>
              <a:gd name="connsiteX3" fmla="*/ 1161143 w 4644572"/>
              <a:gd name="connsiteY3" fmla="*/ 2641600 h 3367315"/>
              <a:gd name="connsiteX4" fmla="*/ 1161143 w 4644572"/>
              <a:gd name="connsiteY4" fmla="*/ 2133600 h 3367315"/>
              <a:gd name="connsiteX5" fmla="*/ 1320800 w 4644572"/>
              <a:gd name="connsiteY5" fmla="*/ 1973943 h 3367315"/>
              <a:gd name="connsiteX6" fmla="*/ 2307772 w 4644572"/>
              <a:gd name="connsiteY6" fmla="*/ 1973943 h 3367315"/>
              <a:gd name="connsiteX7" fmla="*/ 2307772 w 4644572"/>
              <a:gd name="connsiteY7" fmla="*/ 1509486 h 3367315"/>
              <a:gd name="connsiteX8" fmla="*/ 2452915 w 4644572"/>
              <a:gd name="connsiteY8" fmla="*/ 1364343 h 3367315"/>
              <a:gd name="connsiteX9" fmla="*/ 3468914 w 4644572"/>
              <a:gd name="connsiteY9" fmla="*/ 1364343 h 3367315"/>
              <a:gd name="connsiteX10" fmla="*/ 3468914 w 4644572"/>
              <a:gd name="connsiteY10" fmla="*/ 841829 h 3367315"/>
              <a:gd name="connsiteX11" fmla="*/ 3628571 w 4644572"/>
              <a:gd name="connsiteY11" fmla="*/ 682172 h 3367315"/>
              <a:gd name="connsiteX12" fmla="*/ 4644572 w 4644572"/>
              <a:gd name="connsiteY12" fmla="*/ 682172 h 3367315"/>
              <a:gd name="connsiteX13" fmla="*/ 4644572 w 4644572"/>
              <a:gd name="connsiteY13" fmla="*/ 0 h 3367315"/>
              <a:gd name="connsiteX14" fmla="*/ 4630057 w 4644572"/>
              <a:gd name="connsiteY14" fmla="*/ 29029 h 33673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4644572" h="3367315">
                <a:moveTo>
                  <a:pt x="0" y="3367315"/>
                </a:moveTo>
                <a:lnTo>
                  <a:pt x="0" y="2786743"/>
                </a:lnTo>
                <a:cubicBezTo>
                  <a:pt x="10281" y="2669782"/>
                  <a:pt x="35802" y="2644261"/>
                  <a:pt x="145143" y="2641600"/>
                </a:cubicBezTo>
                <a:lnTo>
                  <a:pt x="1161143" y="2641600"/>
                </a:lnTo>
                <a:lnTo>
                  <a:pt x="1161143" y="2133600"/>
                </a:lnTo>
                <a:cubicBezTo>
                  <a:pt x="1168642" y="2057521"/>
                  <a:pt x="1214241" y="1981442"/>
                  <a:pt x="1320800" y="1973943"/>
                </a:cubicBezTo>
                <a:lnTo>
                  <a:pt x="2307772" y="1973943"/>
                </a:lnTo>
                <a:lnTo>
                  <a:pt x="2307772" y="1509486"/>
                </a:lnTo>
                <a:cubicBezTo>
                  <a:pt x="2318053" y="1400145"/>
                  <a:pt x="2343574" y="1367004"/>
                  <a:pt x="2452915" y="1364343"/>
                </a:cubicBezTo>
                <a:lnTo>
                  <a:pt x="3468914" y="1364343"/>
                </a:lnTo>
                <a:lnTo>
                  <a:pt x="3468914" y="841829"/>
                </a:lnTo>
                <a:cubicBezTo>
                  <a:pt x="3468793" y="712410"/>
                  <a:pt x="3537252" y="682051"/>
                  <a:pt x="3628571" y="682172"/>
                </a:cubicBezTo>
                <a:lnTo>
                  <a:pt x="4644572" y="682172"/>
                </a:lnTo>
                <a:lnTo>
                  <a:pt x="4644572" y="0"/>
                </a:lnTo>
                <a:lnTo>
                  <a:pt x="4630057" y="29029"/>
                </a:lnTo>
              </a:path>
            </a:pathLst>
          </a:custGeom>
          <a:noFill/>
          <a:ln w="381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等腰三角形 11"/>
          <p:cNvSpPr/>
          <p:nvPr/>
        </p:nvSpPr>
        <p:spPr>
          <a:xfrm>
            <a:off x="6865258" y="1628800"/>
            <a:ext cx="138700" cy="288032"/>
          </a:xfrm>
          <a:prstGeom prst="triangl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1422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1919289" y="1196752"/>
            <a:ext cx="8353425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81200" y="274638"/>
            <a:ext cx="8229600" cy="922114"/>
          </a:xfrm>
        </p:spPr>
        <p:txBody>
          <a:bodyPr>
            <a:normAutofit/>
          </a:bodyPr>
          <a:lstStyle/>
          <a:p>
            <a:pPr algn="l"/>
            <a:r>
              <a:rPr lang="en-US" altLang="zh-CN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 TO </a:t>
            </a:r>
            <a:r>
              <a:rPr lang="en-US" altLang="zh-CN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 TITLE IN HERE 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" name="AutoShape 2" descr="World Map with Infographic Elements - Infographics "/>
          <p:cNvSpPr>
            <a:spLocks noChangeAspect="1" noChangeArrowheads="1"/>
          </p:cNvSpPr>
          <p:nvPr/>
        </p:nvSpPr>
        <p:spPr bwMode="auto">
          <a:xfrm>
            <a:off x="1679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7" name="组合 26"/>
          <p:cNvGrpSpPr/>
          <p:nvPr/>
        </p:nvGrpSpPr>
        <p:grpSpPr>
          <a:xfrm>
            <a:off x="2838079" y="2319934"/>
            <a:ext cx="6280839" cy="3335415"/>
            <a:chOff x="714375" y="785813"/>
            <a:chExt cx="7767638" cy="3827463"/>
          </a:xfrm>
          <a:solidFill>
            <a:schemeClr val="bg1"/>
          </a:solidFill>
          <a:effectLst>
            <a:outerShdw blurRad="190500" dist="88900" dir="8100000" algn="tr" rotWithShape="0">
              <a:prstClr val="black">
                <a:alpha val="25000"/>
              </a:prstClr>
            </a:outerShdw>
          </a:effectLst>
        </p:grpSpPr>
        <p:sp>
          <p:nvSpPr>
            <p:cNvPr id="28" name="Freeform 4"/>
            <p:cNvSpPr>
              <a:spLocks/>
            </p:cNvSpPr>
            <p:nvPr/>
          </p:nvSpPr>
          <p:spPr bwMode="auto">
            <a:xfrm>
              <a:off x="4613275" y="3630613"/>
              <a:ext cx="276225" cy="273050"/>
            </a:xfrm>
            <a:custGeom>
              <a:avLst/>
              <a:gdLst/>
              <a:ahLst/>
              <a:cxnLst>
                <a:cxn ang="0">
                  <a:pos x="53" y="137"/>
                </a:cxn>
                <a:cxn ang="0">
                  <a:pos x="60" y="133"/>
                </a:cxn>
                <a:cxn ang="0">
                  <a:pos x="66" y="141"/>
                </a:cxn>
                <a:cxn ang="0">
                  <a:pos x="80" y="141"/>
                </a:cxn>
                <a:cxn ang="0">
                  <a:pos x="87" y="134"/>
                </a:cxn>
                <a:cxn ang="0">
                  <a:pos x="87" y="59"/>
                </a:cxn>
                <a:cxn ang="0">
                  <a:pos x="99" y="55"/>
                </a:cxn>
                <a:cxn ang="0">
                  <a:pos x="99" y="16"/>
                </a:cxn>
                <a:cxn ang="0">
                  <a:pos x="109" y="15"/>
                </a:cxn>
                <a:cxn ang="0">
                  <a:pos x="122" y="11"/>
                </a:cxn>
                <a:cxn ang="0">
                  <a:pos x="128" y="16"/>
                </a:cxn>
                <a:cxn ang="0">
                  <a:pos x="136" y="11"/>
                </a:cxn>
                <a:cxn ang="0">
                  <a:pos x="144" y="9"/>
                </a:cxn>
                <a:cxn ang="0">
                  <a:pos x="143" y="6"/>
                </a:cxn>
                <a:cxn ang="0">
                  <a:pos x="119" y="8"/>
                </a:cxn>
                <a:cxn ang="0">
                  <a:pos x="102" y="9"/>
                </a:cxn>
                <a:cxn ang="0">
                  <a:pos x="77" y="9"/>
                </a:cxn>
                <a:cxn ang="0">
                  <a:pos x="73" y="5"/>
                </a:cxn>
                <a:cxn ang="0">
                  <a:pos x="34" y="5"/>
                </a:cxn>
                <a:cxn ang="0">
                  <a:pos x="24" y="3"/>
                </a:cxn>
                <a:cxn ang="0">
                  <a:pos x="13" y="2"/>
                </a:cxn>
                <a:cxn ang="0">
                  <a:pos x="8" y="0"/>
                </a:cxn>
                <a:cxn ang="0">
                  <a:pos x="4" y="3"/>
                </a:cxn>
                <a:cxn ang="0">
                  <a:pos x="1" y="3"/>
                </a:cxn>
                <a:cxn ang="0">
                  <a:pos x="7" y="18"/>
                </a:cxn>
                <a:cxn ang="0">
                  <a:pos x="18" y="41"/>
                </a:cxn>
                <a:cxn ang="0">
                  <a:pos x="29" y="65"/>
                </a:cxn>
                <a:cxn ang="0">
                  <a:pos x="30" y="84"/>
                </a:cxn>
                <a:cxn ang="0">
                  <a:pos x="34" y="101"/>
                </a:cxn>
                <a:cxn ang="0">
                  <a:pos x="42" y="129"/>
                </a:cxn>
                <a:cxn ang="0">
                  <a:pos x="49" y="138"/>
                </a:cxn>
                <a:cxn ang="0">
                  <a:pos x="53" y="137"/>
                </a:cxn>
              </a:cxnLst>
              <a:rect l="0" t="0" r="r" b="b"/>
              <a:pathLst>
                <a:path w="144" h="143">
                  <a:moveTo>
                    <a:pt x="53" y="137"/>
                  </a:moveTo>
                  <a:cubicBezTo>
                    <a:pt x="53" y="134"/>
                    <a:pt x="57" y="130"/>
                    <a:pt x="60" y="133"/>
                  </a:cubicBezTo>
                  <a:cubicBezTo>
                    <a:pt x="62" y="137"/>
                    <a:pt x="61" y="141"/>
                    <a:pt x="66" y="141"/>
                  </a:cubicBezTo>
                  <a:cubicBezTo>
                    <a:pt x="70" y="141"/>
                    <a:pt x="79" y="143"/>
                    <a:pt x="80" y="141"/>
                  </a:cubicBezTo>
                  <a:cubicBezTo>
                    <a:pt x="81" y="139"/>
                    <a:pt x="87" y="137"/>
                    <a:pt x="87" y="134"/>
                  </a:cubicBezTo>
                  <a:cubicBezTo>
                    <a:pt x="87" y="130"/>
                    <a:pt x="87" y="62"/>
                    <a:pt x="87" y="59"/>
                  </a:cubicBezTo>
                  <a:cubicBezTo>
                    <a:pt x="87" y="57"/>
                    <a:pt x="99" y="59"/>
                    <a:pt x="99" y="55"/>
                  </a:cubicBezTo>
                  <a:cubicBezTo>
                    <a:pt x="99" y="51"/>
                    <a:pt x="99" y="16"/>
                    <a:pt x="99" y="16"/>
                  </a:cubicBezTo>
                  <a:cubicBezTo>
                    <a:pt x="99" y="16"/>
                    <a:pt x="107" y="16"/>
                    <a:pt x="109" y="15"/>
                  </a:cubicBezTo>
                  <a:cubicBezTo>
                    <a:pt x="112" y="14"/>
                    <a:pt x="120" y="10"/>
                    <a:pt x="122" y="11"/>
                  </a:cubicBezTo>
                  <a:cubicBezTo>
                    <a:pt x="124" y="13"/>
                    <a:pt x="127" y="17"/>
                    <a:pt x="128" y="16"/>
                  </a:cubicBezTo>
                  <a:cubicBezTo>
                    <a:pt x="129" y="14"/>
                    <a:pt x="133" y="11"/>
                    <a:pt x="136" y="11"/>
                  </a:cubicBezTo>
                  <a:cubicBezTo>
                    <a:pt x="138" y="11"/>
                    <a:pt x="141" y="10"/>
                    <a:pt x="144" y="9"/>
                  </a:cubicBezTo>
                  <a:cubicBezTo>
                    <a:pt x="143" y="8"/>
                    <a:pt x="143" y="7"/>
                    <a:pt x="143" y="6"/>
                  </a:cubicBezTo>
                  <a:cubicBezTo>
                    <a:pt x="143" y="4"/>
                    <a:pt x="122" y="7"/>
                    <a:pt x="119" y="8"/>
                  </a:cubicBezTo>
                  <a:cubicBezTo>
                    <a:pt x="116" y="9"/>
                    <a:pt x="105" y="11"/>
                    <a:pt x="102" y="9"/>
                  </a:cubicBezTo>
                  <a:cubicBezTo>
                    <a:pt x="98" y="8"/>
                    <a:pt x="77" y="9"/>
                    <a:pt x="77" y="9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73" y="5"/>
                    <a:pt x="38" y="5"/>
                    <a:pt x="34" y="5"/>
                  </a:cubicBezTo>
                  <a:cubicBezTo>
                    <a:pt x="30" y="5"/>
                    <a:pt x="27" y="5"/>
                    <a:pt x="24" y="3"/>
                  </a:cubicBezTo>
                  <a:cubicBezTo>
                    <a:pt x="20" y="0"/>
                    <a:pt x="17" y="0"/>
                    <a:pt x="13" y="2"/>
                  </a:cubicBezTo>
                  <a:cubicBezTo>
                    <a:pt x="9" y="4"/>
                    <a:pt x="11" y="0"/>
                    <a:pt x="8" y="0"/>
                  </a:cubicBezTo>
                  <a:cubicBezTo>
                    <a:pt x="5" y="0"/>
                    <a:pt x="4" y="3"/>
                    <a:pt x="4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7"/>
                    <a:pt x="3" y="13"/>
                    <a:pt x="7" y="18"/>
                  </a:cubicBezTo>
                  <a:cubicBezTo>
                    <a:pt x="11" y="23"/>
                    <a:pt x="15" y="33"/>
                    <a:pt x="18" y="41"/>
                  </a:cubicBezTo>
                  <a:cubicBezTo>
                    <a:pt x="20" y="49"/>
                    <a:pt x="28" y="59"/>
                    <a:pt x="29" y="65"/>
                  </a:cubicBezTo>
                  <a:cubicBezTo>
                    <a:pt x="31" y="71"/>
                    <a:pt x="28" y="80"/>
                    <a:pt x="30" y="84"/>
                  </a:cubicBezTo>
                  <a:cubicBezTo>
                    <a:pt x="32" y="88"/>
                    <a:pt x="33" y="95"/>
                    <a:pt x="34" y="101"/>
                  </a:cubicBezTo>
                  <a:cubicBezTo>
                    <a:pt x="35" y="108"/>
                    <a:pt x="35" y="123"/>
                    <a:pt x="42" y="129"/>
                  </a:cubicBezTo>
                  <a:cubicBezTo>
                    <a:pt x="44" y="131"/>
                    <a:pt x="46" y="134"/>
                    <a:pt x="49" y="138"/>
                  </a:cubicBezTo>
                  <a:cubicBezTo>
                    <a:pt x="51" y="138"/>
                    <a:pt x="53" y="138"/>
                    <a:pt x="53" y="137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5"/>
            <p:cNvSpPr>
              <a:spLocks/>
            </p:cNvSpPr>
            <p:nvPr/>
          </p:nvSpPr>
          <p:spPr bwMode="auto">
            <a:xfrm>
              <a:off x="4889500" y="3598863"/>
              <a:ext cx="171450" cy="149225"/>
            </a:xfrm>
            <a:custGeom>
              <a:avLst/>
              <a:gdLst/>
              <a:ahLst/>
              <a:cxnLst>
                <a:cxn ang="0">
                  <a:pos x="59" y="4"/>
                </a:cxn>
                <a:cxn ang="0">
                  <a:pos x="58" y="0"/>
                </a:cxn>
                <a:cxn ang="0">
                  <a:pos x="48" y="0"/>
                </a:cxn>
                <a:cxn ang="0">
                  <a:pos x="42" y="6"/>
                </a:cxn>
                <a:cxn ang="0">
                  <a:pos x="31" y="14"/>
                </a:cxn>
                <a:cxn ang="0">
                  <a:pos x="20" y="27"/>
                </a:cxn>
                <a:cxn ang="0">
                  <a:pos x="5" y="24"/>
                </a:cxn>
                <a:cxn ang="0">
                  <a:pos x="0" y="25"/>
                </a:cxn>
                <a:cxn ang="0">
                  <a:pos x="6" y="31"/>
                </a:cxn>
                <a:cxn ang="0">
                  <a:pos x="12" y="45"/>
                </a:cxn>
                <a:cxn ang="0">
                  <a:pos x="23" y="53"/>
                </a:cxn>
                <a:cxn ang="0">
                  <a:pos x="28" y="61"/>
                </a:cxn>
                <a:cxn ang="0">
                  <a:pos x="36" y="69"/>
                </a:cxn>
                <a:cxn ang="0">
                  <a:pos x="44" y="74"/>
                </a:cxn>
                <a:cxn ang="0">
                  <a:pos x="55" y="76"/>
                </a:cxn>
                <a:cxn ang="0">
                  <a:pos x="67" y="78"/>
                </a:cxn>
                <a:cxn ang="0">
                  <a:pos x="79" y="67"/>
                </a:cxn>
                <a:cxn ang="0">
                  <a:pos x="82" y="56"/>
                </a:cxn>
                <a:cxn ang="0">
                  <a:pos x="88" y="48"/>
                </a:cxn>
                <a:cxn ang="0">
                  <a:pos x="84" y="39"/>
                </a:cxn>
                <a:cxn ang="0">
                  <a:pos x="87" y="29"/>
                </a:cxn>
                <a:cxn ang="0">
                  <a:pos x="87" y="12"/>
                </a:cxn>
                <a:cxn ang="0">
                  <a:pos x="74" y="7"/>
                </a:cxn>
                <a:cxn ang="0">
                  <a:pos x="59" y="4"/>
                </a:cxn>
              </a:cxnLst>
              <a:rect l="0" t="0" r="r" b="b"/>
              <a:pathLst>
                <a:path w="90" h="78">
                  <a:moveTo>
                    <a:pt x="59" y="4"/>
                  </a:moveTo>
                  <a:cubicBezTo>
                    <a:pt x="58" y="0"/>
                    <a:pt x="58" y="0"/>
                    <a:pt x="58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2" y="2"/>
                    <a:pt x="42" y="4"/>
                    <a:pt x="42" y="6"/>
                  </a:cubicBezTo>
                  <a:cubicBezTo>
                    <a:pt x="42" y="8"/>
                    <a:pt x="36" y="13"/>
                    <a:pt x="31" y="14"/>
                  </a:cubicBezTo>
                  <a:cubicBezTo>
                    <a:pt x="27" y="15"/>
                    <a:pt x="22" y="25"/>
                    <a:pt x="20" y="27"/>
                  </a:cubicBezTo>
                  <a:cubicBezTo>
                    <a:pt x="17" y="28"/>
                    <a:pt x="8" y="25"/>
                    <a:pt x="5" y="24"/>
                  </a:cubicBezTo>
                  <a:cubicBezTo>
                    <a:pt x="4" y="24"/>
                    <a:pt x="2" y="25"/>
                    <a:pt x="0" y="25"/>
                  </a:cubicBezTo>
                  <a:cubicBezTo>
                    <a:pt x="1" y="28"/>
                    <a:pt x="5" y="31"/>
                    <a:pt x="6" y="31"/>
                  </a:cubicBezTo>
                  <a:cubicBezTo>
                    <a:pt x="8" y="31"/>
                    <a:pt x="8" y="43"/>
                    <a:pt x="12" y="45"/>
                  </a:cubicBezTo>
                  <a:cubicBezTo>
                    <a:pt x="16" y="47"/>
                    <a:pt x="23" y="51"/>
                    <a:pt x="23" y="53"/>
                  </a:cubicBezTo>
                  <a:cubicBezTo>
                    <a:pt x="23" y="55"/>
                    <a:pt x="28" y="58"/>
                    <a:pt x="28" y="61"/>
                  </a:cubicBezTo>
                  <a:cubicBezTo>
                    <a:pt x="28" y="65"/>
                    <a:pt x="32" y="69"/>
                    <a:pt x="36" y="69"/>
                  </a:cubicBezTo>
                  <a:cubicBezTo>
                    <a:pt x="43" y="69"/>
                    <a:pt x="44" y="72"/>
                    <a:pt x="44" y="74"/>
                  </a:cubicBezTo>
                  <a:cubicBezTo>
                    <a:pt x="44" y="76"/>
                    <a:pt x="53" y="74"/>
                    <a:pt x="55" y="76"/>
                  </a:cubicBezTo>
                  <a:cubicBezTo>
                    <a:pt x="56" y="78"/>
                    <a:pt x="65" y="77"/>
                    <a:pt x="67" y="78"/>
                  </a:cubicBezTo>
                  <a:cubicBezTo>
                    <a:pt x="71" y="75"/>
                    <a:pt x="77" y="70"/>
                    <a:pt x="79" y="67"/>
                  </a:cubicBezTo>
                  <a:cubicBezTo>
                    <a:pt x="82" y="63"/>
                    <a:pt x="79" y="58"/>
                    <a:pt x="82" y="56"/>
                  </a:cubicBezTo>
                  <a:cubicBezTo>
                    <a:pt x="84" y="55"/>
                    <a:pt x="90" y="48"/>
                    <a:pt x="88" y="48"/>
                  </a:cubicBezTo>
                  <a:cubicBezTo>
                    <a:pt x="86" y="47"/>
                    <a:pt x="87" y="42"/>
                    <a:pt x="84" y="39"/>
                  </a:cubicBezTo>
                  <a:cubicBezTo>
                    <a:pt x="81" y="36"/>
                    <a:pt x="88" y="35"/>
                    <a:pt x="87" y="29"/>
                  </a:cubicBezTo>
                  <a:cubicBezTo>
                    <a:pt x="87" y="24"/>
                    <a:pt x="88" y="13"/>
                    <a:pt x="87" y="12"/>
                  </a:cubicBezTo>
                  <a:cubicBezTo>
                    <a:pt x="85" y="11"/>
                    <a:pt x="78" y="10"/>
                    <a:pt x="74" y="7"/>
                  </a:cubicBezTo>
                  <a:cubicBezTo>
                    <a:pt x="69" y="4"/>
                    <a:pt x="59" y="4"/>
                    <a:pt x="59" y="4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6"/>
            <p:cNvSpPr>
              <a:spLocks/>
            </p:cNvSpPr>
            <p:nvPr/>
          </p:nvSpPr>
          <p:spPr bwMode="auto">
            <a:xfrm>
              <a:off x="4779963" y="3648075"/>
              <a:ext cx="193675" cy="207963"/>
            </a:xfrm>
            <a:custGeom>
              <a:avLst/>
              <a:gdLst/>
              <a:ahLst/>
              <a:cxnLst>
                <a:cxn ang="0">
                  <a:pos x="93" y="44"/>
                </a:cxn>
                <a:cxn ang="0">
                  <a:pos x="85" y="36"/>
                </a:cxn>
                <a:cxn ang="0">
                  <a:pos x="80" y="28"/>
                </a:cxn>
                <a:cxn ang="0">
                  <a:pos x="69" y="20"/>
                </a:cxn>
                <a:cxn ang="0">
                  <a:pos x="63" y="6"/>
                </a:cxn>
                <a:cxn ang="0">
                  <a:pos x="57" y="0"/>
                </a:cxn>
                <a:cxn ang="0">
                  <a:pos x="49" y="2"/>
                </a:cxn>
                <a:cxn ang="0">
                  <a:pos x="41" y="7"/>
                </a:cxn>
                <a:cxn ang="0">
                  <a:pos x="35" y="2"/>
                </a:cxn>
                <a:cxn ang="0">
                  <a:pos x="22" y="6"/>
                </a:cxn>
                <a:cxn ang="0">
                  <a:pos x="12" y="7"/>
                </a:cxn>
                <a:cxn ang="0">
                  <a:pos x="12" y="46"/>
                </a:cxn>
                <a:cxn ang="0">
                  <a:pos x="0" y="50"/>
                </a:cxn>
                <a:cxn ang="0">
                  <a:pos x="0" y="83"/>
                </a:cxn>
                <a:cxn ang="0">
                  <a:pos x="6" y="87"/>
                </a:cxn>
                <a:cxn ang="0">
                  <a:pos x="9" y="100"/>
                </a:cxn>
                <a:cxn ang="0">
                  <a:pos x="7" y="102"/>
                </a:cxn>
                <a:cxn ang="0">
                  <a:pos x="9" y="107"/>
                </a:cxn>
                <a:cxn ang="0">
                  <a:pos x="20" y="107"/>
                </a:cxn>
                <a:cxn ang="0">
                  <a:pos x="31" y="95"/>
                </a:cxn>
                <a:cxn ang="0">
                  <a:pos x="38" y="89"/>
                </a:cxn>
                <a:cxn ang="0">
                  <a:pos x="52" y="93"/>
                </a:cxn>
                <a:cxn ang="0">
                  <a:pos x="62" y="88"/>
                </a:cxn>
                <a:cxn ang="0">
                  <a:pos x="67" y="80"/>
                </a:cxn>
                <a:cxn ang="0">
                  <a:pos x="76" y="73"/>
                </a:cxn>
                <a:cxn ang="0">
                  <a:pos x="81" y="65"/>
                </a:cxn>
                <a:cxn ang="0">
                  <a:pos x="90" y="59"/>
                </a:cxn>
                <a:cxn ang="0">
                  <a:pos x="97" y="55"/>
                </a:cxn>
                <a:cxn ang="0">
                  <a:pos x="101" y="49"/>
                </a:cxn>
                <a:cxn ang="0">
                  <a:pos x="101" y="49"/>
                </a:cxn>
                <a:cxn ang="0">
                  <a:pos x="93" y="44"/>
                </a:cxn>
              </a:cxnLst>
              <a:rect l="0" t="0" r="r" b="b"/>
              <a:pathLst>
                <a:path w="101" h="109">
                  <a:moveTo>
                    <a:pt x="93" y="44"/>
                  </a:moveTo>
                  <a:cubicBezTo>
                    <a:pt x="89" y="44"/>
                    <a:pt x="85" y="40"/>
                    <a:pt x="85" y="36"/>
                  </a:cubicBezTo>
                  <a:cubicBezTo>
                    <a:pt x="85" y="33"/>
                    <a:pt x="80" y="30"/>
                    <a:pt x="80" y="28"/>
                  </a:cubicBezTo>
                  <a:cubicBezTo>
                    <a:pt x="80" y="26"/>
                    <a:pt x="73" y="22"/>
                    <a:pt x="69" y="20"/>
                  </a:cubicBezTo>
                  <a:cubicBezTo>
                    <a:pt x="65" y="18"/>
                    <a:pt x="65" y="6"/>
                    <a:pt x="63" y="6"/>
                  </a:cubicBezTo>
                  <a:cubicBezTo>
                    <a:pt x="62" y="6"/>
                    <a:pt x="58" y="3"/>
                    <a:pt x="57" y="0"/>
                  </a:cubicBezTo>
                  <a:cubicBezTo>
                    <a:pt x="54" y="1"/>
                    <a:pt x="51" y="2"/>
                    <a:pt x="49" y="2"/>
                  </a:cubicBezTo>
                  <a:cubicBezTo>
                    <a:pt x="46" y="2"/>
                    <a:pt x="42" y="5"/>
                    <a:pt x="41" y="7"/>
                  </a:cubicBezTo>
                  <a:cubicBezTo>
                    <a:pt x="40" y="8"/>
                    <a:pt x="37" y="4"/>
                    <a:pt x="35" y="2"/>
                  </a:cubicBezTo>
                  <a:cubicBezTo>
                    <a:pt x="33" y="1"/>
                    <a:pt x="25" y="5"/>
                    <a:pt x="22" y="6"/>
                  </a:cubicBezTo>
                  <a:cubicBezTo>
                    <a:pt x="20" y="7"/>
                    <a:pt x="12" y="7"/>
                    <a:pt x="12" y="7"/>
                  </a:cubicBezTo>
                  <a:cubicBezTo>
                    <a:pt x="12" y="7"/>
                    <a:pt x="12" y="42"/>
                    <a:pt x="12" y="46"/>
                  </a:cubicBezTo>
                  <a:cubicBezTo>
                    <a:pt x="12" y="50"/>
                    <a:pt x="0" y="48"/>
                    <a:pt x="0" y="50"/>
                  </a:cubicBezTo>
                  <a:cubicBezTo>
                    <a:pt x="0" y="51"/>
                    <a:pt x="0" y="67"/>
                    <a:pt x="0" y="83"/>
                  </a:cubicBezTo>
                  <a:cubicBezTo>
                    <a:pt x="3" y="84"/>
                    <a:pt x="5" y="85"/>
                    <a:pt x="6" y="87"/>
                  </a:cubicBezTo>
                  <a:cubicBezTo>
                    <a:pt x="7" y="90"/>
                    <a:pt x="10" y="98"/>
                    <a:pt x="9" y="100"/>
                  </a:cubicBezTo>
                  <a:cubicBezTo>
                    <a:pt x="9" y="102"/>
                    <a:pt x="7" y="100"/>
                    <a:pt x="7" y="102"/>
                  </a:cubicBezTo>
                  <a:cubicBezTo>
                    <a:pt x="7" y="104"/>
                    <a:pt x="6" y="107"/>
                    <a:pt x="9" y="107"/>
                  </a:cubicBezTo>
                  <a:cubicBezTo>
                    <a:pt x="12" y="107"/>
                    <a:pt x="18" y="109"/>
                    <a:pt x="20" y="107"/>
                  </a:cubicBezTo>
                  <a:cubicBezTo>
                    <a:pt x="23" y="104"/>
                    <a:pt x="30" y="98"/>
                    <a:pt x="31" y="95"/>
                  </a:cubicBezTo>
                  <a:cubicBezTo>
                    <a:pt x="31" y="92"/>
                    <a:pt x="33" y="85"/>
                    <a:pt x="38" y="89"/>
                  </a:cubicBezTo>
                  <a:cubicBezTo>
                    <a:pt x="44" y="93"/>
                    <a:pt x="44" y="93"/>
                    <a:pt x="52" y="93"/>
                  </a:cubicBezTo>
                  <a:cubicBezTo>
                    <a:pt x="59" y="93"/>
                    <a:pt x="61" y="93"/>
                    <a:pt x="62" y="88"/>
                  </a:cubicBezTo>
                  <a:cubicBezTo>
                    <a:pt x="64" y="84"/>
                    <a:pt x="62" y="80"/>
                    <a:pt x="67" y="80"/>
                  </a:cubicBezTo>
                  <a:cubicBezTo>
                    <a:pt x="71" y="80"/>
                    <a:pt x="76" y="76"/>
                    <a:pt x="76" y="73"/>
                  </a:cubicBezTo>
                  <a:cubicBezTo>
                    <a:pt x="76" y="70"/>
                    <a:pt x="78" y="65"/>
                    <a:pt x="81" y="65"/>
                  </a:cubicBezTo>
                  <a:cubicBezTo>
                    <a:pt x="84" y="65"/>
                    <a:pt x="89" y="62"/>
                    <a:pt x="90" y="59"/>
                  </a:cubicBezTo>
                  <a:cubicBezTo>
                    <a:pt x="91" y="55"/>
                    <a:pt x="95" y="57"/>
                    <a:pt x="97" y="55"/>
                  </a:cubicBezTo>
                  <a:cubicBezTo>
                    <a:pt x="98" y="54"/>
                    <a:pt x="99" y="51"/>
                    <a:pt x="101" y="49"/>
                  </a:cubicBezTo>
                  <a:cubicBezTo>
                    <a:pt x="101" y="49"/>
                    <a:pt x="101" y="49"/>
                    <a:pt x="101" y="49"/>
                  </a:cubicBezTo>
                  <a:cubicBezTo>
                    <a:pt x="101" y="47"/>
                    <a:pt x="100" y="44"/>
                    <a:pt x="93" y="44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7"/>
            <p:cNvSpPr>
              <a:spLocks/>
            </p:cNvSpPr>
            <p:nvPr/>
          </p:nvSpPr>
          <p:spPr bwMode="auto">
            <a:xfrm>
              <a:off x="5006975" y="3827463"/>
              <a:ext cx="30163" cy="36513"/>
            </a:xfrm>
            <a:custGeom>
              <a:avLst/>
              <a:gdLst/>
              <a:ahLst/>
              <a:cxnLst>
                <a:cxn ang="0">
                  <a:pos x="7" y="0"/>
                </a:cxn>
                <a:cxn ang="0">
                  <a:pos x="0" y="8"/>
                </a:cxn>
                <a:cxn ang="0">
                  <a:pos x="7" y="19"/>
                </a:cxn>
                <a:cxn ang="0">
                  <a:pos x="13" y="16"/>
                </a:cxn>
                <a:cxn ang="0">
                  <a:pos x="15" y="13"/>
                </a:cxn>
                <a:cxn ang="0">
                  <a:pos x="14" y="3"/>
                </a:cxn>
                <a:cxn ang="0">
                  <a:pos x="7" y="0"/>
                </a:cxn>
              </a:cxnLst>
              <a:rect l="0" t="0" r="r" b="b"/>
              <a:pathLst>
                <a:path w="15" h="19">
                  <a:moveTo>
                    <a:pt x="7" y="0"/>
                  </a:moveTo>
                  <a:cubicBezTo>
                    <a:pt x="5" y="0"/>
                    <a:pt x="0" y="7"/>
                    <a:pt x="0" y="8"/>
                  </a:cubicBezTo>
                  <a:cubicBezTo>
                    <a:pt x="0" y="10"/>
                    <a:pt x="3" y="18"/>
                    <a:pt x="7" y="19"/>
                  </a:cubicBezTo>
                  <a:cubicBezTo>
                    <a:pt x="10" y="19"/>
                    <a:pt x="13" y="19"/>
                    <a:pt x="13" y="16"/>
                  </a:cubicBezTo>
                  <a:cubicBezTo>
                    <a:pt x="13" y="15"/>
                    <a:pt x="14" y="14"/>
                    <a:pt x="15" y="13"/>
                  </a:cubicBezTo>
                  <a:cubicBezTo>
                    <a:pt x="15" y="11"/>
                    <a:pt x="14" y="6"/>
                    <a:pt x="14" y="3"/>
                  </a:cubicBezTo>
                  <a:cubicBezTo>
                    <a:pt x="12" y="2"/>
                    <a:pt x="9" y="0"/>
                    <a:pt x="7" y="0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8"/>
            <p:cNvSpPr>
              <a:spLocks/>
            </p:cNvSpPr>
            <p:nvPr/>
          </p:nvSpPr>
          <p:spPr bwMode="auto">
            <a:xfrm>
              <a:off x="4929188" y="3887788"/>
              <a:ext cx="47625" cy="53975"/>
            </a:xfrm>
            <a:custGeom>
              <a:avLst/>
              <a:gdLst/>
              <a:ahLst/>
              <a:cxnLst>
                <a:cxn ang="0">
                  <a:pos x="18" y="3"/>
                </a:cxn>
                <a:cxn ang="0">
                  <a:pos x="7" y="8"/>
                </a:cxn>
                <a:cxn ang="0">
                  <a:pos x="0" y="18"/>
                </a:cxn>
                <a:cxn ang="0">
                  <a:pos x="7" y="27"/>
                </a:cxn>
                <a:cxn ang="0">
                  <a:pos x="11" y="28"/>
                </a:cxn>
                <a:cxn ang="0">
                  <a:pos x="14" y="22"/>
                </a:cxn>
                <a:cxn ang="0">
                  <a:pos x="21" y="20"/>
                </a:cxn>
                <a:cxn ang="0">
                  <a:pos x="25" y="12"/>
                </a:cxn>
                <a:cxn ang="0">
                  <a:pos x="18" y="3"/>
                </a:cxn>
              </a:cxnLst>
              <a:rect l="0" t="0" r="r" b="b"/>
              <a:pathLst>
                <a:path w="25" h="28">
                  <a:moveTo>
                    <a:pt x="18" y="3"/>
                  </a:moveTo>
                  <a:cubicBezTo>
                    <a:pt x="17" y="0"/>
                    <a:pt x="8" y="5"/>
                    <a:pt x="7" y="8"/>
                  </a:cubicBezTo>
                  <a:cubicBezTo>
                    <a:pt x="5" y="10"/>
                    <a:pt x="0" y="18"/>
                    <a:pt x="0" y="18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3" y="24"/>
                    <a:pt x="14" y="22"/>
                  </a:cubicBezTo>
                  <a:cubicBezTo>
                    <a:pt x="15" y="19"/>
                    <a:pt x="21" y="22"/>
                    <a:pt x="21" y="20"/>
                  </a:cubicBezTo>
                  <a:cubicBezTo>
                    <a:pt x="21" y="17"/>
                    <a:pt x="25" y="14"/>
                    <a:pt x="25" y="12"/>
                  </a:cubicBezTo>
                  <a:cubicBezTo>
                    <a:pt x="25" y="9"/>
                    <a:pt x="19" y="6"/>
                    <a:pt x="18" y="3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9"/>
            <p:cNvSpPr>
              <a:spLocks noEditPoints="1"/>
            </p:cNvSpPr>
            <p:nvPr/>
          </p:nvSpPr>
          <p:spPr bwMode="auto">
            <a:xfrm>
              <a:off x="4706938" y="3740150"/>
              <a:ext cx="346075" cy="304800"/>
            </a:xfrm>
            <a:custGeom>
              <a:avLst/>
              <a:gdLst/>
              <a:ahLst/>
              <a:cxnLst>
                <a:cxn ang="0">
                  <a:pos x="172" y="59"/>
                </a:cxn>
                <a:cxn ang="0">
                  <a:pos x="172" y="58"/>
                </a:cxn>
                <a:cxn ang="0">
                  <a:pos x="170" y="61"/>
                </a:cxn>
                <a:cxn ang="0">
                  <a:pos x="164" y="64"/>
                </a:cxn>
                <a:cxn ang="0">
                  <a:pos x="157" y="53"/>
                </a:cxn>
                <a:cxn ang="0">
                  <a:pos x="164" y="45"/>
                </a:cxn>
                <a:cxn ang="0">
                  <a:pos x="171" y="48"/>
                </a:cxn>
                <a:cxn ang="0">
                  <a:pos x="171" y="46"/>
                </a:cxn>
                <a:cxn ang="0">
                  <a:pos x="170" y="26"/>
                </a:cxn>
                <a:cxn ang="0">
                  <a:pos x="163" y="5"/>
                </a:cxn>
                <a:cxn ang="0">
                  <a:pos x="150" y="2"/>
                </a:cxn>
                <a:cxn ang="0">
                  <a:pos x="139" y="0"/>
                </a:cxn>
                <a:cxn ang="0">
                  <a:pos x="135" y="6"/>
                </a:cxn>
                <a:cxn ang="0">
                  <a:pos x="128" y="10"/>
                </a:cxn>
                <a:cxn ang="0">
                  <a:pos x="119" y="16"/>
                </a:cxn>
                <a:cxn ang="0">
                  <a:pos x="114" y="24"/>
                </a:cxn>
                <a:cxn ang="0">
                  <a:pos x="105" y="31"/>
                </a:cxn>
                <a:cxn ang="0">
                  <a:pos x="100" y="39"/>
                </a:cxn>
                <a:cxn ang="0">
                  <a:pos x="90" y="44"/>
                </a:cxn>
                <a:cxn ang="0">
                  <a:pos x="76" y="40"/>
                </a:cxn>
                <a:cxn ang="0">
                  <a:pos x="69" y="46"/>
                </a:cxn>
                <a:cxn ang="0">
                  <a:pos x="58" y="58"/>
                </a:cxn>
                <a:cxn ang="0">
                  <a:pos x="47" y="58"/>
                </a:cxn>
                <a:cxn ang="0">
                  <a:pos x="45" y="53"/>
                </a:cxn>
                <a:cxn ang="0">
                  <a:pos x="47" y="51"/>
                </a:cxn>
                <a:cxn ang="0">
                  <a:pos x="44" y="38"/>
                </a:cxn>
                <a:cxn ang="0">
                  <a:pos x="38" y="34"/>
                </a:cxn>
                <a:cxn ang="0">
                  <a:pos x="38" y="76"/>
                </a:cxn>
                <a:cxn ang="0">
                  <a:pos x="31" y="83"/>
                </a:cxn>
                <a:cxn ang="0">
                  <a:pos x="17" y="83"/>
                </a:cxn>
                <a:cxn ang="0">
                  <a:pos x="11" y="75"/>
                </a:cxn>
                <a:cxn ang="0">
                  <a:pos x="4" y="79"/>
                </a:cxn>
                <a:cxn ang="0">
                  <a:pos x="0" y="80"/>
                </a:cxn>
                <a:cxn ang="0">
                  <a:pos x="8" y="98"/>
                </a:cxn>
                <a:cxn ang="0">
                  <a:pos x="19" y="120"/>
                </a:cxn>
                <a:cxn ang="0">
                  <a:pos x="19" y="131"/>
                </a:cxn>
                <a:cxn ang="0">
                  <a:pos x="19" y="140"/>
                </a:cxn>
                <a:cxn ang="0">
                  <a:pos x="23" y="149"/>
                </a:cxn>
                <a:cxn ang="0">
                  <a:pos x="27" y="152"/>
                </a:cxn>
                <a:cxn ang="0">
                  <a:pos x="33" y="157"/>
                </a:cxn>
                <a:cxn ang="0">
                  <a:pos x="41" y="157"/>
                </a:cxn>
                <a:cxn ang="0">
                  <a:pos x="54" y="153"/>
                </a:cxn>
                <a:cxn ang="0">
                  <a:pos x="64" y="149"/>
                </a:cxn>
                <a:cxn ang="0">
                  <a:pos x="82" y="149"/>
                </a:cxn>
                <a:cxn ang="0">
                  <a:pos x="93" y="147"/>
                </a:cxn>
                <a:cxn ang="0">
                  <a:pos x="100" y="146"/>
                </a:cxn>
                <a:cxn ang="0">
                  <a:pos x="109" y="143"/>
                </a:cxn>
                <a:cxn ang="0">
                  <a:pos x="132" y="128"/>
                </a:cxn>
                <a:cxn ang="0">
                  <a:pos x="159" y="95"/>
                </a:cxn>
                <a:cxn ang="0">
                  <a:pos x="175" y="77"/>
                </a:cxn>
                <a:cxn ang="0">
                  <a:pos x="181" y="59"/>
                </a:cxn>
                <a:cxn ang="0">
                  <a:pos x="172" y="59"/>
                </a:cxn>
                <a:cxn ang="0">
                  <a:pos x="137" y="97"/>
                </a:cxn>
                <a:cxn ang="0">
                  <a:pos x="130" y="99"/>
                </a:cxn>
                <a:cxn ang="0">
                  <a:pos x="127" y="105"/>
                </a:cxn>
                <a:cxn ang="0">
                  <a:pos x="123" y="104"/>
                </a:cxn>
                <a:cxn ang="0">
                  <a:pos x="116" y="95"/>
                </a:cxn>
                <a:cxn ang="0">
                  <a:pos x="123" y="85"/>
                </a:cxn>
                <a:cxn ang="0">
                  <a:pos x="134" y="80"/>
                </a:cxn>
                <a:cxn ang="0">
                  <a:pos x="141" y="89"/>
                </a:cxn>
                <a:cxn ang="0">
                  <a:pos x="137" y="97"/>
                </a:cxn>
              </a:cxnLst>
              <a:rect l="0" t="0" r="r" b="b"/>
              <a:pathLst>
                <a:path w="181" h="159">
                  <a:moveTo>
                    <a:pt x="172" y="59"/>
                  </a:moveTo>
                  <a:cubicBezTo>
                    <a:pt x="172" y="59"/>
                    <a:pt x="172" y="59"/>
                    <a:pt x="172" y="58"/>
                  </a:cubicBezTo>
                  <a:cubicBezTo>
                    <a:pt x="171" y="59"/>
                    <a:pt x="170" y="60"/>
                    <a:pt x="170" y="61"/>
                  </a:cubicBezTo>
                  <a:cubicBezTo>
                    <a:pt x="170" y="64"/>
                    <a:pt x="167" y="64"/>
                    <a:pt x="164" y="64"/>
                  </a:cubicBezTo>
                  <a:cubicBezTo>
                    <a:pt x="160" y="63"/>
                    <a:pt x="157" y="55"/>
                    <a:pt x="157" y="53"/>
                  </a:cubicBezTo>
                  <a:cubicBezTo>
                    <a:pt x="157" y="52"/>
                    <a:pt x="162" y="45"/>
                    <a:pt x="164" y="45"/>
                  </a:cubicBezTo>
                  <a:cubicBezTo>
                    <a:pt x="166" y="45"/>
                    <a:pt x="169" y="47"/>
                    <a:pt x="171" y="48"/>
                  </a:cubicBezTo>
                  <a:cubicBezTo>
                    <a:pt x="171" y="47"/>
                    <a:pt x="171" y="47"/>
                    <a:pt x="171" y="46"/>
                  </a:cubicBezTo>
                  <a:cubicBezTo>
                    <a:pt x="171" y="45"/>
                    <a:pt x="173" y="28"/>
                    <a:pt x="170" y="26"/>
                  </a:cubicBezTo>
                  <a:cubicBezTo>
                    <a:pt x="167" y="24"/>
                    <a:pt x="164" y="7"/>
                    <a:pt x="163" y="5"/>
                  </a:cubicBezTo>
                  <a:cubicBezTo>
                    <a:pt x="162" y="3"/>
                    <a:pt x="151" y="4"/>
                    <a:pt x="150" y="2"/>
                  </a:cubicBezTo>
                  <a:cubicBezTo>
                    <a:pt x="148" y="0"/>
                    <a:pt x="139" y="2"/>
                    <a:pt x="139" y="0"/>
                  </a:cubicBezTo>
                  <a:cubicBezTo>
                    <a:pt x="137" y="2"/>
                    <a:pt x="136" y="5"/>
                    <a:pt x="135" y="6"/>
                  </a:cubicBezTo>
                  <a:cubicBezTo>
                    <a:pt x="133" y="8"/>
                    <a:pt x="129" y="6"/>
                    <a:pt x="128" y="10"/>
                  </a:cubicBezTo>
                  <a:cubicBezTo>
                    <a:pt x="127" y="13"/>
                    <a:pt x="122" y="16"/>
                    <a:pt x="119" y="16"/>
                  </a:cubicBezTo>
                  <a:cubicBezTo>
                    <a:pt x="116" y="16"/>
                    <a:pt x="114" y="21"/>
                    <a:pt x="114" y="24"/>
                  </a:cubicBezTo>
                  <a:cubicBezTo>
                    <a:pt x="114" y="27"/>
                    <a:pt x="109" y="31"/>
                    <a:pt x="105" y="31"/>
                  </a:cubicBezTo>
                  <a:cubicBezTo>
                    <a:pt x="100" y="31"/>
                    <a:pt x="102" y="35"/>
                    <a:pt x="100" y="39"/>
                  </a:cubicBezTo>
                  <a:cubicBezTo>
                    <a:pt x="99" y="44"/>
                    <a:pt x="97" y="44"/>
                    <a:pt x="90" y="44"/>
                  </a:cubicBezTo>
                  <a:cubicBezTo>
                    <a:pt x="82" y="44"/>
                    <a:pt x="82" y="44"/>
                    <a:pt x="76" y="40"/>
                  </a:cubicBezTo>
                  <a:cubicBezTo>
                    <a:pt x="71" y="36"/>
                    <a:pt x="69" y="43"/>
                    <a:pt x="69" y="46"/>
                  </a:cubicBezTo>
                  <a:cubicBezTo>
                    <a:pt x="68" y="49"/>
                    <a:pt x="61" y="55"/>
                    <a:pt x="58" y="58"/>
                  </a:cubicBezTo>
                  <a:cubicBezTo>
                    <a:pt x="56" y="60"/>
                    <a:pt x="50" y="58"/>
                    <a:pt x="47" y="58"/>
                  </a:cubicBezTo>
                  <a:cubicBezTo>
                    <a:pt x="44" y="58"/>
                    <a:pt x="45" y="55"/>
                    <a:pt x="45" y="53"/>
                  </a:cubicBezTo>
                  <a:cubicBezTo>
                    <a:pt x="45" y="51"/>
                    <a:pt x="47" y="53"/>
                    <a:pt x="47" y="51"/>
                  </a:cubicBezTo>
                  <a:cubicBezTo>
                    <a:pt x="48" y="49"/>
                    <a:pt x="45" y="41"/>
                    <a:pt x="44" y="38"/>
                  </a:cubicBezTo>
                  <a:cubicBezTo>
                    <a:pt x="43" y="36"/>
                    <a:pt x="41" y="35"/>
                    <a:pt x="38" y="34"/>
                  </a:cubicBezTo>
                  <a:cubicBezTo>
                    <a:pt x="38" y="53"/>
                    <a:pt x="38" y="74"/>
                    <a:pt x="38" y="76"/>
                  </a:cubicBezTo>
                  <a:cubicBezTo>
                    <a:pt x="38" y="79"/>
                    <a:pt x="32" y="81"/>
                    <a:pt x="31" y="83"/>
                  </a:cubicBezTo>
                  <a:cubicBezTo>
                    <a:pt x="30" y="85"/>
                    <a:pt x="21" y="83"/>
                    <a:pt x="17" y="83"/>
                  </a:cubicBezTo>
                  <a:cubicBezTo>
                    <a:pt x="12" y="83"/>
                    <a:pt x="13" y="79"/>
                    <a:pt x="11" y="75"/>
                  </a:cubicBezTo>
                  <a:cubicBezTo>
                    <a:pt x="8" y="72"/>
                    <a:pt x="4" y="76"/>
                    <a:pt x="4" y="79"/>
                  </a:cubicBezTo>
                  <a:cubicBezTo>
                    <a:pt x="4" y="80"/>
                    <a:pt x="2" y="80"/>
                    <a:pt x="0" y="80"/>
                  </a:cubicBezTo>
                  <a:cubicBezTo>
                    <a:pt x="3" y="85"/>
                    <a:pt x="6" y="92"/>
                    <a:pt x="8" y="98"/>
                  </a:cubicBezTo>
                  <a:cubicBezTo>
                    <a:pt x="11" y="107"/>
                    <a:pt x="17" y="115"/>
                    <a:pt x="19" y="120"/>
                  </a:cubicBezTo>
                  <a:cubicBezTo>
                    <a:pt x="21" y="125"/>
                    <a:pt x="22" y="130"/>
                    <a:pt x="19" y="131"/>
                  </a:cubicBezTo>
                  <a:cubicBezTo>
                    <a:pt x="15" y="131"/>
                    <a:pt x="15" y="134"/>
                    <a:pt x="19" y="140"/>
                  </a:cubicBezTo>
                  <a:cubicBezTo>
                    <a:pt x="23" y="145"/>
                    <a:pt x="20" y="149"/>
                    <a:pt x="23" y="149"/>
                  </a:cubicBezTo>
                  <a:cubicBezTo>
                    <a:pt x="26" y="150"/>
                    <a:pt x="25" y="152"/>
                    <a:pt x="27" y="152"/>
                  </a:cubicBezTo>
                  <a:cubicBezTo>
                    <a:pt x="30" y="152"/>
                    <a:pt x="32" y="155"/>
                    <a:pt x="33" y="157"/>
                  </a:cubicBezTo>
                  <a:cubicBezTo>
                    <a:pt x="35" y="159"/>
                    <a:pt x="39" y="159"/>
                    <a:pt x="41" y="157"/>
                  </a:cubicBezTo>
                  <a:cubicBezTo>
                    <a:pt x="43" y="154"/>
                    <a:pt x="48" y="153"/>
                    <a:pt x="54" y="153"/>
                  </a:cubicBezTo>
                  <a:cubicBezTo>
                    <a:pt x="60" y="153"/>
                    <a:pt x="59" y="151"/>
                    <a:pt x="64" y="149"/>
                  </a:cubicBezTo>
                  <a:cubicBezTo>
                    <a:pt x="70" y="147"/>
                    <a:pt x="77" y="147"/>
                    <a:pt x="82" y="149"/>
                  </a:cubicBezTo>
                  <a:cubicBezTo>
                    <a:pt x="87" y="150"/>
                    <a:pt x="90" y="149"/>
                    <a:pt x="93" y="147"/>
                  </a:cubicBezTo>
                  <a:cubicBezTo>
                    <a:pt x="95" y="146"/>
                    <a:pt x="99" y="150"/>
                    <a:pt x="100" y="146"/>
                  </a:cubicBezTo>
                  <a:cubicBezTo>
                    <a:pt x="100" y="142"/>
                    <a:pt x="105" y="143"/>
                    <a:pt x="109" y="143"/>
                  </a:cubicBezTo>
                  <a:cubicBezTo>
                    <a:pt x="113" y="143"/>
                    <a:pt x="124" y="136"/>
                    <a:pt x="132" y="128"/>
                  </a:cubicBezTo>
                  <a:cubicBezTo>
                    <a:pt x="141" y="120"/>
                    <a:pt x="154" y="103"/>
                    <a:pt x="159" y="95"/>
                  </a:cubicBezTo>
                  <a:cubicBezTo>
                    <a:pt x="164" y="87"/>
                    <a:pt x="171" y="81"/>
                    <a:pt x="175" y="77"/>
                  </a:cubicBezTo>
                  <a:cubicBezTo>
                    <a:pt x="178" y="75"/>
                    <a:pt x="180" y="65"/>
                    <a:pt x="181" y="59"/>
                  </a:cubicBezTo>
                  <a:cubicBezTo>
                    <a:pt x="177" y="59"/>
                    <a:pt x="172" y="59"/>
                    <a:pt x="172" y="59"/>
                  </a:cubicBezTo>
                  <a:close/>
                  <a:moveTo>
                    <a:pt x="137" y="97"/>
                  </a:moveTo>
                  <a:cubicBezTo>
                    <a:pt x="137" y="99"/>
                    <a:pt x="131" y="96"/>
                    <a:pt x="130" y="99"/>
                  </a:cubicBezTo>
                  <a:cubicBezTo>
                    <a:pt x="129" y="101"/>
                    <a:pt x="127" y="105"/>
                    <a:pt x="127" y="105"/>
                  </a:cubicBezTo>
                  <a:cubicBezTo>
                    <a:pt x="123" y="104"/>
                    <a:pt x="123" y="104"/>
                    <a:pt x="123" y="104"/>
                  </a:cubicBezTo>
                  <a:cubicBezTo>
                    <a:pt x="116" y="95"/>
                    <a:pt x="116" y="95"/>
                    <a:pt x="116" y="95"/>
                  </a:cubicBezTo>
                  <a:cubicBezTo>
                    <a:pt x="116" y="95"/>
                    <a:pt x="121" y="87"/>
                    <a:pt x="123" y="85"/>
                  </a:cubicBezTo>
                  <a:cubicBezTo>
                    <a:pt x="124" y="82"/>
                    <a:pt x="133" y="77"/>
                    <a:pt x="134" y="80"/>
                  </a:cubicBezTo>
                  <a:cubicBezTo>
                    <a:pt x="135" y="83"/>
                    <a:pt x="141" y="86"/>
                    <a:pt x="141" y="89"/>
                  </a:cubicBezTo>
                  <a:cubicBezTo>
                    <a:pt x="141" y="91"/>
                    <a:pt x="137" y="94"/>
                    <a:pt x="137" y="97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10"/>
            <p:cNvSpPr>
              <a:spLocks/>
            </p:cNvSpPr>
            <p:nvPr/>
          </p:nvSpPr>
          <p:spPr bwMode="auto">
            <a:xfrm>
              <a:off x="4613275" y="3382963"/>
              <a:ext cx="252413" cy="268288"/>
            </a:xfrm>
            <a:custGeom>
              <a:avLst/>
              <a:gdLst/>
              <a:ahLst/>
              <a:cxnLst>
                <a:cxn ang="0">
                  <a:pos x="8" y="129"/>
                </a:cxn>
                <a:cxn ang="0">
                  <a:pos x="13" y="131"/>
                </a:cxn>
                <a:cxn ang="0">
                  <a:pos x="24" y="132"/>
                </a:cxn>
                <a:cxn ang="0">
                  <a:pos x="34" y="134"/>
                </a:cxn>
                <a:cxn ang="0">
                  <a:pos x="73" y="134"/>
                </a:cxn>
                <a:cxn ang="0">
                  <a:pos x="77" y="138"/>
                </a:cxn>
                <a:cxn ang="0">
                  <a:pos x="102" y="138"/>
                </a:cxn>
                <a:cxn ang="0">
                  <a:pos x="119" y="137"/>
                </a:cxn>
                <a:cxn ang="0">
                  <a:pos x="122" y="136"/>
                </a:cxn>
                <a:cxn ang="0">
                  <a:pos x="109" y="119"/>
                </a:cxn>
                <a:cxn ang="0">
                  <a:pos x="110" y="81"/>
                </a:cxn>
                <a:cxn ang="0">
                  <a:pos x="127" y="82"/>
                </a:cxn>
                <a:cxn ang="0">
                  <a:pos x="130" y="79"/>
                </a:cxn>
                <a:cxn ang="0">
                  <a:pos x="132" y="57"/>
                </a:cxn>
                <a:cxn ang="0">
                  <a:pos x="129" y="57"/>
                </a:cxn>
                <a:cxn ang="0">
                  <a:pos x="119" y="58"/>
                </a:cxn>
                <a:cxn ang="0">
                  <a:pos x="113" y="61"/>
                </a:cxn>
                <a:cxn ang="0">
                  <a:pos x="113" y="52"/>
                </a:cxn>
                <a:cxn ang="0">
                  <a:pos x="108" y="43"/>
                </a:cxn>
                <a:cxn ang="0">
                  <a:pos x="109" y="27"/>
                </a:cxn>
                <a:cxn ang="0">
                  <a:pos x="107" y="18"/>
                </a:cxn>
                <a:cxn ang="0">
                  <a:pos x="100" y="16"/>
                </a:cxn>
                <a:cxn ang="0">
                  <a:pos x="94" y="14"/>
                </a:cxn>
                <a:cxn ang="0">
                  <a:pos x="85" y="14"/>
                </a:cxn>
                <a:cxn ang="0">
                  <a:pos x="81" y="24"/>
                </a:cxn>
                <a:cxn ang="0">
                  <a:pos x="68" y="26"/>
                </a:cxn>
                <a:cxn ang="0">
                  <a:pos x="58" y="19"/>
                </a:cxn>
                <a:cxn ang="0">
                  <a:pos x="54" y="10"/>
                </a:cxn>
                <a:cxn ang="0">
                  <a:pos x="52" y="1"/>
                </a:cxn>
                <a:cxn ang="0">
                  <a:pos x="15" y="1"/>
                </a:cxn>
                <a:cxn ang="0">
                  <a:pos x="9" y="4"/>
                </a:cxn>
                <a:cxn ang="0">
                  <a:pos x="19" y="28"/>
                </a:cxn>
                <a:cxn ang="0">
                  <a:pos x="17" y="39"/>
                </a:cxn>
                <a:cxn ang="0">
                  <a:pos x="24" y="63"/>
                </a:cxn>
                <a:cxn ang="0">
                  <a:pos x="16" y="79"/>
                </a:cxn>
                <a:cxn ang="0">
                  <a:pos x="8" y="101"/>
                </a:cxn>
                <a:cxn ang="0">
                  <a:pos x="2" y="117"/>
                </a:cxn>
                <a:cxn ang="0">
                  <a:pos x="1" y="132"/>
                </a:cxn>
                <a:cxn ang="0">
                  <a:pos x="1" y="132"/>
                </a:cxn>
                <a:cxn ang="0">
                  <a:pos x="4" y="132"/>
                </a:cxn>
                <a:cxn ang="0">
                  <a:pos x="8" y="129"/>
                </a:cxn>
              </a:cxnLst>
              <a:rect l="0" t="0" r="r" b="b"/>
              <a:pathLst>
                <a:path w="132" h="140">
                  <a:moveTo>
                    <a:pt x="8" y="129"/>
                  </a:moveTo>
                  <a:cubicBezTo>
                    <a:pt x="11" y="129"/>
                    <a:pt x="9" y="133"/>
                    <a:pt x="13" y="131"/>
                  </a:cubicBezTo>
                  <a:cubicBezTo>
                    <a:pt x="17" y="129"/>
                    <a:pt x="20" y="129"/>
                    <a:pt x="24" y="132"/>
                  </a:cubicBezTo>
                  <a:cubicBezTo>
                    <a:pt x="27" y="134"/>
                    <a:pt x="30" y="134"/>
                    <a:pt x="34" y="134"/>
                  </a:cubicBezTo>
                  <a:cubicBezTo>
                    <a:pt x="38" y="134"/>
                    <a:pt x="73" y="134"/>
                    <a:pt x="73" y="134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7" y="138"/>
                    <a:pt x="98" y="137"/>
                    <a:pt x="102" y="138"/>
                  </a:cubicBezTo>
                  <a:cubicBezTo>
                    <a:pt x="105" y="140"/>
                    <a:pt x="116" y="138"/>
                    <a:pt x="119" y="137"/>
                  </a:cubicBezTo>
                  <a:cubicBezTo>
                    <a:pt x="120" y="137"/>
                    <a:pt x="121" y="137"/>
                    <a:pt x="122" y="136"/>
                  </a:cubicBezTo>
                  <a:cubicBezTo>
                    <a:pt x="109" y="119"/>
                    <a:pt x="109" y="119"/>
                    <a:pt x="109" y="119"/>
                  </a:cubicBezTo>
                  <a:cubicBezTo>
                    <a:pt x="110" y="81"/>
                    <a:pt x="110" y="81"/>
                    <a:pt x="110" y="81"/>
                  </a:cubicBezTo>
                  <a:cubicBezTo>
                    <a:pt x="127" y="82"/>
                    <a:pt x="127" y="82"/>
                    <a:pt x="127" y="82"/>
                  </a:cubicBezTo>
                  <a:cubicBezTo>
                    <a:pt x="130" y="79"/>
                    <a:pt x="130" y="79"/>
                    <a:pt x="130" y="79"/>
                  </a:cubicBezTo>
                  <a:cubicBezTo>
                    <a:pt x="132" y="57"/>
                    <a:pt x="132" y="57"/>
                    <a:pt x="132" y="57"/>
                  </a:cubicBezTo>
                  <a:cubicBezTo>
                    <a:pt x="132" y="56"/>
                    <a:pt x="131" y="56"/>
                    <a:pt x="129" y="57"/>
                  </a:cubicBezTo>
                  <a:cubicBezTo>
                    <a:pt x="126" y="58"/>
                    <a:pt x="123" y="58"/>
                    <a:pt x="119" y="58"/>
                  </a:cubicBezTo>
                  <a:cubicBezTo>
                    <a:pt x="116" y="58"/>
                    <a:pt x="115" y="61"/>
                    <a:pt x="113" y="61"/>
                  </a:cubicBezTo>
                  <a:cubicBezTo>
                    <a:pt x="111" y="60"/>
                    <a:pt x="113" y="54"/>
                    <a:pt x="113" y="52"/>
                  </a:cubicBezTo>
                  <a:cubicBezTo>
                    <a:pt x="114" y="49"/>
                    <a:pt x="110" y="45"/>
                    <a:pt x="108" y="43"/>
                  </a:cubicBezTo>
                  <a:cubicBezTo>
                    <a:pt x="105" y="41"/>
                    <a:pt x="111" y="28"/>
                    <a:pt x="109" y="27"/>
                  </a:cubicBezTo>
                  <a:cubicBezTo>
                    <a:pt x="108" y="25"/>
                    <a:pt x="107" y="21"/>
                    <a:pt x="107" y="18"/>
                  </a:cubicBezTo>
                  <a:cubicBezTo>
                    <a:pt x="107" y="14"/>
                    <a:pt x="105" y="16"/>
                    <a:pt x="100" y="16"/>
                  </a:cubicBezTo>
                  <a:cubicBezTo>
                    <a:pt x="95" y="16"/>
                    <a:pt x="94" y="14"/>
                    <a:pt x="94" y="14"/>
                  </a:cubicBezTo>
                  <a:cubicBezTo>
                    <a:pt x="94" y="14"/>
                    <a:pt x="88" y="12"/>
                    <a:pt x="85" y="14"/>
                  </a:cubicBezTo>
                  <a:cubicBezTo>
                    <a:pt x="82" y="15"/>
                    <a:pt x="83" y="24"/>
                    <a:pt x="81" y="24"/>
                  </a:cubicBezTo>
                  <a:cubicBezTo>
                    <a:pt x="79" y="23"/>
                    <a:pt x="73" y="24"/>
                    <a:pt x="68" y="26"/>
                  </a:cubicBezTo>
                  <a:cubicBezTo>
                    <a:pt x="63" y="27"/>
                    <a:pt x="61" y="25"/>
                    <a:pt x="58" y="19"/>
                  </a:cubicBezTo>
                  <a:cubicBezTo>
                    <a:pt x="56" y="13"/>
                    <a:pt x="53" y="15"/>
                    <a:pt x="54" y="10"/>
                  </a:cubicBezTo>
                  <a:cubicBezTo>
                    <a:pt x="55" y="6"/>
                    <a:pt x="52" y="1"/>
                    <a:pt x="52" y="1"/>
                  </a:cubicBezTo>
                  <a:cubicBezTo>
                    <a:pt x="52" y="1"/>
                    <a:pt x="19" y="0"/>
                    <a:pt x="15" y="1"/>
                  </a:cubicBezTo>
                  <a:cubicBezTo>
                    <a:pt x="14" y="1"/>
                    <a:pt x="11" y="2"/>
                    <a:pt x="9" y="4"/>
                  </a:cubicBezTo>
                  <a:cubicBezTo>
                    <a:pt x="11" y="12"/>
                    <a:pt x="17" y="25"/>
                    <a:pt x="19" y="28"/>
                  </a:cubicBezTo>
                  <a:cubicBezTo>
                    <a:pt x="20" y="31"/>
                    <a:pt x="17" y="34"/>
                    <a:pt x="17" y="39"/>
                  </a:cubicBezTo>
                  <a:cubicBezTo>
                    <a:pt x="17" y="45"/>
                    <a:pt x="23" y="56"/>
                    <a:pt x="24" y="63"/>
                  </a:cubicBezTo>
                  <a:cubicBezTo>
                    <a:pt x="25" y="70"/>
                    <a:pt x="20" y="75"/>
                    <a:pt x="16" y="79"/>
                  </a:cubicBezTo>
                  <a:cubicBezTo>
                    <a:pt x="12" y="84"/>
                    <a:pt x="8" y="95"/>
                    <a:pt x="8" y="101"/>
                  </a:cubicBezTo>
                  <a:cubicBezTo>
                    <a:pt x="8" y="108"/>
                    <a:pt x="2" y="114"/>
                    <a:pt x="2" y="117"/>
                  </a:cubicBezTo>
                  <a:cubicBezTo>
                    <a:pt x="2" y="120"/>
                    <a:pt x="1" y="129"/>
                    <a:pt x="1" y="132"/>
                  </a:cubicBezTo>
                  <a:cubicBezTo>
                    <a:pt x="0" y="132"/>
                    <a:pt x="1" y="132"/>
                    <a:pt x="1" y="132"/>
                  </a:cubicBezTo>
                  <a:cubicBezTo>
                    <a:pt x="4" y="132"/>
                    <a:pt x="4" y="132"/>
                    <a:pt x="4" y="132"/>
                  </a:cubicBezTo>
                  <a:cubicBezTo>
                    <a:pt x="4" y="132"/>
                    <a:pt x="5" y="129"/>
                    <a:pt x="8" y="129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11"/>
            <p:cNvSpPr>
              <a:spLocks/>
            </p:cNvSpPr>
            <p:nvPr/>
          </p:nvSpPr>
          <p:spPr bwMode="auto">
            <a:xfrm>
              <a:off x="4822825" y="3433763"/>
              <a:ext cx="247650" cy="219075"/>
            </a:xfrm>
            <a:custGeom>
              <a:avLst/>
              <a:gdLst/>
              <a:ahLst/>
              <a:cxnLst>
                <a:cxn ang="0">
                  <a:pos x="100" y="5"/>
                </a:cxn>
                <a:cxn ang="0">
                  <a:pos x="92" y="0"/>
                </a:cxn>
                <a:cxn ang="0">
                  <a:pos x="78" y="3"/>
                </a:cxn>
                <a:cxn ang="0">
                  <a:pos x="75" y="10"/>
                </a:cxn>
                <a:cxn ang="0">
                  <a:pos x="74" y="16"/>
                </a:cxn>
                <a:cxn ang="0">
                  <a:pos x="73" y="29"/>
                </a:cxn>
                <a:cxn ang="0">
                  <a:pos x="71" y="39"/>
                </a:cxn>
                <a:cxn ang="0">
                  <a:pos x="78" y="48"/>
                </a:cxn>
                <a:cxn ang="0">
                  <a:pos x="86" y="46"/>
                </a:cxn>
                <a:cxn ang="0">
                  <a:pos x="87" y="54"/>
                </a:cxn>
                <a:cxn ang="0">
                  <a:pos x="85" y="59"/>
                </a:cxn>
                <a:cxn ang="0">
                  <a:pos x="77" y="59"/>
                </a:cxn>
                <a:cxn ang="0">
                  <a:pos x="73" y="49"/>
                </a:cxn>
                <a:cxn ang="0">
                  <a:pos x="64" y="47"/>
                </a:cxn>
                <a:cxn ang="0">
                  <a:pos x="58" y="41"/>
                </a:cxn>
                <a:cxn ang="0">
                  <a:pos x="54" y="43"/>
                </a:cxn>
                <a:cxn ang="0">
                  <a:pos x="49" y="44"/>
                </a:cxn>
                <a:cxn ang="0">
                  <a:pos x="40" y="41"/>
                </a:cxn>
                <a:cxn ang="0">
                  <a:pos x="36" y="36"/>
                </a:cxn>
                <a:cxn ang="0">
                  <a:pos x="29" y="36"/>
                </a:cxn>
                <a:cxn ang="0">
                  <a:pos x="26" y="34"/>
                </a:cxn>
                <a:cxn ang="0">
                  <a:pos x="23" y="31"/>
                </a:cxn>
                <a:cxn ang="0">
                  <a:pos x="21" y="53"/>
                </a:cxn>
                <a:cxn ang="0">
                  <a:pos x="18" y="56"/>
                </a:cxn>
                <a:cxn ang="0">
                  <a:pos x="1" y="55"/>
                </a:cxn>
                <a:cxn ang="0">
                  <a:pos x="0" y="93"/>
                </a:cxn>
                <a:cxn ang="0">
                  <a:pos x="13" y="110"/>
                </a:cxn>
                <a:cxn ang="0">
                  <a:pos x="34" y="109"/>
                </a:cxn>
                <a:cxn ang="0">
                  <a:pos x="35" y="112"/>
                </a:cxn>
                <a:cxn ang="0">
                  <a:pos x="40" y="111"/>
                </a:cxn>
                <a:cxn ang="0">
                  <a:pos x="55" y="114"/>
                </a:cxn>
                <a:cxn ang="0">
                  <a:pos x="66" y="101"/>
                </a:cxn>
                <a:cxn ang="0">
                  <a:pos x="77" y="93"/>
                </a:cxn>
                <a:cxn ang="0">
                  <a:pos x="83" y="87"/>
                </a:cxn>
                <a:cxn ang="0">
                  <a:pos x="93" y="87"/>
                </a:cxn>
                <a:cxn ang="0">
                  <a:pos x="93" y="87"/>
                </a:cxn>
                <a:cxn ang="0">
                  <a:pos x="91" y="79"/>
                </a:cxn>
                <a:cxn ang="0">
                  <a:pos x="122" y="67"/>
                </a:cxn>
                <a:cxn ang="0">
                  <a:pos x="120" y="62"/>
                </a:cxn>
                <a:cxn ang="0">
                  <a:pos x="122" y="51"/>
                </a:cxn>
                <a:cxn ang="0">
                  <a:pos x="127" y="48"/>
                </a:cxn>
                <a:cxn ang="0">
                  <a:pos x="126" y="30"/>
                </a:cxn>
                <a:cxn ang="0">
                  <a:pos x="130" y="28"/>
                </a:cxn>
                <a:cxn ang="0">
                  <a:pos x="125" y="16"/>
                </a:cxn>
                <a:cxn ang="0">
                  <a:pos x="110" y="9"/>
                </a:cxn>
                <a:cxn ang="0">
                  <a:pos x="100" y="5"/>
                </a:cxn>
              </a:cxnLst>
              <a:rect l="0" t="0" r="r" b="b"/>
              <a:pathLst>
                <a:path w="130" h="115">
                  <a:moveTo>
                    <a:pt x="100" y="5"/>
                  </a:moveTo>
                  <a:cubicBezTo>
                    <a:pt x="99" y="5"/>
                    <a:pt x="95" y="3"/>
                    <a:pt x="92" y="0"/>
                  </a:cubicBezTo>
                  <a:cubicBezTo>
                    <a:pt x="90" y="3"/>
                    <a:pt x="82" y="3"/>
                    <a:pt x="78" y="3"/>
                  </a:cubicBezTo>
                  <a:cubicBezTo>
                    <a:pt x="74" y="3"/>
                    <a:pt x="78" y="8"/>
                    <a:pt x="75" y="10"/>
                  </a:cubicBezTo>
                  <a:cubicBezTo>
                    <a:pt x="73" y="12"/>
                    <a:pt x="72" y="15"/>
                    <a:pt x="74" y="16"/>
                  </a:cubicBezTo>
                  <a:cubicBezTo>
                    <a:pt x="76" y="17"/>
                    <a:pt x="73" y="26"/>
                    <a:pt x="73" y="29"/>
                  </a:cubicBezTo>
                  <a:cubicBezTo>
                    <a:pt x="73" y="32"/>
                    <a:pt x="69" y="38"/>
                    <a:pt x="71" y="39"/>
                  </a:cubicBezTo>
                  <a:cubicBezTo>
                    <a:pt x="72" y="40"/>
                    <a:pt x="75" y="47"/>
                    <a:pt x="78" y="48"/>
                  </a:cubicBezTo>
                  <a:cubicBezTo>
                    <a:pt x="82" y="49"/>
                    <a:pt x="84" y="46"/>
                    <a:pt x="86" y="46"/>
                  </a:cubicBezTo>
                  <a:cubicBezTo>
                    <a:pt x="87" y="46"/>
                    <a:pt x="87" y="50"/>
                    <a:pt x="87" y="54"/>
                  </a:cubicBezTo>
                  <a:cubicBezTo>
                    <a:pt x="87" y="57"/>
                    <a:pt x="85" y="59"/>
                    <a:pt x="85" y="59"/>
                  </a:cubicBezTo>
                  <a:cubicBezTo>
                    <a:pt x="85" y="59"/>
                    <a:pt x="80" y="61"/>
                    <a:pt x="77" y="59"/>
                  </a:cubicBezTo>
                  <a:cubicBezTo>
                    <a:pt x="75" y="57"/>
                    <a:pt x="73" y="51"/>
                    <a:pt x="73" y="49"/>
                  </a:cubicBezTo>
                  <a:cubicBezTo>
                    <a:pt x="73" y="47"/>
                    <a:pt x="67" y="47"/>
                    <a:pt x="64" y="47"/>
                  </a:cubicBezTo>
                  <a:cubicBezTo>
                    <a:pt x="62" y="47"/>
                    <a:pt x="59" y="43"/>
                    <a:pt x="58" y="41"/>
                  </a:cubicBezTo>
                  <a:cubicBezTo>
                    <a:pt x="57" y="39"/>
                    <a:pt x="54" y="41"/>
                    <a:pt x="54" y="43"/>
                  </a:cubicBezTo>
                  <a:cubicBezTo>
                    <a:pt x="54" y="44"/>
                    <a:pt x="52" y="44"/>
                    <a:pt x="49" y="44"/>
                  </a:cubicBezTo>
                  <a:cubicBezTo>
                    <a:pt x="47" y="44"/>
                    <a:pt x="42" y="40"/>
                    <a:pt x="40" y="41"/>
                  </a:cubicBezTo>
                  <a:cubicBezTo>
                    <a:pt x="38" y="42"/>
                    <a:pt x="36" y="38"/>
                    <a:pt x="36" y="36"/>
                  </a:cubicBezTo>
                  <a:cubicBezTo>
                    <a:pt x="37" y="34"/>
                    <a:pt x="31" y="35"/>
                    <a:pt x="29" y="36"/>
                  </a:cubicBezTo>
                  <a:cubicBezTo>
                    <a:pt x="27" y="37"/>
                    <a:pt x="26" y="34"/>
                    <a:pt x="26" y="34"/>
                  </a:cubicBezTo>
                  <a:cubicBezTo>
                    <a:pt x="26" y="34"/>
                    <a:pt x="25" y="32"/>
                    <a:pt x="23" y="31"/>
                  </a:cubicBezTo>
                  <a:cubicBezTo>
                    <a:pt x="21" y="53"/>
                    <a:pt x="21" y="53"/>
                    <a:pt x="21" y="53"/>
                  </a:cubicBezTo>
                  <a:cubicBezTo>
                    <a:pt x="18" y="56"/>
                    <a:pt x="18" y="56"/>
                    <a:pt x="18" y="56"/>
                  </a:cubicBezTo>
                  <a:cubicBezTo>
                    <a:pt x="1" y="55"/>
                    <a:pt x="1" y="55"/>
                    <a:pt x="1" y="55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13" y="110"/>
                    <a:pt x="13" y="110"/>
                    <a:pt x="13" y="110"/>
                  </a:cubicBezTo>
                  <a:cubicBezTo>
                    <a:pt x="20" y="109"/>
                    <a:pt x="34" y="107"/>
                    <a:pt x="34" y="109"/>
                  </a:cubicBezTo>
                  <a:cubicBezTo>
                    <a:pt x="34" y="110"/>
                    <a:pt x="34" y="111"/>
                    <a:pt x="35" y="112"/>
                  </a:cubicBezTo>
                  <a:cubicBezTo>
                    <a:pt x="37" y="112"/>
                    <a:pt x="39" y="111"/>
                    <a:pt x="40" y="111"/>
                  </a:cubicBezTo>
                  <a:cubicBezTo>
                    <a:pt x="43" y="112"/>
                    <a:pt x="52" y="115"/>
                    <a:pt x="55" y="114"/>
                  </a:cubicBezTo>
                  <a:cubicBezTo>
                    <a:pt x="57" y="112"/>
                    <a:pt x="62" y="102"/>
                    <a:pt x="66" y="101"/>
                  </a:cubicBezTo>
                  <a:cubicBezTo>
                    <a:pt x="71" y="100"/>
                    <a:pt x="77" y="95"/>
                    <a:pt x="77" y="93"/>
                  </a:cubicBezTo>
                  <a:cubicBezTo>
                    <a:pt x="77" y="91"/>
                    <a:pt x="77" y="89"/>
                    <a:pt x="83" y="87"/>
                  </a:cubicBezTo>
                  <a:cubicBezTo>
                    <a:pt x="93" y="87"/>
                    <a:pt x="93" y="87"/>
                    <a:pt x="93" y="87"/>
                  </a:cubicBezTo>
                  <a:cubicBezTo>
                    <a:pt x="93" y="87"/>
                    <a:pt x="93" y="87"/>
                    <a:pt x="93" y="87"/>
                  </a:cubicBezTo>
                  <a:cubicBezTo>
                    <a:pt x="91" y="79"/>
                    <a:pt x="91" y="79"/>
                    <a:pt x="91" y="79"/>
                  </a:cubicBezTo>
                  <a:cubicBezTo>
                    <a:pt x="91" y="79"/>
                    <a:pt x="121" y="67"/>
                    <a:pt x="122" y="67"/>
                  </a:cubicBezTo>
                  <a:cubicBezTo>
                    <a:pt x="121" y="65"/>
                    <a:pt x="120" y="63"/>
                    <a:pt x="120" y="62"/>
                  </a:cubicBezTo>
                  <a:cubicBezTo>
                    <a:pt x="121" y="62"/>
                    <a:pt x="122" y="54"/>
                    <a:pt x="122" y="51"/>
                  </a:cubicBezTo>
                  <a:cubicBezTo>
                    <a:pt x="122" y="49"/>
                    <a:pt x="129" y="51"/>
                    <a:pt x="127" y="48"/>
                  </a:cubicBezTo>
                  <a:cubicBezTo>
                    <a:pt x="124" y="46"/>
                    <a:pt x="125" y="33"/>
                    <a:pt x="126" y="30"/>
                  </a:cubicBezTo>
                  <a:cubicBezTo>
                    <a:pt x="127" y="27"/>
                    <a:pt x="130" y="30"/>
                    <a:pt x="130" y="28"/>
                  </a:cubicBezTo>
                  <a:cubicBezTo>
                    <a:pt x="130" y="25"/>
                    <a:pt x="127" y="18"/>
                    <a:pt x="125" y="16"/>
                  </a:cubicBezTo>
                  <a:cubicBezTo>
                    <a:pt x="124" y="14"/>
                    <a:pt x="113" y="10"/>
                    <a:pt x="110" y="9"/>
                  </a:cubicBezTo>
                  <a:cubicBezTo>
                    <a:pt x="108" y="9"/>
                    <a:pt x="103" y="5"/>
                    <a:pt x="100" y="5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12"/>
            <p:cNvSpPr>
              <a:spLocks/>
            </p:cNvSpPr>
            <p:nvPr/>
          </p:nvSpPr>
          <p:spPr bwMode="auto">
            <a:xfrm>
              <a:off x="4968875" y="3278188"/>
              <a:ext cx="42863" cy="38100"/>
            </a:xfrm>
            <a:custGeom>
              <a:avLst/>
              <a:gdLst/>
              <a:ahLst/>
              <a:cxnLst>
                <a:cxn ang="0">
                  <a:pos x="18" y="0"/>
                </a:cxn>
                <a:cxn ang="0">
                  <a:pos x="12" y="2"/>
                </a:cxn>
                <a:cxn ang="0">
                  <a:pos x="6" y="3"/>
                </a:cxn>
                <a:cxn ang="0">
                  <a:pos x="5" y="5"/>
                </a:cxn>
                <a:cxn ang="0">
                  <a:pos x="3" y="12"/>
                </a:cxn>
                <a:cxn ang="0">
                  <a:pos x="0" y="15"/>
                </a:cxn>
                <a:cxn ang="0">
                  <a:pos x="3" y="18"/>
                </a:cxn>
                <a:cxn ang="0">
                  <a:pos x="6" y="19"/>
                </a:cxn>
                <a:cxn ang="0">
                  <a:pos x="12" y="15"/>
                </a:cxn>
                <a:cxn ang="0">
                  <a:pos x="22" y="13"/>
                </a:cxn>
                <a:cxn ang="0">
                  <a:pos x="20" y="5"/>
                </a:cxn>
                <a:cxn ang="0">
                  <a:pos x="18" y="0"/>
                </a:cxn>
              </a:cxnLst>
              <a:rect l="0" t="0" r="r" b="b"/>
              <a:pathLst>
                <a:path w="22" h="20">
                  <a:moveTo>
                    <a:pt x="18" y="0"/>
                  </a:moveTo>
                  <a:cubicBezTo>
                    <a:pt x="16" y="1"/>
                    <a:pt x="13" y="2"/>
                    <a:pt x="12" y="2"/>
                  </a:cubicBezTo>
                  <a:cubicBezTo>
                    <a:pt x="11" y="3"/>
                    <a:pt x="10" y="4"/>
                    <a:pt x="6" y="3"/>
                  </a:cubicBezTo>
                  <a:cubicBezTo>
                    <a:pt x="6" y="4"/>
                    <a:pt x="6" y="4"/>
                    <a:pt x="5" y="5"/>
                  </a:cubicBezTo>
                  <a:cubicBezTo>
                    <a:pt x="2" y="6"/>
                    <a:pt x="3" y="12"/>
                    <a:pt x="3" y="12"/>
                  </a:cubicBezTo>
                  <a:cubicBezTo>
                    <a:pt x="3" y="12"/>
                    <a:pt x="0" y="12"/>
                    <a:pt x="0" y="15"/>
                  </a:cubicBezTo>
                  <a:cubicBezTo>
                    <a:pt x="0" y="17"/>
                    <a:pt x="2" y="18"/>
                    <a:pt x="3" y="18"/>
                  </a:cubicBezTo>
                  <a:cubicBezTo>
                    <a:pt x="4" y="18"/>
                    <a:pt x="5" y="18"/>
                    <a:pt x="6" y="19"/>
                  </a:cubicBezTo>
                  <a:cubicBezTo>
                    <a:pt x="13" y="20"/>
                    <a:pt x="12" y="15"/>
                    <a:pt x="12" y="15"/>
                  </a:cubicBezTo>
                  <a:cubicBezTo>
                    <a:pt x="12" y="15"/>
                    <a:pt x="21" y="16"/>
                    <a:pt x="22" y="13"/>
                  </a:cubicBezTo>
                  <a:cubicBezTo>
                    <a:pt x="22" y="10"/>
                    <a:pt x="20" y="5"/>
                    <a:pt x="20" y="5"/>
                  </a:cubicBezTo>
                  <a:lnTo>
                    <a:pt x="18" y="0"/>
                  </a:ln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13"/>
            <p:cNvSpPr>
              <a:spLocks/>
            </p:cNvSpPr>
            <p:nvPr/>
          </p:nvSpPr>
          <p:spPr bwMode="auto">
            <a:xfrm>
              <a:off x="5229225" y="2990850"/>
              <a:ext cx="223838" cy="298450"/>
            </a:xfrm>
            <a:custGeom>
              <a:avLst/>
              <a:gdLst/>
              <a:ahLst/>
              <a:cxnLst>
                <a:cxn ang="0">
                  <a:pos x="27" y="30"/>
                </a:cxn>
                <a:cxn ang="0">
                  <a:pos x="35" y="37"/>
                </a:cxn>
                <a:cxn ang="0">
                  <a:pos x="58" y="45"/>
                </a:cxn>
                <a:cxn ang="0">
                  <a:pos x="73" y="48"/>
                </a:cxn>
                <a:cxn ang="0">
                  <a:pos x="77" y="51"/>
                </a:cxn>
                <a:cxn ang="0">
                  <a:pos x="47" y="81"/>
                </a:cxn>
                <a:cxn ang="0">
                  <a:pos x="35" y="83"/>
                </a:cxn>
                <a:cxn ang="0">
                  <a:pos x="20" y="91"/>
                </a:cxn>
                <a:cxn ang="0">
                  <a:pos x="11" y="92"/>
                </a:cxn>
                <a:cxn ang="0">
                  <a:pos x="5" y="100"/>
                </a:cxn>
                <a:cxn ang="0">
                  <a:pos x="0" y="108"/>
                </a:cxn>
                <a:cxn ang="0">
                  <a:pos x="1" y="148"/>
                </a:cxn>
                <a:cxn ang="0">
                  <a:pos x="6" y="157"/>
                </a:cxn>
                <a:cxn ang="0">
                  <a:pos x="31" y="131"/>
                </a:cxn>
                <a:cxn ang="0">
                  <a:pos x="51" y="116"/>
                </a:cxn>
                <a:cxn ang="0">
                  <a:pos x="79" y="88"/>
                </a:cxn>
                <a:cxn ang="0">
                  <a:pos x="92" y="67"/>
                </a:cxn>
                <a:cxn ang="0">
                  <a:pos x="102" y="50"/>
                </a:cxn>
                <a:cxn ang="0">
                  <a:pos x="113" y="28"/>
                </a:cxn>
                <a:cxn ang="0">
                  <a:pos x="117" y="8"/>
                </a:cxn>
                <a:cxn ang="0">
                  <a:pos x="109" y="4"/>
                </a:cxn>
                <a:cxn ang="0">
                  <a:pos x="84" y="11"/>
                </a:cxn>
                <a:cxn ang="0">
                  <a:pos x="66" y="15"/>
                </a:cxn>
                <a:cxn ang="0">
                  <a:pos x="51" y="18"/>
                </a:cxn>
                <a:cxn ang="0">
                  <a:pos x="33" y="16"/>
                </a:cxn>
                <a:cxn ang="0">
                  <a:pos x="27" y="10"/>
                </a:cxn>
                <a:cxn ang="0">
                  <a:pos x="20" y="20"/>
                </a:cxn>
                <a:cxn ang="0">
                  <a:pos x="27" y="30"/>
                </a:cxn>
              </a:cxnLst>
              <a:rect l="0" t="0" r="r" b="b"/>
              <a:pathLst>
                <a:path w="117" h="157">
                  <a:moveTo>
                    <a:pt x="27" y="30"/>
                  </a:moveTo>
                  <a:cubicBezTo>
                    <a:pt x="29" y="31"/>
                    <a:pt x="33" y="36"/>
                    <a:pt x="35" y="37"/>
                  </a:cubicBezTo>
                  <a:cubicBezTo>
                    <a:pt x="37" y="37"/>
                    <a:pt x="50" y="41"/>
                    <a:pt x="58" y="45"/>
                  </a:cubicBezTo>
                  <a:cubicBezTo>
                    <a:pt x="66" y="48"/>
                    <a:pt x="71" y="48"/>
                    <a:pt x="73" y="48"/>
                  </a:cubicBezTo>
                  <a:cubicBezTo>
                    <a:pt x="76" y="48"/>
                    <a:pt x="79" y="49"/>
                    <a:pt x="77" y="51"/>
                  </a:cubicBezTo>
                  <a:cubicBezTo>
                    <a:pt x="75" y="52"/>
                    <a:pt x="50" y="77"/>
                    <a:pt x="47" y="81"/>
                  </a:cubicBezTo>
                  <a:cubicBezTo>
                    <a:pt x="44" y="84"/>
                    <a:pt x="42" y="83"/>
                    <a:pt x="35" y="83"/>
                  </a:cubicBezTo>
                  <a:cubicBezTo>
                    <a:pt x="27" y="83"/>
                    <a:pt x="22" y="91"/>
                    <a:pt x="20" y="91"/>
                  </a:cubicBezTo>
                  <a:cubicBezTo>
                    <a:pt x="19" y="90"/>
                    <a:pt x="14" y="91"/>
                    <a:pt x="11" y="92"/>
                  </a:cubicBezTo>
                  <a:cubicBezTo>
                    <a:pt x="5" y="100"/>
                    <a:pt x="5" y="100"/>
                    <a:pt x="5" y="100"/>
                  </a:cubicBezTo>
                  <a:cubicBezTo>
                    <a:pt x="0" y="108"/>
                    <a:pt x="0" y="108"/>
                    <a:pt x="0" y="108"/>
                  </a:cubicBezTo>
                  <a:cubicBezTo>
                    <a:pt x="1" y="148"/>
                    <a:pt x="1" y="148"/>
                    <a:pt x="1" y="148"/>
                  </a:cubicBezTo>
                  <a:cubicBezTo>
                    <a:pt x="6" y="157"/>
                    <a:pt x="6" y="157"/>
                    <a:pt x="6" y="157"/>
                  </a:cubicBezTo>
                  <a:cubicBezTo>
                    <a:pt x="11" y="151"/>
                    <a:pt x="23" y="140"/>
                    <a:pt x="31" y="131"/>
                  </a:cubicBezTo>
                  <a:cubicBezTo>
                    <a:pt x="41" y="121"/>
                    <a:pt x="46" y="118"/>
                    <a:pt x="51" y="116"/>
                  </a:cubicBezTo>
                  <a:cubicBezTo>
                    <a:pt x="56" y="113"/>
                    <a:pt x="70" y="100"/>
                    <a:pt x="79" y="88"/>
                  </a:cubicBezTo>
                  <a:cubicBezTo>
                    <a:pt x="85" y="81"/>
                    <a:pt x="91" y="73"/>
                    <a:pt x="92" y="67"/>
                  </a:cubicBezTo>
                  <a:cubicBezTo>
                    <a:pt x="93" y="62"/>
                    <a:pt x="98" y="55"/>
                    <a:pt x="102" y="50"/>
                  </a:cubicBezTo>
                  <a:cubicBezTo>
                    <a:pt x="106" y="45"/>
                    <a:pt x="113" y="32"/>
                    <a:pt x="113" y="28"/>
                  </a:cubicBezTo>
                  <a:cubicBezTo>
                    <a:pt x="113" y="24"/>
                    <a:pt x="116" y="15"/>
                    <a:pt x="117" y="8"/>
                  </a:cubicBezTo>
                  <a:cubicBezTo>
                    <a:pt x="117" y="1"/>
                    <a:pt x="111" y="0"/>
                    <a:pt x="109" y="4"/>
                  </a:cubicBezTo>
                  <a:cubicBezTo>
                    <a:pt x="107" y="8"/>
                    <a:pt x="93" y="11"/>
                    <a:pt x="84" y="11"/>
                  </a:cubicBezTo>
                  <a:cubicBezTo>
                    <a:pt x="75" y="11"/>
                    <a:pt x="69" y="12"/>
                    <a:pt x="66" y="15"/>
                  </a:cubicBezTo>
                  <a:cubicBezTo>
                    <a:pt x="63" y="18"/>
                    <a:pt x="54" y="14"/>
                    <a:pt x="51" y="18"/>
                  </a:cubicBezTo>
                  <a:cubicBezTo>
                    <a:pt x="48" y="21"/>
                    <a:pt x="36" y="24"/>
                    <a:pt x="33" y="16"/>
                  </a:cubicBezTo>
                  <a:cubicBezTo>
                    <a:pt x="31" y="13"/>
                    <a:pt x="29" y="11"/>
                    <a:pt x="27" y="10"/>
                  </a:cubicBezTo>
                  <a:cubicBezTo>
                    <a:pt x="24" y="13"/>
                    <a:pt x="20" y="18"/>
                    <a:pt x="20" y="20"/>
                  </a:cubicBezTo>
                  <a:cubicBezTo>
                    <a:pt x="21" y="22"/>
                    <a:pt x="25" y="29"/>
                    <a:pt x="27" y="30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14"/>
            <p:cNvSpPr>
              <a:spLocks/>
            </p:cNvSpPr>
            <p:nvPr/>
          </p:nvSpPr>
          <p:spPr bwMode="auto">
            <a:xfrm>
              <a:off x="4078288" y="2441575"/>
              <a:ext cx="260350" cy="206375"/>
            </a:xfrm>
            <a:custGeom>
              <a:avLst/>
              <a:gdLst/>
              <a:ahLst/>
              <a:cxnLst>
                <a:cxn ang="0">
                  <a:pos x="50" y="108"/>
                </a:cxn>
                <a:cxn ang="0">
                  <a:pos x="50" y="93"/>
                </a:cxn>
                <a:cxn ang="0">
                  <a:pos x="68" y="81"/>
                </a:cxn>
                <a:cxn ang="0">
                  <a:pos x="75" y="79"/>
                </a:cxn>
                <a:cxn ang="0">
                  <a:pos x="85" y="77"/>
                </a:cxn>
                <a:cxn ang="0">
                  <a:pos x="91" y="70"/>
                </a:cxn>
                <a:cxn ang="0">
                  <a:pos x="99" y="67"/>
                </a:cxn>
                <a:cxn ang="0">
                  <a:pos x="104" y="64"/>
                </a:cxn>
                <a:cxn ang="0">
                  <a:pos x="106" y="57"/>
                </a:cxn>
                <a:cxn ang="0">
                  <a:pos x="110" y="54"/>
                </a:cxn>
                <a:cxn ang="0">
                  <a:pos x="116" y="50"/>
                </a:cxn>
                <a:cxn ang="0">
                  <a:pos x="133" y="49"/>
                </a:cxn>
                <a:cxn ang="0">
                  <a:pos x="135" y="45"/>
                </a:cxn>
                <a:cxn ang="0">
                  <a:pos x="131" y="37"/>
                </a:cxn>
                <a:cxn ang="0">
                  <a:pos x="130" y="27"/>
                </a:cxn>
                <a:cxn ang="0">
                  <a:pos x="127" y="15"/>
                </a:cxn>
                <a:cxn ang="0">
                  <a:pos x="125" y="11"/>
                </a:cxn>
                <a:cxn ang="0">
                  <a:pos x="112" y="8"/>
                </a:cxn>
                <a:cxn ang="0">
                  <a:pos x="93" y="6"/>
                </a:cxn>
                <a:cxn ang="0">
                  <a:pos x="82" y="2"/>
                </a:cxn>
                <a:cxn ang="0">
                  <a:pos x="70" y="25"/>
                </a:cxn>
                <a:cxn ang="0">
                  <a:pos x="53" y="33"/>
                </a:cxn>
                <a:cxn ang="0">
                  <a:pos x="44" y="42"/>
                </a:cxn>
                <a:cxn ang="0">
                  <a:pos x="38" y="53"/>
                </a:cxn>
                <a:cxn ang="0">
                  <a:pos x="38" y="70"/>
                </a:cxn>
                <a:cxn ang="0">
                  <a:pos x="25" y="89"/>
                </a:cxn>
                <a:cxn ang="0">
                  <a:pos x="8" y="100"/>
                </a:cxn>
                <a:cxn ang="0">
                  <a:pos x="0" y="104"/>
                </a:cxn>
                <a:cxn ang="0">
                  <a:pos x="42" y="104"/>
                </a:cxn>
                <a:cxn ang="0">
                  <a:pos x="50" y="108"/>
                </a:cxn>
              </a:cxnLst>
              <a:rect l="0" t="0" r="r" b="b"/>
              <a:pathLst>
                <a:path w="136" h="108">
                  <a:moveTo>
                    <a:pt x="50" y="108"/>
                  </a:moveTo>
                  <a:cubicBezTo>
                    <a:pt x="50" y="101"/>
                    <a:pt x="49" y="94"/>
                    <a:pt x="50" y="93"/>
                  </a:cubicBezTo>
                  <a:cubicBezTo>
                    <a:pt x="50" y="91"/>
                    <a:pt x="65" y="83"/>
                    <a:pt x="68" y="81"/>
                  </a:cubicBezTo>
                  <a:cubicBezTo>
                    <a:pt x="70" y="80"/>
                    <a:pt x="75" y="82"/>
                    <a:pt x="75" y="79"/>
                  </a:cubicBezTo>
                  <a:cubicBezTo>
                    <a:pt x="75" y="76"/>
                    <a:pt x="81" y="77"/>
                    <a:pt x="85" y="77"/>
                  </a:cubicBezTo>
                  <a:cubicBezTo>
                    <a:pt x="89" y="76"/>
                    <a:pt x="91" y="73"/>
                    <a:pt x="91" y="70"/>
                  </a:cubicBezTo>
                  <a:cubicBezTo>
                    <a:pt x="91" y="67"/>
                    <a:pt x="96" y="67"/>
                    <a:pt x="99" y="67"/>
                  </a:cubicBezTo>
                  <a:cubicBezTo>
                    <a:pt x="103" y="67"/>
                    <a:pt x="102" y="64"/>
                    <a:pt x="104" y="64"/>
                  </a:cubicBezTo>
                  <a:cubicBezTo>
                    <a:pt x="107" y="64"/>
                    <a:pt x="105" y="60"/>
                    <a:pt x="106" y="57"/>
                  </a:cubicBezTo>
                  <a:cubicBezTo>
                    <a:pt x="106" y="53"/>
                    <a:pt x="106" y="54"/>
                    <a:pt x="110" y="54"/>
                  </a:cubicBezTo>
                  <a:cubicBezTo>
                    <a:pt x="113" y="54"/>
                    <a:pt x="116" y="52"/>
                    <a:pt x="116" y="50"/>
                  </a:cubicBezTo>
                  <a:cubicBezTo>
                    <a:pt x="116" y="48"/>
                    <a:pt x="130" y="49"/>
                    <a:pt x="133" y="49"/>
                  </a:cubicBezTo>
                  <a:cubicBezTo>
                    <a:pt x="135" y="49"/>
                    <a:pt x="136" y="46"/>
                    <a:pt x="135" y="45"/>
                  </a:cubicBezTo>
                  <a:cubicBezTo>
                    <a:pt x="135" y="43"/>
                    <a:pt x="133" y="37"/>
                    <a:pt x="131" y="37"/>
                  </a:cubicBezTo>
                  <a:cubicBezTo>
                    <a:pt x="129" y="37"/>
                    <a:pt x="130" y="31"/>
                    <a:pt x="130" y="27"/>
                  </a:cubicBezTo>
                  <a:cubicBezTo>
                    <a:pt x="130" y="22"/>
                    <a:pt x="129" y="18"/>
                    <a:pt x="127" y="15"/>
                  </a:cubicBezTo>
                  <a:cubicBezTo>
                    <a:pt x="126" y="14"/>
                    <a:pt x="126" y="13"/>
                    <a:pt x="125" y="11"/>
                  </a:cubicBezTo>
                  <a:cubicBezTo>
                    <a:pt x="121" y="11"/>
                    <a:pt x="116" y="8"/>
                    <a:pt x="112" y="8"/>
                  </a:cubicBezTo>
                  <a:cubicBezTo>
                    <a:pt x="106" y="8"/>
                    <a:pt x="97" y="11"/>
                    <a:pt x="93" y="6"/>
                  </a:cubicBezTo>
                  <a:cubicBezTo>
                    <a:pt x="88" y="2"/>
                    <a:pt x="85" y="0"/>
                    <a:pt x="82" y="2"/>
                  </a:cubicBezTo>
                  <a:cubicBezTo>
                    <a:pt x="79" y="3"/>
                    <a:pt x="73" y="20"/>
                    <a:pt x="70" y="25"/>
                  </a:cubicBezTo>
                  <a:cubicBezTo>
                    <a:pt x="67" y="29"/>
                    <a:pt x="57" y="33"/>
                    <a:pt x="53" y="33"/>
                  </a:cubicBezTo>
                  <a:cubicBezTo>
                    <a:pt x="48" y="33"/>
                    <a:pt x="48" y="40"/>
                    <a:pt x="44" y="42"/>
                  </a:cubicBezTo>
                  <a:cubicBezTo>
                    <a:pt x="41" y="45"/>
                    <a:pt x="42" y="50"/>
                    <a:pt x="38" y="53"/>
                  </a:cubicBezTo>
                  <a:cubicBezTo>
                    <a:pt x="34" y="56"/>
                    <a:pt x="36" y="67"/>
                    <a:pt x="38" y="70"/>
                  </a:cubicBezTo>
                  <a:cubicBezTo>
                    <a:pt x="40" y="74"/>
                    <a:pt x="30" y="85"/>
                    <a:pt x="25" y="89"/>
                  </a:cubicBezTo>
                  <a:cubicBezTo>
                    <a:pt x="19" y="92"/>
                    <a:pt x="17" y="98"/>
                    <a:pt x="8" y="100"/>
                  </a:cubicBezTo>
                  <a:cubicBezTo>
                    <a:pt x="5" y="100"/>
                    <a:pt x="2" y="102"/>
                    <a:pt x="0" y="104"/>
                  </a:cubicBezTo>
                  <a:cubicBezTo>
                    <a:pt x="14" y="104"/>
                    <a:pt x="35" y="104"/>
                    <a:pt x="42" y="104"/>
                  </a:cubicBezTo>
                  <a:cubicBezTo>
                    <a:pt x="50" y="104"/>
                    <a:pt x="48" y="106"/>
                    <a:pt x="50" y="108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15"/>
            <p:cNvSpPr>
              <a:spLocks/>
            </p:cNvSpPr>
            <p:nvPr/>
          </p:nvSpPr>
          <p:spPr bwMode="auto">
            <a:xfrm>
              <a:off x="4519613" y="2405063"/>
              <a:ext cx="93663" cy="174625"/>
            </a:xfrm>
            <a:custGeom>
              <a:avLst/>
              <a:gdLst/>
              <a:ahLst/>
              <a:cxnLst>
                <a:cxn ang="0">
                  <a:pos x="13" y="23"/>
                </a:cxn>
                <a:cxn ang="0">
                  <a:pos x="10" y="35"/>
                </a:cxn>
                <a:cxn ang="0">
                  <a:pos x="3" y="42"/>
                </a:cxn>
                <a:cxn ang="0">
                  <a:pos x="7" y="54"/>
                </a:cxn>
                <a:cxn ang="0">
                  <a:pos x="12" y="62"/>
                </a:cxn>
                <a:cxn ang="0">
                  <a:pos x="21" y="68"/>
                </a:cxn>
                <a:cxn ang="0">
                  <a:pos x="26" y="88"/>
                </a:cxn>
                <a:cxn ang="0">
                  <a:pos x="27" y="91"/>
                </a:cxn>
                <a:cxn ang="0">
                  <a:pos x="32" y="87"/>
                </a:cxn>
                <a:cxn ang="0">
                  <a:pos x="34" y="78"/>
                </a:cxn>
                <a:cxn ang="0">
                  <a:pos x="35" y="73"/>
                </a:cxn>
                <a:cxn ang="0">
                  <a:pos x="43" y="65"/>
                </a:cxn>
                <a:cxn ang="0">
                  <a:pos x="48" y="61"/>
                </a:cxn>
                <a:cxn ang="0">
                  <a:pos x="49" y="55"/>
                </a:cxn>
                <a:cxn ang="0">
                  <a:pos x="44" y="51"/>
                </a:cxn>
                <a:cxn ang="0">
                  <a:pos x="40" y="47"/>
                </a:cxn>
                <a:cxn ang="0">
                  <a:pos x="31" y="43"/>
                </a:cxn>
                <a:cxn ang="0">
                  <a:pos x="40" y="35"/>
                </a:cxn>
                <a:cxn ang="0">
                  <a:pos x="40" y="20"/>
                </a:cxn>
                <a:cxn ang="0">
                  <a:pos x="42" y="10"/>
                </a:cxn>
                <a:cxn ang="0">
                  <a:pos x="40" y="6"/>
                </a:cxn>
                <a:cxn ang="0">
                  <a:pos x="35" y="4"/>
                </a:cxn>
                <a:cxn ang="0">
                  <a:pos x="20" y="4"/>
                </a:cxn>
                <a:cxn ang="0">
                  <a:pos x="13" y="5"/>
                </a:cxn>
                <a:cxn ang="0">
                  <a:pos x="13" y="23"/>
                </a:cxn>
              </a:cxnLst>
              <a:rect l="0" t="0" r="r" b="b"/>
              <a:pathLst>
                <a:path w="49" h="91">
                  <a:moveTo>
                    <a:pt x="13" y="23"/>
                  </a:moveTo>
                  <a:cubicBezTo>
                    <a:pt x="16" y="27"/>
                    <a:pt x="13" y="34"/>
                    <a:pt x="10" y="35"/>
                  </a:cubicBezTo>
                  <a:cubicBezTo>
                    <a:pt x="7" y="36"/>
                    <a:pt x="5" y="42"/>
                    <a:pt x="3" y="42"/>
                  </a:cubicBezTo>
                  <a:cubicBezTo>
                    <a:pt x="0" y="42"/>
                    <a:pt x="3" y="52"/>
                    <a:pt x="7" y="54"/>
                  </a:cubicBezTo>
                  <a:cubicBezTo>
                    <a:pt x="12" y="56"/>
                    <a:pt x="12" y="60"/>
                    <a:pt x="12" y="62"/>
                  </a:cubicBezTo>
                  <a:cubicBezTo>
                    <a:pt x="12" y="64"/>
                    <a:pt x="19" y="66"/>
                    <a:pt x="21" y="68"/>
                  </a:cubicBezTo>
                  <a:cubicBezTo>
                    <a:pt x="23" y="71"/>
                    <a:pt x="26" y="84"/>
                    <a:pt x="26" y="88"/>
                  </a:cubicBezTo>
                  <a:cubicBezTo>
                    <a:pt x="26" y="89"/>
                    <a:pt x="26" y="90"/>
                    <a:pt x="27" y="91"/>
                  </a:cubicBezTo>
                  <a:cubicBezTo>
                    <a:pt x="29" y="90"/>
                    <a:pt x="31" y="89"/>
                    <a:pt x="32" y="87"/>
                  </a:cubicBezTo>
                  <a:cubicBezTo>
                    <a:pt x="33" y="84"/>
                    <a:pt x="34" y="79"/>
                    <a:pt x="34" y="78"/>
                  </a:cubicBezTo>
                  <a:cubicBezTo>
                    <a:pt x="33" y="77"/>
                    <a:pt x="33" y="74"/>
                    <a:pt x="35" y="73"/>
                  </a:cubicBezTo>
                  <a:cubicBezTo>
                    <a:pt x="36" y="72"/>
                    <a:pt x="42" y="65"/>
                    <a:pt x="43" y="65"/>
                  </a:cubicBezTo>
                  <a:cubicBezTo>
                    <a:pt x="45" y="64"/>
                    <a:pt x="48" y="65"/>
                    <a:pt x="48" y="61"/>
                  </a:cubicBezTo>
                  <a:cubicBezTo>
                    <a:pt x="48" y="60"/>
                    <a:pt x="48" y="58"/>
                    <a:pt x="49" y="55"/>
                  </a:cubicBezTo>
                  <a:cubicBezTo>
                    <a:pt x="46" y="54"/>
                    <a:pt x="44" y="52"/>
                    <a:pt x="44" y="51"/>
                  </a:cubicBezTo>
                  <a:cubicBezTo>
                    <a:pt x="44" y="49"/>
                    <a:pt x="41" y="45"/>
                    <a:pt x="40" y="47"/>
                  </a:cubicBezTo>
                  <a:cubicBezTo>
                    <a:pt x="38" y="49"/>
                    <a:pt x="32" y="47"/>
                    <a:pt x="31" y="43"/>
                  </a:cubicBezTo>
                  <a:cubicBezTo>
                    <a:pt x="30" y="39"/>
                    <a:pt x="35" y="39"/>
                    <a:pt x="40" y="35"/>
                  </a:cubicBezTo>
                  <a:cubicBezTo>
                    <a:pt x="44" y="31"/>
                    <a:pt x="45" y="24"/>
                    <a:pt x="40" y="20"/>
                  </a:cubicBezTo>
                  <a:cubicBezTo>
                    <a:pt x="35" y="16"/>
                    <a:pt x="38" y="14"/>
                    <a:pt x="42" y="10"/>
                  </a:cubicBezTo>
                  <a:cubicBezTo>
                    <a:pt x="45" y="7"/>
                    <a:pt x="42" y="5"/>
                    <a:pt x="40" y="6"/>
                  </a:cubicBezTo>
                  <a:cubicBezTo>
                    <a:pt x="39" y="8"/>
                    <a:pt x="36" y="8"/>
                    <a:pt x="35" y="4"/>
                  </a:cubicBezTo>
                  <a:cubicBezTo>
                    <a:pt x="35" y="0"/>
                    <a:pt x="24" y="0"/>
                    <a:pt x="20" y="4"/>
                  </a:cubicBezTo>
                  <a:cubicBezTo>
                    <a:pt x="18" y="5"/>
                    <a:pt x="16" y="5"/>
                    <a:pt x="13" y="5"/>
                  </a:cubicBezTo>
                  <a:cubicBezTo>
                    <a:pt x="12" y="12"/>
                    <a:pt x="12" y="20"/>
                    <a:pt x="13" y="23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16"/>
            <p:cNvSpPr>
              <a:spLocks/>
            </p:cNvSpPr>
            <p:nvPr/>
          </p:nvSpPr>
          <p:spPr bwMode="auto">
            <a:xfrm>
              <a:off x="4171950" y="2411413"/>
              <a:ext cx="449263" cy="430213"/>
            </a:xfrm>
            <a:custGeom>
              <a:avLst/>
              <a:gdLst/>
              <a:ahLst/>
              <a:cxnLst>
                <a:cxn ang="0">
                  <a:pos x="81" y="43"/>
                </a:cxn>
                <a:cxn ang="0">
                  <a:pos x="82" y="53"/>
                </a:cxn>
                <a:cxn ang="0">
                  <a:pos x="86" y="61"/>
                </a:cxn>
                <a:cxn ang="0">
                  <a:pos x="84" y="65"/>
                </a:cxn>
                <a:cxn ang="0">
                  <a:pos x="67" y="66"/>
                </a:cxn>
                <a:cxn ang="0">
                  <a:pos x="61" y="70"/>
                </a:cxn>
                <a:cxn ang="0">
                  <a:pos x="57" y="73"/>
                </a:cxn>
                <a:cxn ang="0">
                  <a:pos x="55" y="80"/>
                </a:cxn>
                <a:cxn ang="0">
                  <a:pos x="50" y="83"/>
                </a:cxn>
                <a:cxn ang="0">
                  <a:pos x="42" y="86"/>
                </a:cxn>
                <a:cxn ang="0">
                  <a:pos x="36" y="93"/>
                </a:cxn>
                <a:cxn ang="0">
                  <a:pos x="26" y="95"/>
                </a:cxn>
                <a:cxn ang="0">
                  <a:pos x="19" y="97"/>
                </a:cxn>
                <a:cxn ang="0">
                  <a:pos x="1" y="109"/>
                </a:cxn>
                <a:cxn ang="0">
                  <a:pos x="1" y="124"/>
                </a:cxn>
                <a:cxn ang="0">
                  <a:pos x="3" y="126"/>
                </a:cxn>
                <a:cxn ang="0">
                  <a:pos x="112" y="199"/>
                </a:cxn>
                <a:cxn ang="0">
                  <a:pos x="120" y="209"/>
                </a:cxn>
                <a:cxn ang="0">
                  <a:pos x="132" y="213"/>
                </a:cxn>
                <a:cxn ang="0">
                  <a:pos x="138" y="225"/>
                </a:cxn>
                <a:cxn ang="0">
                  <a:pos x="149" y="223"/>
                </a:cxn>
                <a:cxn ang="0">
                  <a:pos x="166" y="217"/>
                </a:cxn>
                <a:cxn ang="0">
                  <a:pos x="187" y="201"/>
                </a:cxn>
                <a:cxn ang="0">
                  <a:pos x="235" y="171"/>
                </a:cxn>
                <a:cxn ang="0">
                  <a:pos x="235" y="171"/>
                </a:cxn>
                <a:cxn ang="0">
                  <a:pos x="230" y="161"/>
                </a:cxn>
                <a:cxn ang="0">
                  <a:pos x="221" y="158"/>
                </a:cxn>
                <a:cxn ang="0">
                  <a:pos x="214" y="154"/>
                </a:cxn>
                <a:cxn ang="0">
                  <a:pos x="212" y="145"/>
                </a:cxn>
                <a:cxn ang="0">
                  <a:pos x="207" y="138"/>
                </a:cxn>
                <a:cxn ang="0">
                  <a:pos x="212" y="133"/>
                </a:cxn>
                <a:cxn ang="0">
                  <a:pos x="211" y="127"/>
                </a:cxn>
                <a:cxn ang="0">
                  <a:pos x="211" y="120"/>
                </a:cxn>
                <a:cxn ang="0">
                  <a:pos x="211" y="113"/>
                </a:cxn>
                <a:cxn ang="0">
                  <a:pos x="212" y="101"/>
                </a:cxn>
                <a:cxn ang="0">
                  <a:pos x="207" y="91"/>
                </a:cxn>
                <a:cxn ang="0">
                  <a:pos x="209" y="88"/>
                </a:cxn>
                <a:cxn ang="0">
                  <a:pos x="208" y="85"/>
                </a:cxn>
                <a:cxn ang="0">
                  <a:pos x="203" y="65"/>
                </a:cxn>
                <a:cxn ang="0">
                  <a:pos x="194" y="59"/>
                </a:cxn>
                <a:cxn ang="0">
                  <a:pos x="189" y="51"/>
                </a:cxn>
                <a:cxn ang="0">
                  <a:pos x="185" y="39"/>
                </a:cxn>
                <a:cxn ang="0">
                  <a:pos x="192" y="32"/>
                </a:cxn>
                <a:cxn ang="0">
                  <a:pos x="195" y="20"/>
                </a:cxn>
                <a:cxn ang="0">
                  <a:pos x="195" y="2"/>
                </a:cxn>
                <a:cxn ang="0">
                  <a:pos x="185" y="0"/>
                </a:cxn>
                <a:cxn ang="0">
                  <a:pos x="173" y="1"/>
                </a:cxn>
                <a:cxn ang="0">
                  <a:pos x="158" y="5"/>
                </a:cxn>
                <a:cxn ang="0">
                  <a:pos x="115" y="7"/>
                </a:cxn>
                <a:cxn ang="0">
                  <a:pos x="98" y="16"/>
                </a:cxn>
                <a:cxn ang="0">
                  <a:pos x="80" y="26"/>
                </a:cxn>
                <a:cxn ang="0">
                  <a:pos x="76" y="27"/>
                </a:cxn>
                <a:cxn ang="0">
                  <a:pos x="78" y="31"/>
                </a:cxn>
                <a:cxn ang="0">
                  <a:pos x="81" y="43"/>
                </a:cxn>
              </a:cxnLst>
              <a:rect l="0" t="0" r="r" b="b"/>
              <a:pathLst>
                <a:path w="235" h="225">
                  <a:moveTo>
                    <a:pt x="81" y="43"/>
                  </a:moveTo>
                  <a:cubicBezTo>
                    <a:pt x="81" y="47"/>
                    <a:pt x="80" y="53"/>
                    <a:pt x="82" y="53"/>
                  </a:cubicBezTo>
                  <a:cubicBezTo>
                    <a:pt x="84" y="53"/>
                    <a:pt x="86" y="59"/>
                    <a:pt x="86" y="61"/>
                  </a:cubicBezTo>
                  <a:cubicBezTo>
                    <a:pt x="87" y="62"/>
                    <a:pt x="86" y="65"/>
                    <a:pt x="84" y="65"/>
                  </a:cubicBezTo>
                  <a:cubicBezTo>
                    <a:pt x="81" y="65"/>
                    <a:pt x="67" y="64"/>
                    <a:pt x="67" y="66"/>
                  </a:cubicBezTo>
                  <a:cubicBezTo>
                    <a:pt x="67" y="68"/>
                    <a:pt x="64" y="70"/>
                    <a:pt x="61" y="70"/>
                  </a:cubicBezTo>
                  <a:cubicBezTo>
                    <a:pt x="57" y="70"/>
                    <a:pt x="57" y="69"/>
                    <a:pt x="57" y="73"/>
                  </a:cubicBezTo>
                  <a:cubicBezTo>
                    <a:pt x="56" y="76"/>
                    <a:pt x="58" y="80"/>
                    <a:pt x="55" y="80"/>
                  </a:cubicBezTo>
                  <a:cubicBezTo>
                    <a:pt x="53" y="80"/>
                    <a:pt x="54" y="83"/>
                    <a:pt x="50" y="83"/>
                  </a:cubicBezTo>
                  <a:cubicBezTo>
                    <a:pt x="47" y="83"/>
                    <a:pt x="42" y="83"/>
                    <a:pt x="42" y="86"/>
                  </a:cubicBezTo>
                  <a:cubicBezTo>
                    <a:pt x="42" y="89"/>
                    <a:pt x="40" y="92"/>
                    <a:pt x="36" y="93"/>
                  </a:cubicBezTo>
                  <a:cubicBezTo>
                    <a:pt x="32" y="93"/>
                    <a:pt x="26" y="92"/>
                    <a:pt x="26" y="95"/>
                  </a:cubicBezTo>
                  <a:cubicBezTo>
                    <a:pt x="26" y="98"/>
                    <a:pt x="21" y="96"/>
                    <a:pt x="19" y="97"/>
                  </a:cubicBezTo>
                  <a:cubicBezTo>
                    <a:pt x="16" y="99"/>
                    <a:pt x="1" y="107"/>
                    <a:pt x="1" y="109"/>
                  </a:cubicBezTo>
                  <a:cubicBezTo>
                    <a:pt x="0" y="110"/>
                    <a:pt x="1" y="117"/>
                    <a:pt x="1" y="124"/>
                  </a:cubicBezTo>
                  <a:cubicBezTo>
                    <a:pt x="1" y="125"/>
                    <a:pt x="2" y="126"/>
                    <a:pt x="3" y="126"/>
                  </a:cubicBezTo>
                  <a:cubicBezTo>
                    <a:pt x="9" y="129"/>
                    <a:pt x="109" y="196"/>
                    <a:pt x="112" y="199"/>
                  </a:cubicBezTo>
                  <a:cubicBezTo>
                    <a:pt x="116" y="202"/>
                    <a:pt x="120" y="209"/>
                    <a:pt x="120" y="209"/>
                  </a:cubicBezTo>
                  <a:cubicBezTo>
                    <a:pt x="120" y="209"/>
                    <a:pt x="127" y="210"/>
                    <a:pt x="132" y="213"/>
                  </a:cubicBezTo>
                  <a:cubicBezTo>
                    <a:pt x="138" y="217"/>
                    <a:pt x="138" y="225"/>
                    <a:pt x="138" y="225"/>
                  </a:cubicBezTo>
                  <a:cubicBezTo>
                    <a:pt x="138" y="225"/>
                    <a:pt x="145" y="224"/>
                    <a:pt x="149" y="223"/>
                  </a:cubicBezTo>
                  <a:cubicBezTo>
                    <a:pt x="153" y="222"/>
                    <a:pt x="166" y="217"/>
                    <a:pt x="166" y="217"/>
                  </a:cubicBezTo>
                  <a:cubicBezTo>
                    <a:pt x="187" y="201"/>
                    <a:pt x="187" y="201"/>
                    <a:pt x="187" y="201"/>
                  </a:cubicBezTo>
                  <a:cubicBezTo>
                    <a:pt x="235" y="171"/>
                    <a:pt x="235" y="171"/>
                    <a:pt x="235" y="171"/>
                  </a:cubicBezTo>
                  <a:cubicBezTo>
                    <a:pt x="235" y="171"/>
                    <a:pt x="235" y="171"/>
                    <a:pt x="235" y="171"/>
                  </a:cubicBezTo>
                  <a:cubicBezTo>
                    <a:pt x="234" y="165"/>
                    <a:pt x="232" y="161"/>
                    <a:pt x="230" y="161"/>
                  </a:cubicBezTo>
                  <a:cubicBezTo>
                    <a:pt x="227" y="161"/>
                    <a:pt x="225" y="158"/>
                    <a:pt x="221" y="158"/>
                  </a:cubicBezTo>
                  <a:cubicBezTo>
                    <a:pt x="218" y="158"/>
                    <a:pt x="214" y="157"/>
                    <a:pt x="214" y="154"/>
                  </a:cubicBezTo>
                  <a:cubicBezTo>
                    <a:pt x="213" y="151"/>
                    <a:pt x="215" y="149"/>
                    <a:pt x="212" y="145"/>
                  </a:cubicBezTo>
                  <a:cubicBezTo>
                    <a:pt x="210" y="141"/>
                    <a:pt x="207" y="140"/>
                    <a:pt x="207" y="138"/>
                  </a:cubicBezTo>
                  <a:cubicBezTo>
                    <a:pt x="207" y="136"/>
                    <a:pt x="212" y="133"/>
                    <a:pt x="212" y="133"/>
                  </a:cubicBezTo>
                  <a:cubicBezTo>
                    <a:pt x="213" y="132"/>
                    <a:pt x="211" y="129"/>
                    <a:pt x="211" y="127"/>
                  </a:cubicBezTo>
                  <a:cubicBezTo>
                    <a:pt x="211" y="126"/>
                    <a:pt x="209" y="122"/>
                    <a:pt x="211" y="120"/>
                  </a:cubicBezTo>
                  <a:cubicBezTo>
                    <a:pt x="212" y="118"/>
                    <a:pt x="213" y="116"/>
                    <a:pt x="211" y="113"/>
                  </a:cubicBezTo>
                  <a:cubicBezTo>
                    <a:pt x="210" y="109"/>
                    <a:pt x="214" y="106"/>
                    <a:pt x="212" y="101"/>
                  </a:cubicBezTo>
                  <a:cubicBezTo>
                    <a:pt x="210" y="96"/>
                    <a:pt x="206" y="92"/>
                    <a:pt x="207" y="91"/>
                  </a:cubicBezTo>
                  <a:cubicBezTo>
                    <a:pt x="207" y="90"/>
                    <a:pt x="208" y="89"/>
                    <a:pt x="209" y="88"/>
                  </a:cubicBezTo>
                  <a:cubicBezTo>
                    <a:pt x="208" y="87"/>
                    <a:pt x="208" y="86"/>
                    <a:pt x="208" y="85"/>
                  </a:cubicBezTo>
                  <a:cubicBezTo>
                    <a:pt x="208" y="81"/>
                    <a:pt x="205" y="68"/>
                    <a:pt x="203" y="65"/>
                  </a:cubicBezTo>
                  <a:cubicBezTo>
                    <a:pt x="201" y="63"/>
                    <a:pt x="194" y="61"/>
                    <a:pt x="194" y="59"/>
                  </a:cubicBezTo>
                  <a:cubicBezTo>
                    <a:pt x="194" y="57"/>
                    <a:pt x="194" y="53"/>
                    <a:pt x="189" y="51"/>
                  </a:cubicBezTo>
                  <a:cubicBezTo>
                    <a:pt x="185" y="49"/>
                    <a:pt x="182" y="39"/>
                    <a:pt x="185" y="39"/>
                  </a:cubicBezTo>
                  <a:cubicBezTo>
                    <a:pt x="187" y="39"/>
                    <a:pt x="189" y="33"/>
                    <a:pt x="192" y="32"/>
                  </a:cubicBezTo>
                  <a:cubicBezTo>
                    <a:pt x="195" y="31"/>
                    <a:pt x="198" y="24"/>
                    <a:pt x="195" y="20"/>
                  </a:cubicBezTo>
                  <a:cubicBezTo>
                    <a:pt x="194" y="17"/>
                    <a:pt x="194" y="9"/>
                    <a:pt x="195" y="2"/>
                  </a:cubicBezTo>
                  <a:cubicBezTo>
                    <a:pt x="191" y="2"/>
                    <a:pt x="186" y="1"/>
                    <a:pt x="185" y="0"/>
                  </a:cubicBezTo>
                  <a:cubicBezTo>
                    <a:pt x="183" y="0"/>
                    <a:pt x="177" y="1"/>
                    <a:pt x="173" y="1"/>
                  </a:cubicBezTo>
                  <a:cubicBezTo>
                    <a:pt x="170" y="2"/>
                    <a:pt x="161" y="7"/>
                    <a:pt x="158" y="5"/>
                  </a:cubicBezTo>
                  <a:cubicBezTo>
                    <a:pt x="155" y="2"/>
                    <a:pt x="124" y="7"/>
                    <a:pt x="115" y="7"/>
                  </a:cubicBezTo>
                  <a:cubicBezTo>
                    <a:pt x="107" y="7"/>
                    <a:pt x="103" y="16"/>
                    <a:pt x="98" y="16"/>
                  </a:cubicBezTo>
                  <a:cubicBezTo>
                    <a:pt x="93" y="16"/>
                    <a:pt x="85" y="21"/>
                    <a:pt x="80" y="26"/>
                  </a:cubicBezTo>
                  <a:cubicBezTo>
                    <a:pt x="79" y="27"/>
                    <a:pt x="78" y="27"/>
                    <a:pt x="76" y="27"/>
                  </a:cubicBezTo>
                  <a:cubicBezTo>
                    <a:pt x="77" y="29"/>
                    <a:pt x="77" y="30"/>
                    <a:pt x="78" y="31"/>
                  </a:cubicBezTo>
                  <a:cubicBezTo>
                    <a:pt x="80" y="34"/>
                    <a:pt x="81" y="38"/>
                    <a:pt x="81" y="43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17"/>
            <p:cNvSpPr>
              <a:spLocks/>
            </p:cNvSpPr>
            <p:nvPr/>
          </p:nvSpPr>
          <p:spPr bwMode="auto">
            <a:xfrm>
              <a:off x="4565650" y="2509838"/>
              <a:ext cx="328613" cy="315913"/>
            </a:xfrm>
            <a:custGeom>
              <a:avLst/>
              <a:gdLst/>
              <a:ahLst/>
              <a:cxnLst>
                <a:cxn ang="0">
                  <a:pos x="19" y="10"/>
                </a:cxn>
                <a:cxn ang="0">
                  <a:pos x="11" y="18"/>
                </a:cxn>
                <a:cxn ang="0">
                  <a:pos x="10" y="23"/>
                </a:cxn>
                <a:cxn ang="0">
                  <a:pos x="8" y="32"/>
                </a:cxn>
                <a:cxn ang="0">
                  <a:pos x="1" y="39"/>
                </a:cxn>
                <a:cxn ang="0">
                  <a:pos x="6" y="49"/>
                </a:cxn>
                <a:cxn ang="0">
                  <a:pos x="5" y="61"/>
                </a:cxn>
                <a:cxn ang="0">
                  <a:pos x="5" y="68"/>
                </a:cxn>
                <a:cxn ang="0">
                  <a:pos x="5" y="75"/>
                </a:cxn>
                <a:cxn ang="0">
                  <a:pos x="6" y="81"/>
                </a:cxn>
                <a:cxn ang="0">
                  <a:pos x="1" y="86"/>
                </a:cxn>
                <a:cxn ang="0">
                  <a:pos x="6" y="93"/>
                </a:cxn>
                <a:cxn ang="0">
                  <a:pos x="8" y="102"/>
                </a:cxn>
                <a:cxn ang="0">
                  <a:pos x="15" y="106"/>
                </a:cxn>
                <a:cxn ang="0">
                  <a:pos x="24" y="109"/>
                </a:cxn>
                <a:cxn ang="0">
                  <a:pos x="29" y="119"/>
                </a:cxn>
                <a:cxn ang="0">
                  <a:pos x="46" y="122"/>
                </a:cxn>
                <a:cxn ang="0">
                  <a:pos x="53" y="129"/>
                </a:cxn>
                <a:cxn ang="0">
                  <a:pos x="72" y="119"/>
                </a:cxn>
                <a:cxn ang="0">
                  <a:pos x="158" y="165"/>
                </a:cxn>
                <a:cxn ang="0">
                  <a:pos x="158" y="159"/>
                </a:cxn>
                <a:cxn ang="0">
                  <a:pos x="169" y="159"/>
                </a:cxn>
                <a:cxn ang="0">
                  <a:pos x="169" y="48"/>
                </a:cxn>
                <a:cxn ang="0">
                  <a:pos x="169" y="32"/>
                </a:cxn>
                <a:cxn ang="0">
                  <a:pos x="170" y="18"/>
                </a:cxn>
                <a:cxn ang="0">
                  <a:pos x="171" y="15"/>
                </a:cxn>
                <a:cxn ang="0">
                  <a:pos x="171" y="15"/>
                </a:cxn>
                <a:cxn ang="0">
                  <a:pos x="156" y="11"/>
                </a:cxn>
                <a:cxn ang="0">
                  <a:pos x="138" y="2"/>
                </a:cxn>
                <a:cxn ang="0">
                  <a:pos x="113" y="15"/>
                </a:cxn>
                <a:cxn ang="0">
                  <a:pos x="115" y="29"/>
                </a:cxn>
                <a:cxn ang="0">
                  <a:pos x="97" y="29"/>
                </a:cxn>
                <a:cxn ang="0">
                  <a:pos x="77" y="22"/>
                </a:cxn>
                <a:cxn ang="0">
                  <a:pos x="65" y="14"/>
                </a:cxn>
                <a:cxn ang="0">
                  <a:pos x="58" y="7"/>
                </a:cxn>
                <a:cxn ang="0">
                  <a:pos x="38" y="3"/>
                </a:cxn>
                <a:cxn ang="0">
                  <a:pos x="25" y="0"/>
                </a:cxn>
                <a:cxn ang="0">
                  <a:pos x="24" y="6"/>
                </a:cxn>
                <a:cxn ang="0">
                  <a:pos x="19" y="10"/>
                </a:cxn>
              </a:cxnLst>
              <a:rect l="0" t="0" r="r" b="b"/>
              <a:pathLst>
                <a:path w="172" h="165">
                  <a:moveTo>
                    <a:pt x="19" y="10"/>
                  </a:moveTo>
                  <a:cubicBezTo>
                    <a:pt x="18" y="10"/>
                    <a:pt x="12" y="17"/>
                    <a:pt x="11" y="18"/>
                  </a:cubicBezTo>
                  <a:cubicBezTo>
                    <a:pt x="9" y="19"/>
                    <a:pt x="9" y="22"/>
                    <a:pt x="10" y="23"/>
                  </a:cubicBezTo>
                  <a:cubicBezTo>
                    <a:pt x="10" y="24"/>
                    <a:pt x="9" y="29"/>
                    <a:pt x="8" y="32"/>
                  </a:cubicBezTo>
                  <a:cubicBezTo>
                    <a:pt x="6" y="35"/>
                    <a:pt x="1" y="37"/>
                    <a:pt x="1" y="39"/>
                  </a:cubicBezTo>
                  <a:cubicBezTo>
                    <a:pt x="0" y="40"/>
                    <a:pt x="4" y="44"/>
                    <a:pt x="6" y="49"/>
                  </a:cubicBezTo>
                  <a:cubicBezTo>
                    <a:pt x="8" y="54"/>
                    <a:pt x="4" y="57"/>
                    <a:pt x="5" y="61"/>
                  </a:cubicBezTo>
                  <a:cubicBezTo>
                    <a:pt x="7" y="64"/>
                    <a:pt x="6" y="66"/>
                    <a:pt x="5" y="68"/>
                  </a:cubicBezTo>
                  <a:cubicBezTo>
                    <a:pt x="3" y="70"/>
                    <a:pt x="5" y="74"/>
                    <a:pt x="5" y="75"/>
                  </a:cubicBezTo>
                  <a:cubicBezTo>
                    <a:pt x="5" y="77"/>
                    <a:pt x="7" y="80"/>
                    <a:pt x="6" y="81"/>
                  </a:cubicBezTo>
                  <a:cubicBezTo>
                    <a:pt x="6" y="81"/>
                    <a:pt x="1" y="84"/>
                    <a:pt x="1" y="86"/>
                  </a:cubicBezTo>
                  <a:cubicBezTo>
                    <a:pt x="1" y="88"/>
                    <a:pt x="4" y="89"/>
                    <a:pt x="6" y="93"/>
                  </a:cubicBezTo>
                  <a:cubicBezTo>
                    <a:pt x="9" y="97"/>
                    <a:pt x="7" y="99"/>
                    <a:pt x="8" y="102"/>
                  </a:cubicBezTo>
                  <a:cubicBezTo>
                    <a:pt x="8" y="105"/>
                    <a:pt x="12" y="106"/>
                    <a:pt x="15" y="106"/>
                  </a:cubicBezTo>
                  <a:cubicBezTo>
                    <a:pt x="19" y="106"/>
                    <a:pt x="21" y="109"/>
                    <a:pt x="24" y="109"/>
                  </a:cubicBezTo>
                  <a:cubicBezTo>
                    <a:pt x="26" y="109"/>
                    <a:pt x="28" y="113"/>
                    <a:pt x="29" y="119"/>
                  </a:cubicBezTo>
                  <a:cubicBezTo>
                    <a:pt x="31" y="119"/>
                    <a:pt x="41" y="119"/>
                    <a:pt x="46" y="122"/>
                  </a:cubicBezTo>
                  <a:cubicBezTo>
                    <a:pt x="51" y="125"/>
                    <a:pt x="53" y="129"/>
                    <a:pt x="53" y="129"/>
                  </a:cubicBezTo>
                  <a:cubicBezTo>
                    <a:pt x="72" y="119"/>
                    <a:pt x="72" y="119"/>
                    <a:pt x="72" y="119"/>
                  </a:cubicBezTo>
                  <a:cubicBezTo>
                    <a:pt x="158" y="165"/>
                    <a:pt x="158" y="165"/>
                    <a:pt x="158" y="165"/>
                  </a:cubicBezTo>
                  <a:cubicBezTo>
                    <a:pt x="158" y="159"/>
                    <a:pt x="158" y="159"/>
                    <a:pt x="158" y="159"/>
                  </a:cubicBezTo>
                  <a:cubicBezTo>
                    <a:pt x="169" y="159"/>
                    <a:pt x="169" y="159"/>
                    <a:pt x="169" y="159"/>
                  </a:cubicBezTo>
                  <a:cubicBezTo>
                    <a:pt x="169" y="159"/>
                    <a:pt x="169" y="56"/>
                    <a:pt x="169" y="48"/>
                  </a:cubicBezTo>
                  <a:cubicBezTo>
                    <a:pt x="169" y="41"/>
                    <a:pt x="165" y="36"/>
                    <a:pt x="169" y="32"/>
                  </a:cubicBezTo>
                  <a:cubicBezTo>
                    <a:pt x="172" y="27"/>
                    <a:pt x="167" y="25"/>
                    <a:pt x="170" y="18"/>
                  </a:cubicBezTo>
                  <a:cubicBezTo>
                    <a:pt x="170" y="17"/>
                    <a:pt x="171" y="16"/>
                    <a:pt x="171" y="15"/>
                  </a:cubicBezTo>
                  <a:cubicBezTo>
                    <a:pt x="171" y="15"/>
                    <a:pt x="171" y="15"/>
                    <a:pt x="171" y="15"/>
                  </a:cubicBezTo>
                  <a:cubicBezTo>
                    <a:pt x="170" y="12"/>
                    <a:pt x="165" y="12"/>
                    <a:pt x="156" y="11"/>
                  </a:cubicBezTo>
                  <a:cubicBezTo>
                    <a:pt x="146" y="9"/>
                    <a:pt x="149" y="2"/>
                    <a:pt x="138" y="2"/>
                  </a:cubicBezTo>
                  <a:cubicBezTo>
                    <a:pt x="127" y="1"/>
                    <a:pt x="113" y="10"/>
                    <a:pt x="113" y="15"/>
                  </a:cubicBezTo>
                  <a:cubicBezTo>
                    <a:pt x="113" y="19"/>
                    <a:pt x="118" y="24"/>
                    <a:pt x="115" y="29"/>
                  </a:cubicBezTo>
                  <a:cubicBezTo>
                    <a:pt x="111" y="34"/>
                    <a:pt x="103" y="35"/>
                    <a:pt x="97" y="29"/>
                  </a:cubicBezTo>
                  <a:cubicBezTo>
                    <a:pt x="92" y="24"/>
                    <a:pt x="83" y="22"/>
                    <a:pt x="77" y="22"/>
                  </a:cubicBezTo>
                  <a:cubicBezTo>
                    <a:pt x="70" y="22"/>
                    <a:pt x="65" y="18"/>
                    <a:pt x="65" y="14"/>
                  </a:cubicBezTo>
                  <a:cubicBezTo>
                    <a:pt x="66" y="10"/>
                    <a:pt x="64" y="9"/>
                    <a:pt x="58" y="7"/>
                  </a:cubicBezTo>
                  <a:cubicBezTo>
                    <a:pt x="52" y="6"/>
                    <a:pt x="48" y="2"/>
                    <a:pt x="38" y="3"/>
                  </a:cubicBezTo>
                  <a:cubicBezTo>
                    <a:pt x="32" y="4"/>
                    <a:pt x="28" y="2"/>
                    <a:pt x="25" y="0"/>
                  </a:cubicBezTo>
                  <a:cubicBezTo>
                    <a:pt x="24" y="3"/>
                    <a:pt x="24" y="5"/>
                    <a:pt x="24" y="6"/>
                  </a:cubicBezTo>
                  <a:cubicBezTo>
                    <a:pt x="24" y="10"/>
                    <a:pt x="21" y="9"/>
                    <a:pt x="19" y="10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18"/>
            <p:cNvSpPr>
              <a:spLocks/>
            </p:cNvSpPr>
            <p:nvPr/>
          </p:nvSpPr>
          <p:spPr bwMode="auto">
            <a:xfrm>
              <a:off x="4002088" y="2949575"/>
              <a:ext cx="61913" cy="22225"/>
            </a:xfrm>
            <a:custGeom>
              <a:avLst/>
              <a:gdLst/>
              <a:ahLst/>
              <a:cxnLst>
                <a:cxn ang="0">
                  <a:pos x="16" y="7"/>
                </a:cxn>
                <a:cxn ang="0">
                  <a:pos x="25" y="10"/>
                </a:cxn>
                <a:cxn ang="0">
                  <a:pos x="32" y="8"/>
                </a:cxn>
                <a:cxn ang="0">
                  <a:pos x="26" y="7"/>
                </a:cxn>
                <a:cxn ang="0">
                  <a:pos x="15" y="2"/>
                </a:cxn>
                <a:cxn ang="0">
                  <a:pos x="1" y="5"/>
                </a:cxn>
                <a:cxn ang="0">
                  <a:pos x="0" y="11"/>
                </a:cxn>
                <a:cxn ang="0">
                  <a:pos x="3" y="11"/>
                </a:cxn>
                <a:cxn ang="0">
                  <a:pos x="16" y="7"/>
                </a:cxn>
              </a:cxnLst>
              <a:rect l="0" t="0" r="r" b="b"/>
              <a:pathLst>
                <a:path w="32" h="11">
                  <a:moveTo>
                    <a:pt x="16" y="7"/>
                  </a:moveTo>
                  <a:cubicBezTo>
                    <a:pt x="18" y="5"/>
                    <a:pt x="22" y="9"/>
                    <a:pt x="25" y="10"/>
                  </a:cubicBezTo>
                  <a:cubicBezTo>
                    <a:pt x="29" y="10"/>
                    <a:pt x="32" y="8"/>
                    <a:pt x="32" y="8"/>
                  </a:cubicBezTo>
                  <a:cubicBezTo>
                    <a:pt x="32" y="8"/>
                    <a:pt x="32" y="7"/>
                    <a:pt x="26" y="7"/>
                  </a:cubicBezTo>
                  <a:cubicBezTo>
                    <a:pt x="21" y="7"/>
                    <a:pt x="20" y="0"/>
                    <a:pt x="15" y="2"/>
                  </a:cubicBezTo>
                  <a:cubicBezTo>
                    <a:pt x="10" y="5"/>
                    <a:pt x="7" y="5"/>
                    <a:pt x="1" y="5"/>
                  </a:cubicBezTo>
                  <a:cubicBezTo>
                    <a:pt x="1" y="6"/>
                    <a:pt x="0" y="9"/>
                    <a:pt x="0" y="11"/>
                  </a:cubicBezTo>
                  <a:cubicBezTo>
                    <a:pt x="1" y="11"/>
                    <a:pt x="2" y="11"/>
                    <a:pt x="3" y="11"/>
                  </a:cubicBezTo>
                  <a:cubicBezTo>
                    <a:pt x="6" y="11"/>
                    <a:pt x="13" y="9"/>
                    <a:pt x="16" y="7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19"/>
            <p:cNvSpPr>
              <a:spLocks/>
            </p:cNvSpPr>
            <p:nvPr/>
          </p:nvSpPr>
          <p:spPr bwMode="auto">
            <a:xfrm>
              <a:off x="3989388" y="2890838"/>
              <a:ext cx="125413" cy="101600"/>
            </a:xfrm>
            <a:custGeom>
              <a:avLst/>
              <a:gdLst/>
              <a:ahLst/>
              <a:cxnLst>
                <a:cxn ang="0">
                  <a:pos x="15" y="51"/>
                </a:cxn>
                <a:cxn ang="0">
                  <a:pos x="21" y="48"/>
                </a:cxn>
                <a:cxn ang="0">
                  <a:pos x="37" y="47"/>
                </a:cxn>
                <a:cxn ang="0">
                  <a:pos x="40" y="48"/>
                </a:cxn>
                <a:cxn ang="0">
                  <a:pos x="40" y="47"/>
                </a:cxn>
                <a:cxn ang="0">
                  <a:pos x="48" y="50"/>
                </a:cxn>
                <a:cxn ang="0">
                  <a:pos x="65" y="51"/>
                </a:cxn>
                <a:cxn ang="0">
                  <a:pos x="66" y="50"/>
                </a:cxn>
                <a:cxn ang="0">
                  <a:pos x="66" y="43"/>
                </a:cxn>
                <a:cxn ang="0">
                  <a:pos x="60" y="36"/>
                </a:cxn>
                <a:cxn ang="0">
                  <a:pos x="58" y="29"/>
                </a:cxn>
                <a:cxn ang="0">
                  <a:pos x="56" y="26"/>
                </a:cxn>
                <a:cxn ang="0">
                  <a:pos x="50" y="18"/>
                </a:cxn>
                <a:cxn ang="0">
                  <a:pos x="42" y="8"/>
                </a:cxn>
                <a:cxn ang="0">
                  <a:pos x="38" y="8"/>
                </a:cxn>
                <a:cxn ang="0">
                  <a:pos x="32" y="2"/>
                </a:cxn>
                <a:cxn ang="0">
                  <a:pos x="23" y="3"/>
                </a:cxn>
                <a:cxn ang="0">
                  <a:pos x="13" y="3"/>
                </a:cxn>
                <a:cxn ang="0">
                  <a:pos x="6" y="8"/>
                </a:cxn>
                <a:cxn ang="0">
                  <a:pos x="6" y="8"/>
                </a:cxn>
                <a:cxn ang="0">
                  <a:pos x="3" y="18"/>
                </a:cxn>
                <a:cxn ang="0">
                  <a:pos x="7" y="34"/>
                </a:cxn>
                <a:cxn ang="0">
                  <a:pos x="8" y="36"/>
                </a:cxn>
                <a:cxn ang="0">
                  <a:pos x="22" y="33"/>
                </a:cxn>
                <a:cxn ang="0">
                  <a:pos x="33" y="38"/>
                </a:cxn>
                <a:cxn ang="0">
                  <a:pos x="39" y="39"/>
                </a:cxn>
                <a:cxn ang="0">
                  <a:pos x="32" y="41"/>
                </a:cxn>
                <a:cxn ang="0">
                  <a:pos x="23" y="38"/>
                </a:cxn>
                <a:cxn ang="0">
                  <a:pos x="10" y="42"/>
                </a:cxn>
                <a:cxn ang="0">
                  <a:pos x="7" y="42"/>
                </a:cxn>
                <a:cxn ang="0">
                  <a:pos x="8" y="48"/>
                </a:cxn>
                <a:cxn ang="0">
                  <a:pos x="9" y="49"/>
                </a:cxn>
                <a:cxn ang="0">
                  <a:pos x="15" y="51"/>
                </a:cxn>
              </a:cxnLst>
              <a:rect l="0" t="0" r="r" b="b"/>
              <a:pathLst>
                <a:path w="66" h="53">
                  <a:moveTo>
                    <a:pt x="15" y="51"/>
                  </a:moveTo>
                  <a:cubicBezTo>
                    <a:pt x="17" y="51"/>
                    <a:pt x="21" y="48"/>
                    <a:pt x="21" y="48"/>
                  </a:cubicBezTo>
                  <a:cubicBezTo>
                    <a:pt x="21" y="48"/>
                    <a:pt x="35" y="47"/>
                    <a:pt x="37" y="47"/>
                  </a:cubicBezTo>
                  <a:cubicBezTo>
                    <a:pt x="38" y="47"/>
                    <a:pt x="39" y="47"/>
                    <a:pt x="40" y="48"/>
                  </a:cubicBezTo>
                  <a:cubicBezTo>
                    <a:pt x="40" y="47"/>
                    <a:pt x="40" y="47"/>
                    <a:pt x="40" y="47"/>
                  </a:cubicBezTo>
                  <a:cubicBezTo>
                    <a:pt x="40" y="47"/>
                    <a:pt x="48" y="48"/>
                    <a:pt x="48" y="50"/>
                  </a:cubicBezTo>
                  <a:cubicBezTo>
                    <a:pt x="49" y="52"/>
                    <a:pt x="59" y="53"/>
                    <a:pt x="65" y="51"/>
                  </a:cubicBezTo>
                  <a:cubicBezTo>
                    <a:pt x="65" y="51"/>
                    <a:pt x="66" y="50"/>
                    <a:pt x="66" y="50"/>
                  </a:cubicBezTo>
                  <a:cubicBezTo>
                    <a:pt x="66" y="48"/>
                    <a:pt x="66" y="44"/>
                    <a:pt x="66" y="43"/>
                  </a:cubicBezTo>
                  <a:cubicBezTo>
                    <a:pt x="66" y="42"/>
                    <a:pt x="62" y="38"/>
                    <a:pt x="60" y="36"/>
                  </a:cubicBezTo>
                  <a:cubicBezTo>
                    <a:pt x="58" y="34"/>
                    <a:pt x="58" y="29"/>
                    <a:pt x="58" y="29"/>
                  </a:cubicBezTo>
                  <a:cubicBezTo>
                    <a:pt x="56" y="26"/>
                    <a:pt x="56" y="26"/>
                    <a:pt x="56" y="26"/>
                  </a:cubicBezTo>
                  <a:cubicBezTo>
                    <a:pt x="56" y="26"/>
                    <a:pt x="55" y="19"/>
                    <a:pt x="50" y="18"/>
                  </a:cubicBezTo>
                  <a:cubicBezTo>
                    <a:pt x="45" y="16"/>
                    <a:pt x="42" y="8"/>
                    <a:pt x="42" y="8"/>
                  </a:cubicBezTo>
                  <a:cubicBezTo>
                    <a:pt x="38" y="8"/>
                    <a:pt x="38" y="8"/>
                    <a:pt x="38" y="8"/>
                  </a:cubicBezTo>
                  <a:cubicBezTo>
                    <a:pt x="38" y="8"/>
                    <a:pt x="35" y="4"/>
                    <a:pt x="32" y="2"/>
                  </a:cubicBezTo>
                  <a:cubicBezTo>
                    <a:pt x="29" y="0"/>
                    <a:pt x="23" y="3"/>
                    <a:pt x="23" y="3"/>
                  </a:cubicBezTo>
                  <a:cubicBezTo>
                    <a:pt x="23" y="3"/>
                    <a:pt x="17" y="4"/>
                    <a:pt x="13" y="3"/>
                  </a:cubicBezTo>
                  <a:cubicBezTo>
                    <a:pt x="9" y="2"/>
                    <a:pt x="10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5" y="12"/>
                    <a:pt x="5" y="15"/>
                    <a:pt x="3" y="18"/>
                  </a:cubicBezTo>
                  <a:cubicBezTo>
                    <a:pt x="0" y="23"/>
                    <a:pt x="5" y="31"/>
                    <a:pt x="7" y="34"/>
                  </a:cubicBezTo>
                  <a:cubicBezTo>
                    <a:pt x="8" y="34"/>
                    <a:pt x="8" y="35"/>
                    <a:pt x="8" y="36"/>
                  </a:cubicBezTo>
                  <a:cubicBezTo>
                    <a:pt x="14" y="36"/>
                    <a:pt x="17" y="36"/>
                    <a:pt x="22" y="33"/>
                  </a:cubicBezTo>
                  <a:cubicBezTo>
                    <a:pt x="27" y="31"/>
                    <a:pt x="28" y="38"/>
                    <a:pt x="33" y="38"/>
                  </a:cubicBezTo>
                  <a:cubicBezTo>
                    <a:pt x="39" y="38"/>
                    <a:pt x="39" y="39"/>
                    <a:pt x="39" y="39"/>
                  </a:cubicBezTo>
                  <a:cubicBezTo>
                    <a:pt x="39" y="39"/>
                    <a:pt x="36" y="41"/>
                    <a:pt x="32" y="41"/>
                  </a:cubicBezTo>
                  <a:cubicBezTo>
                    <a:pt x="29" y="40"/>
                    <a:pt x="25" y="36"/>
                    <a:pt x="23" y="38"/>
                  </a:cubicBezTo>
                  <a:cubicBezTo>
                    <a:pt x="20" y="40"/>
                    <a:pt x="13" y="42"/>
                    <a:pt x="10" y="42"/>
                  </a:cubicBezTo>
                  <a:cubicBezTo>
                    <a:pt x="9" y="42"/>
                    <a:pt x="8" y="42"/>
                    <a:pt x="7" y="42"/>
                  </a:cubicBezTo>
                  <a:cubicBezTo>
                    <a:pt x="6" y="44"/>
                    <a:pt x="6" y="46"/>
                    <a:pt x="8" y="48"/>
                  </a:cubicBezTo>
                  <a:cubicBezTo>
                    <a:pt x="8" y="48"/>
                    <a:pt x="9" y="49"/>
                    <a:pt x="9" y="49"/>
                  </a:cubicBezTo>
                  <a:cubicBezTo>
                    <a:pt x="15" y="48"/>
                    <a:pt x="13" y="50"/>
                    <a:pt x="15" y="51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20"/>
            <p:cNvSpPr>
              <a:spLocks/>
            </p:cNvSpPr>
            <p:nvPr/>
          </p:nvSpPr>
          <p:spPr bwMode="auto">
            <a:xfrm>
              <a:off x="4005263" y="2981325"/>
              <a:ext cx="60325" cy="33338"/>
            </a:xfrm>
            <a:custGeom>
              <a:avLst/>
              <a:gdLst/>
              <a:ahLst/>
              <a:cxnLst>
                <a:cxn ang="0">
                  <a:pos x="16" y="17"/>
                </a:cxn>
                <a:cxn ang="0">
                  <a:pos x="26" y="12"/>
                </a:cxn>
                <a:cxn ang="0">
                  <a:pos x="30" y="10"/>
                </a:cxn>
                <a:cxn ang="0">
                  <a:pos x="29" y="5"/>
                </a:cxn>
                <a:cxn ang="0">
                  <a:pos x="31" y="1"/>
                </a:cxn>
                <a:cxn ang="0">
                  <a:pos x="28" y="0"/>
                </a:cxn>
                <a:cxn ang="0">
                  <a:pos x="12" y="1"/>
                </a:cxn>
                <a:cxn ang="0">
                  <a:pos x="6" y="4"/>
                </a:cxn>
                <a:cxn ang="0">
                  <a:pos x="0" y="2"/>
                </a:cxn>
                <a:cxn ang="0">
                  <a:pos x="9" y="9"/>
                </a:cxn>
                <a:cxn ang="0">
                  <a:pos x="14" y="18"/>
                </a:cxn>
                <a:cxn ang="0">
                  <a:pos x="15" y="18"/>
                </a:cxn>
                <a:cxn ang="0">
                  <a:pos x="16" y="17"/>
                </a:cxn>
              </a:cxnLst>
              <a:rect l="0" t="0" r="r" b="b"/>
              <a:pathLst>
                <a:path w="31" h="18">
                  <a:moveTo>
                    <a:pt x="16" y="17"/>
                  </a:moveTo>
                  <a:cubicBezTo>
                    <a:pt x="19" y="16"/>
                    <a:pt x="24" y="11"/>
                    <a:pt x="26" y="12"/>
                  </a:cubicBezTo>
                  <a:cubicBezTo>
                    <a:pt x="27" y="13"/>
                    <a:pt x="30" y="11"/>
                    <a:pt x="30" y="10"/>
                  </a:cubicBezTo>
                  <a:cubicBezTo>
                    <a:pt x="30" y="9"/>
                    <a:pt x="26" y="6"/>
                    <a:pt x="29" y="5"/>
                  </a:cubicBezTo>
                  <a:cubicBezTo>
                    <a:pt x="31" y="4"/>
                    <a:pt x="31" y="2"/>
                    <a:pt x="31" y="1"/>
                  </a:cubicBezTo>
                  <a:cubicBezTo>
                    <a:pt x="30" y="0"/>
                    <a:pt x="29" y="0"/>
                    <a:pt x="28" y="0"/>
                  </a:cubicBezTo>
                  <a:cubicBezTo>
                    <a:pt x="26" y="0"/>
                    <a:pt x="12" y="1"/>
                    <a:pt x="12" y="1"/>
                  </a:cubicBezTo>
                  <a:cubicBezTo>
                    <a:pt x="12" y="1"/>
                    <a:pt x="8" y="4"/>
                    <a:pt x="6" y="4"/>
                  </a:cubicBezTo>
                  <a:cubicBezTo>
                    <a:pt x="4" y="3"/>
                    <a:pt x="6" y="1"/>
                    <a:pt x="0" y="2"/>
                  </a:cubicBezTo>
                  <a:cubicBezTo>
                    <a:pt x="3" y="6"/>
                    <a:pt x="3" y="7"/>
                    <a:pt x="9" y="9"/>
                  </a:cubicBezTo>
                  <a:cubicBezTo>
                    <a:pt x="16" y="11"/>
                    <a:pt x="9" y="14"/>
                    <a:pt x="14" y="18"/>
                  </a:cubicBezTo>
                  <a:cubicBezTo>
                    <a:pt x="14" y="18"/>
                    <a:pt x="15" y="18"/>
                    <a:pt x="15" y="18"/>
                  </a:cubicBezTo>
                  <a:cubicBezTo>
                    <a:pt x="16" y="18"/>
                    <a:pt x="16" y="17"/>
                    <a:pt x="16" y="17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21"/>
            <p:cNvSpPr>
              <a:spLocks/>
            </p:cNvSpPr>
            <p:nvPr/>
          </p:nvSpPr>
          <p:spPr bwMode="auto">
            <a:xfrm>
              <a:off x="4673600" y="3013075"/>
              <a:ext cx="263525" cy="185738"/>
            </a:xfrm>
            <a:custGeom>
              <a:avLst/>
              <a:gdLst/>
              <a:ahLst/>
              <a:cxnLst>
                <a:cxn ang="0">
                  <a:pos x="128" y="55"/>
                </a:cxn>
                <a:cxn ang="0">
                  <a:pos x="124" y="47"/>
                </a:cxn>
                <a:cxn ang="0">
                  <a:pos x="117" y="41"/>
                </a:cxn>
                <a:cxn ang="0">
                  <a:pos x="112" y="34"/>
                </a:cxn>
                <a:cxn ang="0">
                  <a:pos x="103" y="30"/>
                </a:cxn>
                <a:cxn ang="0">
                  <a:pos x="101" y="27"/>
                </a:cxn>
                <a:cxn ang="0">
                  <a:pos x="97" y="26"/>
                </a:cxn>
                <a:cxn ang="0">
                  <a:pos x="98" y="22"/>
                </a:cxn>
                <a:cxn ang="0">
                  <a:pos x="97" y="12"/>
                </a:cxn>
                <a:cxn ang="0">
                  <a:pos x="89" y="1"/>
                </a:cxn>
                <a:cxn ang="0">
                  <a:pos x="87" y="1"/>
                </a:cxn>
                <a:cxn ang="0">
                  <a:pos x="78" y="5"/>
                </a:cxn>
                <a:cxn ang="0">
                  <a:pos x="76" y="10"/>
                </a:cxn>
                <a:cxn ang="0">
                  <a:pos x="65" y="21"/>
                </a:cxn>
                <a:cxn ang="0">
                  <a:pos x="49" y="25"/>
                </a:cxn>
                <a:cxn ang="0">
                  <a:pos x="48" y="31"/>
                </a:cxn>
                <a:cxn ang="0">
                  <a:pos x="38" y="36"/>
                </a:cxn>
                <a:cxn ang="0">
                  <a:pos x="26" y="40"/>
                </a:cxn>
                <a:cxn ang="0">
                  <a:pos x="18" y="40"/>
                </a:cxn>
                <a:cxn ang="0">
                  <a:pos x="12" y="42"/>
                </a:cxn>
                <a:cxn ang="0">
                  <a:pos x="11" y="41"/>
                </a:cxn>
                <a:cxn ang="0">
                  <a:pos x="5" y="48"/>
                </a:cxn>
                <a:cxn ang="0">
                  <a:pos x="0" y="59"/>
                </a:cxn>
                <a:cxn ang="0">
                  <a:pos x="1" y="69"/>
                </a:cxn>
                <a:cxn ang="0">
                  <a:pos x="5" y="78"/>
                </a:cxn>
                <a:cxn ang="0">
                  <a:pos x="6" y="84"/>
                </a:cxn>
                <a:cxn ang="0">
                  <a:pos x="9" y="88"/>
                </a:cxn>
                <a:cxn ang="0">
                  <a:pos x="16" y="95"/>
                </a:cxn>
                <a:cxn ang="0">
                  <a:pos x="18" y="97"/>
                </a:cxn>
                <a:cxn ang="0">
                  <a:pos x="19" y="96"/>
                </a:cxn>
                <a:cxn ang="0">
                  <a:pos x="21" y="88"/>
                </a:cxn>
                <a:cxn ang="0">
                  <a:pos x="27" y="86"/>
                </a:cxn>
                <a:cxn ang="0">
                  <a:pos x="32" y="85"/>
                </a:cxn>
                <a:cxn ang="0">
                  <a:pos x="42" y="86"/>
                </a:cxn>
                <a:cxn ang="0">
                  <a:pos x="42" y="79"/>
                </a:cxn>
                <a:cxn ang="0">
                  <a:pos x="53" y="70"/>
                </a:cxn>
                <a:cxn ang="0">
                  <a:pos x="63" y="76"/>
                </a:cxn>
                <a:cxn ang="0">
                  <a:pos x="84" y="80"/>
                </a:cxn>
                <a:cxn ang="0">
                  <a:pos x="88" y="72"/>
                </a:cxn>
                <a:cxn ang="0">
                  <a:pos x="97" y="72"/>
                </a:cxn>
                <a:cxn ang="0">
                  <a:pos x="108" y="69"/>
                </a:cxn>
                <a:cxn ang="0">
                  <a:pos x="117" y="68"/>
                </a:cxn>
                <a:cxn ang="0">
                  <a:pos x="130" y="69"/>
                </a:cxn>
                <a:cxn ang="0">
                  <a:pos x="138" y="68"/>
                </a:cxn>
                <a:cxn ang="0">
                  <a:pos x="136" y="61"/>
                </a:cxn>
                <a:cxn ang="0">
                  <a:pos x="128" y="55"/>
                </a:cxn>
              </a:cxnLst>
              <a:rect l="0" t="0" r="r" b="b"/>
              <a:pathLst>
                <a:path w="138" h="97">
                  <a:moveTo>
                    <a:pt x="128" y="55"/>
                  </a:moveTo>
                  <a:cubicBezTo>
                    <a:pt x="128" y="53"/>
                    <a:pt x="128" y="51"/>
                    <a:pt x="124" y="47"/>
                  </a:cubicBezTo>
                  <a:cubicBezTo>
                    <a:pt x="120" y="44"/>
                    <a:pt x="117" y="43"/>
                    <a:pt x="117" y="41"/>
                  </a:cubicBezTo>
                  <a:cubicBezTo>
                    <a:pt x="117" y="39"/>
                    <a:pt x="115" y="38"/>
                    <a:pt x="112" y="34"/>
                  </a:cubicBezTo>
                  <a:cubicBezTo>
                    <a:pt x="108" y="30"/>
                    <a:pt x="103" y="30"/>
                    <a:pt x="103" y="30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97" y="26"/>
                    <a:pt x="97" y="26"/>
                    <a:pt x="97" y="26"/>
                  </a:cubicBezTo>
                  <a:cubicBezTo>
                    <a:pt x="97" y="26"/>
                    <a:pt x="94" y="24"/>
                    <a:pt x="98" y="22"/>
                  </a:cubicBezTo>
                  <a:cubicBezTo>
                    <a:pt x="102" y="20"/>
                    <a:pt x="98" y="14"/>
                    <a:pt x="97" y="12"/>
                  </a:cubicBezTo>
                  <a:cubicBezTo>
                    <a:pt x="97" y="10"/>
                    <a:pt x="91" y="3"/>
                    <a:pt x="89" y="1"/>
                  </a:cubicBezTo>
                  <a:cubicBezTo>
                    <a:pt x="89" y="1"/>
                    <a:pt x="88" y="1"/>
                    <a:pt x="87" y="1"/>
                  </a:cubicBezTo>
                  <a:cubicBezTo>
                    <a:pt x="85" y="0"/>
                    <a:pt x="80" y="2"/>
                    <a:pt x="78" y="5"/>
                  </a:cubicBezTo>
                  <a:cubicBezTo>
                    <a:pt x="76" y="7"/>
                    <a:pt x="77" y="8"/>
                    <a:pt x="76" y="10"/>
                  </a:cubicBezTo>
                  <a:cubicBezTo>
                    <a:pt x="74" y="12"/>
                    <a:pt x="68" y="17"/>
                    <a:pt x="65" y="21"/>
                  </a:cubicBezTo>
                  <a:cubicBezTo>
                    <a:pt x="61" y="26"/>
                    <a:pt x="52" y="23"/>
                    <a:pt x="49" y="25"/>
                  </a:cubicBezTo>
                  <a:cubicBezTo>
                    <a:pt x="46" y="26"/>
                    <a:pt x="50" y="29"/>
                    <a:pt x="48" y="31"/>
                  </a:cubicBezTo>
                  <a:cubicBezTo>
                    <a:pt x="46" y="32"/>
                    <a:pt x="40" y="35"/>
                    <a:pt x="38" y="36"/>
                  </a:cubicBezTo>
                  <a:cubicBezTo>
                    <a:pt x="36" y="37"/>
                    <a:pt x="28" y="37"/>
                    <a:pt x="26" y="40"/>
                  </a:cubicBezTo>
                  <a:cubicBezTo>
                    <a:pt x="23" y="43"/>
                    <a:pt x="21" y="36"/>
                    <a:pt x="18" y="40"/>
                  </a:cubicBezTo>
                  <a:cubicBezTo>
                    <a:pt x="16" y="43"/>
                    <a:pt x="13" y="43"/>
                    <a:pt x="12" y="42"/>
                  </a:cubicBezTo>
                  <a:cubicBezTo>
                    <a:pt x="12" y="42"/>
                    <a:pt x="11" y="42"/>
                    <a:pt x="11" y="41"/>
                  </a:cubicBezTo>
                  <a:cubicBezTo>
                    <a:pt x="9" y="43"/>
                    <a:pt x="6" y="45"/>
                    <a:pt x="5" y="48"/>
                  </a:cubicBezTo>
                  <a:cubicBezTo>
                    <a:pt x="4" y="53"/>
                    <a:pt x="0" y="57"/>
                    <a:pt x="0" y="59"/>
                  </a:cubicBezTo>
                  <a:cubicBezTo>
                    <a:pt x="0" y="62"/>
                    <a:pt x="1" y="65"/>
                    <a:pt x="1" y="69"/>
                  </a:cubicBezTo>
                  <a:cubicBezTo>
                    <a:pt x="1" y="73"/>
                    <a:pt x="2" y="75"/>
                    <a:pt x="5" y="78"/>
                  </a:cubicBezTo>
                  <a:cubicBezTo>
                    <a:pt x="7" y="81"/>
                    <a:pt x="6" y="84"/>
                    <a:pt x="6" y="84"/>
                  </a:cubicBezTo>
                  <a:cubicBezTo>
                    <a:pt x="6" y="84"/>
                    <a:pt x="7" y="86"/>
                    <a:pt x="9" y="88"/>
                  </a:cubicBezTo>
                  <a:cubicBezTo>
                    <a:pt x="11" y="90"/>
                    <a:pt x="16" y="94"/>
                    <a:pt x="16" y="95"/>
                  </a:cubicBezTo>
                  <a:cubicBezTo>
                    <a:pt x="16" y="96"/>
                    <a:pt x="17" y="97"/>
                    <a:pt x="18" y="97"/>
                  </a:cubicBezTo>
                  <a:cubicBezTo>
                    <a:pt x="18" y="97"/>
                    <a:pt x="18" y="96"/>
                    <a:pt x="19" y="96"/>
                  </a:cubicBezTo>
                  <a:cubicBezTo>
                    <a:pt x="22" y="93"/>
                    <a:pt x="21" y="88"/>
                    <a:pt x="21" y="88"/>
                  </a:cubicBezTo>
                  <a:cubicBezTo>
                    <a:pt x="27" y="86"/>
                    <a:pt x="27" y="86"/>
                    <a:pt x="27" y="86"/>
                  </a:cubicBezTo>
                  <a:cubicBezTo>
                    <a:pt x="32" y="85"/>
                    <a:pt x="32" y="85"/>
                    <a:pt x="32" y="85"/>
                  </a:cubicBezTo>
                  <a:cubicBezTo>
                    <a:pt x="42" y="86"/>
                    <a:pt x="42" y="86"/>
                    <a:pt x="42" y="86"/>
                  </a:cubicBezTo>
                  <a:cubicBezTo>
                    <a:pt x="42" y="79"/>
                    <a:pt x="42" y="79"/>
                    <a:pt x="42" y="79"/>
                  </a:cubicBezTo>
                  <a:cubicBezTo>
                    <a:pt x="42" y="79"/>
                    <a:pt x="49" y="70"/>
                    <a:pt x="53" y="70"/>
                  </a:cubicBezTo>
                  <a:cubicBezTo>
                    <a:pt x="58" y="70"/>
                    <a:pt x="63" y="76"/>
                    <a:pt x="63" y="76"/>
                  </a:cubicBezTo>
                  <a:cubicBezTo>
                    <a:pt x="84" y="80"/>
                    <a:pt x="84" y="80"/>
                    <a:pt x="84" y="80"/>
                  </a:cubicBezTo>
                  <a:cubicBezTo>
                    <a:pt x="84" y="80"/>
                    <a:pt x="85" y="74"/>
                    <a:pt x="88" y="72"/>
                  </a:cubicBezTo>
                  <a:cubicBezTo>
                    <a:pt x="90" y="71"/>
                    <a:pt x="94" y="74"/>
                    <a:pt x="97" y="72"/>
                  </a:cubicBezTo>
                  <a:cubicBezTo>
                    <a:pt x="99" y="71"/>
                    <a:pt x="104" y="69"/>
                    <a:pt x="108" y="69"/>
                  </a:cubicBezTo>
                  <a:cubicBezTo>
                    <a:pt x="113" y="69"/>
                    <a:pt x="115" y="72"/>
                    <a:pt x="117" y="68"/>
                  </a:cubicBezTo>
                  <a:cubicBezTo>
                    <a:pt x="120" y="63"/>
                    <a:pt x="130" y="69"/>
                    <a:pt x="130" y="69"/>
                  </a:cubicBezTo>
                  <a:cubicBezTo>
                    <a:pt x="138" y="68"/>
                    <a:pt x="138" y="68"/>
                    <a:pt x="138" y="68"/>
                  </a:cubicBezTo>
                  <a:cubicBezTo>
                    <a:pt x="136" y="61"/>
                    <a:pt x="136" y="61"/>
                    <a:pt x="136" y="61"/>
                  </a:cubicBezTo>
                  <a:cubicBezTo>
                    <a:pt x="136" y="61"/>
                    <a:pt x="128" y="57"/>
                    <a:pt x="128" y="55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22"/>
            <p:cNvSpPr>
              <a:spLocks/>
            </p:cNvSpPr>
            <p:nvPr/>
          </p:nvSpPr>
          <p:spPr bwMode="auto">
            <a:xfrm>
              <a:off x="4421188" y="2951163"/>
              <a:ext cx="255588" cy="212725"/>
            </a:xfrm>
            <a:custGeom>
              <a:avLst/>
              <a:gdLst/>
              <a:ahLst/>
              <a:cxnLst>
                <a:cxn ang="0">
                  <a:pos x="83" y="81"/>
                </a:cxn>
                <a:cxn ang="0">
                  <a:pos x="89" y="80"/>
                </a:cxn>
                <a:cxn ang="0">
                  <a:pos x="97" y="86"/>
                </a:cxn>
                <a:cxn ang="0">
                  <a:pos x="102" y="81"/>
                </a:cxn>
                <a:cxn ang="0">
                  <a:pos x="110" y="63"/>
                </a:cxn>
                <a:cxn ang="0">
                  <a:pos x="116" y="57"/>
                </a:cxn>
                <a:cxn ang="0">
                  <a:pos x="117" y="51"/>
                </a:cxn>
                <a:cxn ang="0">
                  <a:pos x="120" y="43"/>
                </a:cxn>
                <a:cxn ang="0">
                  <a:pos x="126" y="31"/>
                </a:cxn>
                <a:cxn ang="0">
                  <a:pos x="133" y="27"/>
                </a:cxn>
                <a:cxn ang="0">
                  <a:pos x="132" y="20"/>
                </a:cxn>
                <a:cxn ang="0">
                  <a:pos x="128" y="16"/>
                </a:cxn>
                <a:cxn ang="0">
                  <a:pos x="128" y="9"/>
                </a:cxn>
                <a:cxn ang="0">
                  <a:pos x="124" y="5"/>
                </a:cxn>
                <a:cxn ang="0">
                  <a:pos x="120" y="3"/>
                </a:cxn>
                <a:cxn ang="0">
                  <a:pos x="112" y="10"/>
                </a:cxn>
                <a:cxn ang="0">
                  <a:pos x="103" y="8"/>
                </a:cxn>
                <a:cxn ang="0">
                  <a:pos x="88" y="7"/>
                </a:cxn>
                <a:cxn ang="0">
                  <a:pos x="80" y="13"/>
                </a:cxn>
                <a:cxn ang="0">
                  <a:pos x="69" y="13"/>
                </a:cxn>
                <a:cxn ang="0">
                  <a:pos x="60" y="8"/>
                </a:cxn>
                <a:cxn ang="0">
                  <a:pos x="51" y="11"/>
                </a:cxn>
                <a:cxn ang="0">
                  <a:pos x="45" y="5"/>
                </a:cxn>
                <a:cxn ang="0">
                  <a:pos x="36" y="2"/>
                </a:cxn>
                <a:cxn ang="0">
                  <a:pos x="29" y="4"/>
                </a:cxn>
                <a:cxn ang="0">
                  <a:pos x="19" y="4"/>
                </a:cxn>
                <a:cxn ang="0">
                  <a:pos x="16" y="13"/>
                </a:cxn>
                <a:cxn ang="0">
                  <a:pos x="11" y="21"/>
                </a:cxn>
                <a:cxn ang="0">
                  <a:pos x="10" y="23"/>
                </a:cxn>
                <a:cxn ang="0">
                  <a:pos x="11" y="31"/>
                </a:cxn>
                <a:cxn ang="0">
                  <a:pos x="10" y="47"/>
                </a:cxn>
                <a:cxn ang="0">
                  <a:pos x="6" y="54"/>
                </a:cxn>
                <a:cxn ang="0">
                  <a:pos x="1" y="62"/>
                </a:cxn>
                <a:cxn ang="0">
                  <a:pos x="1" y="75"/>
                </a:cxn>
                <a:cxn ang="0">
                  <a:pos x="5" y="84"/>
                </a:cxn>
                <a:cxn ang="0">
                  <a:pos x="5" y="84"/>
                </a:cxn>
                <a:cxn ang="0">
                  <a:pos x="22" y="88"/>
                </a:cxn>
                <a:cxn ang="0">
                  <a:pos x="32" y="100"/>
                </a:cxn>
                <a:cxn ang="0">
                  <a:pos x="38" y="110"/>
                </a:cxn>
                <a:cxn ang="0">
                  <a:pos x="50" y="107"/>
                </a:cxn>
                <a:cxn ang="0">
                  <a:pos x="65" y="105"/>
                </a:cxn>
                <a:cxn ang="0">
                  <a:pos x="66" y="105"/>
                </a:cxn>
                <a:cxn ang="0">
                  <a:pos x="70" y="93"/>
                </a:cxn>
                <a:cxn ang="0">
                  <a:pos x="83" y="81"/>
                </a:cxn>
              </a:cxnLst>
              <a:rect l="0" t="0" r="r" b="b"/>
              <a:pathLst>
                <a:path w="134" h="111">
                  <a:moveTo>
                    <a:pt x="83" y="81"/>
                  </a:moveTo>
                  <a:cubicBezTo>
                    <a:pt x="84" y="81"/>
                    <a:pt x="87" y="82"/>
                    <a:pt x="89" y="80"/>
                  </a:cubicBezTo>
                  <a:cubicBezTo>
                    <a:pt x="92" y="78"/>
                    <a:pt x="97" y="82"/>
                    <a:pt x="97" y="86"/>
                  </a:cubicBezTo>
                  <a:cubicBezTo>
                    <a:pt x="98" y="89"/>
                    <a:pt x="100" y="84"/>
                    <a:pt x="102" y="81"/>
                  </a:cubicBezTo>
                  <a:cubicBezTo>
                    <a:pt x="104" y="77"/>
                    <a:pt x="110" y="66"/>
                    <a:pt x="110" y="63"/>
                  </a:cubicBezTo>
                  <a:cubicBezTo>
                    <a:pt x="110" y="61"/>
                    <a:pt x="116" y="58"/>
                    <a:pt x="116" y="57"/>
                  </a:cubicBezTo>
                  <a:cubicBezTo>
                    <a:pt x="116" y="55"/>
                    <a:pt x="115" y="51"/>
                    <a:pt x="117" y="51"/>
                  </a:cubicBezTo>
                  <a:cubicBezTo>
                    <a:pt x="119" y="50"/>
                    <a:pt x="120" y="45"/>
                    <a:pt x="120" y="43"/>
                  </a:cubicBezTo>
                  <a:cubicBezTo>
                    <a:pt x="119" y="42"/>
                    <a:pt x="125" y="32"/>
                    <a:pt x="126" y="31"/>
                  </a:cubicBezTo>
                  <a:cubicBezTo>
                    <a:pt x="127" y="30"/>
                    <a:pt x="133" y="30"/>
                    <a:pt x="133" y="27"/>
                  </a:cubicBezTo>
                  <a:cubicBezTo>
                    <a:pt x="133" y="24"/>
                    <a:pt x="134" y="21"/>
                    <a:pt x="132" y="20"/>
                  </a:cubicBezTo>
                  <a:cubicBezTo>
                    <a:pt x="130" y="20"/>
                    <a:pt x="128" y="17"/>
                    <a:pt x="128" y="16"/>
                  </a:cubicBezTo>
                  <a:cubicBezTo>
                    <a:pt x="128" y="15"/>
                    <a:pt x="128" y="12"/>
                    <a:pt x="128" y="9"/>
                  </a:cubicBezTo>
                  <a:cubicBezTo>
                    <a:pt x="126" y="9"/>
                    <a:pt x="126" y="6"/>
                    <a:pt x="124" y="5"/>
                  </a:cubicBezTo>
                  <a:cubicBezTo>
                    <a:pt x="122" y="3"/>
                    <a:pt x="122" y="2"/>
                    <a:pt x="120" y="3"/>
                  </a:cubicBezTo>
                  <a:cubicBezTo>
                    <a:pt x="118" y="3"/>
                    <a:pt x="115" y="9"/>
                    <a:pt x="112" y="10"/>
                  </a:cubicBezTo>
                  <a:cubicBezTo>
                    <a:pt x="109" y="11"/>
                    <a:pt x="105" y="9"/>
                    <a:pt x="103" y="8"/>
                  </a:cubicBezTo>
                  <a:cubicBezTo>
                    <a:pt x="101" y="7"/>
                    <a:pt x="91" y="8"/>
                    <a:pt x="88" y="7"/>
                  </a:cubicBezTo>
                  <a:cubicBezTo>
                    <a:pt x="85" y="7"/>
                    <a:pt x="82" y="11"/>
                    <a:pt x="80" y="13"/>
                  </a:cubicBezTo>
                  <a:cubicBezTo>
                    <a:pt x="78" y="14"/>
                    <a:pt x="71" y="13"/>
                    <a:pt x="69" y="13"/>
                  </a:cubicBezTo>
                  <a:cubicBezTo>
                    <a:pt x="67" y="12"/>
                    <a:pt x="62" y="8"/>
                    <a:pt x="60" y="8"/>
                  </a:cubicBezTo>
                  <a:cubicBezTo>
                    <a:pt x="58" y="8"/>
                    <a:pt x="54" y="9"/>
                    <a:pt x="51" y="11"/>
                  </a:cubicBezTo>
                  <a:cubicBezTo>
                    <a:pt x="48" y="13"/>
                    <a:pt x="47" y="7"/>
                    <a:pt x="45" y="5"/>
                  </a:cubicBezTo>
                  <a:cubicBezTo>
                    <a:pt x="43" y="2"/>
                    <a:pt x="38" y="4"/>
                    <a:pt x="36" y="2"/>
                  </a:cubicBezTo>
                  <a:cubicBezTo>
                    <a:pt x="33" y="0"/>
                    <a:pt x="31" y="5"/>
                    <a:pt x="29" y="4"/>
                  </a:cubicBezTo>
                  <a:cubicBezTo>
                    <a:pt x="27" y="4"/>
                    <a:pt x="21" y="3"/>
                    <a:pt x="19" y="4"/>
                  </a:cubicBezTo>
                  <a:cubicBezTo>
                    <a:pt x="17" y="6"/>
                    <a:pt x="17" y="12"/>
                    <a:pt x="16" y="13"/>
                  </a:cubicBezTo>
                  <a:cubicBezTo>
                    <a:pt x="15" y="14"/>
                    <a:pt x="11" y="19"/>
                    <a:pt x="11" y="21"/>
                  </a:cubicBezTo>
                  <a:cubicBezTo>
                    <a:pt x="11" y="22"/>
                    <a:pt x="11" y="23"/>
                    <a:pt x="10" y="23"/>
                  </a:cubicBezTo>
                  <a:cubicBezTo>
                    <a:pt x="10" y="26"/>
                    <a:pt x="11" y="30"/>
                    <a:pt x="11" y="31"/>
                  </a:cubicBezTo>
                  <a:cubicBezTo>
                    <a:pt x="11" y="33"/>
                    <a:pt x="12" y="45"/>
                    <a:pt x="10" y="47"/>
                  </a:cubicBezTo>
                  <a:cubicBezTo>
                    <a:pt x="7" y="50"/>
                    <a:pt x="6" y="54"/>
                    <a:pt x="6" y="54"/>
                  </a:cubicBezTo>
                  <a:cubicBezTo>
                    <a:pt x="6" y="54"/>
                    <a:pt x="2" y="56"/>
                    <a:pt x="1" y="62"/>
                  </a:cubicBezTo>
                  <a:cubicBezTo>
                    <a:pt x="0" y="67"/>
                    <a:pt x="1" y="71"/>
                    <a:pt x="1" y="75"/>
                  </a:cubicBezTo>
                  <a:cubicBezTo>
                    <a:pt x="1" y="78"/>
                    <a:pt x="3" y="80"/>
                    <a:pt x="5" y="84"/>
                  </a:cubicBezTo>
                  <a:cubicBezTo>
                    <a:pt x="5" y="84"/>
                    <a:pt x="5" y="84"/>
                    <a:pt x="5" y="84"/>
                  </a:cubicBezTo>
                  <a:cubicBezTo>
                    <a:pt x="7" y="87"/>
                    <a:pt x="16" y="87"/>
                    <a:pt x="22" y="88"/>
                  </a:cubicBezTo>
                  <a:cubicBezTo>
                    <a:pt x="27" y="90"/>
                    <a:pt x="32" y="97"/>
                    <a:pt x="32" y="100"/>
                  </a:cubicBezTo>
                  <a:cubicBezTo>
                    <a:pt x="32" y="103"/>
                    <a:pt x="36" y="108"/>
                    <a:pt x="38" y="110"/>
                  </a:cubicBezTo>
                  <a:cubicBezTo>
                    <a:pt x="41" y="111"/>
                    <a:pt x="47" y="107"/>
                    <a:pt x="50" y="107"/>
                  </a:cubicBezTo>
                  <a:cubicBezTo>
                    <a:pt x="53" y="107"/>
                    <a:pt x="63" y="107"/>
                    <a:pt x="65" y="105"/>
                  </a:cubicBezTo>
                  <a:cubicBezTo>
                    <a:pt x="65" y="105"/>
                    <a:pt x="66" y="105"/>
                    <a:pt x="66" y="105"/>
                  </a:cubicBezTo>
                  <a:cubicBezTo>
                    <a:pt x="69" y="99"/>
                    <a:pt x="70" y="93"/>
                    <a:pt x="70" y="93"/>
                  </a:cubicBezTo>
                  <a:cubicBezTo>
                    <a:pt x="70" y="93"/>
                    <a:pt x="81" y="81"/>
                    <a:pt x="83" y="81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23"/>
            <p:cNvSpPr>
              <a:spLocks/>
            </p:cNvSpPr>
            <p:nvPr/>
          </p:nvSpPr>
          <p:spPr bwMode="auto">
            <a:xfrm>
              <a:off x="4378325" y="2984500"/>
              <a:ext cx="65088" cy="133350"/>
            </a:xfrm>
            <a:custGeom>
              <a:avLst/>
              <a:gdLst/>
              <a:ahLst/>
              <a:cxnLst>
                <a:cxn ang="0">
                  <a:pos x="23" y="45"/>
                </a:cxn>
                <a:cxn ang="0">
                  <a:pos x="28" y="37"/>
                </a:cxn>
                <a:cxn ang="0">
                  <a:pos x="32" y="30"/>
                </a:cxn>
                <a:cxn ang="0">
                  <a:pos x="33" y="14"/>
                </a:cxn>
                <a:cxn ang="0">
                  <a:pos x="32" y="6"/>
                </a:cxn>
                <a:cxn ang="0">
                  <a:pos x="28" y="6"/>
                </a:cxn>
                <a:cxn ang="0">
                  <a:pos x="25" y="1"/>
                </a:cxn>
                <a:cxn ang="0">
                  <a:pos x="21" y="6"/>
                </a:cxn>
                <a:cxn ang="0">
                  <a:pos x="18" y="11"/>
                </a:cxn>
                <a:cxn ang="0">
                  <a:pos x="8" y="13"/>
                </a:cxn>
                <a:cxn ang="0">
                  <a:pos x="2" y="17"/>
                </a:cxn>
                <a:cxn ang="0">
                  <a:pos x="0" y="17"/>
                </a:cxn>
                <a:cxn ang="0">
                  <a:pos x="6" y="28"/>
                </a:cxn>
                <a:cxn ang="0">
                  <a:pos x="9" y="36"/>
                </a:cxn>
                <a:cxn ang="0">
                  <a:pos x="10" y="49"/>
                </a:cxn>
                <a:cxn ang="0">
                  <a:pos x="11" y="70"/>
                </a:cxn>
                <a:cxn ang="0">
                  <a:pos x="19" y="69"/>
                </a:cxn>
                <a:cxn ang="0">
                  <a:pos x="27" y="67"/>
                </a:cxn>
                <a:cxn ang="0">
                  <a:pos x="23" y="58"/>
                </a:cxn>
                <a:cxn ang="0">
                  <a:pos x="23" y="45"/>
                </a:cxn>
              </a:cxnLst>
              <a:rect l="0" t="0" r="r" b="b"/>
              <a:pathLst>
                <a:path w="34" h="70">
                  <a:moveTo>
                    <a:pt x="23" y="45"/>
                  </a:moveTo>
                  <a:cubicBezTo>
                    <a:pt x="24" y="39"/>
                    <a:pt x="28" y="37"/>
                    <a:pt x="28" y="37"/>
                  </a:cubicBezTo>
                  <a:cubicBezTo>
                    <a:pt x="28" y="37"/>
                    <a:pt x="29" y="33"/>
                    <a:pt x="32" y="30"/>
                  </a:cubicBezTo>
                  <a:cubicBezTo>
                    <a:pt x="34" y="28"/>
                    <a:pt x="33" y="16"/>
                    <a:pt x="33" y="14"/>
                  </a:cubicBezTo>
                  <a:cubicBezTo>
                    <a:pt x="33" y="13"/>
                    <a:pt x="32" y="9"/>
                    <a:pt x="32" y="6"/>
                  </a:cubicBezTo>
                  <a:cubicBezTo>
                    <a:pt x="31" y="7"/>
                    <a:pt x="30" y="7"/>
                    <a:pt x="28" y="6"/>
                  </a:cubicBezTo>
                  <a:cubicBezTo>
                    <a:pt x="25" y="5"/>
                    <a:pt x="28" y="2"/>
                    <a:pt x="25" y="1"/>
                  </a:cubicBezTo>
                  <a:cubicBezTo>
                    <a:pt x="21" y="0"/>
                    <a:pt x="20" y="4"/>
                    <a:pt x="21" y="6"/>
                  </a:cubicBezTo>
                  <a:cubicBezTo>
                    <a:pt x="21" y="9"/>
                    <a:pt x="19" y="9"/>
                    <a:pt x="18" y="11"/>
                  </a:cubicBezTo>
                  <a:cubicBezTo>
                    <a:pt x="16" y="12"/>
                    <a:pt x="10" y="13"/>
                    <a:pt x="8" y="13"/>
                  </a:cubicBezTo>
                  <a:cubicBezTo>
                    <a:pt x="6" y="13"/>
                    <a:pt x="4" y="16"/>
                    <a:pt x="2" y="17"/>
                  </a:cubicBezTo>
                  <a:cubicBezTo>
                    <a:pt x="2" y="17"/>
                    <a:pt x="1" y="17"/>
                    <a:pt x="0" y="17"/>
                  </a:cubicBezTo>
                  <a:cubicBezTo>
                    <a:pt x="1" y="26"/>
                    <a:pt x="2" y="25"/>
                    <a:pt x="6" y="28"/>
                  </a:cubicBezTo>
                  <a:cubicBezTo>
                    <a:pt x="11" y="30"/>
                    <a:pt x="7" y="34"/>
                    <a:pt x="9" y="36"/>
                  </a:cubicBezTo>
                  <a:cubicBezTo>
                    <a:pt x="11" y="38"/>
                    <a:pt x="10" y="43"/>
                    <a:pt x="10" y="49"/>
                  </a:cubicBezTo>
                  <a:cubicBezTo>
                    <a:pt x="11" y="53"/>
                    <a:pt x="11" y="63"/>
                    <a:pt x="11" y="70"/>
                  </a:cubicBezTo>
                  <a:cubicBezTo>
                    <a:pt x="14" y="70"/>
                    <a:pt x="17" y="69"/>
                    <a:pt x="19" y="69"/>
                  </a:cubicBezTo>
                  <a:cubicBezTo>
                    <a:pt x="22" y="69"/>
                    <a:pt x="25" y="65"/>
                    <a:pt x="27" y="67"/>
                  </a:cubicBezTo>
                  <a:cubicBezTo>
                    <a:pt x="25" y="63"/>
                    <a:pt x="23" y="61"/>
                    <a:pt x="23" y="58"/>
                  </a:cubicBezTo>
                  <a:cubicBezTo>
                    <a:pt x="23" y="54"/>
                    <a:pt x="22" y="50"/>
                    <a:pt x="23" y="45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24"/>
            <p:cNvSpPr>
              <a:spLocks/>
            </p:cNvSpPr>
            <p:nvPr/>
          </p:nvSpPr>
          <p:spPr bwMode="auto">
            <a:xfrm>
              <a:off x="4359275" y="3013075"/>
              <a:ext cx="41275" cy="112713"/>
            </a:xfrm>
            <a:custGeom>
              <a:avLst/>
              <a:gdLst/>
              <a:ahLst/>
              <a:cxnLst>
                <a:cxn ang="0">
                  <a:pos x="19" y="21"/>
                </a:cxn>
                <a:cxn ang="0">
                  <a:pos x="16" y="13"/>
                </a:cxn>
                <a:cxn ang="0">
                  <a:pos x="10" y="2"/>
                </a:cxn>
                <a:cxn ang="0">
                  <a:pos x="2" y="1"/>
                </a:cxn>
                <a:cxn ang="0">
                  <a:pos x="0" y="1"/>
                </a:cxn>
                <a:cxn ang="0">
                  <a:pos x="3" y="8"/>
                </a:cxn>
                <a:cxn ang="0">
                  <a:pos x="5" y="15"/>
                </a:cxn>
                <a:cxn ang="0">
                  <a:pos x="6" y="31"/>
                </a:cxn>
                <a:cxn ang="0">
                  <a:pos x="9" y="46"/>
                </a:cxn>
                <a:cxn ang="0">
                  <a:pos x="13" y="59"/>
                </a:cxn>
                <a:cxn ang="0">
                  <a:pos x="15" y="58"/>
                </a:cxn>
                <a:cxn ang="0">
                  <a:pos x="21" y="55"/>
                </a:cxn>
                <a:cxn ang="0">
                  <a:pos x="20" y="34"/>
                </a:cxn>
                <a:cxn ang="0">
                  <a:pos x="19" y="21"/>
                </a:cxn>
              </a:cxnLst>
              <a:rect l="0" t="0" r="r" b="b"/>
              <a:pathLst>
                <a:path w="21" h="59">
                  <a:moveTo>
                    <a:pt x="19" y="21"/>
                  </a:moveTo>
                  <a:cubicBezTo>
                    <a:pt x="17" y="19"/>
                    <a:pt x="21" y="15"/>
                    <a:pt x="16" y="13"/>
                  </a:cubicBezTo>
                  <a:cubicBezTo>
                    <a:pt x="12" y="10"/>
                    <a:pt x="11" y="11"/>
                    <a:pt x="10" y="2"/>
                  </a:cubicBezTo>
                  <a:cubicBezTo>
                    <a:pt x="8" y="2"/>
                    <a:pt x="4" y="1"/>
                    <a:pt x="2" y="1"/>
                  </a:cubicBezTo>
                  <a:cubicBezTo>
                    <a:pt x="1" y="0"/>
                    <a:pt x="1" y="1"/>
                    <a:pt x="0" y="1"/>
                  </a:cubicBezTo>
                  <a:cubicBezTo>
                    <a:pt x="1" y="4"/>
                    <a:pt x="2" y="7"/>
                    <a:pt x="3" y="8"/>
                  </a:cubicBezTo>
                  <a:cubicBezTo>
                    <a:pt x="4" y="9"/>
                    <a:pt x="6" y="11"/>
                    <a:pt x="5" y="15"/>
                  </a:cubicBezTo>
                  <a:cubicBezTo>
                    <a:pt x="5" y="19"/>
                    <a:pt x="4" y="27"/>
                    <a:pt x="6" y="31"/>
                  </a:cubicBezTo>
                  <a:cubicBezTo>
                    <a:pt x="7" y="34"/>
                    <a:pt x="9" y="40"/>
                    <a:pt x="9" y="46"/>
                  </a:cubicBezTo>
                  <a:cubicBezTo>
                    <a:pt x="9" y="50"/>
                    <a:pt x="11" y="55"/>
                    <a:pt x="13" y="59"/>
                  </a:cubicBezTo>
                  <a:cubicBezTo>
                    <a:pt x="14" y="59"/>
                    <a:pt x="14" y="58"/>
                    <a:pt x="15" y="58"/>
                  </a:cubicBezTo>
                  <a:cubicBezTo>
                    <a:pt x="17" y="56"/>
                    <a:pt x="19" y="55"/>
                    <a:pt x="21" y="55"/>
                  </a:cubicBezTo>
                  <a:cubicBezTo>
                    <a:pt x="21" y="48"/>
                    <a:pt x="21" y="38"/>
                    <a:pt x="20" y="34"/>
                  </a:cubicBezTo>
                  <a:cubicBezTo>
                    <a:pt x="20" y="28"/>
                    <a:pt x="21" y="23"/>
                    <a:pt x="19" y="21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25"/>
            <p:cNvSpPr>
              <a:spLocks/>
            </p:cNvSpPr>
            <p:nvPr/>
          </p:nvSpPr>
          <p:spPr bwMode="auto">
            <a:xfrm>
              <a:off x="4546600" y="2968625"/>
              <a:ext cx="160338" cy="249238"/>
            </a:xfrm>
            <a:custGeom>
              <a:avLst/>
              <a:gdLst/>
              <a:ahLst/>
              <a:cxnLst>
                <a:cxn ang="0">
                  <a:pos x="35" y="124"/>
                </a:cxn>
                <a:cxn ang="0">
                  <a:pos x="65" y="125"/>
                </a:cxn>
                <a:cxn ang="0">
                  <a:pos x="81" y="130"/>
                </a:cxn>
                <a:cxn ang="0">
                  <a:pos x="84" y="120"/>
                </a:cxn>
                <a:cxn ang="0">
                  <a:pos x="82" y="118"/>
                </a:cxn>
                <a:cxn ang="0">
                  <a:pos x="75" y="111"/>
                </a:cxn>
                <a:cxn ang="0">
                  <a:pos x="72" y="107"/>
                </a:cxn>
                <a:cxn ang="0">
                  <a:pos x="71" y="101"/>
                </a:cxn>
                <a:cxn ang="0">
                  <a:pos x="67" y="92"/>
                </a:cxn>
                <a:cxn ang="0">
                  <a:pos x="66" y="82"/>
                </a:cxn>
                <a:cxn ang="0">
                  <a:pos x="71" y="71"/>
                </a:cxn>
                <a:cxn ang="0">
                  <a:pos x="77" y="64"/>
                </a:cxn>
                <a:cxn ang="0">
                  <a:pos x="74" y="56"/>
                </a:cxn>
                <a:cxn ang="0">
                  <a:pos x="64" y="46"/>
                </a:cxn>
                <a:cxn ang="0">
                  <a:pos x="62" y="38"/>
                </a:cxn>
                <a:cxn ang="0">
                  <a:pos x="71" y="37"/>
                </a:cxn>
                <a:cxn ang="0">
                  <a:pos x="76" y="35"/>
                </a:cxn>
                <a:cxn ang="0">
                  <a:pos x="71" y="21"/>
                </a:cxn>
                <a:cxn ang="0">
                  <a:pos x="70" y="11"/>
                </a:cxn>
                <a:cxn ang="0">
                  <a:pos x="63" y="1"/>
                </a:cxn>
                <a:cxn ang="0">
                  <a:pos x="62" y="0"/>
                </a:cxn>
                <a:cxn ang="0">
                  <a:pos x="62" y="7"/>
                </a:cxn>
                <a:cxn ang="0">
                  <a:pos x="66" y="11"/>
                </a:cxn>
                <a:cxn ang="0">
                  <a:pos x="67" y="18"/>
                </a:cxn>
                <a:cxn ang="0">
                  <a:pos x="60" y="22"/>
                </a:cxn>
                <a:cxn ang="0">
                  <a:pos x="54" y="34"/>
                </a:cxn>
                <a:cxn ang="0">
                  <a:pos x="51" y="42"/>
                </a:cxn>
                <a:cxn ang="0">
                  <a:pos x="50" y="48"/>
                </a:cxn>
                <a:cxn ang="0">
                  <a:pos x="44" y="54"/>
                </a:cxn>
                <a:cxn ang="0">
                  <a:pos x="36" y="72"/>
                </a:cxn>
                <a:cxn ang="0">
                  <a:pos x="31" y="77"/>
                </a:cxn>
                <a:cxn ang="0">
                  <a:pos x="23" y="71"/>
                </a:cxn>
                <a:cxn ang="0">
                  <a:pos x="17" y="72"/>
                </a:cxn>
                <a:cxn ang="0">
                  <a:pos x="4" y="84"/>
                </a:cxn>
                <a:cxn ang="0">
                  <a:pos x="0" y="96"/>
                </a:cxn>
                <a:cxn ang="0">
                  <a:pos x="5" y="103"/>
                </a:cxn>
                <a:cxn ang="0">
                  <a:pos x="14" y="104"/>
                </a:cxn>
                <a:cxn ang="0">
                  <a:pos x="17" y="115"/>
                </a:cxn>
                <a:cxn ang="0">
                  <a:pos x="15" y="125"/>
                </a:cxn>
                <a:cxn ang="0">
                  <a:pos x="31" y="125"/>
                </a:cxn>
                <a:cxn ang="0">
                  <a:pos x="35" y="124"/>
                </a:cxn>
              </a:cxnLst>
              <a:rect l="0" t="0" r="r" b="b"/>
              <a:pathLst>
                <a:path w="84" h="130">
                  <a:moveTo>
                    <a:pt x="35" y="124"/>
                  </a:moveTo>
                  <a:cubicBezTo>
                    <a:pt x="35" y="124"/>
                    <a:pt x="62" y="125"/>
                    <a:pt x="65" y="125"/>
                  </a:cubicBezTo>
                  <a:cubicBezTo>
                    <a:pt x="69" y="124"/>
                    <a:pt x="81" y="130"/>
                    <a:pt x="81" y="130"/>
                  </a:cubicBezTo>
                  <a:cubicBezTo>
                    <a:pt x="81" y="130"/>
                    <a:pt x="82" y="124"/>
                    <a:pt x="84" y="120"/>
                  </a:cubicBezTo>
                  <a:cubicBezTo>
                    <a:pt x="83" y="120"/>
                    <a:pt x="82" y="119"/>
                    <a:pt x="82" y="118"/>
                  </a:cubicBezTo>
                  <a:cubicBezTo>
                    <a:pt x="82" y="117"/>
                    <a:pt x="77" y="113"/>
                    <a:pt x="75" y="111"/>
                  </a:cubicBezTo>
                  <a:cubicBezTo>
                    <a:pt x="73" y="109"/>
                    <a:pt x="72" y="107"/>
                    <a:pt x="72" y="107"/>
                  </a:cubicBezTo>
                  <a:cubicBezTo>
                    <a:pt x="72" y="107"/>
                    <a:pt x="73" y="104"/>
                    <a:pt x="71" y="101"/>
                  </a:cubicBezTo>
                  <a:cubicBezTo>
                    <a:pt x="68" y="98"/>
                    <a:pt x="67" y="96"/>
                    <a:pt x="67" y="92"/>
                  </a:cubicBezTo>
                  <a:cubicBezTo>
                    <a:pt x="67" y="88"/>
                    <a:pt x="66" y="85"/>
                    <a:pt x="66" y="82"/>
                  </a:cubicBezTo>
                  <a:cubicBezTo>
                    <a:pt x="66" y="80"/>
                    <a:pt x="70" y="76"/>
                    <a:pt x="71" y="71"/>
                  </a:cubicBezTo>
                  <a:cubicBezTo>
                    <a:pt x="72" y="68"/>
                    <a:pt x="75" y="66"/>
                    <a:pt x="77" y="64"/>
                  </a:cubicBezTo>
                  <a:cubicBezTo>
                    <a:pt x="76" y="62"/>
                    <a:pt x="75" y="59"/>
                    <a:pt x="74" y="56"/>
                  </a:cubicBezTo>
                  <a:cubicBezTo>
                    <a:pt x="72" y="52"/>
                    <a:pt x="69" y="50"/>
                    <a:pt x="64" y="46"/>
                  </a:cubicBezTo>
                  <a:cubicBezTo>
                    <a:pt x="60" y="42"/>
                    <a:pt x="62" y="40"/>
                    <a:pt x="62" y="38"/>
                  </a:cubicBezTo>
                  <a:cubicBezTo>
                    <a:pt x="62" y="37"/>
                    <a:pt x="67" y="37"/>
                    <a:pt x="71" y="37"/>
                  </a:cubicBezTo>
                  <a:cubicBezTo>
                    <a:pt x="75" y="37"/>
                    <a:pt x="78" y="36"/>
                    <a:pt x="76" y="35"/>
                  </a:cubicBezTo>
                  <a:cubicBezTo>
                    <a:pt x="74" y="34"/>
                    <a:pt x="71" y="27"/>
                    <a:pt x="71" y="21"/>
                  </a:cubicBezTo>
                  <a:cubicBezTo>
                    <a:pt x="72" y="16"/>
                    <a:pt x="70" y="14"/>
                    <a:pt x="70" y="11"/>
                  </a:cubicBezTo>
                  <a:cubicBezTo>
                    <a:pt x="70" y="8"/>
                    <a:pt x="66" y="1"/>
                    <a:pt x="63" y="1"/>
                  </a:cubicBezTo>
                  <a:cubicBezTo>
                    <a:pt x="63" y="1"/>
                    <a:pt x="63" y="0"/>
                    <a:pt x="62" y="0"/>
                  </a:cubicBezTo>
                  <a:cubicBezTo>
                    <a:pt x="62" y="3"/>
                    <a:pt x="62" y="6"/>
                    <a:pt x="62" y="7"/>
                  </a:cubicBezTo>
                  <a:cubicBezTo>
                    <a:pt x="62" y="8"/>
                    <a:pt x="64" y="11"/>
                    <a:pt x="66" y="11"/>
                  </a:cubicBezTo>
                  <a:cubicBezTo>
                    <a:pt x="68" y="12"/>
                    <a:pt x="67" y="15"/>
                    <a:pt x="67" y="18"/>
                  </a:cubicBezTo>
                  <a:cubicBezTo>
                    <a:pt x="67" y="21"/>
                    <a:pt x="61" y="21"/>
                    <a:pt x="60" y="22"/>
                  </a:cubicBezTo>
                  <a:cubicBezTo>
                    <a:pt x="59" y="23"/>
                    <a:pt x="53" y="33"/>
                    <a:pt x="54" y="34"/>
                  </a:cubicBezTo>
                  <a:cubicBezTo>
                    <a:pt x="54" y="36"/>
                    <a:pt x="53" y="41"/>
                    <a:pt x="51" y="42"/>
                  </a:cubicBezTo>
                  <a:cubicBezTo>
                    <a:pt x="49" y="42"/>
                    <a:pt x="50" y="46"/>
                    <a:pt x="50" y="48"/>
                  </a:cubicBezTo>
                  <a:cubicBezTo>
                    <a:pt x="50" y="49"/>
                    <a:pt x="44" y="52"/>
                    <a:pt x="44" y="54"/>
                  </a:cubicBezTo>
                  <a:cubicBezTo>
                    <a:pt x="44" y="57"/>
                    <a:pt x="38" y="68"/>
                    <a:pt x="36" y="72"/>
                  </a:cubicBezTo>
                  <a:cubicBezTo>
                    <a:pt x="34" y="75"/>
                    <a:pt x="32" y="80"/>
                    <a:pt x="31" y="77"/>
                  </a:cubicBezTo>
                  <a:cubicBezTo>
                    <a:pt x="31" y="73"/>
                    <a:pt x="26" y="69"/>
                    <a:pt x="23" y="71"/>
                  </a:cubicBezTo>
                  <a:cubicBezTo>
                    <a:pt x="21" y="73"/>
                    <a:pt x="18" y="72"/>
                    <a:pt x="17" y="72"/>
                  </a:cubicBezTo>
                  <a:cubicBezTo>
                    <a:pt x="15" y="72"/>
                    <a:pt x="4" y="84"/>
                    <a:pt x="4" y="84"/>
                  </a:cubicBezTo>
                  <a:cubicBezTo>
                    <a:pt x="4" y="84"/>
                    <a:pt x="3" y="90"/>
                    <a:pt x="0" y="96"/>
                  </a:cubicBezTo>
                  <a:cubicBezTo>
                    <a:pt x="2" y="97"/>
                    <a:pt x="4" y="100"/>
                    <a:pt x="5" y="103"/>
                  </a:cubicBezTo>
                  <a:cubicBezTo>
                    <a:pt x="8" y="106"/>
                    <a:pt x="12" y="103"/>
                    <a:pt x="14" y="104"/>
                  </a:cubicBezTo>
                  <a:cubicBezTo>
                    <a:pt x="16" y="105"/>
                    <a:pt x="18" y="113"/>
                    <a:pt x="17" y="115"/>
                  </a:cubicBezTo>
                  <a:cubicBezTo>
                    <a:pt x="16" y="117"/>
                    <a:pt x="14" y="123"/>
                    <a:pt x="15" y="125"/>
                  </a:cubicBezTo>
                  <a:cubicBezTo>
                    <a:pt x="31" y="125"/>
                    <a:pt x="31" y="125"/>
                    <a:pt x="31" y="125"/>
                  </a:cubicBezTo>
                  <a:lnTo>
                    <a:pt x="35" y="124"/>
                  </a:ln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26"/>
            <p:cNvSpPr>
              <a:spLocks/>
            </p:cNvSpPr>
            <p:nvPr/>
          </p:nvSpPr>
          <p:spPr bwMode="auto">
            <a:xfrm>
              <a:off x="4176713" y="3022600"/>
              <a:ext cx="131763" cy="134938"/>
            </a:xfrm>
            <a:custGeom>
              <a:avLst/>
              <a:gdLst/>
              <a:ahLst/>
              <a:cxnLst>
                <a:cxn ang="0">
                  <a:pos x="66" y="60"/>
                </a:cxn>
                <a:cxn ang="0">
                  <a:pos x="61" y="47"/>
                </a:cxn>
                <a:cxn ang="0">
                  <a:pos x="65" y="36"/>
                </a:cxn>
                <a:cxn ang="0">
                  <a:pos x="69" y="29"/>
                </a:cxn>
                <a:cxn ang="0">
                  <a:pos x="65" y="11"/>
                </a:cxn>
                <a:cxn ang="0">
                  <a:pos x="63" y="10"/>
                </a:cxn>
                <a:cxn ang="0">
                  <a:pos x="50" y="12"/>
                </a:cxn>
                <a:cxn ang="0">
                  <a:pos x="40" y="7"/>
                </a:cxn>
                <a:cxn ang="0">
                  <a:pos x="31" y="4"/>
                </a:cxn>
                <a:cxn ang="0">
                  <a:pos x="27" y="3"/>
                </a:cxn>
                <a:cxn ang="0">
                  <a:pos x="22" y="4"/>
                </a:cxn>
                <a:cxn ang="0">
                  <a:pos x="15" y="7"/>
                </a:cxn>
                <a:cxn ang="0">
                  <a:pos x="10" y="5"/>
                </a:cxn>
                <a:cxn ang="0">
                  <a:pos x="6" y="6"/>
                </a:cxn>
                <a:cxn ang="0">
                  <a:pos x="6" y="15"/>
                </a:cxn>
                <a:cxn ang="0">
                  <a:pos x="8" y="20"/>
                </a:cxn>
                <a:cxn ang="0">
                  <a:pos x="10" y="27"/>
                </a:cxn>
                <a:cxn ang="0">
                  <a:pos x="5" y="28"/>
                </a:cxn>
                <a:cxn ang="0">
                  <a:pos x="6" y="35"/>
                </a:cxn>
                <a:cxn ang="0">
                  <a:pos x="2" y="41"/>
                </a:cxn>
                <a:cxn ang="0">
                  <a:pos x="1" y="49"/>
                </a:cxn>
                <a:cxn ang="0">
                  <a:pos x="5" y="52"/>
                </a:cxn>
                <a:cxn ang="0">
                  <a:pos x="14" y="61"/>
                </a:cxn>
                <a:cxn ang="0">
                  <a:pos x="10" y="71"/>
                </a:cxn>
                <a:cxn ang="0">
                  <a:pos x="44" y="64"/>
                </a:cxn>
                <a:cxn ang="0">
                  <a:pos x="65" y="65"/>
                </a:cxn>
                <a:cxn ang="0">
                  <a:pos x="66" y="60"/>
                </a:cxn>
              </a:cxnLst>
              <a:rect l="0" t="0" r="r" b="b"/>
              <a:pathLst>
                <a:path w="69" h="71">
                  <a:moveTo>
                    <a:pt x="66" y="60"/>
                  </a:moveTo>
                  <a:cubicBezTo>
                    <a:pt x="64" y="58"/>
                    <a:pt x="61" y="49"/>
                    <a:pt x="61" y="47"/>
                  </a:cubicBezTo>
                  <a:cubicBezTo>
                    <a:pt x="61" y="45"/>
                    <a:pt x="65" y="39"/>
                    <a:pt x="65" y="36"/>
                  </a:cubicBezTo>
                  <a:cubicBezTo>
                    <a:pt x="65" y="33"/>
                    <a:pt x="69" y="31"/>
                    <a:pt x="69" y="29"/>
                  </a:cubicBezTo>
                  <a:cubicBezTo>
                    <a:pt x="69" y="27"/>
                    <a:pt x="68" y="17"/>
                    <a:pt x="65" y="11"/>
                  </a:cubicBezTo>
                  <a:cubicBezTo>
                    <a:pt x="65" y="11"/>
                    <a:pt x="64" y="11"/>
                    <a:pt x="63" y="10"/>
                  </a:cubicBezTo>
                  <a:cubicBezTo>
                    <a:pt x="61" y="8"/>
                    <a:pt x="53" y="9"/>
                    <a:pt x="50" y="12"/>
                  </a:cubicBezTo>
                  <a:cubicBezTo>
                    <a:pt x="47" y="15"/>
                    <a:pt x="41" y="9"/>
                    <a:pt x="40" y="7"/>
                  </a:cubicBezTo>
                  <a:cubicBezTo>
                    <a:pt x="39" y="6"/>
                    <a:pt x="35" y="2"/>
                    <a:pt x="31" y="4"/>
                  </a:cubicBezTo>
                  <a:cubicBezTo>
                    <a:pt x="28" y="7"/>
                    <a:pt x="27" y="6"/>
                    <a:pt x="27" y="3"/>
                  </a:cubicBezTo>
                  <a:cubicBezTo>
                    <a:pt x="28" y="0"/>
                    <a:pt x="22" y="1"/>
                    <a:pt x="22" y="4"/>
                  </a:cubicBezTo>
                  <a:cubicBezTo>
                    <a:pt x="21" y="6"/>
                    <a:pt x="17" y="9"/>
                    <a:pt x="15" y="7"/>
                  </a:cubicBezTo>
                  <a:cubicBezTo>
                    <a:pt x="14" y="5"/>
                    <a:pt x="11" y="2"/>
                    <a:pt x="10" y="5"/>
                  </a:cubicBezTo>
                  <a:cubicBezTo>
                    <a:pt x="9" y="7"/>
                    <a:pt x="7" y="7"/>
                    <a:pt x="6" y="6"/>
                  </a:cubicBezTo>
                  <a:cubicBezTo>
                    <a:pt x="5" y="9"/>
                    <a:pt x="4" y="14"/>
                    <a:pt x="6" y="15"/>
                  </a:cubicBezTo>
                  <a:cubicBezTo>
                    <a:pt x="8" y="16"/>
                    <a:pt x="8" y="19"/>
                    <a:pt x="8" y="20"/>
                  </a:cubicBezTo>
                  <a:cubicBezTo>
                    <a:pt x="7" y="22"/>
                    <a:pt x="12" y="25"/>
                    <a:pt x="10" y="27"/>
                  </a:cubicBezTo>
                  <a:cubicBezTo>
                    <a:pt x="8" y="29"/>
                    <a:pt x="6" y="25"/>
                    <a:pt x="5" y="28"/>
                  </a:cubicBezTo>
                  <a:cubicBezTo>
                    <a:pt x="3" y="30"/>
                    <a:pt x="7" y="33"/>
                    <a:pt x="6" y="35"/>
                  </a:cubicBezTo>
                  <a:cubicBezTo>
                    <a:pt x="4" y="37"/>
                    <a:pt x="2" y="37"/>
                    <a:pt x="2" y="41"/>
                  </a:cubicBezTo>
                  <a:cubicBezTo>
                    <a:pt x="3" y="45"/>
                    <a:pt x="3" y="48"/>
                    <a:pt x="1" y="49"/>
                  </a:cubicBezTo>
                  <a:cubicBezTo>
                    <a:pt x="0" y="50"/>
                    <a:pt x="1" y="50"/>
                    <a:pt x="5" y="52"/>
                  </a:cubicBezTo>
                  <a:cubicBezTo>
                    <a:pt x="8" y="55"/>
                    <a:pt x="14" y="57"/>
                    <a:pt x="14" y="61"/>
                  </a:cubicBezTo>
                  <a:cubicBezTo>
                    <a:pt x="13" y="64"/>
                    <a:pt x="12" y="65"/>
                    <a:pt x="10" y="71"/>
                  </a:cubicBezTo>
                  <a:cubicBezTo>
                    <a:pt x="17" y="71"/>
                    <a:pt x="29" y="66"/>
                    <a:pt x="44" y="64"/>
                  </a:cubicBezTo>
                  <a:cubicBezTo>
                    <a:pt x="52" y="62"/>
                    <a:pt x="60" y="64"/>
                    <a:pt x="65" y="65"/>
                  </a:cubicBezTo>
                  <a:cubicBezTo>
                    <a:pt x="66" y="63"/>
                    <a:pt x="66" y="61"/>
                    <a:pt x="66" y="60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27"/>
            <p:cNvSpPr>
              <a:spLocks/>
            </p:cNvSpPr>
            <p:nvPr/>
          </p:nvSpPr>
          <p:spPr bwMode="auto">
            <a:xfrm>
              <a:off x="4292600" y="3014663"/>
              <a:ext cx="92075" cy="139700"/>
            </a:xfrm>
            <a:custGeom>
              <a:avLst/>
              <a:gdLst/>
              <a:ahLst/>
              <a:cxnLst>
                <a:cxn ang="0">
                  <a:pos x="41" y="30"/>
                </a:cxn>
                <a:cxn ang="0">
                  <a:pos x="40" y="14"/>
                </a:cxn>
                <a:cxn ang="0">
                  <a:pos x="38" y="7"/>
                </a:cxn>
                <a:cxn ang="0">
                  <a:pos x="35" y="0"/>
                </a:cxn>
                <a:cxn ang="0">
                  <a:pos x="32" y="3"/>
                </a:cxn>
                <a:cxn ang="0">
                  <a:pos x="4" y="2"/>
                </a:cxn>
                <a:cxn ang="0">
                  <a:pos x="6" y="13"/>
                </a:cxn>
                <a:cxn ang="0">
                  <a:pos x="4" y="15"/>
                </a:cxn>
                <a:cxn ang="0">
                  <a:pos x="8" y="33"/>
                </a:cxn>
                <a:cxn ang="0">
                  <a:pos x="4" y="40"/>
                </a:cxn>
                <a:cxn ang="0">
                  <a:pos x="0" y="51"/>
                </a:cxn>
                <a:cxn ang="0">
                  <a:pos x="5" y="64"/>
                </a:cxn>
                <a:cxn ang="0">
                  <a:pos x="4" y="69"/>
                </a:cxn>
                <a:cxn ang="0">
                  <a:pos x="13" y="72"/>
                </a:cxn>
                <a:cxn ang="0">
                  <a:pos x="35" y="64"/>
                </a:cxn>
                <a:cxn ang="0">
                  <a:pos x="48" y="58"/>
                </a:cxn>
                <a:cxn ang="0">
                  <a:pos x="44" y="45"/>
                </a:cxn>
                <a:cxn ang="0">
                  <a:pos x="41" y="30"/>
                </a:cxn>
              </a:cxnLst>
              <a:rect l="0" t="0" r="r" b="b"/>
              <a:pathLst>
                <a:path w="48" h="73">
                  <a:moveTo>
                    <a:pt x="41" y="30"/>
                  </a:moveTo>
                  <a:cubicBezTo>
                    <a:pt x="39" y="26"/>
                    <a:pt x="40" y="18"/>
                    <a:pt x="40" y="14"/>
                  </a:cubicBezTo>
                  <a:cubicBezTo>
                    <a:pt x="41" y="10"/>
                    <a:pt x="39" y="8"/>
                    <a:pt x="38" y="7"/>
                  </a:cubicBezTo>
                  <a:cubicBezTo>
                    <a:pt x="37" y="6"/>
                    <a:pt x="36" y="3"/>
                    <a:pt x="35" y="0"/>
                  </a:cubicBezTo>
                  <a:cubicBezTo>
                    <a:pt x="33" y="1"/>
                    <a:pt x="33" y="4"/>
                    <a:pt x="32" y="3"/>
                  </a:cubicBezTo>
                  <a:cubicBezTo>
                    <a:pt x="31" y="1"/>
                    <a:pt x="5" y="0"/>
                    <a:pt x="4" y="2"/>
                  </a:cubicBezTo>
                  <a:cubicBezTo>
                    <a:pt x="3" y="4"/>
                    <a:pt x="6" y="11"/>
                    <a:pt x="6" y="13"/>
                  </a:cubicBezTo>
                  <a:cubicBezTo>
                    <a:pt x="6" y="14"/>
                    <a:pt x="5" y="15"/>
                    <a:pt x="4" y="15"/>
                  </a:cubicBezTo>
                  <a:cubicBezTo>
                    <a:pt x="7" y="21"/>
                    <a:pt x="8" y="31"/>
                    <a:pt x="8" y="33"/>
                  </a:cubicBezTo>
                  <a:cubicBezTo>
                    <a:pt x="8" y="35"/>
                    <a:pt x="4" y="37"/>
                    <a:pt x="4" y="40"/>
                  </a:cubicBezTo>
                  <a:cubicBezTo>
                    <a:pt x="4" y="43"/>
                    <a:pt x="0" y="49"/>
                    <a:pt x="0" y="51"/>
                  </a:cubicBezTo>
                  <a:cubicBezTo>
                    <a:pt x="0" y="53"/>
                    <a:pt x="3" y="62"/>
                    <a:pt x="5" y="64"/>
                  </a:cubicBezTo>
                  <a:cubicBezTo>
                    <a:pt x="5" y="65"/>
                    <a:pt x="5" y="67"/>
                    <a:pt x="4" y="69"/>
                  </a:cubicBezTo>
                  <a:cubicBezTo>
                    <a:pt x="9" y="71"/>
                    <a:pt x="12" y="72"/>
                    <a:pt x="13" y="72"/>
                  </a:cubicBezTo>
                  <a:cubicBezTo>
                    <a:pt x="15" y="73"/>
                    <a:pt x="29" y="66"/>
                    <a:pt x="35" y="64"/>
                  </a:cubicBezTo>
                  <a:cubicBezTo>
                    <a:pt x="39" y="61"/>
                    <a:pt x="44" y="60"/>
                    <a:pt x="48" y="58"/>
                  </a:cubicBezTo>
                  <a:cubicBezTo>
                    <a:pt x="46" y="54"/>
                    <a:pt x="44" y="49"/>
                    <a:pt x="44" y="45"/>
                  </a:cubicBezTo>
                  <a:cubicBezTo>
                    <a:pt x="44" y="39"/>
                    <a:pt x="42" y="33"/>
                    <a:pt x="41" y="30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28"/>
            <p:cNvSpPr>
              <a:spLocks/>
            </p:cNvSpPr>
            <p:nvPr/>
          </p:nvSpPr>
          <p:spPr bwMode="auto">
            <a:xfrm>
              <a:off x="4033838" y="2981325"/>
              <a:ext cx="165100" cy="122238"/>
            </a:xfrm>
            <a:custGeom>
              <a:avLst/>
              <a:gdLst/>
              <a:ahLst/>
              <a:cxnLst>
                <a:cxn ang="0">
                  <a:pos x="29" y="34"/>
                </a:cxn>
                <a:cxn ang="0">
                  <a:pos x="34" y="33"/>
                </a:cxn>
                <a:cxn ang="0">
                  <a:pos x="42" y="31"/>
                </a:cxn>
                <a:cxn ang="0">
                  <a:pos x="51" y="42"/>
                </a:cxn>
                <a:cxn ang="0">
                  <a:pos x="53" y="49"/>
                </a:cxn>
                <a:cxn ang="0">
                  <a:pos x="53" y="50"/>
                </a:cxn>
                <a:cxn ang="0">
                  <a:pos x="61" y="48"/>
                </a:cxn>
                <a:cxn ang="0">
                  <a:pos x="65" y="58"/>
                </a:cxn>
                <a:cxn ang="0">
                  <a:pos x="70" y="62"/>
                </a:cxn>
                <a:cxn ang="0">
                  <a:pos x="74" y="58"/>
                </a:cxn>
                <a:cxn ang="0">
                  <a:pos x="77" y="60"/>
                </a:cxn>
                <a:cxn ang="0">
                  <a:pos x="80" y="57"/>
                </a:cxn>
                <a:cxn ang="0">
                  <a:pos x="79" y="50"/>
                </a:cxn>
                <a:cxn ang="0">
                  <a:pos x="84" y="49"/>
                </a:cxn>
                <a:cxn ang="0">
                  <a:pos x="82" y="42"/>
                </a:cxn>
                <a:cxn ang="0">
                  <a:pos x="80" y="37"/>
                </a:cxn>
                <a:cxn ang="0">
                  <a:pos x="80" y="28"/>
                </a:cxn>
                <a:cxn ang="0">
                  <a:pos x="78" y="26"/>
                </a:cxn>
                <a:cxn ang="0">
                  <a:pos x="76" y="20"/>
                </a:cxn>
                <a:cxn ang="0">
                  <a:pos x="76" y="16"/>
                </a:cxn>
                <a:cxn ang="0">
                  <a:pos x="72" y="11"/>
                </a:cxn>
                <a:cxn ang="0">
                  <a:pos x="67" y="2"/>
                </a:cxn>
                <a:cxn ang="0">
                  <a:pos x="59" y="8"/>
                </a:cxn>
                <a:cxn ang="0">
                  <a:pos x="52" y="7"/>
                </a:cxn>
                <a:cxn ang="0">
                  <a:pos x="45" y="8"/>
                </a:cxn>
                <a:cxn ang="0">
                  <a:pos x="42" y="5"/>
                </a:cxn>
                <a:cxn ang="0">
                  <a:pos x="42" y="3"/>
                </a:cxn>
                <a:cxn ang="0">
                  <a:pos x="41" y="4"/>
                </a:cxn>
                <a:cxn ang="0">
                  <a:pos x="24" y="3"/>
                </a:cxn>
                <a:cxn ang="0">
                  <a:pos x="16" y="0"/>
                </a:cxn>
                <a:cxn ang="0">
                  <a:pos x="14" y="5"/>
                </a:cxn>
                <a:cxn ang="0">
                  <a:pos x="15" y="10"/>
                </a:cxn>
                <a:cxn ang="0">
                  <a:pos x="11" y="12"/>
                </a:cxn>
                <a:cxn ang="0">
                  <a:pos x="1" y="17"/>
                </a:cxn>
                <a:cxn ang="0">
                  <a:pos x="0" y="18"/>
                </a:cxn>
                <a:cxn ang="0">
                  <a:pos x="8" y="28"/>
                </a:cxn>
                <a:cxn ang="0">
                  <a:pos x="21" y="42"/>
                </a:cxn>
                <a:cxn ang="0">
                  <a:pos x="29" y="34"/>
                </a:cxn>
              </a:cxnLst>
              <a:rect l="0" t="0" r="r" b="b"/>
              <a:pathLst>
                <a:path w="86" h="64">
                  <a:moveTo>
                    <a:pt x="29" y="34"/>
                  </a:moveTo>
                  <a:cubicBezTo>
                    <a:pt x="29" y="31"/>
                    <a:pt x="31" y="32"/>
                    <a:pt x="34" y="33"/>
                  </a:cubicBezTo>
                  <a:cubicBezTo>
                    <a:pt x="37" y="33"/>
                    <a:pt x="40" y="31"/>
                    <a:pt x="42" y="31"/>
                  </a:cubicBezTo>
                  <a:cubicBezTo>
                    <a:pt x="45" y="31"/>
                    <a:pt x="51" y="40"/>
                    <a:pt x="51" y="42"/>
                  </a:cubicBezTo>
                  <a:cubicBezTo>
                    <a:pt x="51" y="45"/>
                    <a:pt x="52" y="47"/>
                    <a:pt x="53" y="49"/>
                  </a:cubicBezTo>
                  <a:cubicBezTo>
                    <a:pt x="53" y="49"/>
                    <a:pt x="53" y="49"/>
                    <a:pt x="53" y="50"/>
                  </a:cubicBezTo>
                  <a:cubicBezTo>
                    <a:pt x="57" y="49"/>
                    <a:pt x="61" y="48"/>
                    <a:pt x="61" y="48"/>
                  </a:cubicBezTo>
                  <a:cubicBezTo>
                    <a:pt x="63" y="48"/>
                    <a:pt x="65" y="54"/>
                    <a:pt x="65" y="58"/>
                  </a:cubicBezTo>
                  <a:cubicBezTo>
                    <a:pt x="64" y="61"/>
                    <a:pt x="68" y="64"/>
                    <a:pt x="70" y="62"/>
                  </a:cubicBezTo>
                  <a:cubicBezTo>
                    <a:pt x="72" y="59"/>
                    <a:pt x="74" y="56"/>
                    <a:pt x="74" y="58"/>
                  </a:cubicBezTo>
                  <a:cubicBezTo>
                    <a:pt x="75" y="59"/>
                    <a:pt x="75" y="59"/>
                    <a:pt x="77" y="60"/>
                  </a:cubicBezTo>
                  <a:cubicBezTo>
                    <a:pt x="77" y="58"/>
                    <a:pt x="79" y="58"/>
                    <a:pt x="80" y="57"/>
                  </a:cubicBezTo>
                  <a:cubicBezTo>
                    <a:pt x="81" y="55"/>
                    <a:pt x="77" y="52"/>
                    <a:pt x="79" y="50"/>
                  </a:cubicBezTo>
                  <a:cubicBezTo>
                    <a:pt x="80" y="47"/>
                    <a:pt x="82" y="51"/>
                    <a:pt x="84" y="49"/>
                  </a:cubicBezTo>
                  <a:cubicBezTo>
                    <a:pt x="86" y="47"/>
                    <a:pt x="81" y="44"/>
                    <a:pt x="82" y="42"/>
                  </a:cubicBezTo>
                  <a:cubicBezTo>
                    <a:pt x="82" y="41"/>
                    <a:pt x="82" y="38"/>
                    <a:pt x="80" y="37"/>
                  </a:cubicBezTo>
                  <a:cubicBezTo>
                    <a:pt x="78" y="36"/>
                    <a:pt x="79" y="31"/>
                    <a:pt x="80" y="28"/>
                  </a:cubicBezTo>
                  <a:cubicBezTo>
                    <a:pt x="79" y="27"/>
                    <a:pt x="79" y="27"/>
                    <a:pt x="78" y="26"/>
                  </a:cubicBezTo>
                  <a:cubicBezTo>
                    <a:pt x="77" y="24"/>
                    <a:pt x="78" y="20"/>
                    <a:pt x="76" y="20"/>
                  </a:cubicBezTo>
                  <a:cubicBezTo>
                    <a:pt x="73" y="20"/>
                    <a:pt x="74" y="17"/>
                    <a:pt x="76" y="16"/>
                  </a:cubicBezTo>
                  <a:cubicBezTo>
                    <a:pt x="78" y="15"/>
                    <a:pt x="72" y="13"/>
                    <a:pt x="72" y="11"/>
                  </a:cubicBezTo>
                  <a:cubicBezTo>
                    <a:pt x="72" y="8"/>
                    <a:pt x="69" y="3"/>
                    <a:pt x="67" y="2"/>
                  </a:cubicBezTo>
                  <a:cubicBezTo>
                    <a:pt x="66" y="2"/>
                    <a:pt x="61" y="8"/>
                    <a:pt x="59" y="8"/>
                  </a:cubicBezTo>
                  <a:cubicBezTo>
                    <a:pt x="57" y="8"/>
                    <a:pt x="53" y="4"/>
                    <a:pt x="52" y="7"/>
                  </a:cubicBezTo>
                  <a:cubicBezTo>
                    <a:pt x="50" y="11"/>
                    <a:pt x="47" y="6"/>
                    <a:pt x="45" y="8"/>
                  </a:cubicBezTo>
                  <a:cubicBezTo>
                    <a:pt x="43" y="11"/>
                    <a:pt x="42" y="5"/>
                    <a:pt x="42" y="5"/>
                  </a:cubicBezTo>
                  <a:cubicBezTo>
                    <a:pt x="42" y="5"/>
                    <a:pt x="42" y="4"/>
                    <a:pt x="42" y="3"/>
                  </a:cubicBezTo>
                  <a:cubicBezTo>
                    <a:pt x="42" y="3"/>
                    <a:pt x="41" y="4"/>
                    <a:pt x="41" y="4"/>
                  </a:cubicBezTo>
                  <a:cubicBezTo>
                    <a:pt x="35" y="6"/>
                    <a:pt x="25" y="5"/>
                    <a:pt x="24" y="3"/>
                  </a:cubicBezTo>
                  <a:cubicBezTo>
                    <a:pt x="24" y="1"/>
                    <a:pt x="16" y="0"/>
                    <a:pt x="16" y="0"/>
                  </a:cubicBezTo>
                  <a:cubicBezTo>
                    <a:pt x="16" y="0"/>
                    <a:pt x="17" y="4"/>
                    <a:pt x="14" y="5"/>
                  </a:cubicBezTo>
                  <a:cubicBezTo>
                    <a:pt x="11" y="6"/>
                    <a:pt x="15" y="9"/>
                    <a:pt x="15" y="10"/>
                  </a:cubicBezTo>
                  <a:cubicBezTo>
                    <a:pt x="15" y="11"/>
                    <a:pt x="12" y="13"/>
                    <a:pt x="11" y="12"/>
                  </a:cubicBezTo>
                  <a:cubicBezTo>
                    <a:pt x="9" y="11"/>
                    <a:pt x="4" y="16"/>
                    <a:pt x="1" y="17"/>
                  </a:cubicBezTo>
                  <a:cubicBezTo>
                    <a:pt x="1" y="17"/>
                    <a:pt x="1" y="18"/>
                    <a:pt x="0" y="18"/>
                  </a:cubicBezTo>
                  <a:cubicBezTo>
                    <a:pt x="4" y="22"/>
                    <a:pt x="4" y="25"/>
                    <a:pt x="8" y="28"/>
                  </a:cubicBezTo>
                  <a:cubicBezTo>
                    <a:pt x="12" y="31"/>
                    <a:pt x="18" y="36"/>
                    <a:pt x="21" y="42"/>
                  </a:cubicBezTo>
                  <a:cubicBezTo>
                    <a:pt x="24" y="39"/>
                    <a:pt x="28" y="36"/>
                    <a:pt x="29" y="34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29"/>
            <p:cNvSpPr>
              <a:spLocks/>
            </p:cNvSpPr>
            <p:nvPr/>
          </p:nvSpPr>
          <p:spPr bwMode="auto">
            <a:xfrm>
              <a:off x="4113213" y="3071813"/>
              <a:ext cx="88900" cy="85725"/>
            </a:xfrm>
            <a:custGeom>
              <a:avLst/>
              <a:gdLst/>
              <a:ahLst/>
              <a:cxnLst>
                <a:cxn ang="0">
                  <a:pos x="38" y="26"/>
                </a:cxn>
                <a:cxn ang="0">
                  <a:pos x="34" y="23"/>
                </a:cxn>
                <a:cxn ang="0">
                  <a:pos x="35" y="15"/>
                </a:cxn>
                <a:cxn ang="0">
                  <a:pos x="36" y="12"/>
                </a:cxn>
                <a:cxn ang="0">
                  <a:pos x="33" y="10"/>
                </a:cxn>
                <a:cxn ang="0">
                  <a:pos x="29" y="14"/>
                </a:cxn>
                <a:cxn ang="0">
                  <a:pos x="24" y="10"/>
                </a:cxn>
                <a:cxn ang="0">
                  <a:pos x="20" y="0"/>
                </a:cxn>
                <a:cxn ang="0">
                  <a:pos x="12" y="2"/>
                </a:cxn>
                <a:cxn ang="0">
                  <a:pos x="11" y="7"/>
                </a:cxn>
                <a:cxn ang="0">
                  <a:pos x="2" y="15"/>
                </a:cxn>
                <a:cxn ang="0">
                  <a:pos x="0" y="19"/>
                </a:cxn>
                <a:cxn ang="0">
                  <a:pos x="14" y="28"/>
                </a:cxn>
                <a:cxn ang="0">
                  <a:pos x="41" y="45"/>
                </a:cxn>
                <a:cxn ang="0">
                  <a:pos x="43" y="45"/>
                </a:cxn>
                <a:cxn ang="0">
                  <a:pos x="47" y="35"/>
                </a:cxn>
                <a:cxn ang="0">
                  <a:pos x="38" y="26"/>
                </a:cxn>
              </a:cxnLst>
              <a:rect l="0" t="0" r="r" b="b"/>
              <a:pathLst>
                <a:path w="47" h="45">
                  <a:moveTo>
                    <a:pt x="38" y="26"/>
                  </a:moveTo>
                  <a:cubicBezTo>
                    <a:pt x="34" y="24"/>
                    <a:pt x="33" y="24"/>
                    <a:pt x="34" y="23"/>
                  </a:cubicBezTo>
                  <a:cubicBezTo>
                    <a:pt x="36" y="22"/>
                    <a:pt x="36" y="19"/>
                    <a:pt x="35" y="15"/>
                  </a:cubicBezTo>
                  <a:cubicBezTo>
                    <a:pt x="35" y="13"/>
                    <a:pt x="35" y="13"/>
                    <a:pt x="36" y="12"/>
                  </a:cubicBezTo>
                  <a:cubicBezTo>
                    <a:pt x="34" y="11"/>
                    <a:pt x="34" y="11"/>
                    <a:pt x="33" y="10"/>
                  </a:cubicBezTo>
                  <a:cubicBezTo>
                    <a:pt x="33" y="8"/>
                    <a:pt x="31" y="11"/>
                    <a:pt x="29" y="14"/>
                  </a:cubicBezTo>
                  <a:cubicBezTo>
                    <a:pt x="27" y="16"/>
                    <a:pt x="23" y="13"/>
                    <a:pt x="24" y="10"/>
                  </a:cubicBezTo>
                  <a:cubicBezTo>
                    <a:pt x="24" y="6"/>
                    <a:pt x="22" y="0"/>
                    <a:pt x="20" y="0"/>
                  </a:cubicBezTo>
                  <a:cubicBezTo>
                    <a:pt x="20" y="0"/>
                    <a:pt x="16" y="1"/>
                    <a:pt x="12" y="2"/>
                  </a:cubicBezTo>
                  <a:cubicBezTo>
                    <a:pt x="13" y="3"/>
                    <a:pt x="12" y="5"/>
                    <a:pt x="11" y="7"/>
                  </a:cubicBezTo>
                  <a:cubicBezTo>
                    <a:pt x="11" y="10"/>
                    <a:pt x="5" y="13"/>
                    <a:pt x="2" y="15"/>
                  </a:cubicBezTo>
                  <a:cubicBezTo>
                    <a:pt x="1" y="15"/>
                    <a:pt x="0" y="17"/>
                    <a:pt x="0" y="19"/>
                  </a:cubicBezTo>
                  <a:cubicBezTo>
                    <a:pt x="4" y="22"/>
                    <a:pt x="10" y="25"/>
                    <a:pt x="14" y="28"/>
                  </a:cubicBezTo>
                  <a:cubicBezTo>
                    <a:pt x="22" y="35"/>
                    <a:pt x="35" y="43"/>
                    <a:pt x="41" y="45"/>
                  </a:cubicBezTo>
                  <a:cubicBezTo>
                    <a:pt x="41" y="45"/>
                    <a:pt x="42" y="45"/>
                    <a:pt x="43" y="45"/>
                  </a:cubicBezTo>
                  <a:cubicBezTo>
                    <a:pt x="45" y="39"/>
                    <a:pt x="46" y="38"/>
                    <a:pt x="47" y="35"/>
                  </a:cubicBezTo>
                  <a:cubicBezTo>
                    <a:pt x="47" y="31"/>
                    <a:pt x="41" y="29"/>
                    <a:pt x="38" y="26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30"/>
            <p:cNvSpPr>
              <a:spLocks/>
            </p:cNvSpPr>
            <p:nvPr/>
          </p:nvSpPr>
          <p:spPr bwMode="auto">
            <a:xfrm>
              <a:off x="4075113" y="3040063"/>
              <a:ext cx="63500" cy="68263"/>
            </a:xfrm>
            <a:custGeom>
              <a:avLst/>
              <a:gdLst/>
              <a:ahLst/>
              <a:cxnLst>
                <a:cxn ang="0">
                  <a:pos x="31" y="24"/>
                </a:cxn>
                <a:cxn ang="0">
                  <a:pos x="32" y="18"/>
                </a:cxn>
                <a:cxn ang="0">
                  <a:pos x="30" y="11"/>
                </a:cxn>
                <a:cxn ang="0">
                  <a:pos x="21" y="0"/>
                </a:cxn>
                <a:cxn ang="0">
                  <a:pos x="13" y="2"/>
                </a:cxn>
                <a:cxn ang="0">
                  <a:pos x="8" y="3"/>
                </a:cxn>
                <a:cxn ang="0">
                  <a:pos x="0" y="11"/>
                </a:cxn>
                <a:cxn ang="0">
                  <a:pos x="2" y="15"/>
                </a:cxn>
                <a:cxn ang="0">
                  <a:pos x="11" y="30"/>
                </a:cxn>
                <a:cxn ang="0">
                  <a:pos x="20" y="36"/>
                </a:cxn>
                <a:cxn ang="0">
                  <a:pos x="22" y="32"/>
                </a:cxn>
                <a:cxn ang="0">
                  <a:pos x="31" y="24"/>
                </a:cxn>
              </a:cxnLst>
              <a:rect l="0" t="0" r="r" b="b"/>
              <a:pathLst>
                <a:path w="33" h="36">
                  <a:moveTo>
                    <a:pt x="31" y="24"/>
                  </a:moveTo>
                  <a:cubicBezTo>
                    <a:pt x="32" y="22"/>
                    <a:pt x="33" y="20"/>
                    <a:pt x="32" y="18"/>
                  </a:cubicBezTo>
                  <a:cubicBezTo>
                    <a:pt x="31" y="16"/>
                    <a:pt x="30" y="14"/>
                    <a:pt x="30" y="11"/>
                  </a:cubicBezTo>
                  <a:cubicBezTo>
                    <a:pt x="30" y="9"/>
                    <a:pt x="24" y="0"/>
                    <a:pt x="21" y="0"/>
                  </a:cubicBezTo>
                  <a:cubicBezTo>
                    <a:pt x="19" y="0"/>
                    <a:pt x="16" y="2"/>
                    <a:pt x="13" y="2"/>
                  </a:cubicBezTo>
                  <a:cubicBezTo>
                    <a:pt x="10" y="1"/>
                    <a:pt x="8" y="0"/>
                    <a:pt x="8" y="3"/>
                  </a:cubicBezTo>
                  <a:cubicBezTo>
                    <a:pt x="7" y="5"/>
                    <a:pt x="3" y="8"/>
                    <a:pt x="0" y="11"/>
                  </a:cubicBezTo>
                  <a:cubicBezTo>
                    <a:pt x="1" y="12"/>
                    <a:pt x="1" y="14"/>
                    <a:pt x="2" y="15"/>
                  </a:cubicBezTo>
                  <a:cubicBezTo>
                    <a:pt x="4" y="25"/>
                    <a:pt x="7" y="26"/>
                    <a:pt x="11" y="30"/>
                  </a:cubicBezTo>
                  <a:cubicBezTo>
                    <a:pt x="12" y="31"/>
                    <a:pt x="16" y="33"/>
                    <a:pt x="20" y="36"/>
                  </a:cubicBezTo>
                  <a:cubicBezTo>
                    <a:pt x="20" y="34"/>
                    <a:pt x="21" y="32"/>
                    <a:pt x="22" y="32"/>
                  </a:cubicBezTo>
                  <a:cubicBezTo>
                    <a:pt x="25" y="30"/>
                    <a:pt x="31" y="27"/>
                    <a:pt x="31" y="24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31"/>
            <p:cNvSpPr>
              <a:spLocks/>
            </p:cNvSpPr>
            <p:nvPr/>
          </p:nvSpPr>
          <p:spPr bwMode="auto">
            <a:xfrm>
              <a:off x="3994150" y="2640013"/>
              <a:ext cx="179388" cy="147638"/>
            </a:xfrm>
            <a:custGeom>
              <a:avLst/>
              <a:gdLst/>
              <a:ahLst/>
              <a:cxnLst>
                <a:cxn ang="0">
                  <a:pos x="44" y="59"/>
                </a:cxn>
                <a:cxn ang="0">
                  <a:pos x="56" y="51"/>
                </a:cxn>
                <a:cxn ang="0">
                  <a:pos x="56" y="20"/>
                </a:cxn>
                <a:cxn ang="0">
                  <a:pos x="94" y="20"/>
                </a:cxn>
                <a:cxn ang="0">
                  <a:pos x="94" y="4"/>
                </a:cxn>
                <a:cxn ang="0">
                  <a:pos x="86" y="0"/>
                </a:cxn>
                <a:cxn ang="0">
                  <a:pos x="44" y="0"/>
                </a:cxn>
                <a:cxn ang="0">
                  <a:pos x="38" y="10"/>
                </a:cxn>
                <a:cxn ang="0">
                  <a:pos x="23" y="31"/>
                </a:cxn>
                <a:cxn ang="0">
                  <a:pos x="3" y="66"/>
                </a:cxn>
                <a:cxn ang="0">
                  <a:pos x="0" y="77"/>
                </a:cxn>
                <a:cxn ang="0">
                  <a:pos x="44" y="77"/>
                </a:cxn>
                <a:cxn ang="0">
                  <a:pos x="44" y="59"/>
                </a:cxn>
              </a:cxnLst>
              <a:rect l="0" t="0" r="r" b="b"/>
              <a:pathLst>
                <a:path w="94" h="77">
                  <a:moveTo>
                    <a:pt x="44" y="59"/>
                  </a:moveTo>
                  <a:cubicBezTo>
                    <a:pt x="44" y="56"/>
                    <a:pt x="56" y="53"/>
                    <a:pt x="56" y="51"/>
                  </a:cubicBezTo>
                  <a:cubicBezTo>
                    <a:pt x="56" y="48"/>
                    <a:pt x="56" y="20"/>
                    <a:pt x="56" y="20"/>
                  </a:cubicBezTo>
                  <a:cubicBezTo>
                    <a:pt x="56" y="20"/>
                    <a:pt x="93" y="21"/>
                    <a:pt x="94" y="20"/>
                  </a:cubicBezTo>
                  <a:cubicBezTo>
                    <a:pt x="94" y="20"/>
                    <a:pt x="94" y="12"/>
                    <a:pt x="94" y="4"/>
                  </a:cubicBezTo>
                  <a:cubicBezTo>
                    <a:pt x="92" y="2"/>
                    <a:pt x="94" y="0"/>
                    <a:pt x="86" y="0"/>
                  </a:cubicBezTo>
                  <a:cubicBezTo>
                    <a:pt x="79" y="0"/>
                    <a:pt x="58" y="0"/>
                    <a:pt x="44" y="0"/>
                  </a:cubicBezTo>
                  <a:cubicBezTo>
                    <a:pt x="41" y="3"/>
                    <a:pt x="39" y="7"/>
                    <a:pt x="38" y="10"/>
                  </a:cubicBezTo>
                  <a:cubicBezTo>
                    <a:pt x="36" y="16"/>
                    <a:pt x="23" y="23"/>
                    <a:pt x="23" y="31"/>
                  </a:cubicBezTo>
                  <a:cubicBezTo>
                    <a:pt x="22" y="38"/>
                    <a:pt x="11" y="50"/>
                    <a:pt x="3" y="66"/>
                  </a:cubicBezTo>
                  <a:cubicBezTo>
                    <a:pt x="1" y="70"/>
                    <a:pt x="0" y="74"/>
                    <a:pt x="0" y="77"/>
                  </a:cubicBezTo>
                  <a:cubicBezTo>
                    <a:pt x="44" y="77"/>
                    <a:pt x="44" y="77"/>
                    <a:pt x="44" y="77"/>
                  </a:cubicBezTo>
                  <a:cubicBezTo>
                    <a:pt x="44" y="77"/>
                    <a:pt x="44" y="62"/>
                    <a:pt x="44" y="59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32"/>
            <p:cNvSpPr>
              <a:spLocks/>
            </p:cNvSpPr>
            <p:nvPr/>
          </p:nvSpPr>
          <p:spPr bwMode="auto">
            <a:xfrm>
              <a:off x="3992563" y="2647950"/>
              <a:ext cx="261938" cy="287338"/>
            </a:xfrm>
            <a:custGeom>
              <a:avLst/>
              <a:gdLst/>
              <a:ahLst/>
              <a:cxnLst>
                <a:cxn ang="0">
                  <a:pos x="11" y="130"/>
                </a:cxn>
                <a:cxn ang="0">
                  <a:pos x="21" y="130"/>
                </a:cxn>
                <a:cxn ang="0">
                  <a:pos x="30" y="129"/>
                </a:cxn>
                <a:cxn ang="0">
                  <a:pos x="36" y="135"/>
                </a:cxn>
                <a:cxn ang="0">
                  <a:pos x="40" y="135"/>
                </a:cxn>
                <a:cxn ang="0">
                  <a:pos x="48" y="145"/>
                </a:cxn>
                <a:cxn ang="0">
                  <a:pos x="53" y="150"/>
                </a:cxn>
                <a:cxn ang="0">
                  <a:pos x="59" y="147"/>
                </a:cxn>
                <a:cxn ang="0">
                  <a:pos x="66" y="144"/>
                </a:cxn>
                <a:cxn ang="0">
                  <a:pos x="72" y="143"/>
                </a:cxn>
                <a:cxn ang="0">
                  <a:pos x="80" y="144"/>
                </a:cxn>
                <a:cxn ang="0">
                  <a:pos x="87" y="141"/>
                </a:cxn>
                <a:cxn ang="0">
                  <a:pos x="131" y="141"/>
                </a:cxn>
                <a:cxn ang="0">
                  <a:pos x="132" y="131"/>
                </a:cxn>
                <a:cxn ang="0">
                  <a:pos x="129" y="128"/>
                </a:cxn>
                <a:cxn ang="0">
                  <a:pos x="118" y="28"/>
                </a:cxn>
                <a:cxn ang="0">
                  <a:pos x="137" y="28"/>
                </a:cxn>
                <a:cxn ang="0">
                  <a:pos x="97" y="2"/>
                </a:cxn>
                <a:cxn ang="0">
                  <a:pos x="95" y="0"/>
                </a:cxn>
                <a:cxn ang="0">
                  <a:pos x="95" y="16"/>
                </a:cxn>
                <a:cxn ang="0">
                  <a:pos x="57" y="16"/>
                </a:cxn>
                <a:cxn ang="0">
                  <a:pos x="57" y="47"/>
                </a:cxn>
                <a:cxn ang="0">
                  <a:pos x="45" y="55"/>
                </a:cxn>
                <a:cxn ang="0">
                  <a:pos x="45" y="73"/>
                </a:cxn>
                <a:cxn ang="0">
                  <a:pos x="1" y="73"/>
                </a:cxn>
                <a:cxn ang="0">
                  <a:pos x="7" y="85"/>
                </a:cxn>
                <a:cxn ang="0">
                  <a:pos x="9" y="104"/>
                </a:cxn>
                <a:cxn ang="0">
                  <a:pos x="6" y="126"/>
                </a:cxn>
                <a:cxn ang="0">
                  <a:pos x="4" y="135"/>
                </a:cxn>
                <a:cxn ang="0">
                  <a:pos x="4" y="135"/>
                </a:cxn>
                <a:cxn ang="0">
                  <a:pos x="11" y="130"/>
                </a:cxn>
              </a:cxnLst>
              <a:rect l="0" t="0" r="r" b="b"/>
              <a:pathLst>
                <a:path w="137" h="150">
                  <a:moveTo>
                    <a:pt x="11" y="130"/>
                  </a:moveTo>
                  <a:cubicBezTo>
                    <a:pt x="15" y="131"/>
                    <a:pt x="21" y="130"/>
                    <a:pt x="21" y="130"/>
                  </a:cubicBezTo>
                  <a:cubicBezTo>
                    <a:pt x="21" y="130"/>
                    <a:pt x="27" y="127"/>
                    <a:pt x="30" y="129"/>
                  </a:cubicBezTo>
                  <a:cubicBezTo>
                    <a:pt x="33" y="131"/>
                    <a:pt x="36" y="135"/>
                    <a:pt x="36" y="135"/>
                  </a:cubicBezTo>
                  <a:cubicBezTo>
                    <a:pt x="40" y="135"/>
                    <a:pt x="40" y="135"/>
                    <a:pt x="40" y="135"/>
                  </a:cubicBezTo>
                  <a:cubicBezTo>
                    <a:pt x="40" y="135"/>
                    <a:pt x="43" y="143"/>
                    <a:pt x="48" y="145"/>
                  </a:cubicBezTo>
                  <a:cubicBezTo>
                    <a:pt x="51" y="146"/>
                    <a:pt x="52" y="148"/>
                    <a:pt x="53" y="150"/>
                  </a:cubicBezTo>
                  <a:cubicBezTo>
                    <a:pt x="57" y="150"/>
                    <a:pt x="59" y="149"/>
                    <a:pt x="59" y="147"/>
                  </a:cubicBezTo>
                  <a:cubicBezTo>
                    <a:pt x="59" y="144"/>
                    <a:pt x="61" y="139"/>
                    <a:pt x="66" y="144"/>
                  </a:cubicBezTo>
                  <a:cubicBezTo>
                    <a:pt x="71" y="149"/>
                    <a:pt x="71" y="145"/>
                    <a:pt x="72" y="143"/>
                  </a:cubicBezTo>
                  <a:cubicBezTo>
                    <a:pt x="73" y="141"/>
                    <a:pt x="76" y="144"/>
                    <a:pt x="80" y="144"/>
                  </a:cubicBezTo>
                  <a:cubicBezTo>
                    <a:pt x="83" y="144"/>
                    <a:pt x="87" y="141"/>
                    <a:pt x="87" y="141"/>
                  </a:cubicBezTo>
                  <a:cubicBezTo>
                    <a:pt x="87" y="141"/>
                    <a:pt x="129" y="142"/>
                    <a:pt x="131" y="141"/>
                  </a:cubicBezTo>
                  <a:cubicBezTo>
                    <a:pt x="133" y="140"/>
                    <a:pt x="132" y="131"/>
                    <a:pt x="132" y="131"/>
                  </a:cubicBezTo>
                  <a:cubicBezTo>
                    <a:pt x="129" y="128"/>
                    <a:pt x="129" y="128"/>
                    <a:pt x="129" y="128"/>
                  </a:cubicBezTo>
                  <a:cubicBezTo>
                    <a:pt x="118" y="28"/>
                    <a:pt x="118" y="28"/>
                    <a:pt x="118" y="28"/>
                  </a:cubicBezTo>
                  <a:cubicBezTo>
                    <a:pt x="137" y="28"/>
                    <a:pt x="137" y="28"/>
                    <a:pt x="137" y="28"/>
                  </a:cubicBezTo>
                  <a:cubicBezTo>
                    <a:pt x="117" y="15"/>
                    <a:pt x="99" y="3"/>
                    <a:pt x="97" y="2"/>
                  </a:cubicBezTo>
                  <a:cubicBezTo>
                    <a:pt x="96" y="2"/>
                    <a:pt x="95" y="1"/>
                    <a:pt x="95" y="0"/>
                  </a:cubicBezTo>
                  <a:cubicBezTo>
                    <a:pt x="95" y="8"/>
                    <a:pt x="95" y="16"/>
                    <a:pt x="95" y="16"/>
                  </a:cubicBezTo>
                  <a:cubicBezTo>
                    <a:pt x="94" y="17"/>
                    <a:pt x="57" y="16"/>
                    <a:pt x="57" y="16"/>
                  </a:cubicBezTo>
                  <a:cubicBezTo>
                    <a:pt x="57" y="16"/>
                    <a:pt x="57" y="44"/>
                    <a:pt x="57" y="47"/>
                  </a:cubicBezTo>
                  <a:cubicBezTo>
                    <a:pt x="57" y="49"/>
                    <a:pt x="45" y="52"/>
                    <a:pt x="45" y="55"/>
                  </a:cubicBezTo>
                  <a:cubicBezTo>
                    <a:pt x="45" y="58"/>
                    <a:pt x="45" y="73"/>
                    <a:pt x="45" y="73"/>
                  </a:cubicBezTo>
                  <a:cubicBezTo>
                    <a:pt x="1" y="73"/>
                    <a:pt x="1" y="73"/>
                    <a:pt x="1" y="73"/>
                  </a:cubicBezTo>
                  <a:cubicBezTo>
                    <a:pt x="0" y="80"/>
                    <a:pt x="4" y="82"/>
                    <a:pt x="7" y="85"/>
                  </a:cubicBezTo>
                  <a:cubicBezTo>
                    <a:pt x="10" y="89"/>
                    <a:pt x="4" y="96"/>
                    <a:pt x="9" y="104"/>
                  </a:cubicBezTo>
                  <a:cubicBezTo>
                    <a:pt x="15" y="111"/>
                    <a:pt x="8" y="122"/>
                    <a:pt x="6" y="126"/>
                  </a:cubicBezTo>
                  <a:cubicBezTo>
                    <a:pt x="4" y="128"/>
                    <a:pt x="4" y="132"/>
                    <a:pt x="4" y="135"/>
                  </a:cubicBezTo>
                  <a:cubicBezTo>
                    <a:pt x="4" y="135"/>
                    <a:pt x="4" y="135"/>
                    <a:pt x="4" y="135"/>
                  </a:cubicBezTo>
                  <a:cubicBezTo>
                    <a:pt x="8" y="135"/>
                    <a:pt x="7" y="129"/>
                    <a:pt x="11" y="130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33"/>
            <p:cNvSpPr>
              <a:spLocks/>
            </p:cNvSpPr>
            <p:nvPr/>
          </p:nvSpPr>
          <p:spPr bwMode="auto">
            <a:xfrm>
              <a:off x="4094163" y="2701925"/>
              <a:ext cx="360363" cy="338138"/>
            </a:xfrm>
            <a:custGeom>
              <a:avLst/>
              <a:gdLst/>
              <a:ahLst/>
              <a:cxnLst>
                <a:cxn ang="0">
                  <a:pos x="179" y="73"/>
                </a:cxn>
                <a:cxn ang="0">
                  <a:pos x="173" y="61"/>
                </a:cxn>
                <a:cxn ang="0">
                  <a:pos x="161" y="57"/>
                </a:cxn>
                <a:cxn ang="0">
                  <a:pos x="153" y="47"/>
                </a:cxn>
                <a:cxn ang="0">
                  <a:pos x="84" y="0"/>
                </a:cxn>
                <a:cxn ang="0">
                  <a:pos x="65" y="0"/>
                </a:cxn>
                <a:cxn ang="0">
                  <a:pos x="76" y="100"/>
                </a:cxn>
                <a:cxn ang="0">
                  <a:pos x="79" y="103"/>
                </a:cxn>
                <a:cxn ang="0">
                  <a:pos x="78" y="113"/>
                </a:cxn>
                <a:cxn ang="0">
                  <a:pos x="34" y="113"/>
                </a:cxn>
                <a:cxn ang="0">
                  <a:pos x="27" y="116"/>
                </a:cxn>
                <a:cxn ang="0">
                  <a:pos x="19" y="115"/>
                </a:cxn>
                <a:cxn ang="0">
                  <a:pos x="13" y="116"/>
                </a:cxn>
                <a:cxn ang="0">
                  <a:pos x="6" y="119"/>
                </a:cxn>
                <a:cxn ang="0">
                  <a:pos x="0" y="122"/>
                </a:cxn>
                <a:cxn ang="0">
                  <a:pos x="1" y="125"/>
                </a:cxn>
                <a:cxn ang="0">
                  <a:pos x="3" y="128"/>
                </a:cxn>
                <a:cxn ang="0">
                  <a:pos x="5" y="135"/>
                </a:cxn>
                <a:cxn ang="0">
                  <a:pos x="11" y="142"/>
                </a:cxn>
                <a:cxn ang="0">
                  <a:pos x="11" y="151"/>
                </a:cxn>
                <a:cxn ang="0">
                  <a:pos x="14" y="154"/>
                </a:cxn>
                <a:cxn ang="0">
                  <a:pos x="21" y="153"/>
                </a:cxn>
                <a:cxn ang="0">
                  <a:pos x="28" y="154"/>
                </a:cxn>
                <a:cxn ang="0">
                  <a:pos x="36" y="148"/>
                </a:cxn>
                <a:cxn ang="0">
                  <a:pos x="41" y="157"/>
                </a:cxn>
                <a:cxn ang="0">
                  <a:pos x="45" y="162"/>
                </a:cxn>
                <a:cxn ang="0">
                  <a:pos x="45" y="166"/>
                </a:cxn>
                <a:cxn ang="0">
                  <a:pos x="47" y="172"/>
                </a:cxn>
                <a:cxn ang="0">
                  <a:pos x="53" y="173"/>
                </a:cxn>
                <a:cxn ang="0">
                  <a:pos x="58" y="175"/>
                </a:cxn>
                <a:cxn ang="0">
                  <a:pos x="65" y="172"/>
                </a:cxn>
                <a:cxn ang="0">
                  <a:pos x="70" y="171"/>
                </a:cxn>
                <a:cxn ang="0">
                  <a:pos x="74" y="172"/>
                </a:cxn>
                <a:cxn ang="0">
                  <a:pos x="78" y="172"/>
                </a:cxn>
                <a:cxn ang="0">
                  <a:pos x="81" y="163"/>
                </a:cxn>
                <a:cxn ang="0">
                  <a:pos x="80" y="156"/>
                </a:cxn>
                <a:cxn ang="0">
                  <a:pos x="89" y="152"/>
                </a:cxn>
                <a:cxn ang="0">
                  <a:pos x="93" y="145"/>
                </a:cxn>
                <a:cxn ang="0">
                  <a:pos x="96" y="136"/>
                </a:cxn>
                <a:cxn ang="0">
                  <a:pos x="103" y="137"/>
                </a:cxn>
                <a:cxn ang="0">
                  <a:pos x="108" y="131"/>
                </a:cxn>
                <a:cxn ang="0">
                  <a:pos x="114" y="129"/>
                </a:cxn>
                <a:cxn ang="0">
                  <a:pos x="118" y="126"/>
                </a:cxn>
                <a:cxn ang="0">
                  <a:pos x="128" y="122"/>
                </a:cxn>
                <a:cxn ang="0">
                  <a:pos x="136" y="119"/>
                </a:cxn>
                <a:cxn ang="0">
                  <a:pos x="150" y="119"/>
                </a:cxn>
                <a:cxn ang="0">
                  <a:pos x="159" y="116"/>
                </a:cxn>
                <a:cxn ang="0">
                  <a:pos x="177" y="115"/>
                </a:cxn>
                <a:cxn ang="0">
                  <a:pos x="184" y="110"/>
                </a:cxn>
                <a:cxn ang="0">
                  <a:pos x="188" y="101"/>
                </a:cxn>
                <a:cxn ang="0">
                  <a:pos x="188" y="71"/>
                </a:cxn>
                <a:cxn ang="0">
                  <a:pos x="179" y="73"/>
                </a:cxn>
              </a:cxnLst>
              <a:rect l="0" t="0" r="r" b="b"/>
              <a:pathLst>
                <a:path w="189" h="177">
                  <a:moveTo>
                    <a:pt x="179" y="73"/>
                  </a:moveTo>
                  <a:cubicBezTo>
                    <a:pt x="179" y="73"/>
                    <a:pt x="179" y="65"/>
                    <a:pt x="173" y="61"/>
                  </a:cubicBezTo>
                  <a:cubicBezTo>
                    <a:pt x="168" y="58"/>
                    <a:pt x="161" y="57"/>
                    <a:pt x="161" y="57"/>
                  </a:cubicBezTo>
                  <a:cubicBezTo>
                    <a:pt x="161" y="57"/>
                    <a:pt x="157" y="50"/>
                    <a:pt x="153" y="47"/>
                  </a:cubicBezTo>
                  <a:cubicBezTo>
                    <a:pt x="152" y="45"/>
                    <a:pt x="114" y="20"/>
                    <a:pt x="84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76" y="100"/>
                    <a:pt x="76" y="100"/>
                    <a:pt x="76" y="100"/>
                  </a:cubicBezTo>
                  <a:cubicBezTo>
                    <a:pt x="79" y="103"/>
                    <a:pt x="79" y="103"/>
                    <a:pt x="79" y="103"/>
                  </a:cubicBezTo>
                  <a:cubicBezTo>
                    <a:pt x="79" y="103"/>
                    <a:pt x="80" y="112"/>
                    <a:pt x="78" y="113"/>
                  </a:cubicBezTo>
                  <a:cubicBezTo>
                    <a:pt x="76" y="114"/>
                    <a:pt x="34" y="113"/>
                    <a:pt x="34" y="113"/>
                  </a:cubicBezTo>
                  <a:cubicBezTo>
                    <a:pt x="34" y="113"/>
                    <a:pt x="30" y="116"/>
                    <a:pt x="27" y="116"/>
                  </a:cubicBezTo>
                  <a:cubicBezTo>
                    <a:pt x="23" y="116"/>
                    <a:pt x="20" y="113"/>
                    <a:pt x="19" y="115"/>
                  </a:cubicBezTo>
                  <a:cubicBezTo>
                    <a:pt x="18" y="117"/>
                    <a:pt x="18" y="121"/>
                    <a:pt x="13" y="116"/>
                  </a:cubicBezTo>
                  <a:cubicBezTo>
                    <a:pt x="8" y="111"/>
                    <a:pt x="6" y="116"/>
                    <a:pt x="6" y="119"/>
                  </a:cubicBezTo>
                  <a:cubicBezTo>
                    <a:pt x="6" y="121"/>
                    <a:pt x="4" y="122"/>
                    <a:pt x="0" y="122"/>
                  </a:cubicBezTo>
                  <a:cubicBezTo>
                    <a:pt x="1" y="124"/>
                    <a:pt x="1" y="125"/>
                    <a:pt x="1" y="125"/>
                  </a:cubicBezTo>
                  <a:cubicBezTo>
                    <a:pt x="3" y="128"/>
                    <a:pt x="3" y="128"/>
                    <a:pt x="3" y="128"/>
                  </a:cubicBezTo>
                  <a:cubicBezTo>
                    <a:pt x="3" y="128"/>
                    <a:pt x="3" y="133"/>
                    <a:pt x="5" y="135"/>
                  </a:cubicBezTo>
                  <a:cubicBezTo>
                    <a:pt x="7" y="137"/>
                    <a:pt x="11" y="141"/>
                    <a:pt x="11" y="142"/>
                  </a:cubicBezTo>
                  <a:cubicBezTo>
                    <a:pt x="11" y="144"/>
                    <a:pt x="11" y="151"/>
                    <a:pt x="11" y="151"/>
                  </a:cubicBezTo>
                  <a:cubicBezTo>
                    <a:pt x="11" y="151"/>
                    <a:pt x="12" y="157"/>
                    <a:pt x="14" y="154"/>
                  </a:cubicBezTo>
                  <a:cubicBezTo>
                    <a:pt x="16" y="152"/>
                    <a:pt x="19" y="157"/>
                    <a:pt x="21" y="153"/>
                  </a:cubicBezTo>
                  <a:cubicBezTo>
                    <a:pt x="22" y="150"/>
                    <a:pt x="26" y="154"/>
                    <a:pt x="28" y="154"/>
                  </a:cubicBezTo>
                  <a:cubicBezTo>
                    <a:pt x="30" y="154"/>
                    <a:pt x="35" y="148"/>
                    <a:pt x="36" y="148"/>
                  </a:cubicBezTo>
                  <a:cubicBezTo>
                    <a:pt x="38" y="149"/>
                    <a:pt x="41" y="154"/>
                    <a:pt x="41" y="157"/>
                  </a:cubicBezTo>
                  <a:cubicBezTo>
                    <a:pt x="41" y="159"/>
                    <a:pt x="47" y="161"/>
                    <a:pt x="45" y="162"/>
                  </a:cubicBezTo>
                  <a:cubicBezTo>
                    <a:pt x="43" y="163"/>
                    <a:pt x="42" y="166"/>
                    <a:pt x="45" y="166"/>
                  </a:cubicBezTo>
                  <a:cubicBezTo>
                    <a:pt x="47" y="166"/>
                    <a:pt x="46" y="170"/>
                    <a:pt x="47" y="172"/>
                  </a:cubicBezTo>
                  <a:cubicBezTo>
                    <a:pt x="49" y="174"/>
                    <a:pt x="51" y="176"/>
                    <a:pt x="53" y="173"/>
                  </a:cubicBezTo>
                  <a:cubicBezTo>
                    <a:pt x="54" y="170"/>
                    <a:pt x="57" y="173"/>
                    <a:pt x="58" y="175"/>
                  </a:cubicBezTo>
                  <a:cubicBezTo>
                    <a:pt x="60" y="177"/>
                    <a:pt x="64" y="174"/>
                    <a:pt x="65" y="172"/>
                  </a:cubicBezTo>
                  <a:cubicBezTo>
                    <a:pt x="65" y="169"/>
                    <a:pt x="71" y="168"/>
                    <a:pt x="70" y="171"/>
                  </a:cubicBezTo>
                  <a:cubicBezTo>
                    <a:pt x="70" y="174"/>
                    <a:pt x="71" y="175"/>
                    <a:pt x="74" y="172"/>
                  </a:cubicBezTo>
                  <a:cubicBezTo>
                    <a:pt x="75" y="171"/>
                    <a:pt x="76" y="171"/>
                    <a:pt x="78" y="172"/>
                  </a:cubicBezTo>
                  <a:cubicBezTo>
                    <a:pt x="79" y="168"/>
                    <a:pt x="80" y="164"/>
                    <a:pt x="81" y="163"/>
                  </a:cubicBezTo>
                  <a:cubicBezTo>
                    <a:pt x="82" y="161"/>
                    <a:pt x="78" y="156"/>
                    <a:pt x="80" y="156"/>
                  </a:cubicBezTo>
                  <a:cubicBezTo>
                    <a:pt x="82" y="155"/>
                    <a:pt x="87" y="156"/>
                    <a:pt x="89" y="152"/>
                  </a:cubicBezTo>
                  <a:cubicBezTo>
                    <a:pt x="91" y="147"/>
                    <a:pt x="93" y="145"/>
                    <a:pt x="93" y="145"/>
                  </a:cubicBezTo>
                  <a:cubicBezTo>
                    <a:pt x="93" y="145"/>
                    <a:pt x="93" y="135"/>
                    <a:pt x="96" y="136"/>
                  </a:cubicBezTo>
                  <a:cubicBezTo>
                    <a:pt x="99" y="138"/>
                    <a:pt x="103" y="141"/>
                    <a:pt x="103" y="137"/>
                  </a:cubicBezTo>
                  <a:cubicBezTo>
                    <a:pt x="104" y="133"/>
                    <a:pt x="107" y="135"/>
                    <a:pt x="108" y="131"/>
                  </a:cubicBezTo>
                  <a:cubicBezTo>
                    <a:pt x="109" y="128"/>
                    <a:pt x="111" y="128"/>
                    <a:pt x="114" y="129"/>
                  </a:cubicBezTo>
                  <a:cubicBezTo>
                    <a:pt x="116" y="129"/>
                    <a:pt x="118" y="128"/>
                    <a:pt x="118" y="126"/>
                  </a:cubicBezTo>
                  <a:cubicBezTo>
                    <a:pt x="118" y="124"/>
                    <a:pt x="123" y="125"/>
                    <a:pt x="128" y="122"/>
                  </a:cubicBezTo>
                  <a:cubicBezTo>
                    <a:pt x="132" y="119"/>
                    <a:pt x="134" y="117"/>
                    <a:pt x="136" y="119"/>
                  </a:cubicBezTo>
                  <a:cubicBezTo>
                    <a:pt x="138" y="120"/>
                    <a:pt x="149" y="120"/>
                    <a:pt x="150" y="119"/>
                  </a:cubicBezTo>
                  <a:cubicBezTo>
                    <a:pt x="152" y="119"/>
                    <a:pt x="155" y="116"/>
                    <a:pt x="159" y="116"/>
                  </a:cubicBezTo>
                  <a:cubicBezTo>
                    <a:pt x="163" y="117"/>
                    <a:pt x="173" y="115"/>
                    <a:pt x="177" y="115"/>
                  </a:cubicBezTo>
                  <a:cubicBezTo>
                    <a:pt x="181" y="115"/>
                    <a:pt x="183" y="111"/>
                    <a:pt x="184" y="110"/>
                  </a:cubicBezTo>
                  <a:cubicBezTo>
                    <a:pt x="185" y="108"/>
                    <a:pt x="186" y="102"/>
                    <a:pt x="188" y="101"/>
                  </a:cubicBezTo>
                  <a:cubicBezTo>
                    <a:pt x="189" y="100"/>
                    <a:pt x="189" y="79"/>
                    <a:pt x="188" y="71"/>
                  </a:cubicBezTo>
                  <a:cubicBezTo>
                    <a:pt x="184" y="72"/>
                    <a:pt x="179" y="73"/>
                    <a:pt x="179" y="73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34"/>
            <p:cNvSpPr>
              <a:spLocks/>
            </p:cNvSpPr>
            <p:nvPr/>
          </p:nvSpPr>
          <p:spPr bwMode="auto">
            <a:xfrm>
              <a:off x="4243388" y="2925763"/>
              <a:ext cx="176213" cy="125413"/>
            </a:xfrm>
            <a:custGeom>
              <a:avLst/>
              <a:gdLst/>
              <a:ahLst/>
              <a:cxnLst>
                <a:cxn ang="0">
                  <a:pos x="92" y="37"/>
                </a:cxn>
                <a:cxn ang="0">
                  <a:pos x="87" y="35"/>
                </a:cxn>
                <a:cxn ang="0">
                  <a:pos x="86" y="29"/>
                </a:cxn>
                <a:cxn ang="0">
                  <a:pos x="81" y="30"/>
                </a:cxn>
                <a:cxn ang="0">
                  <a:pos x="76" y="26"/>
                </a:cxn>
                <a:cxn ang="0">
                  <a:pos x="74" y="21"/>
                </a:cxn>
                <a:cxn ang="0">
                  <a:pos x="69" y="15"/>
                </a:cxn>
                <a:cxn ang="0">
                  <a:pos x="65" y="9"/>
                </a:cxn>
                <a:cxn ang="0">
                  <a:pos x="65" y="3"/>
                </a:cxn>
                <a:cxn ang="0">
                  <a:pos x="58" y="2"/>
                </a:cxn>
                <a:cxn ang="0">
                  <a:pos x="50" y="5"/>
                </a:cxn>
                <a:cxn ang="0">
                  <a:pos x="40" y="9"/>
                </a:cxn>
                <a:cxn ang="0">
                  <a:pos x="36" y="12"/>
                </a:cxn>
                <a:cxn ang="0">
                  <a:pos x="30" y="14"/>
                </a:cxn>
                <a:cxn ang="0">
                  <a:pos x="25" y="20"/>
                </a:cxn>
                <a:cxn ang="0">
                  <a:pos x="18" y="19"/>
                </a:cxn>
                <a:cxn ang="0">
                  <a:pos x="15" y="28"/>
                </a:cxn>
                <a:cxn ang="0">
                  <a:pos x="11" y="35"/>
                </a:cxn>
                <a:cxn ang="0">
                  <a:pos x="2" y="39"/>
                </a:cxn>
                <a:cxn ang="0">
                  <a:pos x="3" y="46"/>
                </a:cxn>
                <a:cxn ang="0">
                  <a:pos x="0" y="55"/>
                </a:cxn>
                <a:cxn ang="0">
                  <a:pos x="5" y="58"/>
                </a:cxn>
                <a:cxn ang="0">
                  <a:pos x="15" y="63"/>
                </a:cxn>
                <a:cxn ang="0">
                  <a:pos x="28" y="61"/>
                </a:cxn>
                <a:cxn ang="0">
                  <a:pos x="32" y="60"/>
                </a:cxn>
                <a:cxn ang="0">
                  <a:pos x="30" y="49"/>
                </a:cxn>
                <a:cxn ang="0">
                  <a:pos x="58" y="50"/>
                </a:cxn>
                <a:cxn ang="0">
                  <a:pos x="63" y="47"/>
                </a:cxn>
                <a:cxn ang="0">
                  <a:pos x="73" y="48"/>
                </a:cxn>
                <a:cxn ang="0">
                  <a:pos x="79" y="44"/>
                </a:cxn>
                <a:cxn ang="0">
                  <a:pos x="89" y="42"/>
                </a:cxn>
                <a:cxn ang="0">
                  <a:pos x="92" y="37"/>
                </a:cxn>
                <a:cxn ang="0">
                  <a:pos x="92" y="37"/>
                </a:cxn>
              </a:cxnLst>
              <a:rect l="0" t="0" r="r" b="b"/>
              <a:pathLst>
                <a:path w="92" h="66">
                  <a:moveTo>
                    <a:pt x="92" y="37"/>
                  </a:moveTo>
                  <a:cubicBezTo>
                    <a:pt x="90" y="35"/>
                    <a:pt x="88" y="35"/>
                    <a:pt x="87" y="35"/>
                  </a:cubicBezTo>
                  <a:cubicBezTo>
                    <a:pt x="86" y="35"/>
                    <a:pt x="87" y="30"/>
                    <a:pt x="86" y="29"/>
                  </a:cubicBezTo>
                  <a:cubicBezTo>
                    <a:pt x="86" y="28"/>
                    <a:pt x="83" y="30"/>
                    <a:pt x="81" y="30"/>
                  </a:cubicBezTo>
                  <a:cubicBezTo>
                    <a:pt x="79" y="29"/>
                    <a:pt x="78" y="26"/>
                    <a:pt x="76" y="26"/>
                  </a:cubicBezTo>
                  <a:cubicBezTo>
                    <a:pt x="74" y="26"/>
                    <a:pt x="74" y="24"/>
                    <a:pt x="74" y="21"/>
                  </a:cubicBezTo>
                  <a:cubicBezTo>
                    <a:pt x="74" y="19"/>
                    <a:pt x="71" y="17"/>
                    <a:pt x="69" y="15"/>
                  </a:cubicBezTo>
                  <a:cubicBezTo>
                    <a:pt x="67" y="14"/>
                    <a:pt x="66" y="10"/>
                    <a:pt x="65" y="9"/>
                  </a:cubicBezTo>
                  <a:cubicBezTo>
                    <a:pt x="64" y="8"/>
                    <a:pt x="65" y="5"/>
                    <a:pt x="65" y="3"/>
                  </a:cubicBezTo>
                  <a:cubicBezTo>
                    <a:pt x="62" y="3"/>
                    <a:pt x="59" y="2"/>
                    <a:pt x="58" y="2"/>
                  </a:cubicBezTo>
                  <a:cubicBezTo>
                    <a:pt x="56" y="0"/>
                    <a:pt x="54" y="2"/>
                    <a:pt x="50" y="5"/>
                  </a:cubicBezTo>
                  <a:cubicBezTo>
                    <a:pt x="45" y="8"/>
                    <a:pt x="40" y="7"/>
                    <a:pt x="40" y="9"/>
                  </a:cubicBezTo>
                  <a:cubicBezTo>
                    <a:pt x="40" y="11"/>
                    <a:pt x="38" y="12"/>
                    <a:pt x="36" y="12"/>
                  </a:cubicBezTo>
                  <a:cubicBezTo>
                    <a:pt x="33" y="11"/>
                    <a:pt x="31" y="11"/>
                    <a:pt x="30" y="14"/>
                  </a:cubicBezTo>
                  <a:cubicBezTo>
                    <a:pt x="29" y="18"/>
                    <a:pt x="26" y="16"/>
                    <a:pt x="25" y="20"/>
                  </a:cubicBezTo>
                  <a:cubicBezTo>
                    <a:pt x="25" y="24"/>
                    <a:pt x="21" y="21"/>
                    <a:pt x="18" y="19"/>
                  </a:cubicBezTo>
                  <a:cubicBezTo>
                    <a:pt x="15" y="18"/>
                    <a:pt x="15" y="28"/>
                    <a:pt x="15" y="28"/>
                  </a:cubicBezTo>
                  <a:cubicBezTo>
                    <a:pt x="15" y="28"/>
                    <a:pt x="13" y="30"/>
                    <a:pt x="11" y="35"/>
                  </a:cubicBezTo>
                  <a:cubicBezTo>
                    <a:pt x="9" y="39"/>
                    <a:pt x="4" y="38"/>
                    <a:pt x="2" y="39"/>
                  </a:cubicBezTo>
                  <a:cubicBezTo>
                    <a:pt x="0" y="39"/>
                    <a:pt x="4" y="44"/>
                    <a:pt x="3" y="46"/>
                  </a:cubicBezTo>
                  <a:cubicBezTo>
                    <a:pt x="2" y="47"/>
                    <a:pt x="1" y="51"/>
                    <a:pt x="0" y="55"/>
                  </a:cubicBezTo>
                  <a:cubicBezTo>
                    <a:pt x="2" y="55"/>
                    <a:pt x="4" y="57"/>
                    <a:pt x="5" y="58"/>
                  </a:cubicBezTo>
                  <a:cubicBezTo>
                    <a:pt x="6" y="60"/>
                    <a:pt x="12" y="66"/>
                    <a:pt x="15" y="63"/>
                  </a:cubicBezTo>
                  <a:cubicBezTo>
                    <a:pt x="18" y="60"/>
                    <a:pt x="26" y="59"/>
                    <a:pt x="28" y="61"/>
                  </a:cubicBezTo>
                  <a:cubicBezTo>
                    <a:pt x="30" y="63"/>
                    <a:pt x="32" y="62"/>
                    <a:pt x="32" y="60"/>
                  </a:cubicBezTo>
                  <a:cubicBezTo>
                    <a:pt x="32" y="58"/>
                    <a:pt x="29" y="51"/>
                    <a:pt x="30" y="49"/>
                  </a:cubicBezTo>
                  <a:cubicBezTo>
                    <a:pt x="31" y="47"/>
                    <a:pt x="57" y="48"/>
                    <a:pt x="58" y="50"/>
                  </a:cubicBezTo>
                  <a:cubicBezTo>
                    <a:pt x="59" y="51"/>
                    <a:pt x="59" y="46"/>
                    <a:pt x="63" y="47"/>
                  </a:cubicBezTo>
                  <a:cubicBezTo>
                    <a:pt x="66" y="47"/>
                    <a:pt x="71" y="49"/>
                    <a:pt x="73" y="48"/>
                  </a:cubicBezTo>
                  <a:cubicBezTo>
                    <a:pt x="75" y="47"/>
                    <a:pt x="77" y="44"/>
                    <a:pt x="79" y="44"/>
                  </a:cubicBezTo>
                  <a:cubicBezTo>
                    <a:pt x="81" y="44"/>
                    <a:pt x="87" y="43"/>
                    <a:pt x="89" y="42"/>
                  </a:cubicBezTo>
                  <a:cubicBezTo>
                    <a:pt x="90" y="40"/>
                    <a:pt x="92" y="40"/>
                    <a:pt x="92" y="37"/>
                  </a:cubicBezTo>
                  <a:cubicBezTo>
                    <a:pt x="92" y="37"/>
                    <a:pt x="92" y="37"/>
                    <a:pt x="92" y="37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35"/>
            <p:cNvSpPr>
              <a:spLocks/>
            </p:cNvSpPr>
            <p:nvPr/>
          </p:nvSpPr>
          <p:spPr bwMode="auto">
            <a:xfrm>
              <a:off x="4365625" y="2738438"/>
              <a:ext cx="336550" cy="261938"/>
            </a:xfrm>
            <a:custGeom>
              <a:avLst/>
              <a:gdLst/>
              <a:ahLst/>
              <a:cxnLst>
                <a:cxn ang="0">
                  <a:pos x="168" y="20"/>
                </a:cxn>
                <a:cxn ang="0">
                  <a:pos x="167" y="5"/>
                </a:cxn>
                <a:cxn ang="0">
                  <a:pos x="158" y="10"/>
                </a:cxn>
                <a:cxn ang="0">
                  <a:pos x="151" y="3"/>
                </a:cxn>
                <a:cxn ang="0">
                  <a:pos x="134" y="0"/>
                </a:cxn>
                <a:cxn ang="0">
                  <a:pos x="86" y="30"/>
                </a:cxn>
                <a:cxn ang="0">
                  <a:pos x="65" y="46"/>
                </a:cxn>
                <a:cxn ang="0">
                  <a:pos x="48" y="52"/>
                </a:cxn>
                <a:cxn ang="0">
                  <a:pos x="46" y="52"/>
                </a:cxn>
                <a:cxn ang="0">
                  <a:pos x="46" y="82"/>
                </a:cxn>
                <a:cxn ang="0">
                  <a:pos x="42" y="91"/>
                </a:cxn>
                <a:cxn ang="0">
                  <a:pos x="35" y="96"/>
                </a:cxn>
                <a:cxn ang="0">
                  <a:pos x="17" y="97"/>
                </a:cxn>
                <a:cxn ang="0">
                  <a:pos x="8" y="100"/>
                </a:cxn>
                <a:cxn ang="0">
                  <a:pos x="1" y="101"/>
                </a:cxn>
                <a:cxn ang="0">
                  <a:pos x="1" y="107"/>
                </a:cxn>
                <a:cxn ang="0">
                  <a:pos x="5" y="113"/>
                </a:cxn>
                <a:cxn ang="0">
                  <a:pos x="10" y="119"/>
                </a:cxn>
                <a:cxn ang="0">
                  <a:pos x="12" y="124"/>
                </a:cxn>
                <a:cxn ang="0">
                  <a:pos x="17" y="128"/>
                </a:cxn>
                <a:cxn ang="0">
                  <a:pos x="22" y="127"/>
                </a:cxn>
                <a:cxn ang="0">
                  <a:pos x="23" y="133"/>
                </a:cxn>
                <a:cxn ang="0">
                  <a:pos x="28" y="135"/>
                </a:cxn>
                <a:cxn ang="0">
                  <a:pos x="32" y="130"/>
                </a:cxn>
                <a:cxn ang="0">
                  <a:pos x="35" y="135"/>
                </a:cxn>
                <a:cxn ang="0">
                  <a:pos x="40" y="133"/>
                </a:cxn>
                <a:cxn ang="0">
                  <a:pos x="45" y="125"/>
                </a:cxn>
                <a:cxn ang="0">
                  <a:pos x="48" y="116"/>
                </a:cxn>
                <a:cxn ang="0">
                  <a:pos x="58" y="116"/>
                </a:cxn>
                <a:cxn ang="0">
                  <a:pos x="65" y="114"/>
                </a:cxn>
                <a:cxn ang="0">
                  <a:pos x="74" y="117"/>
                </a:cxn>
                <a:cxn ang="0">
                  <a:pos x="80" y="123"/>
                </a:cxn>
                <a:cxn ang="0">
                  <a:pos x="89" y="120"/>
                </a:cxn>
                <a:cxn ang="0">
                  <a:pos x="98" y="125"/>
                </a:cxn>
                <a:cxn ang="0">
                  <a:pos x="109" y="125"/>
                </a:cxn>
                <a:cxn ang="0">
                  <a:pos x="117" y="119"/>
                </a:cxn>
                <a:cxn ang="0">
                  <a:pos x="132" y="120"/>
                </a:cxn>
                <a:cxn ang="0">
                  <a:pos x="141" y="122"/>
                </a:cxn>
                <a:cxn ang="0">
                  <a:pos x="149" y="115"/>
                </a:cxn>
                <a:cxn ang="0">
                  <a:pos x="151" y="114"/>
                </a:cxn>
                <a:cxn ang="0">
                  <a:pos x="151" y="111"/>
                </a:cxn>
                <a:cxn ang="0">
                  <a:pos x="153" y="101"/>
                </a:cxn>
                <a:cxn ang="0">
                  <a:pos x="171" y="79"/>
                </a:cxn>
                <a:cxn ang="0">
                  <a:pos x="172" y="51"/>
                </a:cxn>
                <a:cxn ang="0">
                  <a:pos x="174" y="39"/>
                </a:cxn>
                <a:cxn ang="0">
                  <a:pos x="172" y="30"/>
                </a:cxn>
                <a:cxn ang="0">
                  <a:pos x="168" y="20"/>
                </a:cxn>
              </a:cxnLst>
              <a:rect l="0" t="0" r="r" b="b"/>
              <a:pathLst>
                <a:path w="176" h="137">
                  <a:moveTo>
                    <a:pt x="168" y="20"/>
                  </a:moveTo>
                  <a:cubicBezTo>
                    <a:pt x="168" y="18"/>
                    <a:pt x="167" y="11"/>
                    <a:pt x="167" y="5"/>
                  </a:cubicBezTo>
                  <a:cubicBezTo>
                    <a:pt x="158" y="10"/>
                    <a:pt x="158" y="10"/>
                    <a:pt x="158" y="10"/>
                  </a:cubicBezTo>
                  <a:cubicBezTo>
                    <a:pt x="158" y="10"/>
                    <a:pt x="156" y="6"/>
                    <a:pt x="151" y="3"/>
                  </a:cubicBezTo>
                  <a:cubicBezTo>
                    <a:pt x="146" y="0"/>
                    <a:pt x="134" y="0"/>
                    <a:pt x="134" y="0"/>
                  </a:cubicBezTo>
                  <a:cubicBezTo>
                    <a:pt x="86" y="30"/>
                    <a:pt x="86" y="30"/>
                    <a:pt x="86" y="30"/>
                  </a:cubicBezTo>
                  <a:cubicBezTo>
                    <a:pt x="65" y="46"/>
                    <a:pt x="65" y="46"/>
                    <a:pt x="65" y="46"/>
                  </a:cubicBezTo>
                  <a:cubicBezTo>
                    <a:pt x="65" y="46"/>
                    <a:pt x="52" y="51"/>
                    <a:pt x="48" y="52"/>
                  </a:cubicBezTo>
                  <a:cubicBezTo>
                    <a:pt x="47" y="52"/>
                    <a:pt x="47" y="52"/>
                    <a:pt x="46" y="52"/>
                  </a:cubicBezTo>
                  <a:cubicBezTo>
                    <a:pt x="47" y="60"/>
                    <a:pt x="47" y="81"/>
                    <a:pt x="46" y="82"/>
                  </a:cubicBezTo>
                  <a:cubicBezTo>
                    <a:pt x="44" y="83"/>
                    <a:pt x="43" y="89"/>
                    <a:pt x="42" y="91"/>
                  </a:cubicBezTo>
                  <a:cubicBezTo>
                    <a:pt x="41" y="92"/>
                    <a:pt x="39" y="96"/>
                    <a:pt x="35" y="96"/>
                  </a:cubicBezTo>
                  <a:cubicBezTo>
                    <a:pt x="31" y="96"/>
                    <a:pt x="21" y="98"/>
                    <a:pt x="17" y="97"/>
                  </a:cubicBezTo>
                  <a:cubicBezTo>
                    <a:pt x="13" y="97"/>
                    <a:pt x="10" y="100"/>
                    <a:pt x="8" y="100"/>
                  </a:cubicBezTo>
                  <a:cubicBezTo>
                    <a:pt x="8" y="101"/>
                    <a:pt x="4" y="101"/>
                    <a:pt x="1" y="101"/>
                  </a:cubicBezTo>
                  <a:cubicBezTo>
                    <a:pt x="1" y="103"/>
                    <a:pt x="0" y="106"/>
                    <a:pt x="1" y="107"/>
                  </a:cubicBezTo>
                  <a:cubicBezTo>
                    <a:pt x="2" y="108"/>
                    <a:pt x="3" y="112"/>
                    <a:pt x="5" y="113"/>
                  </a:cubicBezTo>
                  <a:cubicBezTo>
                    <a:pt x="7" y="115"/>
                    <a:pt x="10" y="117"/>
                    <a:pt x="10" y="119"/>
                  </a:cubicBezTo>
                  <a:cubicBezTo>
                    <a:pt x="10" y="122"/>
                    <a:pt x="10" y="124"/>
                    <a:pt x="12" y="124"/>
                  </a:cubicBezTo>
                  <a:cubicBezTo>
                    <a:pt x="14" y="124"/>
                    <a:pt x="15" y="127"/>
                    <a:pt x="17" y="128"/>
                  </a:cubicBezTo>
                  <a:cubicBezTo>
                    <a:pt x="19" y="128"/>
                    <a:pt x="22" y="126"/>
                    <a:pt x="22" y="127"/>
                  </a:cubicBezTo>
                  <a:cubicBezTo>
                    <a:pt x="23" y="128"/>
                    <a:pt x="22" y="133"/>
                    <a:pt x="23" y="133"/>
                  </a:cubicBezTo>
                  <a:cubicBezTo>
                    <a:pt x="24" y="133"/>
                    <a:pt x="26" y="133"/>
                    <a:pt x="28" y="135"/>
                  </a:cubicBezTo>
                  <a:cubicBezTo>
                    <a:pt x="27" y="132"/>
                    <a:pt x="28" y="129"/>
                    <a:pt x="32" y="130"/>
                  </a:cubicBezTo>
                  <a:cubicBezTo>
                    <a:pt x="35" y="131"/>
                    <a:pt x="32" y="134"/>
                    <a:pt x="35" y="135"/>
                  </a:cubicBezTo>
                  <a:cubicBezTo>
                    <a:pt x="38" y="137"/>
                    <a:pt x="40" y="136"/>
                    <a:pt x="40" y="133"/>
                  </a:cubicBezTo>
                  <a:cubicBezTo>
                    <a:pt x="40" y="131"/>
                    <a:pt x="44" y="126"/>
                    <a:pt x="45" y="125"/>
                  </a:cubicBezTo>
                  <a:cubicBezTo>
                    <a:pt x="46" y="124"/>
                    <a:pt x="46" y="118"/>
                    <a:pt x="48" y="116"/>
                  </a:cubicBezTo>
                  <a:cubicBezTo>
                    <a:pt x="50" y="115"/>
                    <a:pt x="56" y="116"/>
                    <a:pt x="58" y="116"/>
                  </a:cubicBezTo>
                  <a:cubicBezTo>
                    <a:pt x="60" y="117"/>
                    <a:pt x="62" y="112"/>
                    <a:pt x="65" y="114"/>
                  </a:cubicBezTo>
                  <a:cubicBezTo>
                    <a:pt x="67" y="116"/>
                    <a:pt x="72" y="114"/>
                    <a:pt x="74" y="117"/>
                  </a:cubicBezTo>
                  <a:cubicBezTo>
                    <a:pt x="76" y="119"/>
                    <a:pt x="77" y="125"/>
                    <a:pt x="80" y="123"/>
                  </a:cubicBezTo>
                  <a:cubicBezTo>
                    <a:pt x="83" y="121"/>
                    <a:pt x="87" y="120"/>
                    <a:pt x="89" y="120"/>
                  </a:cubicBezTo>
                  <a:cubicBezTo>
                    <a:pt x="91" y="120"/>
                    <a:pt x="96" y="124"/>
                    <a:pt x="98" y="125"/>
                  </a:cubicBezTo>
                  <a:cubicBezTo>
                    <a:pt x="100" y="125"/>
                    <a:pt x="107" y="126"/>
                    <a:pt x="109" y="125"/>
                  </a:cubicBezTo>
                  <a:cubicBezTo>
                    <a:pt x="111" y="123"/>
                    <a:pt x="114" y="119"/>
                    <a:pt x="117" y="119"/>
                  </a:cubicBezTo>
                  <a:cubicBezTo>
                    <a:pt x="120" y="120"/>
                    <a:pt x="130" y="119"/>
                    <a:pt x="132" y="120"/>
                  </a:cubicBezTo>
                  <a:cubicBezTo>
                    <a:pt x="134" y="121"/>
                    <a:pt x="138" y="123"/>
                    <a:pt x="141" y="122"/>
                  </a:cubicBezTo>
                  <a:cubicBezTo>
                    <a:pt x="144" y="121"/>
                    <a:pt x="147" y="115"/>
                    <a:pt x="149" y="115"/>
                  </a:cubicBezTo>
                  <a:cubicBezTo>
                    <a:pt x="150" y="114"/>
                    <a:pt x="150" y="114"/>
                    <a:pt x="151" y="114"/>
                  </a:cubicBezTo>
                  <a:cubicBezTo>
                    <a:pt x="151" y="113"/>
                    <a:pt x="151" y="112"/>
                    <a:pt x="151" y="111"/>
                  </a:cubicBezTo>
                  <a:cubicBezTo>
                    <a:pt x="151" y="105"/>
                    <a:pt x="152" y="107"/>
                    <a:pt x="153" y="101"/>
                  </a:cubicBezTo>
                  <a:cubicBezTo>
                    <a:pt x="154" y="95"/>
                    <a:pt x="170" y="80"/>
                    <a:pt x="171" y="79"/>
                  </a:cubicBezTo>
                  <a:cubicBezTo>
                    <a:pt x="172" y="78"/>
                    <a:pt x="172" y="54"/>
                    <a:pt x="172" y="51"/>
                  </a:cubicBezTo>
                  <a:cubicBezTo>
                    <a:pt x="172" y="47"/>
                    <a:pt x="173" y="43"/>
                    <a:pt x="174" y="39"/>
                  </a:cubicBezTo>
                  <a:cubicBezTo>
                    <a:pt x="176" y="34"/>
                    <a:pt x="172" y="34"/>
                    <a:pt x="172" y="30"/>
                  </a:cubicBezTo>
                  <a:cubicBezTo>
                    <a:pt x="173" y="26"/>
                    <a:pt x="168" y="22"/>
                    <a:pt x="168" y="20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36"/>
            <p:cNvSpPr>
              <a:spLocks/>
            </p:cNvSpPr>
            <p:nvPr/>
          </p:nvSpPr>
          <p:spPr bwMode="auto">
            <a:xfrm>
              <a:off x="4654550" y="2738438"/>
              <a:ext cx="215900" cy="357188"/>
            </a:xfrm>
            <a:custGeom>
              <a:avLst/>
              <a:gdLst/>
              <a:ahLst/>
              <a:cxnLst>
                <a:cxn ang="0">
                  <a:pos x="112" y="46"/>
                </a:cxn>
                <a:cxn ang="0">
                  <a:pos x="26" y="0"/>
                </a:cxn>
                <a:cxn ang="0">
                  <a:pos x="16" y="5"/>
                </a:cxn>
                <a:cxn ang="0">
                  <a:pos x="17" y="20"/>
                </a:cxn>
                <a:cxn ang="0">
                  <a:pos x="21" y="30"/>
                </a:cxn>
                <a:cxn ang="0">
                  <a:pos x="23" y="39"/>
                </a:cxn>
                <a:cxn ang="0">
                  <a:pos x="21" y="51"/>
                </a:cxn>
                <a:cxn ang="0">
                  <a:pos x="20" y="79"/>
                </a:cxn>
                <a:cxn ang="0">
                  <a:pos x="2" y="101"/>
                </a:cxn>
                <a:cxn ang="0">
                  <a:pos x="0" y="111"/>
                </a:cxn>
                <a:cxn ang="0">
                  <a:pos x="0" y="114"/>
                </a:cxn>
                <a:cxn ang="0">
                  <a:pos x="2" y="117"/>
                </a:cxn>
                <a:cxn ang="0">
                  <a:pos x="7" y="122"/>
                </a:cxn>
                <a:cxn ang="0">
                  <a:pos x="14" y="132"/>
                </a:cxn>
                <a:cxn ang="0">
                  <a:pos x="15" y="142"/>
                </a:cxn>
                <a:cxn ang="0">
                  <a:pos x="20" y="156"/>
                </a:cxn>
                <a:cxn ang="0">
                  <a:pos x="15" y="158"/>
                </a:cxn>
                <a:cxn ang="0">
                  <a:pos x="6" y="159"/>
                </a:cxn>
                <a:cxn ang="0">
                  <a:pos x="8" y="167"/>
                </a:cxn>
                <a:cxn ang="0">
                  <a:pos x="18" y="177"/>
                </a:cxn>
                <a:cxn ang="0">
                  <a:pos x="22" y="186"/>
                </a:cxn>
                <a:cxn ang="0">
                  <a:pos x="28" y="184"/>
                </a:cxn>
                <a:cxn ang="0">
                  <a:pos x="36" y="184"/>
                </a:cxn>
                <a:cxn ang="0">
                  <a:pos x="48" y="180"/>
                </a:cxn>
                <a:cxn ang="0">
                  <a:pos x="58" y="175"/>
                </a:cxn>
                <a:cxn ang="0">
                  <a:pos x="59" y="169"/>
                </a:cxn>
                <a:cxn ang="0">
                  <a:pos x="75" y="165"/>
                </a:cxn>
                <a:cxn ang="0">
                  <a:pos x="86" y="154"/>
                </a:cxn>
                <a:cxn ang="0">
                  <a:pos x="88" y="149"/>
                </a:cxn>
                <a:cxn ang="0">
                  <a:pos x="97" y="145"/>
                </a:cxn>
                <a:cxn ang="0">
                  <a:pos x="99" y="145"/>
                </a:cxn>
                <a:cxn ang="0">
                  <a:pos x="99" y="145"/>
                </a:cxn>
                <a:cxn ang="0">
                  <a:pos x="100" y="140"/>
                </a:cxn>
                <a:cxn ang="0">
                  <a:pos x="95" y="133"/>
                </a:cxn>
                <a:cxn ang="0">
                  <a:pos x="93" y="125"/>
                </a:cxn>
                <a:cxn ang="0">
                  <a:pos x="91" y="118"/>
                </a:cxn>
                <a:cxn ang="0">
                  <a:pos x="92" y="110"/>
                </a:cxn>
                <a:cxn ang="0">
                  <a:pos x="97" y="102"/>
                </a:cxn>
                <a:cxn ang="0">
                  <a:pos x="101" y="95"/>
                </a:cxn>
                <a:cxn ang="0">
                  <a:pos x="111" y="89"/>
                </a:cxn>
                <a:cxn ang="0">
                  <a:pos x="112" y="77"/>
                </a:cxn>
                <a:cxn ang="0">
                  <a:pos x="112" y="46"/>
                </a:cxn>
              </a:cxnLst>
              <a:rect l="0" t="0" r="r" b="b"/>
              <a:pathLst>
                <a:path w="113" h="187">
                  <a:moveTo>
                    <a:pt x="112" y="46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11"/>
                    <a:pt x="17" y="18"/>
                    <a:pt x="17" y="20"/>
                  </a:cubicBezTo>
                  <a:cubicBezTo>
                    <a:pt x="17" y="22"/>
                    <a:pt x="22" y="26"/>
                    <a:pt x="21" y="30"/>
                  </a:cubicBezTo>
                  <a:cubicBezTo>
                    <a:pt x="21" y="34"/>
                    <a:pt x="25" y="34"/>
                    <a:pt x="23" y="39"/>
                  </a:cubicBezTo>
                  <a:cubicBezTo>
                    <a:pt x="22" y="43"/>
                    <a:pt x="21" y="47"/>
                    <a:pt x="21" y="51"/>
                  </a:cubicBezTo>
                  <a:cubicBezTo>
                    <a:pt x="21" y="54"/>
                    <a:pt x="21" y="78"/>
                    <a:pt x="20" y="79"/>
                  </a:cubicBezTo>
                  <a:cubicBezTo>
                    <a:pt x="19" y="80"/>
                    <a:pt x="3" y="95"/>
                    <a:pt x="2" y="101"/>
                  </a:cubicBezTo>
                  <a:cubicBezTo>
                    <a:pt x="1" y="107"/>
                    <a:pt x="0" y="105"/>
                    <a:pt x="0" y="111"/>
                  </a:cubicBezTo>
                  <a:cubicBezTo>
                    <a:pt x="0" y="112"/>
                    <a:pt x="0" y="113"/>
                    <a:pt x="0" y="114"/>
                  </a:cubicBezTo>
                  <a:cubicBezTo>
                    <a:pt x="0" y="115"/>
                    <a:pt x="1" y="116"/>
                    <a:pt x="2" y="117"/>
                  </a:cubicBezTo>
                  <a:cubicBezTo>
                    <a:pt x="4" y="119"/>
                    <a:pt x="4" y="122"/>
                    <a:pt x="7" y="122"/>
                  </a:cubicBezTo>
                  <a:cubicBezTo>
                    <a:pt x="10" y="122"/>
                    <a:pt x="14" y="129"/>
                    <a:pt x="14" y="132"/>
                  </a:cubicBezTo>
                  <a:cubicBezTo>
                    <a:pt x="14" y="135"/>
                    <a:pt x="16" y="137"/>
                    <a:pt x="15" y="142"/>
                  </a:cubicBezTo>
                  <a:cubicBezTo>
                    <a:pt x="15" y="148"/>
                    <a:pt x="18" y="155"/>
                    <a:pt x="20" y="156"/>
                  </a:cubicBezTo>
                  <a:cubicBezTo>
                    <a:pt x="22" y="157"/>
                    <a:pt x="19" y="158"/>
                    <a:pt x="15" y="158"/>
                  </a:cubicBezTo>
                  <a:cubicBezTo>
                    <a:pt x="11" y="158"/>
                    <a:pt x="6" y="158"/>
                    <a:pt x="6" y="159"/>
                  </a:cubicBezTo>
                  <a:cubicBezTo>
                    <a:pt x="6" y="161"/>
                    <a:pt x="4" y="163"/>
                    <a:pt x="8" y="167"/>
                  </a:cubicBezTo>
                  <a:cubicBezTo>
                    <a:pt x="13" y="171"/>
                    <a:pt x="16" y="173"/>
                    <a:pt x="18" y="177"/>
                  </a:cubicBezTo>
                  <a:cubicBezTo>
                    <a:pt x="19" y="181"/>
                    <a:pt x="21" y="185"/>
                    <a:pt x="22" y="186"/>
                  </a:cubicBezTo>
                  <a:cubicBezTo>
                    <a:pt x="23" y="187"/>
                    <a:pt x="26" y="187"/>
                    <a:pt x="28" y="184"/>
                  </a:cubicBezTo>
                  <a:cubicBezTo>
                    <a:pt x="31" y="180"/>
                    <a:pt x="33" y="187"/>
                    <a:pt x="36" y="184"/>
                  </a:cubicBezTo>
                  <a:cubicBezTo>
                    <a:pt x="38" y="181"/>
                    <a:pt x="46" y="181"/>
                    <a:pt x="48" y="180"/>
                  </a:cubicBezTo>
                  <a:cubicBezTo>
                    <a:pt x="50" y="179"/>
                    <a:pt x="56" y="176"/>
                    <a:pt x="58" y="175"/>
                  </a:cubicBezTo>
                  <a:cubicBezTo>
                    <a:pt x="60" y="173"/>
                    <a:pt x="56" y="170"/>
                    <a:pt x="59" y="169"/>
                  </a:cubicBezTo>
                  <a:cubicBezTo>
                    <a:pt x="62" y="167"/>
                    <a:pt x="71" y="170"/>
                    <a:pt x="75" y="165"/>
                  </a:cubicBezTo>
                  <a:cubicBezTo>
                    <a:pt x="78" y="161"/>
                    <a:pt x="84" y="156"/>
                    <a:pt x="86" y="154"/>
                  </a:cubicBezTo>
                  <a:cubicBezTo>
                    <a:pt x="87" y="152"/>
                    <a:pt x="86" y="151"/>
                    <a:pt x="88" y="149"/>
                  </a:cubicBezTo>
                  <a:cubicBezTo>
                    <a:pt x="90" y="146"/>
                    <a:pt x="95" y="144"/>
                    <a:pt x="97" y="145"/>
                  </a:cubicBezTo>
                  <a:cubicBezTo>
                    <a:pt x="98" y="145"/>
                    <a:pt x="99" y="145"/>
                    <a:pt x="99" y="145"/>
                  </a:cubicBezTo>
                  <a:cubicBezTo>
                    <a:pt x="99" y="145"/>
                    <a:pt x="99" y="145"/>
                    <a:pt x="99" y="145"/>
                  </a:cubicBezTo>
                  <a:cubicBezTo>
                    <a:pt x="100" y="140"/>
                    <a:pt x="100" y="140"/>
                    <a:pt x="100" y="140"/>
                  </a:cubicBezTo>
                  <a:cubicBezTo>
                    <a:pt x="100" y="140"/>
                    <a:pt x="95" y="137"/>
                    <a:pt x="95" y="133"/>
                  </a:cubicBezTo>
                  <a:cubicBezTo>
                    <a:pt x="95" y="129"/>
                    <a:pt x="96" y="125"/>
                    <a:pt x="93" y="125"/>
                  </a:cubicBezTo>
                  <a:cubicBezTo>
                    <a:pt x="89" y="125"/>
                    <a:pt x="89" y="121"/>
                    <a:pt x="91" y="118"/>
                  </a:cubicBezTo>
                  <a:cubicBezTo>
                    <a:pt x="94" y="116"/>
                    <a:pt x="87" y="110"/>
                    <a:pt x="92" y="110"/>
                  </a:cubicBezTo>
                  <a:cubicBezTo>
                    <a:pt x="97" y="110"/>
                    <a:pt x="93" y="102"/>
                    <a:pt x="97" y="102"/>
                  </a:cubicBezTo>
                  <a:cubicBezTo>
                    <a:pt x="100" y="101"/>
                    <a:pt x="101" y="98"/>
                    <a:pt x="101" y="95"/>
                  </a:cubicBezTo>
                  <a:cubicBezTo>
                    <a:pt x="101" y="91"/>
                    <a:pt x="109" y="89"/>
                    <a:pt x="111" y="89"/>
                  </a:cubicBezTo>
                  <a:cubicBezTo>
                    <a:pt x="113" y="88"/>
                    <a:pt x="112" y="77"/>
                    <a:pt x="112" y="77"/>
                  </a:cubicBezTo>
                  <a:lnTo>
                    <a:pt x="112" y="46"/>
                  </a:ln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37"/>
            <p:cNvSpPr>
              <a:spLocks/>
            </p:cNvSpPr>
            <p:nvPr/>
          </p:nvSpPr>
          <p:spPr bwMode="auto">
            <a:xfrm>
              <a:off x="4881563" y="2540000"/>
              <a:ext cx="236538" cy="234950"/>
            </a:xfrm>
            <a:custGeom>
              <a:avLst/>
              <a:gdLst/>
              <a:ahLst/>
              <a:cxnLst>
                <a:cxn ang="0">
                  <a:pos x="115" y="27"/>
                </a:cxn>
                <a:cxn ang="0">
                  <a:pos x="107" y="7"/>
                </a:cxn>
                <a:cxn ang="0">
                  <a:pos x="106" y="9"/>
                </a:cxn>
                <a:cxn ang="0">
                  <a:pos x="94" y="8"/>
                </a:cxn>
                <a:cxn ang="0">
                  <a:pos x="80" y="5"/>
                </a:cxn>
                <a:cxn ang="0">
                  <a:pos x="56" y="9"/>
                </a:cxn>
                <a:cxn ang="0">
                  <a:pos x="44" y="10"/>
                </a:cxn>
                <a:cxn ang="0">
                  <a:pos x="23" y="4"/>
                </a:cxn>
                <a:cxn ang="0">
                  <a:pos x="6" y="0"/>
                </a:cxn>
                <a:cxn ang="0">
                  <a:pos x="5" y="3"/>
                </a:cxn>
                <a:cxn ang="0">
                  <a:pos x="4" y="17"/>
                </a:cxn>
                <a:cxn ang="0">
                  <a:pos x="4" y="33"/>
                </a:cxn>
                <a:cxn ang="0">
                  <a:pos x="4" y="120"/>
                </a:cxn>
                <a:cxn ang="0">
                  <a:pos x="72" y="120"/>
                </a:cxn>
                <a:cxn ang="0">
                  <a:pos x="76" y="118"/>
                </a:cxn>
                <a:cxn ang="0">
                  <a:pos x="82" y="120"/>
                </a:cxn>
                <a:cxn ang="0">
                  <a:pos x="96" y="120"/>
                </a:cxn>
                <a:cxn ang="0">
                  <a:pos x="102" y="123"/>
                </a:cxn>
                <a:cxn ang="0">
                  <a:pos x="109" y="118"/>
                </a:cxn>
                <a:cxn ang="0">
                  <a:pos x="116" y="110"/>
                </a:cxn>
                <a:cxn ang="0">
                  <a:pos x="122" y="106"/>
                </a:cxn>
                <a:cxn ang="0">
                  <a:pos x="123" y="105"/>
                </a:cxn>
                <a:cxn ang="0">
                  <a:pos x="123" y="101"/>
                </a:cxn>
                <a:cxn ang="0">
                  <a:pos x="118" y="88"/>
                </a:cxn>
                <a:cxn ang="0">
                  <a:pos x="106" y="65"/>
                </a:cxn>
                <a:cxn ang="0">
                  <a:pos x="100" y="54"/>
                </a:cxn>
                <a:cxn ang="0">
                  <a:pos x="93" y="41"/>
                </a:cxn>
                <a:cxn ang="0">
                  <a:pos x="87" y="20"/>
                </a:cxn>
                <a:cxn ang="0">
                  <a:pos x="95" y="35"/>
                </a:cxn>
                <a:cxn ang="0">
                  <a:pos x="106" y="50"/>
                </a:cxn>
                <a:cxn ang="0">
                  <a:pos x="113" y="34"/>
                </a:cxn>
                <a:cxn ang="0">
                  <a:pos x="113" y="34"/>
                </a:cxn>
                <a:cxn ang="0">
                  <a:pos x="114" y="31"/>
                </a:cxn>
                <a:cxn ang="0">
                  <a:pos x="115" y="27"/>
                </a:cxn>
              </a:cxnLst>
              <a:rect l="0" t="0" r="r" b="b"/>
              <a:pathLst>
                <a:path w="124" h="123">
                  <a:moveTo>
                    <a:pt x="115" y="27"/>
                  </a:moveTo>
                  <a:cubicBezTo>
                    <a:pt x="107" y="7"/>
                    <a:pt x="107" y="7"/>
                    <a:pt x="107" y="7"/>
                  </a:cubicBezTo>
                  <a:cubicBezTo>
                    <a:pt x="107" y="8"/>
                    <a:pt x="106" y="8"/>
                    <a:pt x="106" y="9"/>
                  </a:cubicBezTo>
                  <a:cubicBezTo>
                    <a:pt x="105" y="10"/>
                    <a:pt x="99" y="7"/>
                    <a:pt x="94" y="8"/>
                  </a:cubicBezTo>
                  <a:cubicBezTo>
                    <a:pt x="89" y="9"/>
                    <a:pt x="85" y="7"/>
                    <a:pt x="80" y="5"/>
                  </a:cubicBezTo>
                  <a:cubicBezTo>
                    <a:pt x="75" y="2"/>
                    <a:pt x="59" y="6"/>
                    <a:pt x="56" y="9"/>
                  </a:cubicBezTo>
                  <a:cubicBezTo>
                    <a:pt x="54" y="12"/>
                    <a:pt x="49" y="12"/>
                    <a:pt x="44" y="10"/>
                  </a:cubicBezTo>
                  <a:cubicBezTo>
                    <a:pt x="39" y="8"/>
                    <a:pt x="32" y="5"/>
                    <a:pt x="23" y="4"/>
                  </a:cubicBezTo>
                  <a:cubicBezTo>
                    <a:pt x="14" y="3"/>
                    <a:pt x="8" y="2"/>
                    <a:pt x="6" y="0"/>
                  </a:cubicBezTo>
                  <a:cubicBezTo>
                    <a:pt x="6" y="1"/>
                    <a:pt x="5" y="2"/>
                    <a:pt x="5" y="3"/>
                  </a:cubicBezTo>
                  <a:cubicBezTo>
                    <a:pt x="2" y="10"/>
                    <a:pt x="7" y="12"/>
                    <a:pt x="4" y="17"/>
                  </a:cubicBezTo>
                  <a:cubicBezTo>
                    <a:pt x="0" y="21"/>
                    <a:pt x="4" y="26"/>
                    <a:pt x="4" y="33"/>
                  </a:cubicBezTo>
                  <a:cubicBezTo>
                    <a:pt x="4" y="39"/>
                    <a:pt x="4" y="89"/>
                    <a:pt x="4" y="120"/>
                  </a:cubicBezTo>
                  <a:cubicBezTo>
                    <a:pt x="72" y="120"/>
                    <a:pt x="72" y="120"/>
                    <a:pt x="72" y="120"/>
                  </a:cubicBezTo>
                  <a:cubicBezTo>
                    <a:pt x="72" y="120"/>
                    <a:pt x="74" y="119"/>
                    <a:pt x="76" y="118"/>
                  </a:cubicBezTo>
                  <a:cubicBezTo>
                    <a:pt x="78" y="116"/>
                    <a:pt x="82" y="120"/>
                    <a:pt x="82" y="120"/>
                  </a:cubicBezTo>
                  <a:cubicBezTo>
                    <a:pt x="96" y="120"/>
                    <a:pt x="96" y="120"/>
                    <a:pt x="96" y="120"/>
                  </a:cubicBezTo>
                  <a:cubicBezTo>
                    <a:pt x="96" y="120"/>
                    <a:pt x="99" y="123"/>
                    <a:pt x="102" y="123"/>
                  </a:cubicBezTo>
                  <a:cubicBezTo>
                    <a:pt x="106" y="123"/>
                    <a:pt x="104" y="118"/>
                    <a:pt x="109" y="118"/>
                  </a:cubicBezTo>
                  <a:cubicBezTo>
                    <a:pt x="114" y="118"/>
                    <a:pt x="113" y="110"/>
                    <a:pt x="116" y="110"/>
                  </a:cubicBezTo>
                  <a:cubicBezTo>
                    <a:pt x="120" y="110"/>
                    <a:pt x="119" y="110"/>
                    <a:pt x="122" y="106"/>
                  </a:cubicBezTo>
                  <a:cubicBezTo>
                    <a:pt x="122" y="105"/>
                    <a:pt x="123" y="105"/>
                    <a:pt x="123" y="105"/>
                  </a:cubicBezTo>
                  <a:cubicBezTo>
                    <a:pt x="122" y="104"/>
                    <a:pt x="122" y="102"/>
                    <a:pt x="123" y="101"/>
                  </a:cubicBezTo>
                  <a:cubicBezTo>
                    <a:pt x="124" y="95"/>
                    <a:pt x="120" y="96"/>
                    <a:pt x="118" y="88"/>
                  </a:cubicBezTo>
                  <a:cubicBezTo>
                    <a:pt x="115" y="81"/>
                    <a:pt x="106" y="69"/>
                    <a:pt x="106" y="65"/>
                  </a:cubicBezTo>
                  <a:cubicBezTo>
                    <a:pt x="105" y="61"/>
                    <a:pt x="100" y="58"/>
                    <a:pt x="100" y="54"/>
                  </a:cubicBezTo>
                  <a:cubicBezTo>
                    <a:pt x="100" y="49"/>
                    <a:pt x="98" y="48"/>
                    <a:pt x="93" y="41"/>
                  </a:cubicBezTo>
                  <a:cubicBezTo>
                    <a:pt x="87" y="34"/>
                    <a:pt x="86" y="21"/>
                    <a:pt x="87" y="20"/>
                  </a:cubicBezTo>
                  <a:cubicBezTo>
                    <a:pt x="89" y="20"/>
                    <a:pt x="93" y="31"/>
                    <a:pt x="95" y="35"/>
                  </a:cubicBezTo>
                  <a:cubicBezTo>
                    <a:pt x="97" y="39"/>
                    <a:pt x="102" y="50"/>
                    <a:pt x="106" y="50"/>
                  </a:cubicBezTo>
                  <a:cubicBezTo>
                    <a:pt x="110" y="50"/>
                    <a:pt x="112" y="33"/>
                    <a:pt x="113" y="34"/>
                  </a:cubicBezTo>
                  <a:cubicBezTo>
                    <a:pt x="113" y="34"/>
                    <a:pt x="113" y="34"/>
                    <a:pt x="113" y="34"/>
                  </a:cubicBezTo>
                  <a:cubicBezTo>
                    <a:pt x="114" y="31"/>
                    <a:pt x="114" y="31"/>
                    <a:pt x="114" y="31"/>
                  </a:cubicBezTo>
                  <a:lnTo>
                    <a:pt x="115" y="27"/>
                  </a:ln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38"/>
            <p:cNvSpPr>
              <a:spLocks/>
            </p:cNvSpPr>
            <p:nvPr/>
          </p:nvSpPr>
          <p:spPr bwMode="auto">
            <a:xfrm>
              <a:off x="4551363" y="3206750"/>
              <a:ext cx="122238" cy="134938"/>
            </a:xfrm>
            <a:custGeom>
              <a:avLst/>
              <a:gdLst/>
              <a:ahLst/>
              <a:cxnLst>
                <a:cxn ang="0">
                  <a:pos x="32" y="67"/>
                </a:cxn>
                <a:cxn ang="0">
                  <a:pos x="34" y="58"/>
                </a:cxn>
                <a:cxn ang="0">
                  <a:pos x="41" y="53"/>
                </a:cxn>
                <a:cxn ang="0">
                  <a:pos x="45" y="47"/>
                </a:cxn>
                <a:cxn ang="0">
                  <a:pos x="52" y="54"/>
                </a:cxn>
                <a:cxn ang="0">
                  <a:pos x="60" y="56"/>
                </a:cxn>
                <a:cxn ang="0">
                  <a:pos x="64" y="42"/>
                </a:cxn>
                <a:cxn ang="0">
                  <a:pos x="61" y="30"/>
                </a:cxn>
                <a:cxn ang="0">
                  <a:pos x="59" y="21"/>
                </a:cxn>
                <a:cxn ang="0">
                  <a:pos x="60" y="12"/>
                </a:cxn>
                <a:cxn ang="0">
                  <a:pos x="49" y="12"/>
                </a:cxn>
                <a:cxn ang="0">
                  <a:pos x="50" y="1"/>
                </a:cxn>
                <a:cxn ang="0">
                  <a:pos x="33" y="0"/>
                </a:cxn>
                <a:cxn ang="0">
                  <a:pos x="31" y="1"/>
                </a:cxn>
                <a:cxn ang="0">
                  <a:pos x="31" y="15"/>
                </a:cxn>
                <a:cxn ang="0">
                  <a:pos x="15" y="16"/>
                </a:cxn>
                <a:cxn ang="0">
                  <a:pos x="10" y="16"/>
                </a:cxn>
                <a:cxn ang="0">
                  <a:pos x="8" y="19"/>
                </a:cxn>
                <a:cxn ang="0">
                  <a:pos x="13" y="25"/>
                </a:cxn>
                <a:cxn ang="0">
                  <a:pos x="7" y="29"/>
                </a:cxn>
                <a:cxn ang="0">
                  <a:pos x="2" y="36"/>
                </a:cxn>
                <a:cxn ang="0">
                  <a:pos x="8" y="46"/>
                </a:cxn>
                <a:cxn ang="0">
                  <a:pos x="16" y="57"/>
                </a:cxn>
                <a:cxn ang="0">
                  <a:pos x="27" y="71"/>
                </a:cxn>
                <a:cxn ang="0">
                  <a:pos x="32" y="67"/>
                </a:cxn>
              </a:cxnLst>
              <a:rect l="0" t="0" r="r" b="b"/>
              <a:pathLst>
                <a:path w="64" h="71">
                  <a:moveTo>
                    <a:pt x="32" y="67"/>
                  </a:moveTo>
                  <a:cubicBezTo>
                    <a:pt x="38" y="67"/>
                    <a:pt x="36" y="64"/>
                    <a:pt x="34" y="58"/>
                  </a:cubicBezTo>
                  <a:cubicBezTo>
                    <a:pt x="32" y="53"/>
                    <a:pt x="37" y="53"/>
                    <a:pt x="41" y="53"/>
                  </a:cubicBezTo>
                  <a:cubicBezTo>
                    <a:pt x="44" y="53"/>
                    <a:pt x="43" y="47"/>
                    <a:pt x="45" y="47"/>
                  </a:cubicBezTo>
                  <a:cubicBezTo>
                    <a:pt x="48" y="47"/>
                    <a:pt x="49" y="55"/>
                    <a:pt x="52" y="54"/>
                  </a:cubicBezTo>
                  <a:cubicBezTo>
                    <a:pt x="55" y="53"/>
                    <a:pt x="57" y="56"/>
                    <a:pt x="60" y="56"/>
                  </a:cubicBezTo>
                  <a:cubicBezTo>
                    <a:pt x="64" y="55"/>
                    <a:pt x="64" y="48"/>
                    <a:pt x="64" y="42"/>
                  </a:cubicBezTo>
                  <a:cubicBezTo>
                    <a:pt x="64" y="37"/>
                    <a:pt x="64" y="33"/>
                    <a:pt x="61" y="30"/>
                  </a:cubicBezTo>
                  <a:cubicBezTo>
                    <a:pt x="57" y="28"/>
                    <a:pt x="55" y="23"/>
                    <a:pt x="59" y="21"/>
                  </a:cubicBezTo>
                  <a:cubicBezTo>
                    <a:pt x="63" y="19"/>
                    <a:pt x="64" y="15"/>
                    <a:pt x="60" y="12"/>
                  </a:cubicBezTo>
                  <a:cubicBezTo>
                    <a:pt x="57" y="10"/>
                    <a:pt x="49" y="15"/>
                    <a:pt x="49" y="12"/>
                  </a:cubicBezTo>
                  <a:cubicBezTo>
                    <a:pt x="49" y="11"/>
                    <a:pt x="50" y="5"/>
                    <a:pt x="50" y="1"/>
                  </a:cubicBezTo>
                  <a:cubicBezTo>
                    <a:pt x="42" y="0"/>
                    <a:pt x="33" y="0"/>
                    <a:pt x="33" y="0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2" y="9"/>
                    <a:pt x="31" y="15"/>
                    <a:pt x="31" y="15"/>
                  </a:cubicBezTo>
                  <a:cubicBezTo>
                    <a:pt x="31" y="15"/>
                    <a:pt x="18" y="16"/>
                    <a:pt x="15" y="16"/>
                  </a:cubicBezTo>
                  <a:cubicBezTo>
                    <a:pt x="15" y="16"/>
                    <a:pt x="13" y="16"/>
                    <a:pt x="10" y="16"/>
                  </a:cubicBezTo>
                  <a:cubicBezTo>
                    <a:pt x="10" y="17"/>
                    <a:pt x="9" y="18"/>
                    <a:pt x="8" y="19"/>
                  </a:cubicBezTo>
                  <a:cubicBezTo>
                    <a:pt x="7" y="20"/>
                    <a:pt x="12" y="22"/>
                    <a:pt x="13" y="25"/>
                  </a:cubicBezTo>
                  <a:cubicBezTo>
                    <a:pt x="14" y="27"/>
                    <a:pt x="6" y="26"/>
                    <a:pt x="7" y="29"/>
                  </a:cubicBezTo>
                  <a:cubicBezTo>
                    <a:pt x="7" y="32"/>
                    <a:pt x="4" y="35"/>
                    <a:pt x="2" y="36"/>
                  </a:cubicBezTo>
                  <a:cubicBezTo>
                    <a:pt x="0" y="38"/>
                    <a:pt x="7" y="44"/>
                    <a:pt x="8" y="46"/>
                  </a:cubicBezTo>
                  <a:cubicBezTo>
                    <a:pt x="8" y="49"/>
                    <a:pt x="9" y="51"/>
                    <a:pt x="16" y="57"/>
                  </a:cubicBezTo>
                  <a:cubicBezTo>
                    <a:pt x="22" y="63"/>
                    <a:pt x="19" y="64"/>
                    <a:pt x="27" y="71"/>
                  </a:cubicBezTo>
                  <a:cubicBezTo>
                    <a:pt x="28" y="69"/>
                    <a:pt x="30" y="67"/>
                    <a:pt x="32" y="67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39"/>
            <p:cNvSpPr>
              <a:spLocks/>
            </p:cNvSpPr>
            <p:nvPr/>
          </p:nvSpPr>
          <p:spPr bwMode="auto">
            <a:xfrm>
              <a:off x="4564063" y="3208338"/>
              <a:ext cx="47625" cy="28575"/>
            </a:xfrm>
            <a:custGeom>
              <a:avLst/>
              <a:gdLst/>
              <a:ahLst/>
              <a:cxnLst>
                <a:cxn ang="0">
                  <a:pos x="24" y="14"/>
                </a:cxn>
                <a:cxn ang="0">
                  <a:pos x="24" y="0"/>
                </a:cxn>
                <a:cxn ang="0">
                  <a:pos x="22" y="0"/>
                </a:cxn>
                <a:cxn ang="0">
                  <a:pos x="6" y="0"/>
                </a:cxn>
                <a:cxn ang="0">
                  <a:pos x="6" y="1"/>
                </a:cxn>
                <a:cxn ang="0">
                  <a:pos x="3" y="8"/>
                </a:cxn>
                <a:cxn ang="0">
                  <a:pos x="3" y="13"/>
                </a:cxn>
                <a:cxn ang="0">
                  <a:pos x="3" y="15"/>
                </a:cxn>
                <a:cxn ang="0">
                  <a:pos x="8" y="15"/>
                </a:cxn>
                <a:cxn ang="0">
                  <a:pos x="24" y="14"/>
                </a:cxn>
              </a:cxnLst>
              <a:rect l="0" t="0" r="r" b="b"/>
              <a:pathLst>
                <a:path w="25" h="15">
                  <a:moveTo>
                    <a:pt x="24" y="14"/>
                  </a:moveTo>
                  <a:cubicBezTo>
                    <a:pt x="24" y="14"/>
                    <a:pt x="25" y="8"/>
                    <a:pt x="24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1"/>
                    <a:pt x="6" y="1"/>
                  </a:cubicBezTo>
                  <a:cubicBezTo>
                    <a:pt x="8" y="3"/>
                    <a:pt x="7" y="7"/>
                    <a:pt x="3" y="8"/>
                  </a:cubicBezTo>
                  <a:cubicBezTo>
                    <a:pt x="0" y="9"/>
                    <a:pt x="0" y="12"/>
                    <a:pt x="3" y="13"/>
                  </a:cubicBezTo>
                  <a:cubicBezTo>
                    <a:pt x="5" y="13"/>
                    <a:pt x="4" y="14"/>
                    <a:pt x="3" y="15"/>
                  </a:cubicBezTo>
                  <a:cubicBezTo>
                    <a:pt x="6" y="15"/>
                    <a:pt x="8" y="15"/>
                    <a:pt x="8" y="15"/>
                  </a:cubicBezTo>
                  <a:cubicBezTo>
                    <a:pt x="11" y="15"/>
                    <a:pt x="24" y="14"/>
                    <a:pt x="24" y="14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40"/>
            <p:cNvSpPr>
              <a:spLocks/>
            </p:cNvSpPr>
            <p:nvPr/>
          </p:nvSpPr>
          <p:spPr bwMode="auto">
            <a:xfrm>
              <a:off x="4602163" y="3175000"/>
              <a:ext cx="153988" cy="188913"/>
            </a:xfrm>
            <a:custGeom>
              <a:avLst/>
              <a:gdLst/>
              <a:ahLst/>
              <a:cxnLst>
                <a:cxn ang="0">
                  <a:pos x="21" y="94"/>
                </a:cxn>
                <a:cxn ang="0">
                  <a:pos x="29" y="95"/>
                </a:cxn>
                <a:cxn ang="0">
                  <a:pos x="38" y="95"/>
                </a:cxn>
                <a:cxn ang="0">
                  <a:pos x="43" y="95"/>
                </a:cxn>
                <a:cxn ang="0">
                  <a:pos x="50" y="88"/>
                </a:cxn>
                <a:cxn ang="0">
                  <a:pos x="54" y="80"/>
                </a:cxn>
                <a:cxn ang="0">
                  <a:pos x="55" y="61"/>
                </a:cxn>
                <a:cxn ang="0">
                  <a:pos x="64" y="49"/>
                </a:cxn>
                <a:cxn ang="0">
                  <a:pos x="73" y="25"/>
                </a:cxn>
                <a:cxn ang="0">
                  <a:pos x="77" y="13"/>
                </a:cxn>
                <a:cxn ang="0">
                  <a:pos x="79" y="1"/>
                </a:cxn>
                <a:cxn ang="0">
                  <a:pos x="79" y="1"/>
                </a:cxn>
                <a:cxn ang="0">
                  <a:pos x="69" y="0"/>
                </a:cxn>
                <a:cxn ang="0">
                  <a:pos x="64" y="1"/>
                </a:cxn>
                <a:cxn ang="0">
                  <a:pos x="58" y="3"/>
                </a:cxn>
                <a:cxn ang="0">
                  <a:pos x="56" y="11"/>
                </a:cxn>
                <a:cxn ang="0">
                  <a:pos x="52" y="22"/>
                </a:cxn>
                <a:cxn ang="0">
                  <a:pos x="36" y="17"/>
                </a:cxn>
                <a:cxn ang="0">
                  <a:pos x="23" y="17"/>
                </a:cxn>
                <a:cxn ang="0">
                  <a:pos x="22" y="28"/>
                </a:cxn>
                <a:cxn ang="0">
                  <a:pos x="33" y="28"/>
                </a:cxn>
                <a:cxn ang="0">
                  <a:pos x="32" y="37"/>
                </a:cxn>
                <a:cxn ang="0">
                  <a:pos x="34" y="46"/>
                </a:cxn>
                <a:cxn ang="0">
                  <a:pos x="37" y="58"/>
                </a:cxn>
                <a:cxn ang="0">
                  <a:pos x="33" y="72"/>
                </a:cxn>
                <a:cxn ang="0">
                  <a:pos x="25" y="70"/>
                </a:cxn>
                <a:cxn ang="0">
                  <a:pos x="18" y="63"/>
                </a:cxn>
                <a:cxn ang="0">
                  <a:pos x="14" y="69"/>
                </a:cxn>
                <a:cxn ang="0">
                  <a:pos x="7" y="74"/>
                </a:cxn>
                <a:cxn ang="0">
                  <a:pos x="5" y="83"/>
                </a:cxn>
                <a:cxn ang="0">
                  <a:pos x="0" y="87"/>
                </a:cxn>
                <a:cxn ang="0">
                  <a:pos x="1" y="88"/>
                </a:cxn>
                <a:cxn ang="0">
                  <a:pos x="11" y="99"/>
                </a:cxn>
                <a:cxn ang="0">
                  <a:pos x="21" y="94"/>
                </a:cxn>
              </a:cxnLst>
              <a:rect l="0" t="0" r="r" b="b"/>
              <a:pathLst>
                <a:path w="80" h="99">
                  <a:moveTo>
                    <a:pt x="21" y="94"/>
                  </a:moveTo>
                  <a:cubicBezTo>
                    <a:pt x="23" y="95"/>
                    <a:pt x="25" y="98"/>
                    <a:pt x="29" y="95"/>
                  </a:cubicBezTo>
                  <a:cubicBezTo>
                    <a:pt x="33" y="91"/>
                    <a:pt x="38" y="92"/>
                    <a:pt x="38" y="95"/>
                  </a:cubicBezTo>
                  <a:cubicBezTo>
                    <a:pt x="38" y="99"/>
                    <a:pt x="39" y="98"/>
                    <a:pt x="43" y="95"/>
                  </a:cubicBezTo>
                  <a:cubicBezTo>
                    <a:pt x="46" y="91"/>
                    <a:pt x="50" y="95"/>
                    <a:pt x="50" y="88"/>
                  </a:cubicBezTo>
                  <a:cubicBezTo>
                    <a:pt x="50" y="81"/>
                    <a:pt x="54" y="88"/>
                    <a:pt x="54" y="80"/>
                  </a:cubicBezTo>
                  <a:cubicBezTo>
                    <a:pt x="54" y="72"/>
                    <a:pt x="55" y="65"/>
                    <a:pt x="55" y="61"/>
                  </a:cubicBezTo>
                  <a:cubicBezTo>
                    <a:pt x="55" y="58"/>
                    <a:pt x="64" y="54"/>
                    <a:pt x="64" y="49"/>
                  </a:cubicBezTo>
                  <a:cubicBezTo>
                    <a:pt x="64" y="43"/>
                    <a:pt x="73" y="32"/>
                    <a:pt x="73" y="25"/>
                  </a:cubicBezTo>
                  <a:cubicBezTo>
                    <a:pt x="73" y="18"/>
                    <a:pt x="75" y="16"/>
                    <a:pt x="77" y="13"/>
                  </a:cubicBezTo>
                  <a:cubicBezTo>
                    <a:pt x="78" y="11"/>
                    <a:pt x="80" y="6"/>
                    <a:pt x="79" y="1"/>
                  </a:cubicBezTo>
                  <a:cubicBezTo>
                    <a:pt x="79" y="1"/>
                    <a:pt x="79" y="1"/>
                    <a:pt x="79" y="1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64" y="1"/>
                    <a:pt x="64" y="1"/>
                    <a:pt x="64" y="1"/>
                  </a:cubicBezTo>
                  <a:cubicBezTo>
                    <a:pt x="58" y="3"/>
                    <a:pt x="58" y="3"/>
                    <a:pt x="58" y="3"/>
                  </a:cubicBezTo>
                  <a:cubicBezTo>
                    <a:pt x="58" y="3"/>
                    <a:pt x="59" y="8"/>
                    <a:pt x="56" y="11"/>
                  </a:cubicBezTo>
                  <a:cubicBezTo>
                    <a:pt x="53" y="15"/>
                    <a:pt x="52" y="22"/>
                    <a:pt x="52" y="22"/>
                  </a:cubicBezTo>
                  <a:cubicBezTo>
                    <a:pt x="52" y="22"/>
                    <a:pt x="40" y="16"/>
                    <a:pt x="36" y="17"/>
                  </a:cubicBezTo>
                  <a:cubicBezTo>
                    <a:pt x="35" y="17"/>
                    <a:pt x="29" y="17"/>
                    <a:pt x="23" y="17"/>
                  </a:cubicBezTo>
                  <a:cubicBezTo>
                    <a:pt x="23" y="21"/>
                    <a:pt x="22" y="27"/>
                    <a:pt x="22" y="28"/>
                  </a:cubicBezTo>
                  <a:cubicBezTo>
                    <a:pt x="22" y="31"/>
                    <a:pt x="30" y="26"/>
                    <a:pt x="33" y="28"/>
                  </a:cubicBezTo>
                  <a:cubicBezTo>
                    <a:pt x="37" y="31"/>
                    <a:pt x="36" y="35"/>
                    <a:pt x="32" y="37"/>
                  </a:cubicBezTo>
                  <a:cubicBezTo>
                    <a:pt x="28" y="39"/>
                    <a:pt x="30" y="44"/>
                    <a:pt x="34" y="46"/>
                  </a:cubicBezTo>
                  <a:cubicBezTo>
                    <a:pt x="37" y="49"/>
                    <a:pt x="37" y="53"/>
                    <a:pt x="37" y="58"/>
                  </a:cubicBezTo>
                  <a:cubicBezTo>
                    <a:pt x="37" y="64"/>
                    <a:pt x="37" y="71"/>
                    <a:pt x="33" y="72"/>
                  </a:cubicBezTo>
                  <a:cubicBezTo>
                    <a:pt x="30" y="72"/>
                    <a:pt x="28" y="69"/>
                    <a:pt x="25" y="70"/>
                  </a:cubicBezTo>
                  <a:cubicBezTo>
                    <a:pt x="22" y="71"/>
                    <a:pt x="21" y="63"/>
                    <a:pt x="18" y="63"/>
                  </a:cubicBezTo>
                  <a:cubicBezTo>
                    <a:pt x="16" y="63"/>
                    <a:pt x="17" y="69"/>
                    <a:pt x="14" y="69"/>
                  </a:cubicBezTo>
                  <a:cubicBezTo>
                    <a:pt x="10" y="69"/>
                    <a:pt x="5" y="69"/>
                    <a:pt x="7" y="74"/>
                  </a:cubicBezTo>
                  <a:cubicBezTo>
                    <a:pt x="9" y="80"/>
                    <a:pt x="11" y="83"/>
                    <a:pt x="5" y="83"/>
                  </a:cubicBezTo>
                  <a:cubicBezTo>
                    <a:pt x="3" y="83"/>
                    <a:pt x="1" y="85"/>
                    <a:pt x="0" y="87"/>
                  </a:cubicBezTo>
                  <a:cubicBezTo>
                    <a:pt x="0" y="87"/>
                    <a:pt x="1" y="87"/>
                    <a:pt x="1" y="88"/>
                  </a:cubicBezTo>
                  <a:cubicBezTo>
                    <a:pt x="6" y="91"/>
                    <a:pt x="9" y="95"/>
                    <a:pt x="11" y="99"/>
                  </a:cubicBezTo>
                  <a:cubicBezTo>
                    <a:pt x="15" y="96"/>
                    <a:pt x="20" y="93"/>
                    <a:pt x="21" y="94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41"/>
            <p:cNvSpPr>
              <a:spLocks/>
            </p:cNvSpPr>
            <p:nvPr/>
          </p:nvSpPr>
          <p:spPr bwMode="auto">
            <a:xfrm>
              <a:off x="4819650" y="2740025"/>
              <a:ext cx="358775" cy="441325"/>
            </a:xfrm>
            <a:custGeom>
              <a:avLst/>
              <a:gdLst/>
              <a:ahLst/>
              <a:cxnLst>
                <a:cxn ang="0">
                  <a:pos x="141" y="13"/>
                </a:cxn>
                <a:cxn ang="0">
                  <a:pos x="128" y="15"/>
                </a:cxn>
                <a:cxn ang="0">
                  <a:pos x="108" y="13"/>
                </a:cxn>
                <a:cxn ang="0">
                  <a:pos x="36" y="15"/>
                </a:cxn>
                <a:cxn ang="0">
                  <a:pos x="25" y="39"/>
                </a:cxn>
                <a:cxn ang="0">
                  <a:pos x="24" y="88"/>
                </a:cxn>
                <a:cxn ang="0">
                  <a:pos x="10" y="101"/>
                </a:cxn>
                <a:cxn ang="0">
                  <a:pos x="4" y="117"/>
                </a:cxn>
                <a:cxn ang="0">
                  <a:pos x="8" y="132"/>
                </a:cxn>
                <a:cxn ang="0">
                  <a:pos x="12" y="144"/>
                </a:cxn>
                <a:cxn ang="0">
                  <a:pos x="21" y="165"/>
                </a:cxn>
                <a:cxn ang="0">
                  <a:pos x="24" y="170"/>
                </a:cxn>
                <a:cxn ang="0">
                  <a:pos x="35" y="177"/>
                </a:cxn>
                <a:cxn ang="0">
                  <a:pos x="47" y="190"/>
                </a:cxn>
                <a:cxn ang="0">
                  <a:pos x="59" y="204"/>
                </a:cxn>
                <a:cxn ang="0">
                  <a:pos x="64" y="213"/>
                </a:cxn>
                <a:cxn ang="0">
                  <a:pos x="76" y="219"/>
                </a:cxn>
                <a:cxn ang="0">
                  <a:pos x="88" y="218"/>
                </a:cxn>
                <a:cxn ang="0">
                  <a:pos x="109" y="227"/>
                </a:cxn>
                <a:cxn ang="0">
                  <a:pos x="124" y="226"/>
                </a:cxn>
                <a:cxn ang="0">
                  <a:pos x="135" y="222"/>
                </a:cxn>
                <a:cxn ang="0">
                  <a:pos x="146" y="214"/>
                </a:cxn>
                <a:cxn ang="0">
                  <a:pos x="155" y="217"/>
                </a:cxn>
                <a:cxn ang="0">
                  <a:pos x="145" y="198"/>
                </a:cxn>
                <a:cxn ang="0">
                  <a:pos x="125" y="180"/>
                </a:cxn>
                <a:cxn ang="0">
                  <a:pos x="136" y="172"/>
                </a:cxn>
                <a:cxn ang="0">
                  <a:pos x="141" y="149"/>
                </a:cxn>
                <a:cxn ang="0">
                  <a:pos x="149" y="133"/>
                </a:cxn>
                <a:cxn ang="0">
                  <a:pos x="161" y="119"/>
                </a:cxn>
                <a:cxn ang="0">
                  <a:pos x="166" y="90"/>
                </a:cxn>
                <a:cxn ang="0">
                  <a:pos x="176" y="73"/>
                </a:cxn>
                <a:cxn ang="0">
                  <a:pos x="180" y="57"/>
                </a:cxn>
                <a:cxn ang="0">
                  <a:pos x="171" y="20"/>
                </a:cxn>
                <a:cxn ang="0">
                  <a:pos x="155" y="0"/>
                </a:cxn>
                <a:cxn ang="0">
                  <a:pos x="148" y="5"/>
                </a:cxn>
              </a:cxnLst>
              <a:rect l="0" t="0" r="r" b="b"/>
              <a:pathLst>
                <a:path w="187" h="231">
                  <a:moveTo>
                    <a:pt x="148" y="5"/>
                  </a:moveTo>
                  <a:cubicBezTo>
                    <a:pt x="145" y="5"/>
                    <a:pt x="146" y="13"/>
                    <a:pt x="141" y="13"/>
                  </a:cubicBezTo>
                  <a:cubicBezTo>
                    <a:pt x="136" y="13"/>
                    <a:pt x="138" y="18"/>
                    <a:pt x="134" y="18"/>
                  </a:cubicBezTo>
                  <a:cubicBezTo>
                    <a:pt x="131" y="18"/>
                    <a:pt x="128" y="15"/>
                    <a:pt x="128" y="15"/>
                  </a:cubicBezTo>
                  <a:cubicBezTo>
                    <a:pt x="114" y="15"/>
                    <a:pt x="114" y="15"/>
                    <a:pt x="114" y="15"/>
                  </a:cubicBezTo>
                  <a:cubicBezTo>
                    <a:pt x="114" y="15"/>
                    <a:pt x="110" y="11"/>
                    <a:pt x="108" y="13"/>
                  </a:cubicBezTo>
                  <a:cubicBezTo>
                    <a:pt x="106" y="14"/>
                    <a:pt x="104" y="15"/>
                    <a:pt x="104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29"/>
                    <a:pt x="36" y="39"/>
                    <a:pt x="36" y="39"/>
                  </a:cubicBezTo>
                  <a:cubicBezTo>
                    <a:pt x="25" y="39"/>
                    <a:pt x="25" y="39"/>
                    <a:pt x="25" y="39"/>
                  </a:cubicBezTo>
                  <a:cubicBezTo>
                    <a:pt x="25" y="76"/>
                    <a:pt x="25" y="76"/>
                    <a:pt x="25" y="76"/>
                  </a:cubicBezTo>
                  <a:cubicBezTo>
                    <a:pt x="25" y="76"/>
                    <a:pt x="26" y="87"/>
                    <a:pt x="24" y="88"/>
                  </a:cubicBezTo>
                  <a:cubicBezTo>
                    <a:pt x="22" y="88"/>
                    <a:pt x="14" y="90"/>
                    <a:pt x="14" y="94"/>
                  </a:cubicBezTo>
                  <a:cubicBezTo>
                    <a:pt x="14" y="97"/>
                    <a:pt x="13" y="100"/>
                    <a:pt x="10" y="101"/>
                  </a:cubicBezTo>
                  <a:cubicBezTo>
                    <a:pt x="6" y="101"/>
                    <a:pt x="10" y="109"/>
                    <a:pt x="5" y="109"/>
                  </a:cubicBezTo>
                  <a:cubicBezTo>
                    <a:pt x="0" y="109"/>
                    <a:pt x="7" y="115"/>
                    <a:pt x="4" y="117"/>
                  </a:cubicBezTo>
                  <a:cubicBezTo>
                    <a:pt x="2" y="120"/>
                    <a:pt x="2" y="124"/>
                    <a:pt x="6" y="124"/>
                  </a:cubicBezTo>
                  <a:cubicBezTo>
                    <a:pt x="9" y="124"/>
                    <a:pt x="8" y="128"/>
                    <a:pt x="8" y="132"/>
                  </a:cubicBezTo>
                  <a:cubicBezTo>
                    <a:pt x="8" y="136"/>
                    <a:pt x="13" y="139"/>
                    <a:pt x="13" y="139"/>
                  </a:cubicBezTo>
                  <a:cubicBezTo>
                    <a:pt x="12" y="144"/>
                    <a:pt x="12" y="144"/>
                    <a:pt x="12" y="144"/>
                  </a:cubicBezTo>
                  <a:cubicBezTo>
                    <a:pt x="12" y="144"/>
                    <a:pt x="20" y="153"/>
                    <a:pt x="20" y="155"/>
                  </a:cubicBezTo>
                  <a:cubicBezTo>
                    <a:pt x="21" y="157"/>
                    <a:pt x="25" y="163"/>
                    <a:pt x="21" y="165"/>
                  </a:cubicBezTo>
                  <a:cubicBezTo>
                    <a:pt x="17" y="167"/>
                    <a:pt x="20" y="169"/>
                    <a:pt x="20" y="169"/>
                  </a:cubicBezTo>
                  <a:cubicBezTo>
                    <a:pt x="24" y="170"/>
                    <a:pt x="24" y="170"/>
                    <a:pt x="24" y="170"/>
                  </a:cubicBezTo>
                  <a:cubicBezTo>
                    <a:pt x="26" y="173"/>
                    <a:pt x="26" y="173"/>
                    <a:pt x="26" y="173"/>
                  </a:cubicBezTo>
                  <a:cubicBezTo>
                    <a:pt x="26" y="173"/>
                    <a:pt x="31" y="173"/>
                    <a:pt x="35" y="177"/>
                  </a:cubicBezTo>
                  <a:cubicBezTo>
                    <a:pt x="38" y="181"/>
                    <a:pt x="40" y="182"/>
                    <a:pt x="40" y="184"/>
                  </a:cubicBezTo>
                  <a:cubicBezTo>
                    <a:pt x="40" y="186"/>
                    <a:pt x="43" y="187"/>
                    <a:pt x="47" y="190"/>
                  </a:cubicBezTo>
                  <a:cubicBezTo>
                    <a:pt x="51" y="194"/>
                    <a:pt x="51" y="196"/>
                    <a:pt x="51" y="198"/>
                  </a:cubicBezTo>
                  <a:cubicBezTo>
                    <a:pt x="51" y="200"/>
                    <a:pt x="59" y="204"/>
                    <a:pt x="59" y="204"/>
                  </a:cubicBezTo>
                  <a:cubicBezTo>
                    <a:pt x="61" y="210"/>
                    <a:pt x="61" y="210"/>
                    <a:pt x="61" y="210"/>
                  </a:cubicBezTo>
                  <a:cubicBezTo>
                    <a:pt x="62" y="211"/>
                    <a:pt x="63" y="212"/>
                    <a:pt x="64" y="213"/>
                  </a:cubicBezTo>
                  <a:cubicBezTo>
                    <a:pt x="65" y="217"/>
                    <a:pt x="69" y="219"/>
                    <a:pt x="69" y="219"/>
                  </a:cubicBezTo>
                  <a:cubicBezTo>
                    <a:pt x="69" y="219"/>
                    <a:pt x="73" y="221"/>
                    <a:pt x="76" y="219"/>
                  </a:cubicBezTo>
                  <a:cubicBezTo>
                    <a:pt x="79" y="216"/>
                    <a:pt x="82" y="219"/>
                    <a:pt x="82" y="219"/>
                  </a:cubicBezTo>
                  <a:cubicBezTo>
                    <a:pt x="82" y="219"/>
                    <a:pt x="86" y="217"/>
                    <a:pt x="88" y="218"/>
                  </a:cubicBezTo>
                  <a:cubicBezTo>
                    <a:pt x="89" y="219"/>
                    <a:pt x="95" y="224"/>
                    <a:pt x="101" y="229"/>
                  </a:cubicBezTo>
                  <a:cubicBezTo>
                    <a:pt x="102" y="229"/>
                    <a:pt x="107" y="227"/>
                    <a:pt x="109" y="227"/>
                  </a:cubicBezTo>
                  <a:cubicBezTo>
                    <a:pt x="112" y="226"/>
                    <a:pt x="115" y="231"/>
                    <a:pt x="116" y="229"/>
                  </a:cubicBezTo>
                  <a:cubicBezTo>
                    <a:pt x="117" y="228"/>
                    <a:pt x="122" y="225"/>
                    <a:pt x="124" y="226"/>
                  </a:cubicBezTo>
                  <a:cubicBezTo>
                    <a:pt x="126" y="227"/>
                    <a:pt x="131" y="228"/>
                    <a:pt x="131" y="226"/>
                  </a:cubicBezTo>
                  <a:cubicBezTo>
                    <a:pt x="132" y="225"/>
                    <a:pt x="134" y="223"/>
                    <a:pt x="135" y="222"/>
                  </a:cubicBezTo>
                  <a:cubicBezTo>
                    <a:pt x="136" y="222"/>
                    <a:pt x="136" y="221"/>
                    <a:pt x="137" y="220"/>
                  </a:cubicBezTo>
                  <a:cubicBezTo>
                    <a:pt x="137" y="218"/>
                    <a:pt x="143" y="215"/>
                    <a:pt x="146" y="214"/>
                  </a:cubicBezTo>
                  <a:cubicBezTo>
                    <a:pt x="148" y="214"/>
                    <a:pt x="151" y="214"/>
                    <a:pt x="152" y="215"/>
                  </a:cubicBezTo>
                  <a:cubicBezTo>
                    <a:pt x="153" y="216"/>
                    <a:pt x="154" y="216"/>
                    <a:pt x="155" y="217"/>
                  </a:cubicBezTo>
                  <a:cubicBezTo>
                    <a:pt x="156" y="210"/>
                    <a:pt x="157" y="207"/>
                    <a:pt x="155" y="207"/>
                  </a:cubicBezTo>
                  <a:cubicBezTo>
                    <a:pt x="153" y="207"/>
                    <a:pt x="147" y="204"/>
                    <a:pt x="145" y="198"/>
                  </a:cubicBezTo>
                  <a:cubicBezTo>
                    <a:pt x="143" y="193"/>
                    <a:pt x="137" y="189"/>
                    <a:pt x="135" y="186"/>
                  </a:cubicBezTo>
                  <a:cubicBezTo>
                    <a:pt x="134" y="182"/>
                    <a:pt x="126" y="183"/>
                    <a:pt x="125" y="180"/>
                  </a:cubicBezTo>
                  <a:cubicBezTo>
                    <a:pt x="123" y="178"/>
                    <a:pt x="127" y="178"/>
                    <a:pt x="127" y="174"/>
                  </a:cubicBezTo>
                  <a:cubicBezTo>
                    <a:pt x="127" y="171"/>
                    <a:pt x="135" y="173"/>
                    <a:pt x="136" y="172"/>
                  </a:cubicBezTo>
                  <a:cubicBezTo>
                    <a:pt x="137" y="171"/>
                    <a:pt x="137" y="164"/>
                    <a:pt x="137" y="159"/>
                  </a:cubicBezTo>
                  <a:cubicBezTo>
                    <a:pt x="137" y="155"/>
                    <a:pt x="143" y="151"/>
                    <a:pt x="141" y="149"/>
                  </a:cubicBezTo>
                  <a:cubicBezTo>
                    <a:pt x="139" y="147"/>
                    <a:pt x="143" y="146"/>
                    <a:pt x="146" y="144"/>
                  </a:cubicBezTo>
                  <a:cubicBezTo>
                    <a:pt x="148" y="142"/>
                    <a:pt x="146" y="136"/>
                    <a:pt x="149" y="133"/>
                  </a:cubicBezTo>
                  <a:cubicBezTo>
                    <a:pt x="152" y="130"/>
                    <a:pt x="154" y="125"/>
                    <a:pt x="156" y="125"/>
                  </a:cubicBezTo>
                  <a:cubicBezTo>
                    <a:pt x="158" y="125"/>
                    <a:pt x="161" y="122"/>
                    <a:pt x="161" y="119"/>
                  </a:cubicBezTo>
                  <a:cubicBezTo>
                    <a:pt x="161" y="116"/>
                    <a:pt x="166" y="111"/>
                    <a:pt x="165" y="106"/>
                  </a:cubicBezTo>
                  <a:cubicBezTo>
                    <a:pt x="164" y="101"/>
                    <a:pt x="162" y="95"/>
                    <a:pt x="166" y="90"/>
                  </a:cubicBezTo>
                  <a:cubicBezTo>
                    <a:pt x="169" y="86"/>
                    <a:pt x="171" y="83"/>
                    <a:pt x="170" y="79"/>
                  </a:cubicBezTo>
                  <a:cubicBezTo>
                    <a:pt x="169" y="76"/>
                    <a:pt x="174" y="75"/>
                    <a:pt x="176" y="73"/>
                  </a:cubicBezTo>
                  <a:cubicBezTo>
                    <a:pt x="178" y="72"/>
                    <a:pt x="183" y="69"/>
                    <a:pt x="187" y="63"/>
                  </a:cubicBezTo>
                  <a:cubicBezTo>
                    <a:pt x="184" y="60"/>
                    <a:pt x="182" y="57"/>
                    <a:pt x="180" y="57"/>
                  </a:cubicBezTo>
                  <a:cubicBezTo>
                    <a:pt x="176" y="55"/>
                    <a:pt x="173" y="48"/>
                    <a:pt x="173" y="39"/>
                  </a:cubicBezTo>
                  <a:cubicBezTo>
                    <a:pt x="173" y="30"/>
                    <a:pt x="171" y="23"/>
                    <a:pt x="171" y="20"/>
                  </a:cubicBezTo>
                  <a:cubicBezTo>
                    <a:pt x="171" y="17"/>
                    <a:pt x="166" y="11"/>
                    <a:pt x="161" y="9"/>
                  </a:cubicBezTo>
                  <a:cubicBezTo>
                    <a:pt x="157" y="7"/>
                    <a:pt x="155" y="4"/>
                    <a:pt x="155" y="0"/>
                  </a:cubicBezTo>
                  <a:cubicBezTo>
                    <a:pt x="155" y="0"/>
                    <a:pt x="154" y="0"/>
                    <a:pt x="154" y="1"/>
                  </a:cubicBezTo>
                  <a:cubicBezTo>
                    <a:pt x="151" y="5"/>
                    <a:pt x="152" y="5"/>
                    <a:pt x="148" y="5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42"/>
            <p:cNvSpPr>
              <a:spLocks/>
            </p:cNvSpPr>
            <p:nvPr/>
          </p:nvSpPr>
          <p:spPr bwMode="auto">
            <a:xfrm>
              <a:off x="5245100" y="2978150"/>
              <a:ext cx="41275" cy="41275"/>
            </a:xfrm>
            <a:custGeom>
              <a:avLst/>
              <a:gdLst/>
              <a:ahLst/>
              <a:cxnLst>
                <a:cxn ang="0">
                  <a:pos x="8" y="3"/>
                </a:cxn>
                <a:cxn ang="0">
                  <a:pos x="3" y="10"/>
                </a:cxn>
                <a:cxn ang="0">
                  <a:pos x="2" y="20"/>
                </a:cxn>
                <a:cxn ang="0">
                  <a:pos x="9" y="19"/>
                </a:cxn>
                <a:cxn ang="0">
                  <a:pos x="14" y="21"/>
                </a:cxn>
                <a:cxn ang="0">
                  <a:pos x="19" y="16"/>
                </a:cxn>
                <a:cxn ang="0">
                  <a:pos x="13" y="13"/>
                </a:cxn>
                <a:cxn ang="0">
                  <a:pos x="19" y="8"/>
                </a:cxn>
                <a:cxn ang="0">
                  <a:pos x="18" y="1"/>
                </a:cxn>
                <a:cxn ang="0">
                  <a:pos x="17" y="0"/>
                </a:cxn>
                <a:cxn ang="0">
                  <a:pos x="14" y="2"/>
                </a:cxn>
                <a:cxn ang="0">
                  <a:pos x="8" y="3"/>
                </a:cxn>
              </a:cxnLst>
              <a:rect l="0" t="0" r="r" b="b"/>
              <a:pathLst>
                <a:path w="22" h="21">
                  <a:moveTo>
                    <a:pt x="8" y="3"/>
                  </a:moveTo>
                  <a:cubicBezTo>
                    <a:pt x="8" y="4"/>
                    <a:pt x="5" y="8"/>
                    <a:pt x="3" y="10"/>
                  </a:cubicBezTo>
                  <a:cubicBezTo>
                    <a:pt x="0" y="13"/>
                    <a:pt x="2" y="18"/>
                    <a:pt x="2" y="20"/>
                  </a:cubicBezTo>
                  <a:cubicBezTo>
                    <a:pt x="3" y="21"/>
                    <a:pt x="7" y="21"/>
                    <a:pt x="9" y="19"/>
                  </a:cubicBezTo>
                  <a:cubicBezTo>
                    <a:pt x="10" y="18"/>
                    <a:pt x="12" y="19"/>
                    <a:pt x="14" y="21"/>
                  </a:cubicBezTo>
                  <a:cubicBezTo>
                    <a:pt x="15" y="19"/>
                    <a:pt x="17" y="17"/>
                    <a:pt x="19" y="16"/>
                  </a:cubicBezTo>
                  <a:cubicBezTo>
                    <a:pt x="16" y="14"/>
                    <a:pt x="13" y="14"/>
                    <a:pt x="13" y="13"/>
                  </a:cubicBezTo>
                  <a:cubicBezTo>
                    <a:pt x="12" y="12"/>
                    <a:pt x="16" y="9"/>
                    <a:pt x="19" y="8"/>
                  </a:cubicBezTo>
                  <a:cubicBezTo>
                    <a:pt x="22" y="7"/>
                    <a:pt x="21" y="4"/>
                    <a:pt x="18" y="1"/>
                  </a:cubicBezTo>
                  <a:cubicBezTo>
                    <a:pt x="18" y="1"/>
                    <a:pt x="17" y="0"/>
                    <a:pt x="17" y="0"/>
                  </a:cubicBezTo>
                  <a:cubicBezTo>
                    <a:pt x="15" y="1"/>
                    <a:pt x="14" y="2"/>
                    <a:pt x="14" y="2"/>
                  </a:cubicBezTo>
                  <a:cubicBezTo>
                    <a:pt x="13" y="3"/>
                    <a:pt x="11" y="3"/>
                    <a:pt x="8" y="3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43"/>
            <p:cNvSpPr>
              <a:spLocks/>
            </p:cNvSpPr>
            <p:nvPr/>
          </p:nvSpPr>
          <p:spPr bwMode="auto">
            <a:xfrm>
              <a:off x="5130800" y="2860675"/>
              <a:ext cx="146050" cy="123825"/>
            </a:xfrm>
            <a:custGeom>
              <a:avLst/>
              <a:gdLst/>
              <a:ahLst/>
              <a:cxnLst>
                <a:cxn ang="0">
                  <a:pos x="14" y="10"/>
                </a:cxn>
                <a:cxn ang="0">
                  <a:pos x="8" y="16"/>
                </a:cxn>
                <a:cxn ang="0">
                  <a:pos x="4" y="27"/>
                </a:cxn>
                <a:cxn ang="0">
                  <a:pos x="3" y="43"/>
                </a:cxn>
                <a:cxn ang="0">
                  <a:pos x="13" y="43"/>
                </a:cxn>
                <a:cxn ang="0">
                  <a:pos x="16" y="40"/>
                </a:cxn>
                <a:cxn ang="0">
                  <a:pos x="21" y="38"/>
                </a:cxn>
                <a:cxn ang="0">
                  <a:pos x="28" y="41"/>
                </a:cxn>
                <a:cxn ang="0">
                  <a:pos x="33" y="41"/>
                </a:cxn>
                <a:cxn ang="0">
                  <a:pos x="45" y="41"/>
                </a:cxn>
                <a:cxn ang="0">
                  <a:pos x="68" y="64"/>
                </a:cxn>
                <a:cxn ang="0">
                  <a:pos x="68" y="65"/>
                </a:cxn>
                <a:cxn ang="0">
                  <a:pos x="74" y="64"/>
                </a:cxn>
                <a:cxn ang="0">
                  <a:pos x="77" y="62"/>
                </a:cxn>
                <a:cxn ang="0">
                  <a:pos x="65" y="49"/>
                </a:cxn>
                <a:cxn ang="0">
                  <a:pos x="47" y="36"/>
                </a:cxn>
                <a:cxn ang="0">
                  <a:pos x="40" y="29"/>
                </a:cxn>
                <a:cxn ang="0">
                  <a:pos x="31" y="13"/>
                </a:cxn>
                <a:cxn ang="0">
                  <a:pos x="25" y="0"/>
                </a:cxn>
                <a:cxn ang="0">
                  <a:pos x="14" y="10"/>
                </a:cxn>
              </a:cxnLst>
              <a:rect l="0" t="0" r="r" b="b"/>
              <a:pathLst>
                <a:path w="77" h="65">
                  <a:moveTo>
                    <a:pt x="14" y="10"/>
                  </a:moveTo>
                  <a:cubicBezTo>
                    <a:pt x="12" y="12"/>
                    <a:pt x="7" y="13"/>
                    <a:pt x="8" y="16"/>
                  </a:cubicBezTo>
                  <a:cubicBezTo>
                    <a:pt x="9" y="20"/>
                    <a:pt x="7" y="23"/>
                    <a:pt x="4" y="27"/>
                  </a:cubicBezTo>
                  <a:cubicBezTo>
                    <a:pt x="0" y="32"/>
                    <a:pt x="2" y="38"/>
                    <a:pt x="3" y="43"/>
                  </a:cubicBezTo>
                  <a:cubicBezTo>
                    <a:pt x="7" y="42"/>
                    <a:pt x="12" y="42"/>
                    <a:pt x="13" y="43"/>
                  </a:cubicBezTo>
                  <a:cubicBezTo>
                    <a:pt x="14" y="45"/>
                    <a:pt x="15" y="43"/>
                    <a:pt x="16" y="40"/>
                  </a:cubicBezTo>
                  <a:cubicBezTo>
                    <a:pt x="17" y="36"/>
                    <a:pt x="19" y="36"/>
                    <a:pt x="21" y="38"/>
                  </a:cubicBezTo>
                  <a:cubicBezTo>
                    <a:pt x="23" y="40"/>
                    <a:pt x="25" y="43"/>
                    <a:pt x="28" y="41"/>
                  </a:cubicBezTo>
                  <a:cubicBezTo>
                    <a:pt x="32" y="39"/>
                    <a:pt x="32" y="40"/>
                    <a:pt x="33" y="41"/>
                  </a:cubicBezTo>
                  <a:cubicBezTo>
                    <a:pt x="35" y="42"/>
                    <a:pt x="42" y="41"/>
                    <a:pt x="45" y="41"/>
                  </a:cubicBezTo>
                  <a:cubicBezTo>
                    <a:pt x="47" y="41"/>
                    <a:pt x="68" y="64"/>
                    <a:pt x="68" y="64"/>
                  </a:cubicBezTo>
                  <a:cubicBezTo>
                    <a:pt x="68" y="64"/>
                    <a:pt x="68" y="64"/>
                    <a:pt x="68" y="65"/>
                  </a:cubicBezTo>
                  <a:cubicBezTo>
                    <a:pt x="71" y="65"/>
                    <a:pt x="73" y="65"/>
                    <a:pt x="74" y="64"/>
                  </a:cubicBezTo>
                  <a:cubicBezTo>
                    <a:pt x="74" y="64"/>
                    <a:pt x="75" y="63"/>
                    <a:pt x="77" y="62"/>
                  </a:cubicBezTo>
                  <a:cubicBezTo>
                    <a:pt x="74" y="59"/>
                    <a:pt x="70" y="55"/>
                    <a:pt x="65" y="49"/>
                  </a:cubicBezTo>
                  <a:cubicBezTo>
                    <a:pt x="58" y="41"/>
                    <a:pt x="51" y="36"/>
                    <a:pt x="47" y="36"/>
                  </a:cubicBezTo>
                  <a:cubicBezTo>
                    <a:pt x="43" y="36"/>
                    <a:pt x="42" y="29"/>
                    <a:pt x="40" y="29"/>
                  </a:cubicBezTo>
                  <a:cubicBezTo>
                    <a:pt x="37" y="29"/>
                    <a:pt x="32" y="19"/>
                    <a:pt x="31" y="13"/>
                  </a:cubicBezTo>
                  <a:cubicBezTo>
                    <a:pt x="31" y="9"/>
                    <a:pt x="28" y="4"/>
                    <a:pt x="25" y="0"/>
                  </a:cubicBezTo>
                  <a:cubicBezTo>
                    <a:pt x="21" y="6"/>
                    <a:pt x="16" y="9"/>
                    <a:pt x="14" y="10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44"/>
            <p:cNvSpPr>
              <a:spLocks/>
            </p:cNvSpPr>
            <p:nvPr/>
          </p:nvSpPr>
          <p:spPr bwMode="auto">
            <a:xfrm>
              <a:off x="5056188" y="2928938"/>
              <a:ext cx="323850" cy="252413"/>
            </a:xfrm>
            <a:custGeom>
              <a:avLst/>
              <a:gdLst/>
              <a:ahLst/>
              <a:cxnLst>
                <a:cxn ang="0">
                  <a:pos x="12" y="87"/>
                </a:cxn>
                <a:cxn ang="0">
                  <a:pos x="22" y="99"/>
                </a:cxn>
                <a:cxn ang="0">
                  <a:pos x="32" y="108"/>
                </a:cxn>
                <a:cxn ang="0">
                  <a:pos x="32" y="118"/>
                </a:cxn>
                <a:cxn ang="0">
                  <a:pos x="36" y="119"/>
                </a:cxn>
                <a:cxn ang="0">
                  <a:pos x="47" y="122"/>
                </a:cxn>
                <a:cxn ang="0">
                  <a:pos x="60" y="129"/>
                </a:cxn>
                <a:cxn ang="0">
                  <a:pos x="73" y="131"/>
                </a:cxn>
                <a:cxn ang="0">
                  <a:pos x="81" y="125"/>
                </a:cxn>
                <a:cxn ang="0">
                  <a:pos x="91" y="123"/>
                </a:cxn>
                <a:cxn ang="0">
                  <a:pos x="96" y="126"/>
                </a:cxn>
                <a:cxn ang="0">
                  <a:pos x="102" y="124"/>
                </a:cxn>
                <a:cxn ang="0">
                  <a:pos x="111" y="123"/>
                </a:cxn>
                <a:cxn ang="0">
                  <a:pos x="126" y="115"/>
                </a:cxn>
                <a:cxn ang="0">
                  <a:pos x="138" y="113"/>
                </a:cxn>
                <a:cxn ang="0">
                  <a:pos x="168" y="83"/>
                </a:cxn>
                <a:cxn ang="0">
                  <a:pos x="164" y="80"/>
                </a:cxn>
                <a:cxn ang="0">
                  <a:pos x="149" y="77"/>
                </a:cxn>
                <a:cxn ang="0">
                  <a:pos x="126" y="69"/>
                </a:cxn>
                <a:cxn ang="0">
                  <a:pos x="118" y="62"/>
                </a:cxn>
                <a:cxn ang="0">
                  <a:pos x="111" y="52"/>
                </a:cxn>
                <a:cxn ang="0">
                  <a:pos x="113" y="47"/>
                </a:cxn>
                <a:cxn ang="0">
                  <a:pos x="108" y="45"/>
                </a:cxn>
                <a:cxn ang="0">
                  <a:pos x="101" y="46"/>
                </a:cxn>
                <a:cxn ang="0">
                  <a:pos x="102" y="36"/>
                </a:cxn>
                <a:cxn ang="0">
                  <a:pos x="107" y="28"/>
                </a:cxn>
                <a:cxn ang="0">
                  <a:pos x="84" y="5"/>
                </a:cxn>
                <a:cxn ang="0">
                  <a:pos x="72" y="5"/>
                </a:cxn>
                <a:cxn ang="0">
                  <a:pos x="67" y="5"/>
                </a:cxn>
                <a:cxn ang="0">
                  <a:pos x="60" y="2"/>
                </a:cxn>
                <a:cxn ang="0">
                  <a:pos x="55" y="4"/>
                </a:cxn>
                <a:cxn ang="0">
                  <a:pos x="52" y="7"/>
                </a:cxn>
                <a:cxn ang="0">
                  <a:pos x="42" y="7"/>
                </a:cxn>
                <a:cxn ang="0">
                  <a:pos x="42" y="7"/>
                </a:cxn>
                <a:cxn ang="0">
                  <a:pos x="38" y="20"/>
                </a:cxn>
                <a:cxn ang="0">
                  <a:pos x="33" y="26"/>
                </a:cxn>
                <a:cxn ang="0">
                  <a:pos x="26" y="34"/>
                </a:cxn>
                <a:cxn ang="0">
                  <a:pos x="23" y="45"/>
                </a:cxn>
                <a:cxn ang="0">
                  <a:pos x="18" y="50"/>
                </a:cxn>
                <a:cxn ang="0">
                  <a:pos x="14" y="60"/>
                </a:cxn>
                <a:cxn ang="0">
                  <a:pos x="13" y="73"/>
                </a:cxn>
                <a:cxn ang="0">
                  <a:pos x="4" y="75"/>
                </a:cxn>
                <a:cxn ang="0">
                  <a:pos x="2" y="81"/>
                </a:cxn>
                <a:cxn ang="0">
                  <a:pos x="12" y="87"/>
                </a:cxn>
              </a:cxnLst>
              <a:rect l="0" t="0" r="r" b="b"/>
              <a:pathLst>
                <a:path w="170" h="132">
                  <a:moveTo>
                    <a:pt x="12" y="87"/>
                  </a:moveTo>
                  <a:cubicBezTo>
                    <a:pt x="14" y="90"/>
                    <a:pt x="20" y="94"/>
                    <a:pt x="22" y="99"/>
                  </a:cubicBezTo>
                  <a:cubicBezTo>
                    <a:pt x="24" y="105"/>
                    <a:pt x="30" y="108"/>
                    <a:pt x="32" y="108"/>
                  </a:cubicBezTo>
                  <a:cubicBezTo>
                    <a:pt x="34" y="108"/>
                    <a:pt x="33" y="111"/>
                    <a:pt x="32" y="118"/>
                  </a:cubicBezTo>
                  <a:cubicBezTo>
                    <a:pt x="33" y="118"/>
                    <a:pt x="35" y="119"/>
                    <a:pt x="36" y="119"/>
                  </a:cubicBezTo>
                  <a:cubicBezTo>
                    <a:pt x="38" y="120"/>
                    <a:pt x="45" y="119"/>
                    <a:pt x="47" y="122"/>
                  </a:cubicBezTo>
                  <a:cubicBezTo>
                    <a:pt x="50" y="124"/>
                    <a:pt x="58" y="129"/>
                    <a:pt x="60" y="129"/>
                  </a:cubicBezTo>
                  <a:cubicBezTo>
                    <a:pt x="63" y="129"/>
                    <a:pt x="72" y="130"/>
                    <a:pt x="73" y="131"/>
                  </a:cubicBezTo>
                  <a:cubicBezTo>
                    <a:pt x="75" y="132"/>
                    <a:pt x="77" y="128"/>
                    <a:pt x="81" y="125"/>
                  </a:cubicBezTo>
                  <a:cubicBezTo>
                    <a:pt x="85" y="123"/>
                    <a:pt x="90" y="122"/>
                    <a:pt x="91" y="123"/>
                  </a:cubicBezTo>
                  <a:cubicBezTo>
                    <a:pt x="91" y="125"/>
                    <a:pt x="94" y="127"/>
                    <a:pt x="96" y="126"/>
                  </a:cubicBezTo>
                  <a:cubicBezTo>
                    <a:pt x="97" y="125"/>
                    <a:pt x="99" y="125"/>
                    <a:pt x="102" y="124"/>
                  </a:cubicBezTo>
                  <a:cubicBezTo>
                    <a:pt x="105" y="123"/>
                    <a:pt x="110" y="122"/>
                    <a:pt x="111" y="123"/>
                  </a:cubicBezTo>
                  <a:cubicBezTo>
                    <a:pt x="113" y="123"/>
                    <a:pt x="118" y="115"/>
                    <a:pt x="126" y="115"/>
                  </a:cubicBezTo>
                  <a:cubicBezTo>
                    <a:pt x="133" y="115"/>
                    <a:pt x="135" y="116"/>
                    <a:pt x="138" y="113"/>
                  </a:cubicBezTo>
                  <a:cubicBezTo>
                    <a:pt x="141" y="109"/>
                    <a:pt x="166" y="84"/>
                    <a:pt x="168" y="83"/>
                  </a:cubicBezTo>
                  <a:cubicBezTo>
                    <a:pt x="170" y="81"/>
                    <a:pt x="167" y="80"/>
                    <a:pt x="164" y="80"/>
                  </a:cubicBezTo>
                  <a:cubicBezTo>
                    <a:pt x="162" y="80"/>
                    <a:pt x="157" y="80"/>
                    <a:pt x="149" y="77"/>
                  </a:cubicBezTo>
                  <a:cubicBezTo>
                    <a:pt x="141" y="73"/>
                    <a:pt x="128" y="69"/>
                    <a:pt x="126" y="69"/>
                  </a:cubicBezTo>
                  <a:cubicBezTo>
                    <a:pt x="124" y="68"/>
                    <a:pt x="120" y="63"/>
                    <a:pt x="118" y="62"/>
                  </a:cubicBezTo>
                  <a:cubicBezTo>
                    <a:pt x="116" y="61"/>
                    <a:pt x="112" y="54"/>
                    <a:pt x="111" y="52"/>
                  </a:cubicBezTo>
                  <a:cubicBezTo>
                    <a:pt x="111" y="51"/>
                    <a:pt x="112" y="49"/>
                    <a:pt x="113" y="47"/>
                  </a:cubicBezTo>
                  <a:cubicBezTo>
                    <a:pt x="111" y="45"/>
                    <a:pt x="109" y="44"/>
                    <a:pt x="108" y="45"/>
                  </a:cubicBezTo>
                  <a:cubicBezTo>
                    <a:pt x="106" y="47"/>
                    <a:pt x="102" y="47"/>
                    <a:pt x="101" y="46"/>
                  </a:cubicBezTo>
                  <a:cubicBezTo>
                    <a:pt x="101" y="44"/>
                    <a:pt x="99" y="39"/>
                    <a:pt x="102" y="36"/>
                  </a:cubicBezTo>
                  <a:cubicBezTo>
                    <a:pt x="104" y="34"/>
                    <a:pt x="107" y="28"/>
                    <a:pt x="107" y="28"/>
                  </a:cubicBezTo>
                  <a:cubicBezTo>
                    <a:pt x="107" y="28"/>
                    <a:pt x="86" y="5"/>
                    <a:pt x="84" y="5"/>
                  </a:cubicBezTo>
                  <a:cubicBezTo>
                    <a:pt x="81" y="5"/>
                    <a:pt x="74" y="6"/>
                    <a:pt x="72" y="5"/>
                  </a:cubicBezTo>
                  <a:cubicBezTo>
                    <a:pt x="71" y="4"/>
                    <a:pt x="71" y="3"/>
                    <a:pt x="67" y="5"/>
                  </a:cubicBezTo>
                  <a:cubicBezTo>
                    <a:pt x="64" y="7"/>
                    <a:pt x="62" y="4"/>
                    <a:pt x="60" y="2"/>
                  </a:cubicBezTo>
                  <a:cubicBezTo>
                    <a:pt x="58" y="0"/>
                    <a:pt x="56" y="0"/>
                    <a:pt x="55" y="4"/>
                  </a:cubicBezTo>
                  <a:cubicBezTo>
                    <a:pt x="54" y="7"/>
                    <a:pt x="53" y="9"/>
                    <a:pt x="52" y="7"/>
                  </a:cubicBezTo>
                  <a:cubicBezTo>
                    <a:pt x="51" y="6"/>
                    <a:pt x="46" y="6"/>
                    <a:pt x="42" y="7"/>
                  </a:cubicBezTo>
                  <a:cubicBezTo>
                    <a:pt x="42" y="7"/>
                    <a:pt x="42" y="7"/>
                    <a:pt x="42" y="7"/>
                  </a:cubicBezTo>
                  <a:cubicBezTo>
                    <a:pt x="43" y="12"/>
                    <a:pt x="38" y="17"/>
                    <a:pt x="38" y="20"/>
                  </a:cubicBezTo>
                  <a:cubicBezTo>
                    <a:pt x="38" y="23"/>
                    <a:pt x="35" y="26"/>
                    <a:pt x="33" y="26"/>
                  </a:cubicBezTo>
                  <a:cubicBezTo>
                    <a:pt x="31" y="26"/>
                    <a:pt x="29" y="31"/>
                    <a:pt x="26" y="34"/>
                  </a:cubicBezTo>
                  <a:cubicBezTo>
                    <a:pt x="23" y="37"/>
                    <a:pt x="25" y="43"/>
                    <a:pt x="23" y="45"/>
                  </a:cubicBezTo>
                  <a:cubicBezTo>
                    <a:pt x="20" y="47"/>
                    <a:pt x="16" y="48"/>
                    <a:pt x="18" y="50"/>
                  </a:cubicBezTo>
                  <a:cubicBezTo>
                    <a:pt x="20" y="52"/>
                    <a:pt x="14" y="56"/>
                    <a:pt x="14" y="60"/>
                  </a:cubicBezTo>
                  <a:cubicBezTo>
                    <a:pt x="14" y="65"/>
                    <a:pt x="14" y="72"/>
                    <a:pt x="13" y="73"/>
                  </a:cubicBezTo>
                  <a:cubicBezTo>
                    <a:pt x="12" y="74"/>
                    <a:pt x="4" y="72"/>
                    <a:pt x="4" y="75"/>
                  </a:cubicBezTo>
                  <a:cubicBezTo>
                    <a:pt x="4" y="79"/>
                    <a:pt x="0" y="79"/>
                    <a:pt x="2" y="81"/>
                  </a:cubicBezTo>
                  <a:cubicBezTo>
                    <a:pt x="3" y="84"/>
                    <a:pt x="11" y="83"/>
                    <a:pt x="12" y="87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45"/>
            <p:cNvSpPr>
              <a:spLocks/>
            </p:cNvSpPr>
            <p:nvPr/>
          </p:nvSpPr>
          <p:spPr bwMode="auto">
            <a:xfrm>
              <a:off x="5106988" y="2468563"/>
              <a:ext cx="33338" cy="39688"/>
            </a:xfrm>
            <a:custGeom>
              <a:avLst/>
              <a:gdLst/>
              <a:ahLst/>
              <a:cxnLst>
                <a:cxn ang="0">
                  <a:pos x="14" y="9"/>
                </a:cxn>
                <a:cxn ang="0">
                  <a:pos x="8" y="0"/>
                </a:cxn>
                <a:cxn ang="0">
                  <a:pos x="8" y="2"/>
                </a:cxn>
                <a:cxn ang="0">
                  <a:pos x="0" y="18"/>
                </a:cxn>
                <a:cxn ang="0">
                  <a:pos x="5" y="21"/>
                </a:cxn>
                <a:cxn ang="0">
                  <a:pos x="14" y="9"/>
                </a:cxn>
              </a:cxnLst>
              <a:rect l="0" t="0" r="r" b="b"/>
              <a:pathLst>
                <a:path w="17" h="21">
                  <a:moveTo>
                    <a:pt x="14" y="9"/>
                  </a:moveTo>
                  <a:cubicBezTo>
                    <a:pt x="16" y="7"/>
                    <a:pt x="17" y="0"/>
                    <a:pt x="8" y="0"/>
                  </a:cubicBezTo>
                  <a:cubicBezTo>
                    <a:pt x="8" y="1"/>
                    <a:pt x="8" y="1"/>
                    <a:pt x="8" y="2"/>
                  </a:cubicBezTo>
                  <a:cubicBezTo>
                    <a:pt x="8" y="5"/>
                    <a:pt x="3" y="12"/>
                    <a:pt x="0" y="18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8" y="16"/>
                    <a:pt x="12" y="10"/>
                    <a:pt x="14" y="9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46"/>
            <p:cNvSpPr>
              <a:spLocks/>
            </p:cNvSpPr>
            <p:nvPr/>
          </p:nvSpPr>
          <p:spPr bwMode="auto">
            <a:xfrm>
              <a:off x="5116513" y="2406650"/>
              <a:ext cx="149225" cy="119063"/>
            </a:xfrm>
            <a:custGeom>
              <a:avLst/>
              <a:gdLst/>
              <a:ahLst/>
              <a:cxnLst>
                <a:cxn ang="0">
                  <a:pos x="9" y="41"/>
                </a:cxn>
                <a:cxn ang="0">
                  <a:pos x="0" y="53"/>
                </a:cxn>
                <a:cxn ang="0">
                  <a:pos x="1" y="53"/>
                </a:cxn>
                <a:cxn ang="0">
                  <a:pos x="2" y="57"/>
                </a:cxn>
                <a:cxn ang="0">
                  <a:pos x="12" y="62"/>
                </a:cxn>
                <a:cxn ang="0">
                  <a:pos x="23" y="56"/>
                </a:cxn>
                <a:cxn ang="0">
                  <a:pos x="61" y="37"/>
                </a:cxn>
                <a:cxn ang="0">
                  <a:pos x="64" y="30"/>
                </a:cxn>
                <a:cxn ang="0">
                  <a:pos x="65" y="21"/>
                </a:cxn>
                <a:cxn ang="0">
                  <a:pos x="64" y="12"/>
                </a:cxn>
                <a:cxn ang="0">
                  <a:pos x="71" y="7"/>
                </a:cxn>
                <a:cxn ang="0">
                  <a:pos x="78" y="2"/>
                </a:cxn>
                <a:cxn ang="0">
                  <a:pos x="73" y="0"/>
                </a:cxn>
                <a:cxn ang="0">
                  <a:pos x="61" y="2"/>
                </a:cxn>
                <a:cxn ang="0">
                  <a:pos x="46" y="7"/>
                </a:cxn>
                <a:cxn ang="0">
                  <a:pos x="33" y="6"/>
                </a:cxn>
                <a:cxn ang="0">
                  <a:pos x="26" y="8"/>
                </a:cxn>
                <a:cxn ang="0">
                  <a:pos x="16" y="8"/>
                </a:cxn>
                <a:cxn ang="0">
                  <a:pos x="11" y="10"/>
                </a:cxn>
                <a:cxn ang="0">
                  <a:pos x="4" y="18"/>
                </a:cxn>
                <a:cxn ang="0">
                  <a:pos x="4" y="24"/>
                </a:cxn>
                <a:cxn ang="0">
                  <a:pos x="3" y="32"/>
                </a:cxn>
                <a:cxn ang="0">
                  <a:pos x="9" y="41"/>
                </a:cxn>
              </a:cxnLst>
              <a:rect l="0" t="0" r="r" b="b"/>
              <a:pathLst>
                <a:path w="78" h="62">
                  <a:moveTo>
                    <a:pt x="9" y="41"/>
                  </a:moveTo>
                  <a:cubicBezTo>
                    <a:pt x="7" y="42"/>
                    <a:pt x="3" y="48"/>
                    <a:pt x="0" y="53"/>
                  </a:cubicBezTo>
                  <a:cubicBezTo>
                    <a:pt x="1" y="53"/>
                    <a:pt x="1" y="53"/>
                    <a:pt x="1" y="53"/>
                  </a:cubicBezTo>
                  <a:cubicBezTo>
                    <a:pt x="2" y="57"/>
                    <a:pt x="2" y="57"/>
                    <a:pt x="2" y="57"/>
                  </a:cubicBezTo>
                  <a:cubicBezTo>
                    <a:pt x="12" y="62"/>
                    <a:pt x="12" y="62"/>
                    <a:pt x="12" y="62"/>
                  </a:cubicBezTo>
                  <a:cubicBezTo>
                    <a:pt x="12" y="62"/>
                    <a:pt x="20" y="57"/>
                    <a:pt x="23" y="56"/>
                  </a:cubicBezTo>
                  <a:cubicBezTo>
                    <a:pt x="26" y="56"/>
                    <a:pt x="61" y="37"/>
                    <a:pt x="61" y="37"/>
                  </a:cubicBezTo>
                  <a:cubicBezTo>
                    <a:pt x="61" y="37"/>
                    <a:pt x="65" y="32"/>
                    <a:pt x="64" y="30"/>
                  </a:cubicBezTo>
                  <a:cubicBezTo>
                    <a:pt x="64" y="28"/>
                    <a:pt x="63" y="24"/>
                    <a:pt x="65" y="21"/>
                  </a:cubicBezTo>
                  <a:cubicBezTo>
                    <a:pt x="67" y="19"/>
                    <a:pt x="63" y="16"/>
                    <a:pt x="64" y="12"/>
                  </a:cubicBezTo>
                  <a:cubicBezTo>
                    <a:pt x="65" y="8"/>
                    <a:pt x="71" y="7"/>
                    <a:pt x="71" y="7"/>
                  </a:cubicBezTo>
                  <a:cubicBezTo>
                    <a:pt x="78" y="2"/>
                    <a:pt x="78" y="2"/>
                    <a:pt x="78" y="2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0"/>
                    <a:pt x="68" y="3"/>
                    <a:pt x="61" y="2"/>
                  </a:cubicBezTo>
                  <a:cubicBezTo>
                    <a:pt x="54" y="2"/>
                    <a:pt x="53" y="7"/>
                    <a:pt x="46" y="7"/>
                  </a:cubicBezTo>
                  <a:cubicBezTo>
                    <a:pt x="39" y="7"/>
                    <a:pt x="35" y="8"/>
                    <a:pt x="33" y="6"/>
                  </a:cubicBezTo>
                  <a:cubicBezTo>
                    <a:pt x="31" y="4"/>
                    <a:pt x="31" y="5"/>
                    <a:pt x="26" y="8"/>
                  </a:cubicBezTo>
                  <a:cubicBezTo>
                    <a:pt x="21" y="10"/>
                    <a:pt x="18" y="9"/>
                    <a:pt x="16" y="8"/>
                  </a:cubicBezTo>
                  <a:cubicBezTo>
                    <a:pt x="13" y="6"/>
                    <a:pt x="12" y="8"/>
                    <a:pt x="11" y="10"/>
                  </a:cubicBezTo>
                  <a:cubicBezTo>
                    <a:pt x="11" y="12"/>
                    <a:pt x="11" y="17"/>
                    <a:pt x="4" y="18"/>
                  </a:cubicBezTo>
                  <a:cubicBezTo>
                    <a:pt x="4" y="20"/>
                    <a:pt x="3" y="22"/>
                    <a:pt x="4" y="24"/>
                  </a:cubicBezTo>
                  <a:cubicBezTo>
                    <a:pt x="6" y="26"/>
                    <a:pt x="4" y="28"/>
                    <a:pt x="3" y="32"/>
                  </a:cubicBezTo>
                  <a:cubicBezTo>
                    <a:pt x="12" y="32"/>
                    <a:pt x="11" y="39"/>
                    <a:pt x="9" y="41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47"/>
            <p:cNvSpPr>
              <a:spLocks/>
            </p:cNvSpPr>
            <p:nvPr/>
          </p:nvSpPr>
          <p:spPr bwMode="auto">
            <a:xfrm>
              <a:off x="7058025" y="2382838"/>
              <a:ext cx="80963" cy="101600"/>
            </a:xfrm>
            <a:custGeom>
              <a:avLst/>
              <a:gdLst/>
              <a:ahLst/>
              <a:cxnLst>
                <a:cxn ang="0">
                  <a:pos x="10" y="4"/>
                </a:cxn>
                <a:cxn ang="0">
                  <a:pos x="4" y="9"/>
                </a:cxn>
                <a:cxn ang="0">
                  <a:pos x="7" y="15"/>
                </a:cxn>
                <a:cxn ang="0">
                  <a:pos x="7" y="20"/>
                </a:cxn>
                <a:cxn ang="0">
                  <a:pos x="6" y="30"/>
                </a:cxn>
                <a:cxn ang="0">
                  <a:pos x="3" y="44"/>
                </a:cxn>
                <a:cxn ang="0">
                  <a:pos x="4" y="51"/>
                </a:cxn>
                <a:cxn ang="0">
                  <a:pos x="26" y="44"/>
                </a:cxn>
                <a:cxn ang="0">
                  <a:pos x="37" y="40"/>
                </a:cxn>
                <a:cxn ang="0">
                  <a:pos x="41" y="35"/>
                </a:cxn>
                <a:cxn ang="0">
                  <a:pos x="38" y="19"/>
                </a:cxn>
                <a:cxn ang="0">
                  <a:pos x="27" y="0"/>
                </a:cxn>
                <a:cxn ang="0">
                  <a:pos x="21" y="2"/>
                </a:cxn>
                <a:cxn ang="0">
                  <a:pos x="10" y="4"/>
                </a:cxn>
              </a:cxnLst>
              <a:rect l="0" t="0" r="r" b="b"/>
              <a:pathLst>
                <a:path w="43" h="53">
                  <a:moveTo>
                    <a:pt x="10" y="4"/>
                  </a:moveTo>
                  <a:cubicBezTo>
                    <a:pt x="9" y="5"/>
                    <a:pt x="6" y="7"/>
                    <a:pt x="4" y="9"/>
                  </a:cubicBezTo>
                  <a:cubicBezTo>
                    <a:pt x="5" y="11"/>
                    <a:pt x="5" y="15"/>
                    <a:pt x="7" y="15"/>
                  </a:cubicBezTo>
                  <a:cubicBezTo>
                    <a:pt x="11" y="15"/>
                    <a:pt x="11" y="21"/>
                    <a:pt x="7" y="20"/>
                  </a:cubicBezTo>
                  <a:cubicBezTo>
                    <a:pt x="3" y="19"/>
                    <a:pt x="3" y="25"/>
                    <a:pt x="6" y="30"/>
                  </a:cubicBezTo>
                  <a:cubicBezTo>
                    <a:pt x="10" y="35"/>
                    <a:pt x="0" y="41"/>
                    <a:pt x="3" y="44"/>
                  </a:cubicBezTo>
                  <a:cubicBezTo>
                    <a:pt x="5" y="47"/>
                    <a:pt x="3" y="50"/>
                    <a:pt x="4" y="51"/>
                  </a:cubicBezTo>
                  <a:cubicBezTo>
                    <a:pt x="5" y="53"/>
                    <a:pt x="20" y="51"/>
                    <a:pt x="26" y="44"/>
                  </a:cubicBezTo>
                  <a:cubicBezTo>
                    <a:pt x="32" y="38"/>
                    <a:pt x="34" y="39"/>
                    <a:pt x="37" y="40"/>
                  </a:cubicBezTo>
                  <a:cubicBezTo>
                    <a:pt x="40" y="41"/>
                    <a:pt x="43" y="37"/>
                    <a:pt x="41" y="35"/>
                  </a:cubicBezTo>
                  <a:cubicBezTo>
                    <a:pt x="40" y="32"/>
                    <a:pt x="38" y="26"/>
                    <a:pt x="38" y="19"/>
                  </a:cubicBezTo>
                  <a:cubicBezTo>
                    <a:pt x="39" y="14"/>
                    <a:pt x="33" y="6"/>
                    <a:pt x="27" y="0"/>
                  </a:cubicBezTo>
                  <a:cubicBezTo>
                    <a:pt x="25" y="1"/>
                    <a:pt x="23" y="2"/>
                    <a:pt x="21" y="2"/>
                  </a:cubicBezTo>
                  <a:cubicBezTo>
                    <a:pt x="17" y="2"/>
                    <a:pt x="12" y="2"/>
                    <a:pt x="10" y="4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48"/>
            <p:cNvSpPr>
              <a:spLocks/>
            </p:cNvSpPr>
            <p:nvPr/>
          </p:nvSpPr>
          <p:spPr bwMode="auto">
            <a:xfrm>
              <a:off x="6246813" y="2668588"/>
              <a:ext cx="95250" cy="128588"/>
            </a:xfrm>
            <a:custGeom>
              <a:avLst/>
              <a:gdLst/>
              <a:ahLst/>
              <a:cxnLst>
                <a:cxn ang="0">
                  <a:pos x="50" y="56"/>
                </a:cxn>
                <a:cxn ang="0">
                  <a:pos x="46" y="34"/>
                </a:cxn>
                <a:cxn ang="0">
                  <a:pos x="37" y="43"/>
                </a:cxn>
                <a:cxn ang="0">
                  <a:pos x="38" y="31"/>
                </a:cxn>
                <a:cxn ang="0">
                  <a:pos x="47" y="19"/>
                </a:cxn>
                <a:cxn ang="0">
                  <a:pos x="39" y="17"/>
                </a:cxn>
                <a:cxn ang="0">
                  <a:pos x="26" y="17"/>
                </a:cxn>
                <a:cxn ang="0">
                  <a:pos x="21" y="12"/>
                </a:cxn>
                <a:cxn ang="0">
                  <a:pos x="13" y="6"/>
                </a:cxn>
                <a:cxn ang="0">
                  <a:pos x="4" y="6"/>
                </a:cxn>
                <a:cxn ang="0">
                  <a:pos x="11" y="15"/>
                </a:cxn>
                <a:cxn ang="0">
                  <a:pos x="5" y="20"/>
                </a:cxn>
                <a:cxn ang="0">
                  <a:pos x="8" y="37"/>
                </a:cxn>
                <a:cxn ang="0">
                  <a:pos x="12" y="57"/>
                </a:cxn>
                <a:cxn ang="0">
                  <a:pos x="19" y="55"/>
                </a:cxn>
                <a:cxn ang="0">
                  <a:pos x="28" y="51"/>
                </a:cxn>
                <a:cxn ang="0">
                  <a:pos x="35" y="46"/>
                </a:cxn>
                <a:cxn ang="0">
                  <a:pos x="41" y="61"/>
                </a:cxn>
                <a:cxn ang="0">
                  <a:pos x="43" y="67"/>
                </a:cxn>
                <a:cxn ang="0">
                  <a:pos x="47" y="63"/>
                </a:cxn>
                <a:cxn ang="0">
                  <a:pos x="50" y="56"/>
                </a:cxn>
              </a:cxnLst>
              <a:rect l="0" t="0" r="r" b="b"/>
              <a:pathLst>
                <a:path w="50" h="67">
                  <a:moveTo>
                    <a:pt x="50" y="56"/>
                  </a:moveTo>
                  <a:cubicBezTo>
                    <a:pt x="48" y="45"/>
                    <a:pt x="47" y="34"/>
                    <a:pt x="46" y="34"/>
                  </a:cubicBezTo>
                  <a:cubicBezTo>
                    <a:pt x="43" y="34"/>
                    <a:pt x="41" y="44"/>
                    <a:pt x="37" y="43"/>
                  </a:cubicBezTo>
                  <a:cubicBezTo>
                    <a:pt x="34" y="42"/>
                    <a:pt x="34" y="31"/>
                    <a:pt x="38" y="31"/>
                  </a:cubicBezTo>
                  <a:cubicBezTo>
                    <a:pt x="42" y="31"/>
                    <a:pt x="47" y="22"/>
                    <a:pt x="47" y="19"/>
                  </a:cubicBezTo>
                  <a:cubicBezTo>
                    <a:pt x="47" y="17"/>
                    <a:pt x="43" y="17"/>
                    <a:pt x="39" y="17"/>
                  </a:cubicBezTo>
                  <a:cubicBezTo>
                    <a:pt x="35" y="17"/>
                    <a:pt x="26" y="17"/>
                    <a:pt x="26" y="17"/>
                  </a:cubicBezTo>
                  <a:cubicBezTo>
                    <a:pt x="26" y="17"/>
                    <a:pt x="21" y="15"/>
                    <a:pt x="21" y="12"/>
                  </a:cubicBezTo>
                  <a:cubicBezTo>
                    <a:pt x="21" y="8"/>
                    <a:pt x="18" y="6"/>
                    <a:pt x="13" y="6"/>
                  </a:cubicBezTo>
                  <a:cubicBezTo>
                    <a:pt x="8" y="6"/>
                    <a:pt x="8" y="0"/>
                    <a:pt x="4" y="6"/>
                  </a:cubicBezTo>
                  <a:cubicBezTo>
                    <a:pt x="0" y="11"/>
                    <a:pt x="12" y="11"/>
                    <a:pt x="11" y="15"/>
                  </a:cubicBezTo>
                  <a:cubicBezTo>
                    <a:pt x="10" y="19"/>
                    <a:pt x="6" y="17"/>
                    <a:pt x="5" y="20"/>
                  </a:cubicBezTo>
                  <a:cubicBezTo>
                    <a:pt x="4" y="23"/>
                    <a:pt x="6" y="32"/>
                    <a:pt x="8" y="37"/>
                  </a:cubicBezTo>
                  <a:cubicBezTo>
                    <a:pt x="9" y="40"/>
                    <a:pt x="12" y="50"/>
                    <a:pt x="12" y="57"/>
                  </a:cubicBezTo>
                  <a:cubicBezTo>
                    <a:pt x="15" y="57"/>
                    <a:pt x="16" y="55"/>
                    <a:pt x="19" y="55"/>
                  </a:cubicBezTo>
                  <a:cubicBezTo>
                    <a:pt x="23" y="55"/>
                    <a:pt x="28" y="55"/>
                    <a:pt x="28" y="51"/>
                  </a:cubicBezTo>
                  <a:cubicBezTo>
                    <a:pt x="29" y="47"/>
                    <a:pt x="33" y="44"/>
                    <a:pt x="35" y="46"/>
                  </a:cubicBezTo>
                  <a:cubicBezTo>
                    <a:pt x="37" y="47"/>
                    <a:pt x="41" y="56"/>
                    <a:pt x="41" y="61"/>
                  </a:cubicBezTo>
                  <a:cubicBezTo>
                    <a:pt x="41" y="62"/>
                    <a:pt x="42" y="64"/>
                    <a:pt x="43" y="67"/>
                  </a:cubicBezTo>
                  <a:cubicBezTo>
                    <a:pt x="45" y="65"/>
                    <a:pt x="47" y="63"/>
                    <a:pt x="47" y="63"/>
                  </a:cubicBezTo>
                  <a:cubicBezTo>
                    <a:pt x="47" y="63"/>
                    <a:pt x="48" y="58"/>
                    <a:pt x="50" y="56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49"/>
            <p:cNvSpPr>
              <a:spLocks/>
            </p:cNvSpPr>
            <p:nvPr/>
          </p:nvSpPr>
          <p:spPr bwMode="auto">
            <a:xfrm>
              <a:off x="5832475" y="2452688"/>
              <a:ext cx="601663" cy="635000"/>
            </a:xfrm>
            <a:custGeom>
              <a:avLst/>
              <a:gdLst/>
              <a:ahLst/>
              <a:cxnLst>
                <a:cxn ang="0">
                  <a:pos x="222" y="133"/>
                </a:cxn>
                <a:cxn ang="0">
                  <a:pos x="221" y="119"/>
                </a:cxn>
                <a:cxn ang="0">
                  <a:pos x="238" y="125"/>
                </a:cxn>
                <a:cxn ang="0">
                  <a:pos x="256" y="130"/>
                </a:cxn>
                <a:cxn ang="0">
                  <a:pos x="255" y="144"/>
                </a:cxn>
                <a:cxn ang="0">
                  <a:pos x="263" y="147"/>
                </a:cxn>
                <a:cxn ang="0">
                  <a:pos x="269" y="168"/>
                </a:cxn>
                <a:cxn ang="0">
                  <a:pos x="274" y="145"/>
                </a:cxn>
                <a:cxn ang="0">
                  <a:pos x="287" y="131"/>
                </a:cxn>
                <a:cxn ang="0">
                  <a:pos x="298" y="109"/>
                </a:cxn>
                <a:cxn ang="0">
                  <a:pos x="312" y="105"/>
                </a:cxn>
                <a:cxn ang="0">
                  <a:pos x="314" y="92"/>
                </a:cxn>
                <a:cxn ang="0">
                  <a:pos x="303" y="81"/>
                </a:cxn>
                <a:cxn ang="0">
                  <a:pos x="283" y="82"/>
                </a:cxn>
                <a:cxn ang="0">
                  <a:pos x="269" y="93"/>
                </a:cxn>
                <a:cxn ang="0">
                  <a:pos x="258" y="100"/>
                </a:cxn>
                <a:cxn ang="0">
                  <a:pos x="248" y="111"/>
                </a:cxn>
                <a:cxn ang="0">
                  <a:pos x="230" y="108"/>
                </a:cxn>
                <a:cxn ang="0">
                  <a:pos x="223" y="95"/>
                </a:cxn>
                <a:cxn ang="0">
                  <a:pos x="218" y="112"/>
                </a:cxn>
                <a:cxn ang="0">
                  <a:pos x="184" y="108"/>
                </a:cxn>
                <a:cxn ang="0">
                  <a:pos x="167" y="103"/>
                </a:cxn>
                <a:cxn ang="0">
                  <a:pos x="149" y="93"/>
                </a:cxn>
                <a:cxn ang="0">
                  <a:pos x="134" y="85"/>
                </a:cxn>
                <a:cxn ang="0">
                  <a:pos x="141" y="69"/>
                </a:cxn>
                <a:cxn ang="0">
                  <a:pos x="130" y="58"/>
                </a:cxn>
                <a:cxn ang="0">
                  <a:pos x="116" y="43"/>
                </a:cxn>
                <a:cxn ang="0">
                  <a:pos x="126" y="34"/>
                </a:cxn>
                <a:cxn ang="0">
                  <a:pos x="119" y="13"/>
                </a:cxn>
                <a:cxn ang="0">
                  <a:pos x="108" y="0"/>
                </a:cxn>
                <a:cxn ang="0">
                  <a:pos x="99" y="9"/>
                </a:cxn>
                <a:cxn ang="0">
                  <a:pos x="71" y="10"/>
                </a:cxn>
                <a:cxn ang="0">
                  <a:pos x="67" y="27"/>
                </a:cxn>
                <a:cxn ang="0">
                  <a:pos x="79" y="43"/>
                </a:cxn>
                <a:cxn ang="0">
                  <a:pos x="71" y="60"/>
                </a:cxn>
                <a:cxn ang="0">
                  <a:pos x="59" y="71"/>
                </a:cxn>
                <a:cxn ang="0">
                  <a:pos x="45" y="89"/>
                </a:cxn>
                <a:cxn ang="0">
                  <a:pos x="31" y="98"/>
                </a:cxn>
                <a:cxn ang="0">
                  <a:pos x="15" y="108"/>
                </a:cxn>
                <a:cxn ang="0">
                  <a:pos x="27" y="127"/>
                </a:cxn>
                <a:cxn ang="0">
                  <a:pos x="22" y="140"/>
                </a:cxn>
                <a:cxn ang="0">
                  <a:pos x="1" y="147"/>
                </a:cxn>
                <a:cxn ang="0">
                  <a:pos x="11" y="158"/>
                </a:cxn>
                <a:cxn ang="0">
                  <a:pos x="8" y="164"/>
                </a:cxn>
                <a:cxn ang="0">
                  <a:pos x="43" y="172"/>
                </a:cxn>
                <a:cxn ang="0">
                  <a:pos x="50" y="177"/>
                </a:cxn>
                <a:cxn ang="0">
                  <a:pos x="52" y="207"/>
                </a:cxn>
                <a:cxn ang="0">
                  <a:pos x="68" y="257"/>
                </a:cxn>
                <a:cxn ang="0">
                  <a:pos x="89" y="310"/>
                </a:cxn>
                <a:cxn ang="0">
                  <a:pos x="111" y="323"/>
                </a:cxn>
                <a:cxn ang="0">
                  <a:pos x="126" y="305"/>
                </a:cxn>
                <a:cxn ang="0">
                  <a:pos x="132" y="283"/>
                </a:cxn>
                <a:cxn ang="0">
                  <a:pos x="134" y="250"/>
                </a:cxn>
                <a:cxn ang="0">
                  <a:pos x="150" y="233"/>
                </a:cxn>
                <a:cxn ang="0">
                  <a:pos x="185" y="201"/>
                </a:cxn>
                <a:cxn ang="0">
                  <a:pos x="206" y="178"/>
                </a:cxn>
                <a:cxn ang="0">
                  <a:pos x="229" y="170"/>
                </a:cxn>
              </a:cxnLst>
              <a:rect l="0" t="0" r="r" b="b"/>
              <a:pathLst>
                <a:path w="315" h="332">
                  <a:moveTo>
                    <a:pt x="225" y="150"/>
                  </a:moveTo>
                  <a:cubicBezTo>
                    <a:pt x="223" y="145"/>
                    <a:pt x="221" y="136"/>
                    <a:pt x="222" y="133"/>
                  </a:cubicBezTo>
                  <a:cubicBezTo>
                    <a:pt x="223" y="130"/>
                    <a:pt x="227" y="132"/>
                    <a:pt x="228" y="128"/>
                  </a:cubicBezTo>
                  <a:cubicBezTo>
                    <a:pt x="229" y="124"/>
                    <a:pt x="217" y="124"/>
                    <a:pt x="221" y="119"/>
                  </a:cubicBezTo>
                  <a:cubicBezTo>
                    <a:pt x="225" y="113"/>
                    <a:pt x="225" y="119"/>
                    <a:pt x="230" y="119"/>
                  </a:cubicBezTo>
                  <a:cubicBezTo>
                    <a:pt x="235" y="119"/>
                    <a:pt x="238" y="121"/>
                    <a:pt x="238" y="125"/>
                  </a:cubicBezTo>
                  <a:cubicBezTo>
                    <a:pt x="238" y="128"/>
                    <a:pt x="243" y="130"/>
                    <a:pt x="243" y="130"/>
                  </a:cubicBezTo>
                  <a:cubicBezTo>
                    <a:pt x="243" y="130"/>
                    <a:pt x="252" y="130"/>
                    <a:pt x="256" y="130"/>
                  </a:cubicBezTo>
                  <a:cubicBezTo>
                    <a:pt x="260" y="130"/>
                    <a:pt x="264" y="130"/>
                    <a:pt x="264" y="132"/>
                  </a:cubicBezTo>
                  <a:cubicBezTo>
                    <a:pt x="264" y="135"/>
                    <a:pt x="259" y="144"/>
                    <a:pt x="255" y="144"/>
                  </a:cubicBezTo>
                  <a:cubicBezTo>
                    <a:pt x="251" y="144"/>
                    <a:pt x="251" y="155"/>
                    <a:pt x="254" y="156"/>
                  </a:cubicBezTo>
                  <a:cubicBezTo>
                    <a:pt x="258" y="157"/>
                    <a:pt x="260" y="147"/>
                    <a:pt x="263" y="147"/>
                  </a:cubicBezTo>
                  <a:cubicBezTo>
                    <a:pt x="264" y="147"/>
                    <a:pt x="265" y="158"/>
                    <a:pt x="267" y="169"/>
                  </a:cubicBezTo>
                  <a:cubicBezTo>
                    <a:pt x="268" y="168"/>
                    <a:pt x="268" y="168"/>
                    <a:pt x="269" y="168"/>
                  </a:cubicBezTo>
                  <a:cubicBezTo>
                    <a:pt x="271" y="168"/>
                    <a:pt x="270" y="158"/>
                    <a:pt x="272" y="156"/>
                  </a:cubicBezTo>
                  <a:cubicBezTo>
                    <a:pt x="274" y="153"/>
                    <a:pt x="273" y="145"/>
                    <a:pt x="274" y="145"/>
                  </a:cubicBezTo>
                  <a:cubicBezTo>
                    <a:pt x="275" y="145"/>
                    <a:pt x="283" y="147"/>
                    <a:pt x="283" y="145"/>
                  </a:cubicBezTo>
                  <a:cubicBezTo>
                    <a:pt x="283" y="143"/>
                    <a:pt x="288" y="135"/>
                    <a:pt x="287" y="131"/>
                  </a:cubicBezTo>
                  <a:cubicBezTo>
                    <a:pt x="286" y="127"/>
                    <a:pt x="290" y="122"/>
                    <a:pt x="290" y="117"/>
                  </a:cubicBezTo>
                  <a:cubicBezTo>
                    <a:pt x="290" y="113"/>
                    <a:pt x="295" y="111"/>
                    <a:pt x="298" y="109"/>
                  </a:cubicBezTo>
                  <a:cubicBezTo>
                    <a:pt x="301" y="106"/>
                    <a:pt x="306" y="102"/>
                    <a:pt x="307" y="105"/>
                  </a:cubicBezTo>
                  <a:cubicBezTo>
                    <a:pt x="308" y="107"/>
                    <a:pt x="315" y="109"/>
                    <a:pt x="312" y="105"/>
                  </a:cubicBezTo>
                  <a:cubicBezTo>
                    <a:pt x="309" y="101"/>
                    <a:pt x="309" y="98"/>
                    <a:pt x="311" y="97"/>
                  </a:cubicBezTo>
                  <a:cubicBezTo>
                    <a:pt x="313" y="96"/>
                    <a:pt x="314" y="92"/>
                    <a:pt x="314" y="92"/>
                  </a:cubicBezTo>
                  <a:cubicBezTo>
                    <a:pt x="314" y="92"/>
                    <a:pt x="308" y="91"/>
                    <a:pt x="307" y="88"/>
                  </a:cubicBezTo>
                  <a:cubicBezTo>
                    <a:pt x="306" y="85"/>
                    <a:pt x="303" y="83"/>
                    <a:pt x="303" y="81"/>
                  </a:cubicBezTo>
                  <a:cubicBezTo>
                    <a:pt x="303" y="78"/>
                    <a:pt x="299" y="79"/>
                    <a:pt x="297" y="81"/>
                  </a:cubicBezTo>
                  <a:cubicBezTo>
                    <a:pt x="294" y="84"/>
                    <a:pt x="289" y="79"/>
                    <a:pt x="283" y="82"/>
                  </a:cubicBezTo>
                  <a:cubicBezTo>
                    <a:pt x="278" y="85"/>
                    <a:pt x="276" y="89"/>
                    <a:pt x="274" y="88"/>
                  </a:cubicBezTo>
                  <a:cubicBezTo>
                    <a:pt x="271" y="88"/>
                    <a:pt x="271" y="90"/>
                    <a:pt x="269" y="93"/>
                  </a:cubicBezTo>
                  <a:cubicBezTo>
                    <a:pt x="267" y="95"/>
                    <a:pt x="265" y="97"/>
                    <a:pt x="264" y="97"/>
                  </a:cubicBezTo>
                  <a:cubicBezTo>
                    <a:pt x="262" y="97"/>
                    <a:pt x="258" y="100"/>
                    <a:pt x="258" y="100"/>
                  </a:cubicBezTo>
                  <a:cubicBezTo>
                    <a:pt x="258" y="100"/>
                    <a:pt x="261" y="106"/>
                    <a:pt x="259" y="109"/>
                  </a:cubicBezTo>
                  <a:cubicBezTo>
                    <a:pt x="258" y="113"/>
                    <a:pt x="253" y="109"/>
                    <a:pt x="248" y="111"/>
                  </a:cubicBezTo>
                  <a:cubicBezTo>
                    <a:pt x="243" y="112"/>
                    <a:pt x="241" y="109"/>
                    <a:pt x="238" y="110"/>
                  </a:cubicBezTo>
                  <a:cubicBezTo>
                    <a:pt x="234" y="111"/>
                    <a:pt x="232" y="108"/>
                    <a:pt x="230" y="108"/>
                  </a:cubicBezTo>
                  <a:cubicBezTo>
                    <a:pt x="228" y="109"/>
                    <a:pt x="226" y="104"/>
                    <a:pt x="226" y="101"/>
                  </a:cubicBezTo>
                  <a:cubicBezTo>
                    <a:pt x="227" y="97"/>
                    <a:pt x="225" y="92"/>
                    <a:pt x="223" y="95"/>
                  </a:cubicBezTo>
                  <a:cubicBezTo>
                    <a:pt x="221" y="97"/>
                    <a:pt x="218" y="96"/>
                    <a:pt x="218" y="100"/>
                  </a:cubicBezTo>
                  <a:cubicBezTo>
                    <a:pt x="218" y="104"/>
                    <a:pt x="221" y="109"/>
                    <a:pt x="218" y="112"/>
                  </a:cubicBezTo>
                  <a:cubicBezTo>
                    <a:pt x="215" y="114"/>
                    <a:pt x="201" y="116"/>
                    <a:pt x="198" y="113"/>
                  </a:cubicBezTo>
                  <a:cubicBezTo>
                    <a:pt x="196" y="111"/>
                    <a:pt x="184" y="110"/>
                    <a:pt x="184" y="108"/>
                  </a:cubicBezTo>
                  <a:cubicBezTo>
                    <a:pt x="183" y="105"/>
                    <a:pt x="180" y="101"/>
                    <a:pt x="177" y="101"/>
                  </a:cubicBezTo>
                  <a:cubicBezTo>
                    <a:pt x="175" y="101"/>
                    <a:pt x="169" y="105"/>
                    <a:pt x="167" y="103"/>
                  </a:cubicBezTo>
                  <a:cubicBezTo>
                    <a:pt x="165" y="102"/>
                    <a:pt x="161" y="98"/>
                    <a:pt x="157" y="98"/>
                  </a:cubicBezTo>
                  <a:cubicBezTo>
                    <a:pt x="154" y="97"/>
                    <a:pt x="149" y="95"/>
                    <a:pt x="149" y="93"/>
                  </a:cubicBezTo>
                  <a:cubicBezTo>
                    <a:pt x="149" y="92"/>
                    <a:pt x="141" y="91"/>
                    <a:pt x="140" y="89"/>
                  </a:cubicBezTo>
                  <a:cubicBezTo>
                    <a:pt x="139" y="87"/>
                    <a:pt x="134" y="87"/>
                    <a:pt x="134" y="85"/>
                  </a:cubicBezTo>
                  <a:cubicBezTo>
                    <a:pt x="134" y="82"/>
                    <a:pt x="136" y="79"/>
                    <a:pt x="136" y="76"/>
                  </a:cubicBezTo>
                  <a:cubicBezTo>
                    <a:pt x="136" y="73"/>
                    <a:pt x="141" y="71"/>
                    <a:pt x="141" y="69"/>
                  </a:cubicBezTo>
                  <a:cubicBezTo>
                    <a:pt x="141" y="67"/>
                    <a:pt x="137" y="64"/>
                    <a:pt x="137" y="64"/>
                  </a:cubicBezTo>
                  <a:cubicBezTo>
                    <a:pt x="137" y="64"/>
                    <a:pt x="133" y="58"/>
                    <a:pt x="130" y="58"/>
                  </a:cubicBezTo>
                  <a:cubicBezTo>
                    <a:pt x="126" y="58"/>
                    <a:pt x="124" y="52"/>
                    <a:pt x="120" y="52"/>
                  </a:cubicBezTo>
                  <a:cubicBezTo>
                    <a:pt x="117" y="51"/>
                    <a:pt x="118" y="45"/>
                    <a:pt x="116" y="43"/>
                  </a:cubicBezTo>
                  <a:cubicBezTo>
                    <a:pt x="115" y="40"/>
                    <a:pt x="116" y="35"/>
                    <a:pt x="119" y="38"/>
                  </a:cubicBezTo>
                  <a:cubicBezTo>
                    <a:pt x="122" y="40"/>
                    <a:pt x="128" y="38"/>
                    <a:pt x="126" y="34"/>
                  </a:cubicBezTo>
                  <a:cubicBezTo>
                    <a:pt x="124" y="30"/>
                    <a:pt x="120" y="26"/>
                    <a:pt x="120" y="24"/>
                  </a:cubicBezTo>
                  <a:cubicBezTo>
                    <a:pt x="120" y="22"/>
                    <a:pt x="122" y="15"/>
                    <a:pt x="119" y="13"/>
                  </a:cubicBezTo>
                  <a:cubicBezTo>
                    <a:pt x="116" y="12"/>
                    <a:pt x="113" y="9"/>
                    <a:pt x="112" y="6"/>
                  </a:cubicBezTo>
                  <a:cubicBezTo>
                    <a:pt x="112" y="3"/>
                    <a:pt x="108" y="0"/>
                    <a:pt x="108" y="0"/>
                  </a:cubicBezTo>
                  <a:cubicBezTo>
                    <a:pt x="104" y="1"/>
                    <a:pt x="104" y="1"/>
                    <a:pt x="104" y="1"/>
                  </a:cubicBezTo>
                  <a:cubicBezTo>
                    <a:pt x="104" y="1"/>
                    <a:pt x="101" y="8"/>
                    <a:pt x="99" y="9"/>
                  </a:cubicBezTo>
                  <a:cubicBezTo>
                    <a:pt x="97" y="10"/>
                    <a:pt x="91" y="11"/>
                    <a:pt x="88" y="13"/>
                  </a:cubicBezTo>
                  <a:cubicBezTo>
                    <a:pt x="85" y="16"/>
                    <a:pt x="76" y="10"/>
                    <a:pt x="71" y="10"/>
                  </a:cubicBezTo>
                  <a:cubicBezTo>
                    <a:pt x="66" y="10"/>
                    <a:pt x="63" y="15"/>
                    <a:pt x="65" y="16"/>
                  </a:cubicBezTo>
                  <a:cubicBezTo>
                    <a:pt x="68" y="18"/>
                    <a:pt x="67" y="27"/>
                    <a:pt x="67" y="27"/>
                  </a:cubicBezTo>
                  <a:cubicBezTo>
                    <a:pt x="67" y="27"/>
                    <a:pt x="70" y="39"/>
                    <a:pt x="74" y="38"/>
                  </a:cubicBezTo>
                  <a:cubicBezTo>
                    <a:pt x="78" y="37"/>
                    <a:pt x="83" y="42"/>
                    <a:pt x="79" y="43"/>
                  </a:cubicBezTo>
                  <a:cubicBezTo>
                    <a:pt x="76" y="44"/>
                    <a:pt x="74" y="48"/>
                    <a:pt x="73" y="51"/>
                  </a:cubicBezTo>
                  <a:cubicBezTo>
                    <a:pt x="73" y="55"/>
                    <a:pt x="74" y="59"/>
                    <a:pt x="71" y="60"/>
                  </a:cubicBezTo>
                  <a:cubicBezTo>
                    <a:pt x="68" y="60"/>
                    <a:pt x="66" y="61"/>
                    <a:pt x="66" y="66"/>
                  </a:cubicBezTo>
                  <a:cubicBezTo>
                    <a:pt x="66" y="71"/>
                    <a:pt x="60" y="69"/>
                    <a:pt x="59" y="71"/>
                  </a:cubicBezTo>
                  <a:cubicBezTo>
                    <a:pt x="58" y="73"/>
                    <a:pt x="56" y="82"/>
                    <a:pt x="55" y="83"/>
                  </a:cubicBezTo>
                  <a:cubicBezTo>
                    <a:pt x="53" y="85"/>
                    <a:pt x="46" y="85"/>
                    <a:pt x="45" y="89"/>
                  </a:cubicBezTo>
                  <a:cubicBezTo>
                    <a:pt x="45" y="93"/>
                    <a:pt x="41" y="98"/>
                    <a:pt x="39" y="97"/>
                  </a:cubicBezTo>
                  <a:cubicBezTo>
                    <a:pt x="37" y="97"/>
                    <a:pt x="33" y="95"/>
                    <a:pt x="31" y="98"/>
                  </a:cubicBezTo>
                  <a:cubicBezTo>
                    <a:pt x="30" y="101"/>
                    <a:pt x="24" y="96"/>
                    <a:pt x="23" y="97"/>
                  </a:cubicBezTo>
                  <a:cubicBezTo>
                    <a:pt x="22" y="98"/>
                    <a:pt x="15" y="104"/>
                    <a:pt x="15" y="108"/>
                  </a:cubicBezTo>
                  <a:cubicBezTo>
                    <a:pt x="15" y="111"/>
                    <a:pt x="22" y="111"/>
                    <a:pt x="22" y="116"/>
                  </a:cubicBezTo>
                  <a:cubicBezTo>
                    <a:pt x="21" y="120"/>
                    <a:pt x="24" y="125"/>
                    <a:pt x="27" y="127"/>
                  </a:cubicBezTo>
                  <a:cubicBezTo>
                    <a:pt x="29" y="130"/>
                    <a:pt x="32" y="135"/>
                    <a:pt x="31" y="138"/>
                  </a:cubicBezTo>
                  <a:cubicBezTo>
                    <a:pt x="29" y="140"/>
                    <a:pt x="26" y="141"/>
                    <a:pt x="22" y="140"/>
                  </a:cubicBezTo>
                  <a:cubicBezTo>
                    <a:pt x="18" y="139"/>
                    <a:pt x="19" y="142"/>
                    <a:pt x="11" y="140"/>
                  </a:cubicBezTo>
                  <a:cubicBezTo>
                    <a:pt x="4" y="139"/>
                    <a:pt x="4" y="144"/>
                    <a:pt x="1" y="147"/>
                  </a:cubicBezTo>
                  <a:cubicBezTo>
                    <a:pt x="1" y="148"/>
                    <a:pt x="1" y="148"/>
                    <a:pt x="0" y="148"/>
                  </a:cubicBezTo>
                  <a:cubicBezTo>
                    <a:pt x="4" y="151"/>
                    <a:pt x="5" y="156"/>
                    <a:pt x="11" y="158"/>
                  </a:cubicBezTo>
                  <a:cubicBezTo>
                    <a:pt x="17" y="160"/>
                    <a:pt x="23" y="154"/>
                    <a:pt x="23" y="158"/>
                  </a:cubicBezTo>
                  <a:cubicBezTo>
                    <a:pt x="23" y="163"/>
                    <a:pt x="8" y="162"/>
                    <a:pt x="8" y="164"/>
                  </a:cubicBezTo>
                  <a:cubicBezTo>
                    <a:pt x="7" y="165"/>
                    <a:pt x="23" y="185"/>
                    <a:pt x="32" y="183"/>
                  </a:cubicBezTo>
                  <a:cubicBezTo>
                    <a:pt x="40" y="182"/>
                    <a:pt x="46" y="173"/>
                    <a:pt x="43" y="172"/>
                  </a:cubicBezTo>
                  <a:cubicBezTo>
                    <a:pt x="41" y="170"/>
                    <a:pt x="45" y="165"/>
                    <a:pt x="47" y="166"/>
                  </a:cubicBezTo>
                  <a:cubicBezTo>
                    <a:pt x="49" y="167"/>
                    <a:pt x="47" y="175"/>
                    <a:pt x="50" y="177"/>
                  </a:cubicBezTo>
                  <a:cubicBezTo>
                    <a:pt x="52" y="179"/>
                    <a:pt x="51" y="183"/>
                    <a:pt x="50" y="188"/>
                  </a:cubicBezTo>
                  <a:cubicBezTo>
                    <a:pt x="48" y="192"/>
                    <a:pt x="51" y="202"/>
                    <a:pt x="52" y="207"/>
                  </a:cubicBezTo>
                  <a:cubicBezTo>
                    <a:pt x="52" y="212"/>
                    <a:pt x="56" y="219"/>
                    <a:pt x="57" y="227"/>
                  </a:cubicBezTo>
                  <a:cubicBezTo>
                    <a:pt x="58" y="235"/>
                    <a:pt x="63" y="249"/>
                    <a:pt x="68" y="257"/>
                  </a:cubicBezTo>
                  <a:cubicBezTo>
                    <a:pt x="72" y="266"/>
                    <a:pt x="76" y="282"/>
                    <a:pt x="79" y="286"/>
                  </a:cubicBezTo>
                  <a:cubicBezTo>
                    <a:pt x="82" y="290"/>
                    <a:pt x="89" y="303"/>
                    <a:pt x="89" y="310"/>
                  </a:cubicBezTo>
                  <a:cubicBezTo>
                    <a:pt x="89" y="318"/>
                    <a:pt x="97" y="328"/>
                    <a:pt x="100" y="330"/>
                  </a:cubicBezTo>
                  <a:cubicBezTo>
                    <a:pt x="103" y="332"/>
                    <a:pt x="109" y="328"/>
                    <a:pt x="111" y="323"/>
                  </a:cubicBezTo>
                  <a:cubicBezTo>
                    <a:pt x="112" y="318"/>
                    <a:pt x="121" y="317"/>
                    <a:pt x="121" y="313"/>
                  </a:cubicBezTo>
                  <a:cubicBezTo>
                    <a:pt x="122" y="309"/>
                    <a:pt x="123" y="305"/>
                    <a:pt x="126" y="305"/>
                  </a:cubicBezTo>
                  <a:cubicBezTo>
                    <a:pt x="129" y="304"/>
                    <a:pt x="129" y="301"/>
                    <a:pt x="129" y="297"/>
                  </a:cubicBezTo>
                  <a:cubicBezTo>
                    <a:pt x="129" y="293"/>
                    <a:pt x="129" y="286"/>
                    <a:pt x="132" y="283"/>
                  </a:cubicBezTo>
                  <a:cubicBezTo>
                    <a:pt x="135" y="279"/>
                    <a:pt x="135" y="268"/>
                    <a:pt x="134" y="264"/>
                  </a:cubicBezTo>
                  <a:cubicBezTo>
                    <a:pt x="132" y="260"/>
                    <a:pt x="133" y="254"/>
                    <a:pt x="134" y="250"/>
                  </a:cubicBezTo>
                  <a:cubicBezTo>
                    <a:pt x="136" y="246"/>
                    <a:pt x="135" y="241"/>
                    <a:pt x="139" y="241"/>
                  </a:cubicBezTo>
                  <a:cubicBezTo>
                    <a:pt x="142" y="240"/>
                    <a:pt x="146" y="238"/>
                    <a:pt x="150" y="233"/>
                  </a:cubicBezTo>
                  <a:cubicBezTo>
                    <a:pt x="153" y="229"/>
                    <a:pt x="163" y="222"/>
                    <a:pt x="167" y="219"/>
                  </a:cubicBezTo>
                  <a:cubicBezTo>
                    <a:pt x="171" y="216"/>
                    <a:pt x="182" y="207"/>
                    <a:pt x="185" y="201"/>
                  </a:cubicBezTo>
                  <a:cubicBezTo>
                    <a:pt x="188" y="196"/>
                    <a:pt x="198" y="194"/>
                    <a:pt x="202" y="189"/>
                  </a:cubicBezTo>
                  <a:cubicBezTo>
                    <a:pt x="207" y="185"/>
                    <a:pt x="205" y="182"/>
                    <a:pt x="206" y="178"/>
                  </a:cubicBezTo>
                  <a:cubicBezTo>
                    <a:pt x="207" y="173"/>
                    <a:pt x="221" y="171"/>
                    <a:pt x="226" y="171"/>
                  </a:cubicBezTo>
                  <a:cubicBezTo>
                    <a:pt x="227" y="171"/>
                    <a:pt x="228" y="171"/>
                    <a:pt x="229" y="170"/>
                  </a:cubicBezTo>
                  <a:cubicBezTo>
                    <a:pt x="229" y="163"/>
                    <a:pt x="226" y="153"/>
                    <a:pt x="225" y="150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50"/>
            <p:cNvSpPr>
              <a:spLocks/>
            </p:cNvSpPr>
            <p:nvPr/>
          </p:nvSpPr>
          <p:spPr bwMode="auto">
            <a:xfrm>
              <a:off x="6246813" y="2011363"/>
              <a:ext cx="677863" cy="293688"/>
            </a:xfrm>
            <a:custGeom>
              <a:avLst/>
              <a:gdLst/>
              <a:ahLst/>
              <a:cxnLst>
                <a:cxn ang="0">
                  <a:pos x="329" y="65"/>
                </a:cxn>
                <a:cxn ang="0">
                  <a:pos x="306" y="63"/>
                </a:cxn>
                <a:cxn ang="0">
                  <a:pos x="308" y="52"/>
                </a:cxn>
                <a:cxn ang="0">
                  <a:pos x="309" y="33"/>
                </a:cxn>
                <a:cxn ang="0">
                  <a:pos x="286" y="30"/>
                </a:cxn>
                <a:cxn ang="0">
                  <a:pos x="268" y="40"/>
                </a:cxn>
                <a:cxn ang="0">
                  <a:pos x="238" y="43"/>
                </a:cxn>
                <a:cxn ang="0">
                  <a:pos x="218" y="34"/>
                </a:cxn>
                <a:cxn ang="0">
                  <a:pos x="200" y="28"/>
                </a:cxn>
                <a:cxn ang="0">
                  <a:pos x="179" y="27"/>
                </a:cxn>
                <a:cxn ang="0">
                  <a:pos x="161" y="28"/>
                </a:cxn>
                <a:cxn ang="0">
                  <a:pos x="153" y="13"/>
                </a:cxn>
                <a:cxn ang="0">
                  <a:pos x="133" y="6"/>
                </a:cxn>
                <a:cxn ang="0">
                  <a:pos x="118" y="1"/>
                </a:cxn>
                <a:cxn ang="0">
                  <a:pos x="108" y="9"/>
                </a:cxn>
                <a:cxn ang="0">
                  <a:pos x="107" y="24"/>
                </a:cxn>
                <a:cxn ang="0">
                  <a:pos x="98" y="35"/>
                </a:cxn>
                <a:cxn ang="0">
                  <a:pos x="81" y="33"/>
                </a:cxn>
                <a:cxn ang="0">
                  <a:pos x="68" y="23"/>
                </a:cxn>
                <a:cxn ang="0">
                  <a:pos x="44" y="22"/>
                </a:cxn>
                <a:cxn ang="0">
                  <a:pos x="29" y="30"/>
                </a:cxn>
                <a:cxn ang="0">
                  <a:pos x="10" y="40"/>
                </a:cxn>
                <a:cxn ang="0">
                  <a:pos x="0" y="44"/>
                </a:cxn>
                <a:cxn ang="0">
                  <a:pos x="9" y="55"/>
                </a:cxn>
                <a:cxn ang="0">
                  <a:pos x="29" y="69"/>
                </a:cxn>
                <a:cxn ang="0">
                  <a:pos x="34" y="88"/>
                </a:cxn>
                <a:cxn ang="0">
                  <a:pos x="57" y="104"/>
                </a:cxn>
                <a:cxn ang="0">
                  <a:pos x="72" y="114"/>
                </a:cxn>
                <a:cxn ang="0">
                  <a:pos x="88" y="135"/>
                </a:cxn>
                <a:cxn ang="0">
                  <a:pos x="129" y="137"/>
                </a:cxn>
                <a:cxn ang="0">
                  <a:pos x="162" y="145"/>
                </a:cxn>
                <a:cxn ang="0">
                  <a:pos x="182" y="152"/>
                </a:cxn>
                <a:cxn ang="0">
                  <a:pos x="227" y="141"/>
                </a:cxn>
                <a:cxn ang="0">
                  <a:pos x="261" y="121"/>
                </a:cxn>
                <a:cxn ang="0">
                  <a:pos x="269" y="105"/>
                </a:cxn>
                <a:cxn ang="0">
                  <a:pos x="304" y="99"/>
                </a:cxn>
                <a:cxn ang="0">
                  <a:pos x="328" y="84"/>
                </a:cxn>
                <a:cxn ang="0">
                  <a:pos x="354" y="79"/>
                </a:cxn>
              </a:cxnLst>
              <a:rect l="0" t="0" r="r" b="b"/>
              <a:pathLst>
                <a:path w="355" h="153">
                  <a:moveTo>
                    <a:pt x="340" y="64"/>
                  </a:moveTo>
                  <a:cubicBezTo>
                    <a:pt x="336" y="60"/>
                    <a:pt x="330" y="62"/>
                    <a:pt x="329" y="65"/>
                  </a:cubicBezTo>
                  <a:cubicBezTo>
                    <a:pt x="327" y="69"/>
                    <a:pt x="324" y="64"/>
                    <a:pt x="318" y="64"/>
                  </a:cubicBezTo>
                  <a:cubicBezTo>
                    <a:pt x="311" y="64"/>
                    <a:pt x="311" y="68"/>
                    <a:pt x="306" y="63"/>
                  </a:cubicBezTo>
                  <a:cubicBezTo>
                    <a:pt x="302" y="59"/>
                    <a:pt x="308" y="57"/>
                    <a:pt x="308" y="57"/>
                  </a:cubicBezTo>
                  <a:cubicBezTo>
                    <a:pt x="308" y="52"/>
                    <a:pt x="308" y="52"/>
                    <a:pt x="308" y="52"/>
                  </a:cubicBezTo>
                  <a:cubicBezTo>
                    <a:pt x="318" y="34"/>
                    <a:pt x="318" y="34"/>
                    <a:pt x="318" y="34"/>
                  </a:cubicBezTo>
                  <a:cubicBezTo>
                    <a:pt x="315" y="33"/>
                    <a:pt x="311" y="32"/>
                    <a:pt x="309" y="33"/>
                  </a:cubicBezTo>
                  <a:cubicBezTo>
                    <a:pt x="307" y="34"/>
                    <a:pt x="300" y="33"/>
                    <a:pt x="300" y="31"/>
                  </a:cubicBezTo>
                  <a:cubicBezTo>
                    <a:pt x="299" y="29"/>
                    <a:pt x="288" y="28"/>
                    <a:pt x="286" y="30"/>
                  </a:cubicBezTo>
                  <a:cubicBezTo>
                    <a:pt x="283" y="32"/>
                    <a:pt x="277" y="34"/>
                    <a:pt x="277" y="36"/>
                  </a:cubicBezTo>
                  <a:cubicBezTo>
                    <a:pt x="276" y="39"/>
                    <a:pt x="270" y="38"/>
                    <a:pt x="268" y="40"/>
                  </a:cubicBezTo>
                  <a:cubicBezTo>
                    <a:pt x="265" y="41"/>
                    <a:pt x="253" y="42"/>
                    <a:pt x="253" y="43"/>
                  </a:cubicBezTo>
                  <a:cubicBezTo>
                    <a:pt x="253" y="45"/>
                    <a:pt x="240" y="45"/>
                    <a:pt x="238" y="43"/>
                  </a:cubicBezTo>
                  <a:cubicBezTo>
                    <a:pt x="236" y="42"/>
                    <a:pt x="225" y="43"/>
                    <a:pt x="224" y="41"/>
                  </a:cubicBezTo>
                  <a:cubicBezTo>
                    <a:pt x="222" y="38"/>
                    <a:pt x="218" y="37"/>
                    <a:pt x="218" y="34"/>
                  </a:cubicBezTo>
                  <a:cubicBezTo>
                    <a:pt x="218" y="32"/>
                    <a:pt x="209" y="32"/>
                    <a:pt x="208" y="30"/>
                  </a:cubicBezTo>
                  <a:cubicBezTo>
                    <a:pt x="207" y="28"/>
                    <a:pt x="201" y="27"/>
                    <a:pt x="200" y="28"/>
                  </a:cubicBezTo>
                  <a:cubicBezTo>
                    <a:pt x="199" y="28"/>
                    <a:pt x="191" y="26"/>
                    <a:pt x="189" y="25"/>
                  </a:cubicBezTo>
                  <a:cubicBezTo>
                    <a:pt x="187" y="25"/>
                    <a:pt x="181" y="27"/>
                    <a:pt x="179" y="27"/>
                  </a:cubicBezTo>
                  <a:cubicBezTo>
                    <a:pt x="177" y="27"/>
                    <a:pt x="173" y="30"/>
                    <a:pt x="171" y="31"/>
                  </a:cubicBezTo>
                  <a:cubicBezTo>
                    <a:pt x="169" y="31"/>
                    <a:pt x="162" y="27"/>
                    <a:pt x="161" y="28"/>
                  </a:cubicBezTo>
                  <a:cubicBezTo>
                    <a:pt x="160" y="29"/>
                    <a:pt x="156" y="24"/>
                    <a:pt x="154" y="22"/>
                  </a:cubicBezTo>
                  <a:cubicBezTo>
                    <a:pt x="152" y="20"/>
                    <a:pt x="154" y="15"/>
                    <a:pt x="153" y="13"/>
                  </a:cubicBezTo>
                  <a:cubicBezTo>
                    <a:pt x="151" y="11"/>
                    <a:pt x="144" y="11"/>
                    <a:pt x="142" y="9"/>
                  </a:cubicBezTo>
                  <a:cubicBezTo>
                    <a:pt x="139" y="8"/>
                    <a:pt x="136" y="6"/>
                    <a:pt x="133" y="6"/>
                  </a:cubicBezTo>
                  <a:cubicBezTo>
                    <a:pt x="131" y="6"/>
                    <a:pt x="127" y="5"/>
                    <a:pt x="126" y="4"/>
                  </a:cubicBezTo>
                  <a:cubicBezTo>
                    <a:pt x="125" y="3"/>
                    <a:pt x="120" y="2"/>
                    <a:pt x="118" y="1"/>
                  </a:cubicBezTo>
                  <a:cubicBezTo>
                    <a:pt x="116" y="0"/>
                    <a:pt x="115" y="3"/>
                    <a:pt x="114" y="5"/>
                  </a:cubicBezTo>
                  <a:cubicBezTo>
                    <a:pt x="113" y="6"/>
                    <a:pt x="109" y="6"/>
                    <a:pt x="108" y="9"/>
                  </a:cubicBezTo>
                  <a:cubicBezTo>
                    <a:pt x="107" y="11"/>
                    <a:pt x="103" y="12"/>
                    <a:pt x="103" y="14"/>
                  </a:cubicBezTo>
                  <a:cubicBezTo>
                    <a:pt x="104" y="17"/>
                    <a:pt x="106" y="22"/>
                    <a:pt x="107" y="24"/>
                  </a:cubicBezTo>
                  <a:cubicBezTo>
                    <a:pt x="109" y="25"/>
                    <a:pt x="108" y="29"/>
                    <a:pt x="107" y="30"/>
                  </a:cubicBezTo>
                  <a:cubicBezTo>
                    <a:pt x="106" y="32"/>
                    <a:pt x="99" y="33"/>
                    <a:pt x="98" y="35"/>
                  </a:cubicBezTo>
                  <a:cubicBezTo>
                    <a:pt x="96" y="37"/>
                    <a:pt x="93" y="35"/>
                    <a:pt x="90" y="33"/>
                  </a:cubicBezTo>
                  <a:cubicBezTo>
                    <a:pt x="86" y="31"/>
                    <a:pt x="82" y="32"/>
                    <a:pt x="81" y="33"/>
                  </a:cubicBezTo>
                  <a:cubicBezTo>
                    <a:pt x="79" y="35"/>
                    <a:pt x="73" y="30"/>
                    <a:pt x="71" y="30"/>
                  </a:cubicBezTo>
                  <a:cubicBezTo>
                    <a:pt x="70" y="29"/>
                    <a:pt x="69" y="23"/>
                    <a:pt x="68" y="23"/>
                  </a:cubicBezTo>
                  <a:cubicBezTo>
                    <a:pt x="66" y="24"/>
                    <a:pt x="54" y="21"/>
                    <a:pt x="52" y="21"/>
                  </a:cubicBezTo>
                  <a:cubicBezTo>
                    <a:pt x="50" y="20"/>
                    <a:pt x="45" y="20"/>
                    <a:pt x="44" y="22"/>
                  </a:cubicBezTo>
                  <a:cubicBezTo>
                    <a:pt x="43" y="24"/>
                    <a:pt x="37" y="23"/>
                    <a:pt x="36" y="25"/>
                  </a:cubicBezTo>
                  <a:cubicBezTo>
                    <a:pt x="35" y="27"/>
                    <a:pt x="31" y="28"/>
                    <a:pt x="29" y="30"/>
                  </a:cubicBezTo>
                  <a:cubicBezTo>
                    <a:pt x="27" y="32"/>
                    <a:pt x="22" y="32"/>
                    <a:pt x="20" y="35"/>
                  </a:cubicBezTo>
                  <a:cubicBezTo>
                    <a:pt x="19" y="38"/>
                    <a:pt x="12" y="40"/>
                    <a:pt x="10" y="40"/>
                  </a:cubicBezTo>
                  <a:cubicBezTo>
                    <a:pt x="8" y="40"/>
                    <a:pt x="3" y="41"/>
                    <a:pt x="2" y="43"/>
                  </a:cubicBezTo>
                  <a:cubicBezTo>
                    <a:pt x="2" y="44"/>
                    <a:pt x="1" y="44"/>
                    <a:pt x="0" y="44"/>
                  </a:cubicBezTo>
                  <a:cubicBezTo>
                    <a:pt x="0" y="44"/>
                    <a:pt x="1" y="44"/>
                    <a:pt x="1" y="45"/>
                  </a:cubicBezTo>
                  <a:cubicBezTo>
                    <a:pt x="2" y="52"/>
                    <a:pt x="5" y="52"/>
                    <a:pt x="9" y="55"/>
                  </a:cubicBezTo>
                  <a:cubicBezTo>
                    <a:pt x="12" y="58"/>
                    <a:pt x="15" y="61"/>
                    <a:pt x="19" y="61"/>
                  </a:cubicBezTo>
                  <a:cubicBezTo>
                    <a:pt x="23" y="61"/>
                    <a:pt x="28" y="65"/>
                    <a:pt x="29" y="69"/>
                  </a:cubicBezTo>
                  <a:cubicBezTo>
                    <a:pt x="29" y="72"/>
                    <a:pt x="33" y="76"/>
                    <a:pt x="35" y="77"/>
                  </a:cubicBezTo>
                  <a:cubicBezTo>
                    <a:pt x="37" y="79"/>
                    <a:pt x="34" y="84"/>
                    <a:pt x="34" y="88"/>
                  </a:cubicBezTo>
                  <a:cubicBezTo>
                    <a:pt x="34" y="93"/>
                    <a:pt x="29" y="94"/>
                    <a:pt x="31" y="98"/>
                  </a:cubicBezTo>
                  <a:cubicBezTo>
                    <a:pt x="34" y="102"/>
                    <a:pt x="52" y="104"/>
                    <a:pt x="57" y="104"/>
                  </a:cubicBezTo>
                  <a:cubicBezTo>
                    <a:pt x="62" y="104"/>
                    <a:pt x="64" y="109"/>
                    <a:pt x="65" y="109"/>
                  </a:cubicBezTo>
                  <a:cubicBezTo>
                    <a:pt x="68" y="110"/>
                    <a:pt x="69" y="113"/>
                    <a:pt x="72" y="114"/>
                  </a:cubicBezTo>
                  <a:cubicBezTo>
                    <a:pt x="76" y="115"/>
                    <a:pt x="80" y="117"/>
                    <a:pt x="81" y="124"/>
                  </a:cubicBezTo>
                  <a:cubicBezTo>
                    <a:pt x="83" y="130"/>
                    <a:pt x="87" y="132"/>
                    <a:pt x="88" y="135"/>
                  </a:cubicBezTo>
                  <a:cubicBezTo>
                    <a:pt x="88" y="138"/>
                    <a:pt x="96" y="136"/>
                    <a:pt x="102" y="137"/>
                  </a:cubicBezTo>
                  <a:cubicBezTo>
                    <a:pt x="108" y="137"/>
                    <a:pt x="125" y="137"/>
                    <a:pt x="129" y="137"/>
                  </a:cubicBezTo>
                  <a:cubicBezTo>
                    <a:pt x="133" y="138"/>
                    <a:pt x="144" y="137"/>
                    <a:pt x="149" y="142"/>
                  </a:cubicBezTo>
                  <a:cubicBezTo>
                    <a:pt x="155" y="146"/>
                    <a:pt x="158" y="142"/>
                    <a:pt x="162" y="145"/>
                  </a:cubicBezTo>
                  <a:cubicBezTo>
                    <a:pt x="165" y="147"/>
                    <a:pt x="168" y="148"/>
                    <a:pt x="173" y="148"/>
                  </a:cubicBezTo>
                  <a:cubicBezTo>
                    <a:pt x="179" y="147"/>
                    <a:pt x="179" y="151"/>
                    <a:pt x="182" y="152"/>
                  </a:cubicBezTo>
                  <a:cubicBezTo>
                    <a:pt x="186" y="153"/>
                    <a:pt x="192" y="146"/>
                    <a:pt x="202" y="142"/>
                  </a:cubicBezTo>
                  <a:cubicBezTo>
                    <a:pt x="211" y="137"/>
                    <a:pt x="222" y="140"/>
                    <a:pt x="227" y="141"/>
                  </a:cubicBezTo>
                  <a:cubicBezTo>
                    <a:pt x="232" y="142"/>
                    <a:pt x="242" y="139"/>
                    <a:pt x="247" y="132"/>
                  </a:cubicBezTo>
                  <a:cubicBezTo>
                    <a:pt x="253" y="126"/>
                    <a:pt x="261" y="127"/>
                    <a:pt x="261" y="121"/>
                  </a:cubicBezTo>
                  <a:cubicBezTo>
                    <a:pt x="262" y="116"/>
                    <a:pt x="255" y="113"/>
                    <a:pt x="258" y="108"/>
                  </a:cubicBezTo>
                  <a:cubicBezTo>
                    <a:pt x="261" y="103"/>
                    <a:pt x="266" y="104"/>
                    <a:pt x="269" y="105"/>
                  </a:cubicBezTo>
                  <a:cubicBezTo>
                    <a:pt x="272" y="107"/>
                    <a:pt x="280" y="109"/>
                    <a:pt x="287" y="104"/>
                  </a:cubicBezTo>
                  <a:cubicBezTo>
                    <a:pt x="295" y="99"/>
                    <a:pt x="298" y="100"/>
                    <a:pt x="304" y="99"/>
                  </a:cubicBezTo>
                  <a:cubicBezTo>
                    <a:pt x="311" y="98"/>
                    <a:pt x="310" y="94"/>
                    <a:pt x="314" y="89"/>
                  </a:cubicBezTo>
                  <a:cubicBezTo>
                    <a:pt x="319" y="85"/>
                    <a:pt x="324" y="84"/>
                    <a:pt x="328" y="84"/>
                  </a:cubicBezTo>
                  <a:cubicBezTo>
                    <a:pt x="332" y="84"/>
                    <a:pt x="338" y="79"/>
                    <a:pt x="343" y="81"/>
                  </a:cubicBezTo>
                  <a:cubicBezTo>
                    <a:pt x="347" y="82"/>
                    <a:pt x="354" y="83"/>
                    <a:pt x="354" y="79"/>
                  </a:cubicBezTo>
                  <a:cubicBezTo>
                    <a:pt x="355" y="76"/>
                    <a:pt x="343" y="68"/>
                    <a:pt x="340" y="64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51"/>
            <p:cNvSpPr>
              <a:spLocks/>
            </p:cNvSpPr>
            <p:nvPr/>
          </p:nvSpPr>
          <p:spPr bwMode="auto">
            <a:xfrm>
              <a:off x="5105400" y="2522538"/>
              <a:ext cx="11113" cy="30163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0" y="9"/>
                </a:cxn>
                <a:cxn ang="0">
                  <a:pos x="4" y="16"/>
                </a:cxn>
                <a:cxn ang="0">
                  <a:pos x="5" y="3"/>
                </a:cxn>
                <a:cxn ang="0">
                  <a:pos x="6" y="0"/>
                </a:cxn>
                <a:cxn ang="0">
                  <a:pos x="2" y="0"/>
                </a:cxn>
              </a:cxnLst>
              <a:rect l="0" t="0" r="r" b="b"/>
              <a:pathLst>
                <a:path w="6" h="16">
                  <a:moveTo>
                    <a:pt x="2" y="0"/>
                  </a:moveTo>
                  <a:cubicBezTo>
                    <a:pt x="1" y="1"/>
                    <a:pt x="0" y="8"/>
                    <a:pt x="0" y="9"/>
                  </a:cubicBezTo>
                  <a:cubicBezTo>
                    <a:pt x="0" y="9"/>
                    <a:pt x="1" y="13"/>
                    <a:pt x="4" y="16"/>
                  </a:cubicBezTo>
                  <a:cubicBezTo>
                    <a:pt x="5" y="11"/>
                    <a:pt x="5" y="4"/>
                    <a:pt x="5" y="3"/>
                  </a:cubicBezTo>
                  <a:cubicBezTo>
                    <a:pt x="5" y="2"/>
                    <a:pt x="6" y="1"/>
                    <a:pt x="6" y="0"/>
                  </a:cubicBezTo>
                  <a:cubicBezTo>
                    <a:pt x="4" y="0"/>
                    <a:pt x="3" y="0"/>
                    <a:pt x="2" y="0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52"/>
            <p:cNvSpPr>
              <a:spLocks/>
            </p:cNvSpPr>
            <p:nvPr/>
          </p:nvSpPr>
          <p:spPr bwMode="auto">
            <a:xfrm>
              <a:off x="5086350" y="2503488"/>
              <a:ext cx="31750" cy="90488"/>
            </a:xfrm>
            <a:custGeom>
              <a:avLst/>
              <a:gdLst/>
              <a:ahLst/>
              <a:cxnLst>
                <a:cxn ang="0">
                  <a:pos x="8" y="47"/>
                </a:cxn>
                <a:cxn ang="0">
                  <a:pos x="9" y="48"/>
                </a:cxn>
                <a:cxn ang="0">
                  <a:pos x="13" y="31"/>
                </a:cxn>
                <a:cxn ang="0">
                  <a:pos x="14" y="26"/>
                </a:cxn>
                <a:cxn ang="0">
                  <a:pos x="10" y="19"/>
                </a:cxn>
                <a:cxn ang="0">
                  <a:pos x="12" y="10"/>
                </a:cxn>
                <a:cxn ang="0">
                  <a:pos x="16" y="10"/>
                </a:cxn>
                <a:cxn ang="0">
                  <a:pos x="17" y="3"/>
                </a:cxn>
                <a:cxn ang="0">
                  <a:pos x="11" y="0"/>
                </a:cxn>
                <a:cxn ang="0">
                  <a:pos x="9" y="6"/>
                </a:cxn>
                <a:cxn ang="0">
                  <a:pos x="0" y="26"/>
                </a:cxn>
                <a:cxn ang="0">
                  <a:pos x="8" y="46"/>
                </a:cxn>
                <a:cxn ang="0">
                  <a:pos x="8" y="47"/>
                </a:cxn>
              </a:cxnLst>
              <a:rect l="0" t="0" r="r" b="b"/>
              <a:pathLst>
                <a:path w="17" h="48">
                  <a:moveTo>
                    <a:pt x="8" y="47"/>
                  </a:moveTo>
                  <a:cubicBezTo>
                    <a:pt x="8" y="47"/>
                    <a:pt x="9" y="47"/>
                    <a:pt x="9" y="48"/>
                  </a:cubicBezTo>
                  <a:cubicBezTo>
                    <a:pt x="10" y="41"/>
                    <a:pt x="11" y="33"/>
                    <a:pt x="13" y="31"/>
                  </a:cubicBezTo>
                  <a:cubicBezTo>
                    <a:pt x="13" y="30"/>
                    <a:pt x="14" y="28"/>
                    <a:pt x="14" y="26"/>
                  </a:cubicBezTo>
                  <a:cubicBezTo>
                    <a:pt x="11" y="23"/>
                    <a:pt x="10" y="19"/>
                    <a:pt x="10" y="19"/>
                  </a:cubicBezTo>
                  <a:cubicBezTo>
                    <a:pt x="10" y="18"/>
                    <a:pt x="11" y="11"/>
                    <a:pt x="12" y="10"/>
                  </a:cubicBezTo>
                  <a:cubicBezTo>
                    <a:pt x="13" y="10"/>
                    <a:pt x="14" y="10"/>
                    <a:pt x="16" y="10"/>
                  </a:cubicBezTo>
                  <a:cubicBezTo>
                    <a:pt x="16" y="8"/>
                    <a:pt x="16" y="5"/>
                    <a:pt x="17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0" y="2"/>
                    <a:pt x="9" y="4"/>
                    <a:pt x="9" y="6"/>
                  </a:cubicBezTo>
                  <a:cubicBezTo>
                    <a:pt x="8" y="12"/>
                    <a:pt x="3" y="22"/>
                    <a:pt x="0" y="26"/>
                  </a:cubicBezTo>
                  <a:cubicBezTo>
                    <a:pt x="8" y="46"/>
                    <a:pt x="8" y="46"/>
                    <a:pt x="8" y="46"/>
                  </a:cubicBezTo>
                  <a:lnTo>
                    <a:pt x="8" y="47"/>
                  </a:ln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53"/>
            <p:cNvSpPr>
              <a:spLocks/>
            </p:cNvSpPr>
            <p:nvPr/>
          </p:nvSpPr>
          <p:spPr bwMode="auto">
            <a:xfrm>
              <a:off x="5103813" y="2503488"/>
              <a:ext cx="92075" cy="98425"/>
            </a:xfrm>
            <a:custGeom>
              <a:avLst/>
              <a:gdLst/>
              <a:ahLst/>
              <a:cxnLst>
                <a:cxn ang="0">
                  <a:pos x="44" y="0"/>
                </a:cxn>
                <a:cxn ang="0">
                  <a:pos x="30" y="6"/>
                </a:cxn>
                <a:cxn ang="0">
                  <a:pos x="19" y="12"/>
                </a:cxn>
                <a:cxn ang="0">
                  <a:pos x="9" y="7"/>
                </a:cxn>
                <a:cxn ang="0">
                  <a:pos x="8" y="3"/>
                </a:cxn>
                <a:cxn ang="0">
                  <a:pos x="8" y="3"/>
                </a:cxn>
                <a:cxn ang="0">
                  <a:pos x="6" y="13"/>
                </a:cxn>
                <a:cxn ang="0">
                  <a:pos x="4" y="31"/>
                </a:cxn>
                <a:cxn ang="0">
                  <a:pos x="0" y="48"/>
                </a:cxn>
                <a:cxn ang="0">
                  <a:pos x="10" y="52"/>
                </a:cxn>
                <a:cxn ang="0">
                  <a:pos x="19" y="45"/>
                </a:cxn>
                <a:cxn ang="0">
                  <a:pos x="26" y="42"/>
                </a:cxn>
                <a:cxn ang="0">
                  <a:pos x="33" y="37"/>
                </a:cxn>
                <a:cxn ang="0">
                  <a:pos x="24" y="27"/>
                </a:cxn>
                <a:cxn ang="0">
                  <a:pos x="35" y="20"/>
                </a:cxn>
                <a:cxn ang="0">
                  <a:pos x="47" y="16"/>
                </a:cxn>
                <a:cxn ang="0">
                  <a:pos x="48" y="16"/>
                </a:cxn>
                <a:cxn ang="0">
                  <a:pos x="45" y="5"/>
                </a:cxn>
                <a:cxn ang="0">
                  <a:pos x="44" y="0"/>
                </a:cxn>
              </a:cxnLst>
              <a:rect l="0" t="0" r="r" b="b"/>
              <a:pathLst>
                <a:path w="48" h="52">
                  <a:moveTo>
                    <a:pt x="44" y="0"/>
                  </a:moveTo>
                  <a:cubicBezTo>
                    <a:pt x="37" y="3"/>
                    <a:pt x="31" y="6"/>
                    <a:pt x="30" y="6"/>
                  </a:cubicBezTo>
                  <a:cubicBezTo>
                    <a:pt x="27" y="7"/>
                    <a:pt x="19" y="12"/>
                    <a:pt x="19" y="12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7"/>
                    <a:pt x="7" y="11"/>
                    <a:pt x="6" y="13"/>
                  </a:cubicBezTo>
                  <a:cubicBezTo>
                    <a:pt x="6" y="15"/>
                    <a:pt x="6" y="29"/>
                    <a:pt x="4" y="31"/>
                  </a:cubicBezTo>
                  <a:cubicBezTo>
                    <a:pt x="2" y="33"/>
                    <a:pt x="1" y="41"/>
                    <a:pt x="0" y="48"/>
                  </a:cubicBezTo>
                  <a:cubicBezTo>
                    <a:pt x="4" y="50"/>
                    <a:pt x="8" y="52"/>
                    <a:pt x="10" y="52"/>
                  </a:cubicBezTo>
                  <a:cubicBezTo>
                    <a:pt x="14" y="52"/>
                    <a:pt x="19" y="48"/>
                    <a:pt x="19" y="45"/>
                  </a:cubicBezTo>
                  <a:cubicBezTo>
                    <a:pt x="19" y="43"/>
                    <a:pt x="23" y="42"/>
                    <a:pt x="26" y="42"/>
                  </a:cubicBezTo>
                  <a:cubicBezTo>
                    <a:pt x="30" y="42"/>
                    <a:pt x="30" y="38"/>
                    <a:pt x="33" y="37"/>
                  </a:cubicBezTo>
                  <a:cubicBezTo>
                    <a:pt x="35" y="35"/>
                    <a:pt x="27" y="28"/>
                    <a:pt x="24" y="27"/>
                  </a:cubicBezTo>
                  <a:cubicBezTo>
                    <a:pt x="22" y="26"/>
                    <a:pt x="27" y="20"/>
                    <a:pt x="35" y="20"/>
                  </a:cubicBezTo>
                  <a:cubicBezTo>
                    <a:pt x="44" y="19"/>
                    <a:pt x="42" y="16"/>
                    <a:pt x="47" y="16"/>
                  </a:cubicBezTo>
                  <a:cubicBezTo>
                    <a:pt x="47" y="16"/>
                    <a:pt x="47" y="16"/>
                    <a:pt x="48" y="16"/>
                  </a:cubicBezTo>
                  <a:cubicBezTo>
                    <a:pt x="47" y="12"/>
                    <a:pt x="46" y="8"/>
                    <a:pt x="45" y="5"/>
                  </a:cubicBezTo>
                  <a:cubicBezTo>
                    <a:pt x="45" y="4"/>
                    <a:pt x="44" y="2"/>
                    <a:pt x="44" y="0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54"/>
            <p:cNvSpPr>
              <a:spLocks/>
            </p:cNvSpPr>
            <p:nvPr/>
          </p:nvSpPr>
          <p:spPr bwMode="auto">
            <a:xfrm>
              <a:off x="5856288" y="2255838"/>
              <a:ext cx="234950" cy="103188"/>
            </a:xfrm>
            <a:custGeom>
              <a:avLst/>
              <a:gdLst/>
              <a:ahLst/>
              <a:cxnLst>
                <a:cxn ang="0">
                  <a:pos x="114" y="10"/>
                </a:cxn>
                <a:cxn ang="0">
                  <a:pos x="103" y="7"/>
                </a:cxn>
                <a:cxn ang="0">
                  <a:pos x="74" y="6"/>
                </a:cxn>
                <a:cxn ang="0">
                  <a:pos x="59" y="1"/>
                </a:cxn>
                <a:cxn ang="0">
                  <a:pos x="47" y="6"/>
                </a:cxn>
                <a:cxn ang="0">
                  <a:pos x="37" y="8"/>
                </a:cxn>
                <a:cxn ang="0">
                  <a:pos x="22" y="8"/>
                </a:cxn>
                <a:cxn ang="0">
                  <a:pos x="15" y="16"/>
                </a:cxn>
                <a:cxn ang="0">
                  <a:pos x="12" y="22"/>
                </a:cxn>
                <a:cxn ang="0">
                  <a:pos x="16" y="26"/>
                </a:cxn>
                <a:cxn ang="0">
                  <a:pos x="25" y="25"/>
                </a:cxn>
                <a:cxn ang="0">
                  <a:pos x="40" y="32"/>
                </a:cxn>
                <a:cxn ang="0">
                  <a:pos x="35" y="38"/>
                </a:cxn>
                <a:cxn ang="0">
                  <a:pos x="25" y="40"/>
                </a:cxn>
                <a:cxn ang="0">
                  <a:pos x="8" y="42"/>
                </a:cxn>
                <a:cxn ang="0">
                  <a:pos x="0" y="49"/>
                </a:cxn>
                <a:cxn ang="0">
                  <a:pos x="16" y="50"/>
                </a:cxn>
                <a:cxn ang="0">
                  <a:pos x="26" y="50"/>
                </a:cxn>
                <a:cxn ang="0">
                  <a:pos x="36" y="52"/>
                </a:cxn>
                <a:cxn ang="0">
                  <a:pos x="51" y="51"/>
                </a:cxn>
                <a:cxn ang="0">
                  <a:pos x="52" y="46"/>
                </a:cxn>
                <a:cxn ang="0">
                  <a:pos x="57" y="43"/>
                </a:cxn>
                <a:cxn ang="0">
                  <a:pos x="64" y="39"/>
                </a:cxn>
                <a:cxn ang="0">
                  <a:pos x="70" y="37"/>
                </a:cxn>
                <a:cxn ang="0">
                  <a:pos x="77" y="39"/>
                </a:cxn>
                <a:cxn ang="0">
                  <a:pos x="84" y="34"/>
                </a:cxn>
                <a:cxn ang="0">
                  <a:pos x="94" y="31"/>
                </a:cxn>
                <a:cxn ang="0">
                  <a:pos x="103" y="26"/>
                </a:cxn>
                <a:cxn ang="0">
                  <a:pos x="112" y="21"/>
                </a:cxn>
                <a:cxn ang="0">
                  <a:pos x="122" y="16"/>
                </a:cxn>
                <a:cxn ang="0">
                  <a:pos x="123" y="14"/>
                </a:cxn>
                <a:cxn ang="0">
                  <a:pos x="114" y="10"/>
                </a:cxn>
              </a:cxnLst>
              <a:rect l="0" t="0" r="r" b="b"/>
              <a:pathLst>
                <a:path w="123" h="54">
                  <a:moveTo>
                    <a:pt x="114" y="10"/>
                  </a:moveTo>
                  <a:cubicBezTo>
                    <a:pt x="109" y="5"/>
                    <a:pt x="108" y="9"/>
                    <a:pt x="103" y="7"/>
                  </a:cubicBezTo>
                  <a:cubicBezTo>
                    <a:pt x="98" y="6"/>
                    <a:pt x="78" y="4"/>
                    <a:pt x="74" y="6"/>
                  </a:cubicBezTo>
                  <a:cubicBezTo>
                    <a:pt x="70" y="7"/>
                    <a:pt x="62" y="3"/>
                    <a:pt x="59" y="1"/>
                  </a:cubicBezTo>
                  <a:cubicBezTo>
                    <a:pt x="56" y="0"/>
                    <a:pt x="48" y="1"/>
                    <a:pt x="47" y="6"/>
                  </a:cubicBezTo>
                  <a:cubicBezTo>
                    <a:pt x="47" y="11"/>
                    <a:pt x="43" y="11"/>
                    <a:pt x="37" y="8"/>
                  </a:cubicBezTo>
                  <a:cubicBezTo>
                    <a:pt x="31" y="5"/>
                    <a:pt x="22" y="5"/>
                    <a:pt x="22" y="8"/>
                  </a:cubicBezTo>
                  <a:cubicBezTo>
                    <a:pt x="22" y="11"/>
                    <a:pt x="17" y="15"/>
                    <a:pt x="15" y="16"/>
                  </a:cubicBezTo>
                  <a:cubicBezTo>
                    <a:pt x="14" y="16"/>
                    <a:pt x="13" y="19"/>
                    <a:pt x="12" y="22"/>
                  </a:cubicBezTo>
                  <a:cubicBezTo>
                    <a:pt x="13" y="22"/>
                    <a:pt x="15" y="24"/>
                    <a:pt x="16" y="26"/>
                  </a:cubicBezTo>
                  <a:cubicBezTo>
                    <a:pt x="18" y="28"/>
                    <a:pt x="24" y="28"/>
                    <a:pt x="25" y="25"/>
                  </a:cubicBezTo>
                  <a:cubicBezTo>
                    <a:pt x="26" y="22"/>
                    <a:pt x="35" y="28"/>
                    <a:pt x="40" y="32"/>
                  </a:cubicBezTo>
                  <a:cubicBezTo>
                    <a:pt x="46" y="37"/>
                    <a:pt x="38" y="34"/>
                    <a:pt x="35" y="38"/>
                  </a:cubicBezTo>
                  <a:cubicBezTo>
                    <a:pt x="33" y="42"/>
                    <a:pt x="26" y="38"/>
                    <a:pt x="25" y="40"/>
                  </a:cubicBezTo>
                  <a:cubicBezTo>
                    <a:pt x="23" y="42"/>
                    <a:pt x="11" y="42"/>
                    <a:pt x="8" y="42"/>
                  </a:cubicBezTo>
                  <a:cubicBezTo>
                    <a:pt x="5" y="42"/>
                    <a:pt x="0" y="46"/>
                    <a:pt x="0" y="49"/>
                  </a:cubicBezTo>
                  <a:cubicBezTo>
                    <a:pt x="1" y="51"/>
                    <a:pt x="12" y="47"/>
                    <a:pt x="16" y="50"/>
                  </a:cubicBezTo>
                  <a:cubicBezTo>
                    <a:pt x="20" y="53"/>
                    <a:pt x="24" y="47"/>
                    <a:pt x="26" y="50"/>
                  </a:cubicBezTo>
                  <a:cubicBezTo>
                    <a:pt x="29" y="54"/>
                    <a:pt x="34" y="51"/>
                    <a:pt x="36" y="52"/>
                  </a:cubicBezTo>
                  <a:cubicBezTo>
                    <a:pt x="38" y="53"/>
                    <a:pt x="50" y="51"/>
                    <a:pt x="51" y="51"/>
                  </a:cubicBezTo>
                  <a:cubicBezTo>
                    <a:pt x="52" y="50"/>
                    <a:pt x="52" y="48"/>
                    <a:pt x="52" y="46"/>
                  </a:cubicBezTo>
                  <a:cubicBezTo>
                    <a:pt x="52" y="43"/>
                    <a:pt x="55" y="44"/>
                    <a:pt x="57" y="43"/>
                  </a:cubicBezTo>
                  <a:cubicBezTo>
                    <a:pt x="60" y="42"/>
                    <a:pt x="62" y="39"/>
                    <a:pt x="64" y="39"/>
                  </a:cubicBezTo>
                  <a:cubicBezTo>
                    <a:pt x="66" y="39"/>
                    <a:pt x="68" y="36"/>
                    <a:pt x="70" y="37"/>
                  </a:cubicBezTo>
                  <a:cubicBezTo>
                    <a:pt x="72" y="37"/>
                    <a:pt x="75" y="41"/>
                    <a:pt x="77" y="39"/>
                  </a:cubicBezTo>
                  <a:cubicBezTo>
                    <a:pt x="80" y="37"/>
                    <a:pt x="81" y="39"/>
                    <a:pt x="84" y="34"/>
                  </a:cubicBezTo>
                  <a:cubicBezTo>
                    <a:pt x="88" y="30"/>
                    <a:pt x="90" y="31"/>
                    <a:pt x="94" y="31"/>
                  </a:cubicBezTo>
                  <a:cubicBezTo>
                    <a:pt x="100" y="32"/>
                    <a:pt x="102" y="29"/>
                    <a:pt x="103" y="26"/>
                  </a:cubicBezTo>
                  <a:cubicBezTo>
                    <a:pt x="105" y="23"/>
                    <a:pt x="109" y="23"/>
                    <a:pt x="112" y="21"/>
                  </a:cubicBezTo>
                  <a:cubicBezTo>
                    <a:pt x="115" y="19"/>
                    <a:pt x="120" y="17"/>
                    <a:pt x="122" y="16"/>
                  </a:cubicBezTo>
                  <a:cubicBezTo>
                    <a:pt x="123" y="16"/>
                    <a:pt x="123" y="15"/>
                    <a:pt x="123" y="14"/>
                  </a:cubicBezTo>
                  <a:cubicBezTo>
                    <a:pt x="119" y="11"/>
                    <a:pt x="117" y="14"/>
                    <a:pt x="114" y="10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55"/>
            <p:cNvSpPr>
              <a:spLocks/>
            </p:cNvSpPr>
            <p:nvPr/>
          </p:nvSpPr>
          <p:spPr bwMode="auto">
            <a:xfrm>
              <a:off x="5210175" y="2244725"/>
              <a:ext cx="149225" cy="66675"/>
            </a:xfrm>
            <a:custGeom>
              <a:avLst/>
              <a:gdLst/>
              <a:ahLst/>
              <a:cxnLst>
                <a:cxn ang="0">
                  <a:pos x="31" y="27"/>
                </a:cxn>
                <a:cxn ang="0">
                  <a:pos x="39" y="33"/>
                </a:cxn>
                <a:cxn ang="0">
                  <a:pos x="40" y="34"/>
                </a:cxn>
                <a:cxn ang="0">
                  <a:pos x="51" y="32"/>
                </a:cxn>
                <a:cxn ang="0">
                  <a:pos x="61" y="33"/>
                </a:cxn>
                <a:cxn ang="0">
                  <a:pos x="60" y="30"/>
                </a:cxn>
                <a:cxn ang="0">
                  <a:pos x="68" y="33"/>
                </a:cxn>
                <a:cxn ang="0">
                  <a:pos x="77" y="33"/>
                </a:cxn>
                <a:cxn ang="0">
                  <a:pos x="73" y="28"/>
                </a:cxn>
                <a:cxn ang="0">
                  <a:pos x="75" y="24"/>
                </a:cxn>
                <a:cxn ang="0">
                  <a:pos x="68" y="21"/>
                </a:cxn>
                <a:cxn ang="0">
                  <a:pos x="65" y="14"/>
                </a:cxn>
                <a:cxn ang="0">
                  <a:pos x="61" y="12"/>
                </a:cxn>
                <a:cxn ang="0">
                  <a:pos x="49" y="14"/>
                </a:cxn>
                <a:cxn ang="0">
                  <a:pos x="42" y="10"/>
                </a:cxn>
                <a:cxn ang="0">
                  <a:pos x="35" y="6"/>
                </a:cxn>
                <a:cxn ang="0">
                  <a:pos x="18" y="4"/>
                </a:cxn>
                <a:cxn ang="0">
                  <a:pos x="4" y="0"/>
                </a:cxn>
                <a:cxn ang="0">
                  <a:pos x="0" y="2"/>
                </a:cxn>
                <a:cxn ang="0">
                  <a:pos x="18" y="12"/>
                </a:cxn>
                <a:cxn ang="0">
                  <a:pos x="22" y="23"/>
                </a:cxn>
                <a:cxn ang="0">
                  <a:pos x="19" y="27"/>
                </a:cxn>
                <a:cxn ang="0">
                  <a:pos x="31" y="27"/>
                </a:cxn>
              </a:cxnLst>
              <a:rect l="0" t="0" r="r" b="b"/>
              <a:pathLst>
                <a:path w="78" h="35">
                  <a:moveTo>
                    <a:pt x="31" y="27"/>
                  </a:moveTo>
                  <a:cubicBezTo>
                    <a:pt x="35" y="25"/>
                    <a:pt x="36" y="29"/>
                    <a:pt x="39" y="33"/>
                  </a:cubicBezTo>
                  <a:cubicBezTo>
                    <a:pt x="39" y="33"/>
                    <a:pt x="39" y="34"/>
                    <a:pt x="40" y="34"/>
                  </a:cubicBezTo>
                  <a:cubicBezTo>
                    <a:pt x="44" y="33"/>
                    <a:pt x="47" y="32"/>
                    <a:pt x="51" y="32"/>
                  </a:cubicBezTo>
                  <a:cubicBezTo>
                    <a:pt x="54" y="31"/>
                    <a:pt x="58" y="32"/>
                    <a:pt x="61" y="33"/>
                  </a:cubicBezTo>
                  <a:cubicBezTo>
                    <a:pt x="60" y="32"/>
                    <a:pt x="60" y="31"/>
                    <a:pt x="60" y="30"/>
                  </a:cubicBezTo>
                  <a:cubicBezTo>
                    <a:pt x="61" y="28"/>
                    <a:pt x="66" y="31"/>
                    <a:pt x="68" y="33"/>
                  </a:cubicBezTo>
                  <a:cubicBezTo>
                    <a:pt x="70" y="34"/>
                    <a:pt x="75" y="35"/>
                    <a:pt x="77" y="33"/>
                  </a:cubicBezTo>
                  <a:cubicBezTo>
                    <a:pt x="78" y="32"/>
                    <a:pt x="74" y="30"/>
                    <a:pt x="73" y="28"/>
                  </a:cubicBezTo>
                  <a:cubicBezTo>
                    <a:pt x="73" y="27"/>
                    <a:pt x="74" y="26"/>
                    <a:pt x="75" y="24"/>
                  </a:cubicBezTo>
                  <a:cubicBezTo>
                    <a:pt x="72" y="22"/>
                    <a:pt x="69" y="20"/>
                    <a:pt x="68" y="21"/>
                  </a:cubicBezTo>
                  <a:cubicBezTo>
                    <a:pt x="67" y="21"/>
                    <a:pt x="67" y="14"/>
                    <a:pt x="65" y="14"/>
                  </a:cubicBezTo>
                  <a:cubicBezTo>
                    <a:pt x="63" y="14"/>
                    <a:pt x="63" y="12"/>
                    <a:pt x="61" y="12"/>
                  </a:cubicBezTo>
                  <a:cubicBezTo>
                    <a:pt x="59" y="12"/>
                    <a:pt x="51" y="12"/>
                    <a:pt x="49" y="14"/>
                  </a:cubicBezTo>
                  <a:cubicBezTo>
                    <a:pt x="47" y="15"/>
                    <a:pt x="45" y="10"/>
                    <a:pt x="42" y="10"/>
                  </a:cubicBezTo>
                  <a:cubicBezTo>
                    <a:pt x="40" y="10"/>
                    <a:pt x="37" y="8"/>
                    <a:pt x="35" y="6"/>
                  </a:cubicBezTo>
                  <a:cubicBezTo>
                    <a:pt x="34" y="4"/>
                    <a:pt x="21" y="7"/>
                    <a:pt x="18" y="4"/>
                  </a:cubicBezTo>
                  <a:cubicBezTo>
                    <a:pt x="14" y="2"/>
                    <a:pt x="8" y="0"/>
                    <a:pt x="4" y="0"/>
                  </a:cubicBezTo>
                  <a:cubicBezTo>
                    <a:pt x="3" y="0"/>
                    <a:pt x="2" y="1"/>
                    <a:pt x="0" y="2"/>
                  </a:cubicBezTo>
                  <a:cubicBezTo>
                    <a:pt x="7" y="6"/>
                    <a:pt x="16" y="5"/>
                    <a:pt x="18" y="12"/>
                  </a:cubicBezTo>
                  <a:cubicBezTo>
                    <a:pt x="19" y="20"/>
                    <a:pt x="24" y="17"/>
                    <a:pt x="22" y="23"/>
                  </a:cubicBezTo>
                  <a:cubicBezTo>
                    <a:pt x="22" y="25"/>
                    <a:pt x="21" y="26"/>
                    <a:pt x="19" y="27"/>
                  </a:cubicBezTo>
                  <a:cubicBezTo>
                    <a:pt x="24" y="28"/>
                    <a:pt x="29" y="28"/>
                    <a:pt x="31" y="27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56"/>
            <p:cNvSpPr>
              <a:spLocks noEditPoints="1"/>
            </p:cNvSpPr>
            <p:nvPr/>
          </p:nvSpPr>
          <p:spPr bwMode="auto">
            <a:xfrm>
              <a:off x="4911725" y="2281238"/>
              <a:ext cx="406400" cy="160338"/>
            </a:xfrm>
            <a:custGeom>
              <a:avLst/>
              <a:gdLst/>
              <a:ahLst/>
              <a:cxnLst>
                <a:cxn ang="0">
                  <a:pos x="206" y="59"/>
                </a:cxn>
                <a:cxn ang="0">
                  <a:pos x="206" y="47"/>
                </a:cxn>
                <a:cxn ang="0">
                  <a:pos x="206" y="37"/>
                </a:cxn>
                <a:cxn ang="0">
                  <a:pos x="209" y="32"/>
                </a:cxn>
                <a:cxn ang="0">
                  <a:pos x="207" y="28"/>
                </a:cxn>
                <a:cxn ang="0">
                  <a:pos x="198" y="24"/>
                </a:cxn>
                <a:cxn ang="0">
                  <a:pos x="195" y="14"/>
                </a:cxn>
                <a:cxn ang="0">
                  <a:pos x="187" y="8"/>
                </a:cxn>
                <a:cxn ang="0">
                  <a:pos x="175" y="8"/>
                </a:cxn>
                <a:cxn ang="0">
                  <a:pos x="154" y="15"/>
                </a:cxn>
                <a:cxn ang="0">
                  <a:pos x="135" y="16"/>
                </a:cxn>
                <a:cxn ang="0">
                  <a:pos x="121" y="11"/>
                </a:cxn>
                <a:cxn ang="0">
                  <a:pos x="111" y="7"/>
                </a:cxn>
                <a:cxn ang="0">
                  <a:pos x="95" y="2"/>
                </a:cxn>
                <a:cxn ang="0">
                  <a:pos x="60" y="13"/>
                </a:cxn>
                <a:cxn ang="0">
                  <a:pos x="36" y="14"/>
                </a:cxn>
                <a:cxn ang="0">
                  <a:pos x="30" y="23"/>
                </a:cxn>
                <a:cxn ang="0">
                  <a:pos x="6" y="25"/>
                </a:cxn>
                <a:cxn ang="0">
                  <a:pos x="4" y="33"/>
                </a:cxn>
                <a:cxn ang="0">
                  <a:pos x="9" y="36"/>
                </a:cxn>
                <a:cxn ang="0">
                  <a:pos x="10" y="45"/>
                </a:cxn>
                <a:cxn ang="0">
                  <a:pos x="10" y="53"/>
                </a:cxn>
                <a:cxn ang="0">
                  <a:pos x="10" y="59"/>
                </a:cxn>
                <a:cxn ang="0">
                  <a:pos x="16" y="65"/>
                </a:cxn>
                <a:cxn ang="0">
                  <a:pos x="23" y="69"/>
                </a:cxn>
                <a:cxn ang="0">
                  <a:pos x="29" y="71"/>
                </a:cxn>
                <a:cxn ang="0">
                  <a:pos x="36" y="78"/>
                </a:cxn>
                <a:cxn ang="0">
                  <a:pos x="50" y="75"/>
                </a:cxn>
                <a:cxn ang="0">
                  <a:pos x="59" y="71"/>
                </a:cxn>
                <a:cxn ang="0">
                  <a:pos x="75" y="80"/>
                </a:cxn>
                <a:cxn ang="0">
                  <a:pos x="86" y="78"/>
                </a:cxn>
                <a:cxn ang="0">
                  <a:pos x="97" y="71"/>
                </a:cxn>
                <a:cxn ang="0">
                  <a:pos x="106" y="74"/>
                </a:cxn>
                <a:cxn ang="0">
                  <a:pos x="114" y="71"/>
                </a:cxn>
                <a:cxn ang="0">
                  <a:pos x="111" y="80"/>
                </a:cxn>
                <a:cxn ang="0">
                  <a:pos x="111" y="84"/>
                </a:cxn>
                <a:cxn ang="0">
                  <a:pos x="118" y="76"/>
                </a:cxn>
                <a:cxn ang="0">
                  <a:pos x="123" y="74"/>
                </a:cxn>
                <a:cxn ang="0">
                  <a:pos x="133" y="74"/>
                </a:cxn>
                <a:cxn ang="0">
                  <a:pos x="140" y="72"/>
                </a:cxn>
                <a:cxn ang="0">
                  <a:pos x="153" y="73"/>
                </a:cxn>
                <a:cxn ang="0">
                  <a:pos x="168" y="68"/>
                </a:cxn>
                <a:cxn ang="0">
                  <a:pos x="180" y="66"/>
                </a:cxn>
                <a:cxn ang="0">
                  <a:pos x="185" y="68"/>
                </a:cxn>
                <a:cxn ang="0">
                  <a:pos x="190" y="64"/>
                </a:cxn>
                <a:cxn ang="0">
                  <a:pos x="200" y="66"/>
                </a:cxn>
                <a:cxn ang="0">
                  <a:pos x="212" y="68"/>
                </a:cxn>
                <a:cxn ang="0">
                  <a:pos x="206" y="59"/>
                </a:cxn>
                <a:cxn ang="0">
                  <a:pos x="19" y="16"/>
                </a:cxn>
                <a:cxn ang="0">
                  <a:pos x="34" y="14"/>
                </a:cxn>
                <a:cxn ang="0">
                  <a:pos x="25" y="8"/>
                </a:cxn>
                <a:cxn ang="0">
                  <a:pos x="22" y="2"/>
                </a:cxn>
                <a:cxn ang="0">
                  <a:pos x="18" y="3"/>
                </a:cxn>
                <a:cxn ang="0">
                  <a:pos x="6" y="3"/>
                </a:cxn>
                <a:cxn ang="0">
                  <a:pos x="7" y="10"/>
                </a:cxn>
                <a:cxn ang="0">
                  <a:pos x="4" y="15"/>
                </a:cxn>
                <a:cxn ang="0">
                  <a:pos x="1" y="19"/>
                </a:cxn>
                <a:cxn ang="0">
                  <a:pos x="8" y="22"/>
                </a:cxn>
                <a:cxn ang="0">
                  <a:pos x="19" y="16"/>
                </a:cxn>
              </a:cxnLst>
              <a:rect l="0" t="0" r="r" b="b"/>
              <a:pathLst>
                <a:path w="212" h="84">
                  <a:moveTo>
                    <a:pt x="206" y="59"/>
                  </a:moveTo>
                  <a:cubicBezTo>
                    <a:pt x="204" y="58"/>
                    <a:pt x="207" y="49"/>
                    <a:pt x="206" y="47"/>
                  </a:cubicBezTo>
                  <a:cubicBezTo>
                    <a:pt x="205" y="45"/>
                    <a:pt x="203" y="37"/>
                    <a:pt x="206" y="37"/>
                  </a:cubicBezTo>
                  <a:cubicBezTo>
                    <a:pt x="208" y="37"/>
                    <a:pt x="206" y="32"/>
                    <a:pt x="209" y="32"/>
                  </a:cubicBezTo>
                  <a:cubicBezTo>
                    <a:pt x="208" y="30"/>
                    <a:pt x="207" y="28"/>
                    <a:pt x="207" y="28"/>
                  </a:cubicBezTo>
                  <a:cubicBezTo>
                    <a:pt x="205" y="26"/>
                    <a:pt x="200" y="29"/>
                    <a:pt x="198" y="24"/>
                  </a:cubicBezTo>
                  <a:cubicBezTo>
                    <a:pt x="196" y="19"/>
                    <a:pt x="198" y="18"/>
                    <a:pt x="195" y="14"/>
                  </a:cubicBezTo>
                  <a:cubicBezTo>
                    <a:pt x="192" y="10"/>
                    <a:pt x="191" y="6"/>
                    <a:pt x="187" y="8"/>
                  </a:cubicBezTo>
                  <a:cubicBezTo>
                    <a:pt x="185" y="9"/>
                    <a:pt x="180" y="9"/>
                    <a:pt x="175" y="8"/>
                  </a:cubicBezTo>
                  <a:cubicBezTo>
                    <a:pt x="170" y="13"/>
                    <a:pt x="158" y="17"/>
                    <a:pt x="154" y="15"/>
                  </a:cubicBezTo>
                  <a:cubicBezTo>
                    <a:pt x="150" y="14"/>
                    <a:pt x="141" y="16"/>
                    <a:pt x="135" y="16"/>
                  </a:cubicBezTo>
                  <a:cubicBezTo>
                    <a:pt x="128" y="16"/>
                    <a:pt x="126" y="11"/>
                    <a:pt x="121" y="11"/>
                  </a:cubicBezTo>
                  <a:cubicBezTo>
                    <a:pt x="116" y="12"/>
                    <a:pt x="116" y="7"/>
                    <a:pt x="111" y="7"/>
                  </a:cubicBezTo>
                  <a:cubicBezTo>
                    <a:pt x="106" y="7"/>
                    <a:pt x="110" y="4"/>
                    <a:pt x="95" y="2"/>
                  </a:cubicBezTo>
                  <a:cubicBezTo>
                    <a:pt x="79" y="0"/>
                    <a:pt x="65" y="9"/>
                    <a:pt x="60" y="13"/>
                  </a:cubicBezTo>
                  <a:cubicBezTo>
                    <a:pt x="55" y="17"/>
                    <a:pt x="37" y="13"/>
                    <a:pt x="36" y="14"/>
                  </a:cubicBezTo>
                  <a:cubicBezTo>
                    <a:pt x="34" y="15"/>
                    <a:pt x="36" y="21"/>
                    <a:pt x="30" y="23"/>
                  </a:cubicBezTo>
                  <a:cubicBezTo>
                    <a:pt x="24" y="25"/>
                    <a:pt x="11" y="23"/>
                    <a:pt x="6" y="25"/>
                  </a:cubicBezTo>
                  <a:cubicBezTo>
                    <a:pt x="2" y="27"/>
                    <a:pt x="0" y="34"/>
                    <a:pt x="4" y="33"/>
                  </a:cubicBezTo>
                  <a:cubicBezTo>
                    <a:pt x="8" y="33"/>
                    <a:pt x="10" y="35"/>
                    <a:pt x="9" y="36"/>
                  </a:cubicBezTo>
                  <a:cubicBezTo>
                    <a:pt x="8" y="38"/>
                    <a:pt x="12" y="43"/>
                    <a:pt x="10" y="45"/>
                  </a:cubicBezTo>
                  <a:cubicBezTo>
                    <a:pt x="8" y="47"/>
                    <a:pt x="7" y="51"/>
                    <a:pt x="10" y="53"/>
                  </a:cubicBezTo>
                  <a:cubicBezTo>
                    <a:pt x="13" y="55"/>
                    <a:pt x="13" y="58"/>
                    <a:pt x="10" y="59"/>
                  </a:cubicBezTo>
                  <a:cubicBezTo>
                    <a:pt x="7" y="59"/>
                    <a:pt x="16" y="63"/>
                    <a:pt x="16" y="65"/>
                  </a:cubicBezTo>
                  <a:cubicBezTo>
                    <a:pt x="16" y="66"/>
                    <a:pt x="23" y="67"/>
                    <a:pt x="23" y="69"/>
                  </a:cubicBezTo>
                  <a:cubicBezTo>
                    <a:pt x="23" y="71"/>
                    <a:pt x="25" y="72"/>
                    <a:pt x="29" y="71"/>
                  </a:cubicBezTo>
                  <a:cubicBezTo>
                    <a:pt x="32" y="70"/>
                    <a:pt x="34" y="75"/>
                    <a:pt x="36" y="78"/>
                  </a:cubicBezTo>
                  <a:cubicBezTo>
                    <a:pt x="38" y="81"/>
                    <a:pt x="50" y="79"/>
                    <a:pt x="50" y="75"/>
                  </a:cubicBezTo>
                  <a:cubicBezTo>
                    <a:pt x="50" y="72"/>
                    <a:pt x="54" y="71"/>
                    <a:pt x="59" y="71"/>
                  </a:cubicBezTo>
                  <a:cubicBezTo>
                    <a:pt x="65" y="72"/>
                    <a:pt x="72" y="79"/>
                    <a:pt x="75" y="80"/>
                  </a:cubicBezTo>
                  <a:cubicBezTo>
                    <a:pt x="77" y="81"/>
                    <a:pt x="83" y="78"/>
                    <a:pt x="86" y="78"/>
                  </a:cubicBezTo>
                  <a:cubicBezTo>
                    <a:pt x="90" y="78"/>
                    <a:pt x="95" y="73"/>
                    <a:pt x="97" y="71"/>
                  </a:cubicBezTo>
                  <a:cubicBezTo>
                    <a:pt x="99" y="70"/>
                    <a:pt x="102" y="75"/>
                    <a:pt x="106" y="74"/>
                  </a:cubicBezTo>
                  <a:cubicBezTo>
                    <a:pt x="109" y="72"/>
                    <a:pt x="112" y="70"/>
                    <a:pt x="114" y="71"/>
                  </a:cubicBezTo>
                  <a:cubicBezTo>
                    <a:pt x="116" y="72"/>
                    <a:pt x="109" y="78"/>
                    <a:pt x="111" y="80"/>
                  </a:cubicBezTo>
                  <a:cubicBezTo>
                    <a:pt x="112" y="81"/>
                    <a:pt x="112" y="83"/>
                    <a:pt x="111" y="84"/>
                  </a:cubicBezTo>
                  <a:cubicBezTo>
                    <a:pt x="118" y="83"/>
                    <a:pt x="118" y="78"/>
                    <a:pt x="118" y="76"/>
                  </a:cubicBezTo>
                  <a:cubicBezTo>
                    <a:pt x="119" y="74"/>
                    <a:pt x="120" y="72"/>
                    <a:pt x="123" y="74"/>
                  </a:cubicBezTo>
                  <a:cubicBezTo>
                    <a:pt x="125" y="75"/>
                    <a:pt x="128" y="76"/>
                    <a:pt x="133" y="74"/>
                  </a:cubicBezTo>
                  <a:cubicBezTo>
                    <a:pt x="138" y="71"/>
                    <a:pt x="138" y="70"/>
                    <a:pt x="140" y="72"/>
                  </a:cubicBezTo>
                  <a:cubicBezTo>
                    <a:pt x="142" y="74"/>
                    <a:pt x="146" y="73"/>
                    <a:pt x="153" y="73"/>
                  </a:cubicBezTo>
                  <a:cubicBezTo>
                    <a:pt x="160" y="73"/>
                    <a:pt x="161" y="68"/>
                    <a:pt x="168" y="68"/>
                  </a:cubicBezTo>
                  <a:cubicBezTo>
                    <a:pt x="175" y="69"/>
                    <a:pt x="180" y="66"/>
                    <a:pt x="180" y="66"/>
                  </a:cubicBezTo>
                  <a:cubicBezTo>
                    <a:pt x="185" y="68"/>
                    <a:pt x="185" y="68"/>
                    <a:pt x="185" y="68"/>
                  </a:cubicBezTo>
                  <a:cubicBezTo>
                    <a:pt x="186" y="66"/>
                    <a:pt x="186" y="64"/>
                    <a:pt x="190" y="64"/>
                  </a:cubicBezTo>
                  <a:cubicBezTo>
                    <a:pt x="195" y="63"/>
                    <a:pt x="197" y="67"/>
                    <a:pt x="200" y="66"/>
                  </a:cubicBezTo>
                  <a:cubicBezTo>
                    <a:pt x="202" y="65"/>
                    <a:pt x="211" y="74"/>
                    <a:pt x="212" y="68"/>
                  </a:cubicBezTo>
                  <a:cubicBezTo>
                    <a:pt x="212" y="66"/>
                    <a:pt x="208" y="59"/>
                    <a:pt x="206" y="59"/>
                  </a:cubicBezTo>
                  <a:close/>
                  <a:moveTo>
                    <a:pt x="19" y="16"/>
                  </a:moveTo>
                  <a:cubicBezTo>
                    <a:pt x="23" y="14"/>
                    <a:pt x="32" y="16"/>
                    <a:pt x="34" y="14"/>
                  </a:cubicBezTo>
                  <a:cubicBezTo>
                    <a:pt x="36" y="12"/>
                    <a:pt x="28" y="10"/>
                    <a:pt x="25" y="8"/>
                  </a:cubicBezTo>
                  <a:cubicBezTo>
                    <a:pt x="24" y="6"/>
                    <a:pt x="23" y="4"/>
                    <a:pt x="22" y="2"/>
                  </a:cubicBezTo>
                  <a:cubicBezTo>
                    <a:pt x="21" y="3"/>
                    <a:pt x="19" y="3"/>
                    <a:pt x="18" y="3"/>
                  </a:cubicBezTo>
                  <a:cubicBezTo>
                    <a:pt x="15" y="1"/>
                    <a:pt x="8" y="2"/>
                    <a:pt x="6" y="3"/>
                  </a:cubicBezTo>
                  <a:cubicBezTo>
                    <a:pt x="5" y="3"/>
                    <a:pt x="7" y="7"/>
                    <a:pt x="7" y="10"/>
                  </a:cubicBezTo>
                  <a:cubicBezTo>
                    <a:pt x="7" y="13"/>
                    <a:pt x="4" y="14"/>
                    <a:pt x="4" y="15"/>
                  </a:cubicBezTo>
                  <a:cubicBezTo>
                    <a:pt x="4" y="17"/>
                    <a:pt x="3" y="18"/>
                    <a:pt x="1" y="19"/>
                  </a:cubicBezTo>
                  <a:cubicBezTo>
                    <a:pt x="4" y="21"/>
                    <a:pt x="6" y="22"/>
                    <a:pt x="8" y="22"/>
                  </a:cubicBezTo>
                  <a:cubicBezTo>
                    <a:pt x="13" y="22"/>
                    <a:pt x="15" y="17"/>
                    <a:pt x="19" y="16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57"/>
            <p:cNvSpPr>
              <a:spLocks/>
            </p:cNvSpPr>
            <p:nvPr/>
          </p:nvSpPr>
          <p:spPr bwMode="auto">
            <a:xfrm>
              <a:off x="6043613" y="2443163"/>
              <a:ext cx="50800" cy="47625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0" y="8"/>
                </a:cxn>
                <a:cxn ang="0">
                  <a:pos x="1" y="11"/>
                </a:cxn>
                <a:cxn ang="0">
                  <a:pos x="8" y="18"/>
                </a:cxn>
                <a:cxn ang="0">
                  <a:pos x="9" y="25"/>
                </a:cxn>
                <a:cxn ang="0">
                  <a:pos x="14" y="25"/>
                </a:cxn>
                <a:cxn ang="0">
                  <a:pos x="25" y="11"/>
                </a:cxn>
                <a:cxn ang="0">
                  <a:pos x="12" y="0"/>
                </a:cxn>
              </a:cxnLst>
              <a:rect l="0" t="0" r="r" b="b"/>
              <a:pathLst>
                <a:path w="26" h="25">
                  <a:moveTo>
                    <a:pt x="12" y="0"/>
                  </a:moveTo>
                  <a:cubicBezTo>
                    <a:pt x="8" y="0"/>
                    <a:pt x="1" y="4"/>
                    <a:pt x="0" y="8"/>
                  </a:cubicBezTo>
                  <a:cubicBezTo>
                    <a:pt x="0" y="8"/>
                    <a:pt x="1" y="10"/>
                    <a:pt x="1" y="11"/>
                  </a:cubicBezTo>
                  <a:cubicBezTo>
                    <a:pt x="2" y="14"/>
                    <a:pt x="5" y="17"/>
                    <a:pt x="8" y="18"/>
                  </a:cubicBezTo>
                  <a:cubicBezTo>
                    <a:pt x="10" y="19"/>
                    <a:pt x="10" y="22"/>
                    <a:pt x="9" y="25"/>
                  </a:cubicBezTo>
                  <a:cubicBezTo>
                    <a:pt x="11" y="25"/>
                    <a:pt x="13" y="25"/>
                    <a:pt x="14" y="25"/>
                  </a:cubicBezTo>
                  <a:cubicBezTo>
                    <a:pt x="17" y="24"/>
                    <a:pt x="24" y="14"/>
                    <a:pt x="25" y="11"/>
                  </a:cubicBezTo>
                  <a:cubicBezTo>
                    <a:pt x="26" y="8"/>
                    <a:pt x="17" y="1"/>
                    <a:pt x="12" y="0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58"/>
            <p:cNvSpPr>
              <a:spLocks/>
            </p:cNvSpPr>
            <p:nvPr/>
          </p:nvSpPr>
          <p:spPr bwMode="auto">
            <a:xfrm>
              <a:off x="7016750" y="2263775"/>
              <a:ext cx="147638" cy="141288"/>
            </a:xfrm>
            <a:custGeom>
              <a:avLst/>
              <a:gdLst/>
              <a:ahLst/>
              <a:cxnLst>
                <a:cxn ang="0">
                  <a:pos x="74" y="4"/>
                </a:cxn>
                <a:cxn ang="0">
                  <a:pos x="65" y="0"/>
                </a:cxn>
                <a:cxn ang="0">
                  <a:pos x="58" y="9"/>
                </a:cxn>
                <a:cxn ang="0">
                  <a:pos x="50" y="15"/>
                </a:cxn>
                <a:cxn ang="0">
                  <a:pos x="46" y="19"/>
                </a:cxn>
                <a:cxn ang="0">
                  <a:pos x="38" y="21"/>
                </a:cxn>
                <a:cxn ang="0">
                  <a:pos x="31" y="18"/>
                </a:cxn>
                <a:cxn ang="0">
                  <a:pos x="24" y="26"/>
                </a:cxn>
                <a:cxn ang="0">
                  <a:pos x="3" y="38"/>
                </a:cxn>
                <a:cxn ang="0">
                  <a:pos x="0" y="43"/>
                </a:cxn>
                <a:cxn ang="0">
                  <a:pos x="13" y="49"/>
                </a:cxn>
                <a:cxn ang="0">
                  <a:pos x="6" y="62"/>
                </a:cxn>
                <a:cxn ang="0">
                  <a:pos x="8" y="68"/>
                </a:cxn>
                <a:cxn ang="0">
                  <a:pos x="14" y="71"/>
                </a:cxn>
                <a:cxn ang="0">
                  <a:pos x="22" y="70"/>
                </a:cxn>
                <a:cxn ang="0">
                  <a:pos x="25" y="71"/>
                </a:cxn>
                <a:cxn ang="0">
                  <a:pos x="31" y="66"/>
                </a:cxn>
                <a:cxn ang="0">
                  <a:pos x="42" y="64"/>
                </a:cxn>
                <a:cxn ang="0">
                  <a:pos x="48" y="62"/>
                </a:cxn>
                <a:cxn ang="0">
                  <a:pos x="38" y="52"/>
                </a:cxn>
                <a:cxn ang="0">
                  <a:pos x="41" y="42"/>
                </a:cxn>
                <a:cxn ang="0">
                  <a:pos x="61" y="30"/>
                </a:cxn>
                <a:cxn ang="0">
                  <a:pos x="65" y="17"/>
                </a:cxn>
                <a:cxn ang="0">
                  <a:pos x="77" y="4"/>
                </a:cxn>
                <a:cxn ang="0">
                  <a:pos x="74" y="4"/>
                </a:cxn>
              </a:cxnLst>
              <a:rect l="0" t="0" r="r" b="b"/>
              <a:pathLst>
                <a:path w="77" h="74">
                  <a:moveTo>
                    <a:pt x="74" y="4"/>
                  </a:moveTo>
                  <a:cubicBezTo>
                    <a:pt x="70" y="5"/>
                    <a:pt x="68" y="0"/>
                    <a:pt x="65" y="0"/>
                  </a:cubicBezTo>
                  <a:cubicBezTo>
                    <a:pt x="61" y="0"/>
                    <a:pt x="62" y="9"/>
                    <a:pt x="58" y="9"/>
                  </a:cubicBezTo>
                  <a:cubicBezTo>
                    <a:pt x="54" y="9"/>
                    <a:pt x="55" y="14"/>
                    <a:pt x="50" y="15"/>
                  </a:cubicBezTo>
                  <a:cubicBezTo>
                    <a:pt x="45" y="16"/>
                    <a:pt x="43" y="16"/>
                    <a:pt x="46" y="19"/>
                  </a:cubicBezTo>
                  <a:cubicBezTo>
                    <a:pt x="48" y="23"/>
                    <a:pt x="43" y="21"/>
                    <a:pt x="38" y="21"/>
                  </a:cubicBezTo>
                  <a:cubicBezTo>
                    <a:pt x="34" y="21"/>
                    <a:pt x="34" y="18"/>
                    <a:pt x="31" y="18"/>
                  </a:cubicBezTo>
                  <a:cubicBezTo>
                    <a:pt x="28" y="18"/>
                    <a:pt x="26" y="24"/>
                    <a:pt x="24" y="26"/>
                  </a:cubicBezTo>
                  <a:cubicBezTo>
                    <a:pt x="22" y="29"/>
                    <a:pt x="7" y="36"/>
                    <a:pt x="3" y="38"/>
                  </a:cubicBezTo>
                  <a:cubicBezTo>
                    <a:pt x="2" y="39"/>
                    <a:pt x="1" y="41"/>
                    <a:pt x="0" y="43"/>
                  </a:cubicBezTo>
                  <a:cubicBezTo>
                    <a:pt x="5" y="43"/>
                    <a:pt x="10" y="46"/>
                    <a:pt x="13" y="49"/>
                  </a:cubicBezTo>
                  <a:cubicBezTo>
                    <a:pt x="16" y="53"/>
                    <a:pt x="9" y="58"/>
                    <a:pt x="6" y="62"/>
                  </a:cubicBezTo>
                  <a:cubicBezTo>
                    <a:pt x="3" y="65"/>
                    <a:pt x="8" y="65"/>
                    <a:pt x="8" y="68"/>
                  </a:cubicBezTo>
                  <a:cubicBezTo>
                    <a:pt x="8" y="71"/>
                    <a:pt x="12" y="74"/>
                    <a:pt x="14" y="71"/>
                  </a:cubicBezTo>
                  <a:cubicBezTo>
                    <a:pt x="15" y="69"/>
                    <a:pt x="18" y="70"/>
                    <a:pt x="22" y="70"/>
                  </a:cubicBezTo>
                  <a:cubicBezTo>
                    <a:pt x="24" y="70"/>
                    <a:pt x="24" y="70"/>
                    <a:pt x="25" y="71"/>
                  </a:cubicBezTo>
                  <a:cubicBezTo>
                    <a:pt x="27" y="69"/>
                    <a:pt x="30" y="67"/>
                    <a:pt x="31" y="66"/>
                  </a:cubicBezTo>
                  <a:cubicBezTo>
                    <a:pt x="33" y="64"/>
                    <a:pt x="38" y="64"/>
                    <a:pt x="42" y="64"/>
                  </a:cubicBezTo>
                  <a:cubicBezTo>
                    <a:pt x="44" y="64"/>
                    <a:pt x="46" y="63"/>
                    <a:pt x="48" y="62"/>
                  </a:cubicBezTo>
                  <a:cubicBezTo>
                    <a:pt x="43" y="57"/>
                    <a:pt x="39" y="53"/>
                    <a:pt x="38" y="52"/>
                  </a:cubicBezTo>
                  <a:cubicBezTo>
                    <a:pt x="34" y="50"/>
                    <a:pt x="36" y="43"/>
                    <a:pt x="41" y="42"/>
                  </a:cubicBezTo>
                  <a:cubicBezTo>
                    <a:pt x="46" y="41"/>
                    <a:pt x="57" y="32"/>
                    <a:pt x="61" y="30"/>
                  </a:cubicBezTo>
                  <a:cubicBezTo>
                    <a:pt x="64" y="28"/>
                    <a:pt x="62" y="22"/>
                    <a:pt x="65" y="17"/>
                  </a:cubicBezTo>
                  <a:cubicBezTo>
                    <a:pt x="66" y="14"/>
                    <a:pt x="72" y="9"/>
                    <a:pt x="77" y="4"/>
                  </a:cubicBezTo>
                  <a:cubicBezTo>
                    <a:pt x="76" y="4"/>
                    <a:pt x="75" y="4"/>
                    <a:pt x="74" y="4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59"/>
            <p:cNvSpPr>
              <a:spLocks/>
            </p:cNvSpPr>
            <p:nvPr/>
          </p:nvSpPr>
          <p:spPr bwMode="auto">
            <a:xfrm>
              <a:off x="6088063" y="2579688"/>
              <a:ext cx="166688" cy="95250"/>
            </a:xfrm>
            <a:custGeom>
              <a:avLst/>
              <a:gdLst/>
              <a:ahLst/>
              <a:cxnLst>
                <a:cxn ang="0">
                  <a:pos x="85" y="32"/>
                </a:cxn>
                <a:cxn ang="0">
                  <a:pos x="83" y="32"/>
                </a:cxn>
                <a:cxn ang="0">
                  <a:pos x="68" y="29"/>
                </a:cxn>
                <a:cxn ang="0">
                  <a:pos x="46" y="20"/>
                </a:cxn>
                <a:cxn ang="0">
                  <a:pos x="23" y="3"/>
                </a:cxn>
                <a:cxn ang="0">
                  <a:pos x="14" y="2"/>
                </a:cxn>
                <a:cxn ang="0">
                  <a:pos x="7" y="4"/>
                </a:cxn>
                <a:cxn ang="0">
                  <a:pos x="2" y="10"/>
                </a:cxn>
                <a:cxn ang="0">
                  <a:pos x="0" y="19"/>
                </a:cxn>
                <a:cxn ang="0">
                  <a:pos x="6" y="23"/>
                </a:cxn>
                <a:cxn ang="0">
                  <a:pos x="15" y="27"/>
                </a:cxn>
                <a:cxn ang="0">
                  <a:pos x="23" y="32"/>
                </a:cxn>
                <a:cxn ang="0">
                  <a:pos x="33" y="37"/>
                </a:cxn>
                <a:cxn ang="0">
                  <a:pos x="43" y="35"/>
                </a:cxn>
                <a:cxn ang="0">
                  <a:pos x="50" y="42"/>
                </a:cxn>
                <a:cxn ang="0">
                  <a:pos x="64" y="47"/>
                </a:cxn>
                <a:cxn ang="0">
                  <a:pos x="84" y="46"/>
                </a:cxn>
                <a:cxn ang="0">
                  <a:pos x="84" y="34"/>
                </a:cxn>
                <a:cxn ang="0">
                  <a:pos x="85" y="32"/>
                </a:cxn>
              </a:cxnLst>
              <a:rect l="0" t="0" r="r" b="b"/>
              <a:pathLst>
                <a:path w="87" h="50">
                  <a:moveTo>
                    <a:pt x="85" y="32"/>
                  </a:moveTo>
                  <a:cubicBezTo>
                    <a:pt x="84" y="32"/>
                    <a:pt x="84" y="31"/>
                    <a:pt x="83" y="32"/>
                  </a:cubicBezTo>
                  <a:cubicBezTo>
                    <a:pt x="76" y="32"/>
                    <a:pt x="72" y="29"/>
                    <a:pt x="68" y="29"/>
                  </a:cubicBezTo>
                  <a:cubicBezTo>
                    <a:pt x="64" y="29"/>
                    <a:pt x="51" y="24"/>
                    <a:pt x="46" y="20"/>
                  </a:cubicBezTo>
                  <a:cubicBezTo>
                    <a:pt x="41" y="16"/>
                    <a:pt x="27" y="7"/>
                    <a:pt x="23" y="3"/>
                  </a:cubicBezTo>
                  <a:cubicBezTo>
                    <a:pt x="20" y="0"/>
                    <a:pt x="15" y="0"/>
                    <a:pt x="14" y="2"/>
                  </a:cubicBezTo>
                  <a:cubicBezTo>
                    <a:pt x="14" y="3"/>
                    <a:pt x="11" y="3"/>
                    <a:pt x="7" y="4"/>
                  </a:cubicBezTo>
                  <a:cubicBezTo>
                    <a:pt x="6" y="5"/>
                    <a:pt x="2" y="8"/>
                    <a:pt x="2" y="10"/>
                  </a:cubicBezTo>
                  <a:cubicBezTo>
                    <a:pt x="2" y="13"/>
                    <a:pt x="0" y="16"/>
                    <a:pt x="0" y="19"/>
                  </a:cubicBezTo>
                  <a:cubicBezTo>
                    <a:pt x="0" y="21"/>
                    <a:pt x="5" y="21"/>
                    <a:pt x="6" y="23"/>
                  </a:cubicBezTo>
                  <a:cubicBezTo>
                    <a:pt x="7" y="25"/>
                    <a:pt x="15" y="26"/>
                    <a:pt x="15" y="27"/>
                  </a:cubicBezTo>
                  <a:cubicBezTo>
                    <a:pt x="15" y="29"/>
                    <a:pt x="20" y="31"/>
                    <a:pt x="23" y="32"/>
                  </a:cubicBezTo>
                  <a:cubicBezTo>
                    <a:pt x="27" y="32"/>
                    <a:pt x="31" y="36"/>
                    <a:pt x="33" y="37"/>
                  </a:cubicBezTo>
                  <a:cubicBezTo>
                    <a:pt x="35" y="39"/>
                    <a:pt x="41" y="35"/>
                    <a:pt x="43" y="35"/>
                  </a:cubicBezTo>
                  <a:cubicBezTo>
                    <a:pt x="46" y="35"/>
                    <a:pt x="49" y="39"/>
                    <a:pt x="50" y="42"/>
                  </a:cubicBezTo>
                  <a:cubicBezTo>
                    <a:pt x="50" y="44"/>
                    <a:pt x="62" y="45"/>
                    <a:pt x="64" y="47"/>
                  </a:cubicBezTo>
                  <a:cubicBezTo>
                    <a:pt x="67" y="50"/>
                    <a:pt x="81" y="48"/>
                    <a:pt x="84" y="46"/>
                  </a:cubicBezTo>
                  <a:cubicBezTo>
                    <a:pt x="87" y="43"/>
                    <a:pt x="84" y="38"/>
                    <a:pt x="84" y="34"/>
                  </a:cubicBezTo>
                  <a:cubicBezTo>
                    <a:pt x="84" y="33"/>
                    <a:pt x="85" y="32"/>
                    <a:pt x="85" y="32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60"/>
            <p:cNvSpPr>
              <a:spLocks/>
            </p:cNvSpPr>
            <p:nvPr/>
          </p:nvSpPr>
          <p:spPr bwMode="auto">
            <a:xfrm>
              <a:off x="6329363" y="2622550"/>
              <a:ext cx="182563" cy="407988"/>
            </a:xfrm>
            <a:custGeom>
              <a:avLst/>
              <a:gdLst/>
              <a:ahLst/>
              <a:cxnLst>
                <a:cxn ang="0">
                  <a:pos x="78" y="193"/>
                </a:cxn>
                <a:cxn ang="0">
                  <a:pos x="74" y="185"/>
                </a:cxn>
                <a:cxn ang="0">
                  <a:pos x="70" y="171"/>
                </a:cxn>
                <a:cxn ang="0">
                  <a:pos x="66" y="159"/>
                </a:cxn>
                <a:cxn ang="0">
                  <a:pos x="67" y="151"/>
                </a:cxn>
                <a:cxn ang="0">
                  <a:pos x="68" y="146"/>
                </a:cxn>
                <a:cxn ang="0">
                  <a:pos x="66" y="138"/>
                </a:cxn>
                <a:cxn ang="0">
                  <a:pos x="57" y="128"/>
                </a:cxn>
                <a:cxn ang="0">
                  <a:pos x="59" y="110"/>
                </a:cxn>
                <a:cxn ang="0">
                  <a:pos x="66" y="106"/>
                </a:cxn>
                <a:cxn ang="0">
                  <a:pos x="74" y="104"/>
                </a:cxn>
                <a:cxn ang="0">
                  <a:pos x="84" y="98"/>
                </a:cxn>
                <a:cxn ang="0">
                  <a:pos x="90" y="93"/>
                </a:cxn>
                <a:cxn ang="0">
                  <a:pos x="96" y="84"/>
                </a:cxn>
                <a:cxn ang="0">
                  <a:pos x="96" y="84"/>
                </a:cxn>
                <a:cxn ang="0">
                  <a:pos x="91" y="85"/>
                </a:cxn>
                <a:cxn ang="0">
                  <a:pos x="84" y="81"/>
                </a:cxn>
                <a:cxn ang="0">
                  <a:pos x="78" y="78"/>
                </a:cxn>
                <a:cxn ang="0">
                  <a:pos x="78" y="71"/>
                </a:cxn>
                <a:cxn ang="0">
                  <a:pos x="74" y="66"/>
                </a:cxn>
                <a:cxn ang="0">
                  <a:pos x="70" y="56"/>
                </a:cxn>
                <a:cxn ang="0">
                  <a:pos x="60" y="54"/>
                </a:cxn>
                <a:cxn ang="0">
                  <a:pos x="58" y="49"/>
                </a:cxn>
                <a:cxn ang="0">
                  <a:pos x="67" y="33"/>
                </a:cxn>
                <a:cxn ang="0">
                  <a:pos x="70" y="17"/>
                </a:cxn>
                <a:cxn ang="0">
                  <a:pos x="65" y="11"/>
                </a:cxn>
                <a:cxn ang="0">
                  <a:pos x="63" y="5"/>
                </a:cxn>
                <a:cxn ang="0">
                  <a:pos x="55" y="2"/>
                </a:cxn>
                <a:cxn ang="0">
                  <a:pos x="53" y="3"/>
                </a:cxn>
                <a:cxn ang="0">
                  <a:pos x="54" y="3"/>
                </a:cxn>
                <a:cxn ang="0">
                  <a:pos x="51" y="8"/>
                </a:cxn>
                <a:cxn ang="0">
                  <a:pos x="52" y="16"/>
                </a:cxn>
                <a:cxn ang="0">
                  <a:pos x="47" y="16"/>
                </a:cxn>
                <a:cxn ang="0">
                  <a:pos x="38" y="20"/>
                </a:cxn>
                <a:cxn ang="0">
                  <a:pos x="30" y="28"/>
                </a:cxn>
                <a:cxn ang="0">
                  <a:pos x="27" y="42"/>
                </a:cxn>
                <a:cxn ang="0">
                  <a:pos x="23" y="56"/>
                </a:cxn>
                <a:cxn ang="0">
                  <a:pos x="14" y="56"/>
                </a:cxn>
                <a:cxn ang="0">
                  <a:pos x="12" y="67"/>
                </a:cxn>
                <a:cxn ang="0">
                  <a:pos x="9" y="79"/>
                </a:cxn>
                <a:cxn ang="0">
                  <a:pos x="4" y="87"/>
                </a:cxn>
                <a:cxn ang="0">
                  <a:pos x="0" y="91"/>
                </a:cxn>
                <a:cxn ang="0">
                  <a:pos x="10" y="102"/>
                </a:cxn>
                <a:cxn ang="0">
                  <a:pos x="23" y="125"/>
                </a:cxn>
                <a:cxn ang="0">
                  <a:pos x="22" y="143"/>
                </a:cxn>
                <a:cxn ang="0">
                  <a:pos x="26" y="149"/>
                </a:cxn>
                <a:cxn ang="0">
                  <a:pos x="37" y="148"/>
                </a:cxn>
                <a:cxn ang="0">
                  <a:pos x="47" y="136"/>
                </a:cxn>
                <a:cxn ang="0">
                  <a:pos x="53" y="141"/>
                </a:cxn>
                <a:cxn ang="0">
                  <a:pos x="57" y="153"/>
                </a:cxn>
                <a:cxn ang="0">
                  <a:pos x="63" y="178"/>
                </a:cxn>
                <a:cxn ang="0">
                  <a:pos x="67" y="195"/>
                </a:cxn>
                <a:cxn ang="0">
                  <a:pos x="69" y="209"/>
                </a:cxn>
                <a:cxn ang="0">
                  <a:pos x="68" y="212"/>
                </a:cxn>
                <a:cxn ang="0">
                  <a:pos x="78" y="193"/>
                </a:cxn>
              </a:cxnLst>
              <a:rect l="0" t="0" r="r" b="b"/>
              <a:pathLst>
                <a:path w="96" h="213">
                  <a:moveTo>
                    <a:pt x="78" y="193"/>
                  </a:moveTo>
                  <a:cubicBezTo>
                    <a:pt x="78" y="189"/>
                    <a:pt x="74" y="188"/>
                    <a:pt x="74" y="185"/>
                  </a:cubicBezTo>
                  <a:cubicBezTo>
                    <a:pt x="74" y="181"/>
                    <a:pt x="74" y="175"/>
                    <a:pt x="70" y="171"/>
                  </a:cubicBezTo>
                  <a:cubicBezTo>
                    <a:pt x="65" y="167"/>
                    <a:pt x="63" y="161"/>
                    <a:pt x="66" y="159"/>
                  </a:cubicBezTo>
                  <a:cubicBezTo>
                    <a:pt x="68" y="157"/>
                    <a:pt x="66" y="150"/>
                    <a:pt x="67" y="151"/>
                  </a:cubicBezTo>
                  <a:cubicBezTo>
                    <a:pt x="69" y="151"/>
                    <a:pt x="71" y="147"/>
                    <a:pt x="68" y="146"/>
                  </a:cubicBezTo>
                  <a:cubicBezTo>
                    <a:pt x="65" y="144"/>
                    <a:pt x="68" y="139"/>
                    <a:pt x="66" y="138"/>
                  </a:cubicBezTo>
                  <a:cubicBezTo>
                    <a:pt x="63" y="137"/>
                    <a:pt x="57" y="130"/>
                    <a:pt x="57" y="128"/>
                  </a:cubicBezTo>
                  <a:cubicBezTo>
                    <a:pt x="57" y="126"/>
                    <a:pt x="59" y="113"/>
                    <a:pt x="59" y="110"/>
                  </a:cubicBezTo>
                  <a:cubicBezTo>
                    <a:pt x="60" y="107"/>
                    <a:pt x="64" y="106"/>
                    <a:pt x="66" y="106"/>
                  </a:cubicBezTo>
                  <a:cubicBezTo>
                    <a:pt x="67" y="106"/>
                    <a:pt x="72" y="107"/>
                    <a:pt x="74" y="104"/>
                  </a:cubicBezTo>
                  <a:cubicBezTo>
                    <a:pt x="76" y="101"/>
                    <a:pt x="83" y="100"/>
                    <a:pt x="84" y="98"/>
                  </a:cubicBezTo>
                  <a:cubicBezTo>
                    <a:pt x="85" y="96"/>
                    <a:pt x="90" y="96"/>
                    <a:pt x="90" y="93"/>
                  </a:cubicBezTo>
                  <a:cubicBezTo>
                    <a:pt x="90" y="90"/>
                    <a:pt x="96" y="84"/>
                    <a:pt x="96" y="84"/>
                  </a:cubicBezTo>
                  <a:cubicBezTo>
                    <a:pt x="96" y="84"/>
                    <a:pt x="96" y="84"/>
                    <a:pt x="96" y="84"/>
                  </a:cubicBezTo>
                  <a:cubicBezTo>
                    <a:pt x="96" y="83"/>
                    <a:pt x="94" y="84"/>
                    <a:pt x="91" y="85"/>
                  </a:cubicBezTo>
                  <a:cubicBezTo>
                    <a:pt x="86" y="87"/>
                    <a:pt x="84" y="84"/>
                    <a:pt x="84" y="81"/>
                  </a:cubicBezTo>
                  <a:cubicBezTo>
                    <a:pt x="85" y="78"/>
                    <a:pt x="81" y="78"/>
                    <a:pt x="78" y="78"/>
                  </a:cubicBezTo>
                  <a:cubicBezTo>
                    <a:pt x="75" y="78"/>
                    <a:pt x="77" y="74"/>
                    <a:pt x="78" y="71"/>
                  </a:cubicBezTo>
                  <a:cubicBezTo>
                    <a:pt x="79" y="68"/>
                    <a:pt x="77" y="66"/>
                    <a:pt x="74" y="66"/>
                  </a:cubicBezTo>
                  <a:cubicBezTo>
                    <a:pt x="70" y="65"/>
                    <a:pt x="69" y="58"/>
                    <a:pt x="70" y="56"/>
                  </a:cubicBezTo>
                  <a:cubicBezTo>
                    <a:pt x="71" y="54"/>
                    <a:pt x="63" y="53"/>
                    <a:pt x="60" y="54"/>
                  </a:cubicBezTo>
                  <a:cubicBezTo>
                    <a:pt x="56" y="56"/>
                    <a:pt x="59" y="51"/>
                    <a:pt x="58" y="49"/>
                  </a:cubicBezTo>
                  <a:cubicBezTo>
                    <a:pt x="57" y="46"/>
                    <a:pt x="62" y="38"/>
                    <a:pt x="67" y="33"/>
                  </a:cubicBezTo>
                  <a:cubicBezTo>
                    <a:pt x="72" y="28"/>
                    <a:pt x="70" y="22"/>
                    <a:pt x="70" y="17"/>
                  </a:cubicBezTo>
                  <a:cubicBezTo>
                    <a:pt x="70" y="11"/>
                    <a:pt x="68" y="11"/>
                    <a:pt x="65" y="11"/>
                  </a:cubicBezTo>
                  <a:cubicBezTo>
                    <a:pt x="63" y="11"/>
                    <a:pt x="63" y="8"/>
                    <a:pt x="63" y="5"/>
                  </a:cubicBezTo>
                  <a:cubicBezTo>
                    <a:pt x="63" y="2"/>
                    <a:pt x="58" y="0"/>
                    <a:pt x="55" y="2"/>
                  </a:cubicBezTo>
                  <a:cubicBezTo>
                    <a:pt x="55" y="2"/>
                    <a:pt x="54" y="2"/>
                    <a:pt x="53" y="3"/>
                  </a:cubicBezTo>
                  <a:cubicBezTo>
                    <a:pt x="54" y="3"/>
                    <a:pt x="54" y="3"/>
                    <a:pt x="54" y="3"/>
                  </a:cubicBezTo>
                  <a:cubicBezTo>
                    <a:pt x="54" y="3"/>
                    <a:pt x="53" y="7"/>
                    <a:pt x="51" y="8"/>
                  </a:cubicBezTo>
                  <a:cubicBezTo>
                    <a:pt x="49" y="9"/>
                    <a:pt x="49" y="12"/>
                    <a:pt x="52" y="16"/>
                  </a:cubicBezTo>
                  <a:cubicBezTo>
                    <a:pt x="55" y="20"/>
                    <a:pt x="48" y="18"/>
                    <a:pt x="47" y="16"/>
                  </a:cubicBezTo>
                  <a:cubicBezTo>
                    <a:pt x="46" y="13"/>
                    <a:pt x="41" y="17"/>
                    <a:pt x="38" y="20"/>
                  </a:cubicBezTo>
                  <a:cubicBezTo>
                    <a:pt x="35" y="22"/>
                    <a:pt x="30" y="24"/>
                    <a:pt x="30" y="28"/>
                  </a:cubicBezTo>
                  <a:cubicBezTo>
                    <a:pt x="30" y="33"/>
                    <a:pt x="26" y="38"/>
                    <a:pt x="27" y="42"/>
                  </a:cubicBezTo>
                  <a:cubicBezTo>
                    <a:pt x="28" y="46"/>
                    <a:pt x="23" y="54"/>
                    <a:pt x="23" y="56"/>
                  </a:cubicBezTo>
                  <a:cubicBezTo>
                    <a:pt x="23" y="58"/>
                    <a:pt x="15" y="56"/>
                    <a:pt x="14" y="56"/>
                  </a:cubicBezTo>
                  <a:cubicBezTo>
                    <a:pt x="13" y="56"/>
                    <a:pt x="14" y="64"/>
                    <a:pt x="12" y="67"/>
                  </a:cubicBezTo>
                  <a:cubicBezTo>
                    <a:pt x="10" y="69"/>
                    <a:pt x="11" y="79"/>
                    <a:pt x="9" y="79"/>
                  </a:cubicBezTo>
                  <a:cubicBezTo>
                    <a:pt x="6" y="79"/>
                    <a:pt x="4" y="87"/>
                    <a:pt x="4" y="87"/>
                  </a:cubicBezTo>
                  <a:cubicBezTo>
                    <a:pt x="4" y="87"/>
                    <a:pt x="2" y="89"/>
                    <a:pt x="0" y="91"/>
                  </a:cubicBezTo>
                  <a:cubicBezTo>
                    <a:pt x="2" y="95"/>
                    <a:pt x="6" y="100"/>
                    <a:pt x="10" y="102"/>
                  </a:cubicBezTo>
                  <a:cubicBezTo>
                    <a:pt x="17" y="104"/>
                    <a:pt x="21" y="118"/>
                    <a:pt x="23" y="125"/>
                  </a:cubicBezTo>
                  <a:cubicBezTo>
                    <a:pt x="25" y="132"/>
                    <a:pt x="24" y="139"/>
                    <a:pt x="22" y="143"/>
                  </a:cubicBezTo>
                  <a:cubicBezTo>
                    <a:pt x="19" y="147"/>
                    <a:pt x="22" y="147"/>
                    <a:pt x="26" y="149"/>
                  </a:cubicBezTo>
                  <a:cubicBezTo>
                    <a:pt x="30" y="151"/>
                    <a:pt x="34" y="152"/>
                    <a:pt x="37" y="148"/>
                  </a:cubicBezTo>
                  <a:cubicBezTo>
                    <a:pt x="40" y="144"/>
                    <a:pt x="46" y="141"/>
                    <a:pt x="47" y="136"/>
                  </a:cubicBezTo>
                  <a:cubicBezTo>
                    <a:pt x="48" y="132"/>
                    <a:pt x="50" y="138"/>
                    <a:pt x="53" y="141"/>
                  </a:cubicBezTo>
                  <a:cubicBezTo>
                    <a:pt x="55" y="143"/>
                    <a:pt x="57" y="148"/>
                    <a:pt x="57" y="153"/>
                  </a:cubicBezTo>
                  <a:cubicBezTo>
                    <a:pt x="58" y="159"/>
                    <a:pt x="58" y="173"/>
                    <a:pt x="63" y="178"/>
                  </a:cubicBezTo>
                  <a:cubicBezTo>
                    <a:pt x="68" y="182"/>
                    <a:pt x="69" y="192"/>
                    <a:pt x="67" y="195"/>
                  </a:cubicBezTo>
                  <a:cubicBezTo>
                    <a:pt x="66" y="199"/>
                    <a:pt x="70" y="205"/>
                    <a:pt x="69" y="209"/>
                  </a:cubicBezTo>
                  <a:cubicBezTo>
                    <a:pt x="68" y="209"/>
                    <a:pt x="68" y="211"/>
                    <a:pt x="68" y="212"/>
                  </a:cubicBezTo>
                  <a:cubicBezTo>
                    <a:pt x="72" y="213"/>
                    <a:pt x="78" y="193"/>
                    <a:pt x="78" y="193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61"/>
            <p:cNvSpPr>
              <a:spLocks/>
            </p:cNvSpPr>
            <p:nvPr/>
          </p:nvSpPr>
          <p:spPr bwMode="auto">
            <a:xfrm>
              <a:off x="6265863" y="2628900"/>
              <a:ext cx="65088" cy="39688"/>
            </a:xfrm>
            <a:custGeom>
              <a:avLst/>
              <a:gdLst/>
              <a:ahLst/>
              <a:cxnLst>
                <a:cxn ang="0">
                  <a:pos x="33" y="7"/>
                </a:cxn>
                <a:cxn ang="0">
                  <a:pos x="20" y="3"/>
                </a:cxn>
                <a:cxn ang="0">
                  <a:pos x="11" y="2"/>
                </a:cxn>
                <a:cxn ang="0">
                  <a:pos x="3" y="9"/>
                </a:cxn>
                <a:cxn ang="0">
                  <a:pos x="0" y="14"/>
                </a:cxn>
                <a:cxn ang="0">
                  <a:pos x="3" y="16"/>
                </a:cxn>
                <a:cxn ang="0">
                  <a:pos x="11" y="18"/>
                </a:cxn>
                <a:cxn ang="0">
                  <a:pos x="21" y="19"/>
                </a:cxn>
                <a:cxn ang="0">
                  <a:pos x="32" y="17"/>
                </a:cxn>
                <a:cxn ang="0">
                  <a:pos x="31" y="8"/>
                </a:cxn>
                <a:cxn ang="0">
                  <a:pos x="33" y="7"/>
                </a:cxn>
              </a:cxnLst>
              <a:rect l="0" t="0" r="r" b="b"/>
              <a:pathLst>
                <a:path w="34" h="21">
                  <a:moveTo>
                    <a:pt x="33" y="7"/>
                  </a:moveTo>
                  <a:cubicBezTo>
                    <a:pt x="26" y="1"/>
                    <a:pt x="24" y="6"/>
                    <a:pt x="20" y="3"/>
                  </a:cubicBezTo>
                  <a:cubicBezTo>
                    <a:pt x="15" y="1"/>
                    <a:pt x="13" y="0"/>
                    <a:pt x="11" y="2"/>
                  </a:cubicBezTo>
                  <a:cubicBezTo>
                    <a:pt x="8" y="4"/>
                    <a:pt x="5" y="3"/>
                    <a:pt x="3" y="9"/>
                  </a:cubicBezTo>
                  <a:cubicBezTo>
                    <a:pt x="2" y="11"/>
                    <a:pt x="1" y="12"/>
                    <a:pt x="0" y="14"/>
                  </a:cubicBezTo>
                  <a:cubicBezTo>
                    <a:pt x="1" y="15"/>
                    <a:pt x="2" y="16"/>
                    <a:pt x="3" y="16"/>
                  </a:cubicBezTo>
                  <a:cubicBezTo>
                    <a:pt x="5" y="16"/>
                    <a:pt x="7" y="19"/>
                    <a:pt x="11" y="18"/>
                  </a:cubicBezTo>
                  <a:cubicBezTo>
                    <a:pt x="14" y="17"/>
                    <a:pt x="16" y="20"/>
                    <a:pt x="21" y="19"/>
                  </a:cubicBezTo>
                  <a:cubicBezTo>
                    <a:pt x="26" y="17"/>
                    <a:pt x="31" y="21"/>
                    <a:pt x="32" y="17"/>
                  </a:cubicBezTo>
                  <a:cubicBezTo>
                    <a:pt x="34" y="14"/>
                    <a:pt x="31" y="8"/>
                    <a:pt x="31" y="8"/>
                  </a:cubicBezTo>
                  <a:cubicBezTo>
                    <a:pt x="31" y="8"/>
                    <a:pt x="32" y="7"/>
                    <a:pt x="33" y="7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62"/>
            <p:cNvSpPr>
              <a:spLocks/>
            </p:cNvSpPr>
            <p:nvPr/>
          </p:nvSpPr>
          <p:spPr bwMode="auto">
            <a:xfrm>
              <a:off x="6535738" y="2741613"/>
              <a:ext cx="160338" cy="331788"/>
            </a:xfrm>
            <a:custGeom>
              <a:avLst/>
              <a:gdLst/>
              <a:ahLst/>
              <a:cxnLst>
                <a:cxn ang="0">
                  <a:pos x="62" y="22"/>
                </a:cxn>
                <a:cxn ang="0">
                  <a:pos x="51" y="13"/>
                </a:cxn>
                <a:cxn ang="0">
                  <a:pos x="48" y="7"/>
                </a:cxn>
                <a:cxn ang="0">
                  <a:pos x="38" y="2"/>
                </a:cxn>
                <a:cxn ang="0">
                  <a:pos x="29" y="7"/>
                </a:cxn>
                <a:cxn ang="0">
                  <a:pos x="22" y="9"/>
                </a:cxn>
                <a:cxn ang="0">
                  <a:pos x="12" y="9"/>
                </a:cxn>
                <a:cxn ang="0">
                  <a:pos x="4" y="10"/>
                </a:cxn>
                <a:cxn ang="0">
                  <a:pos x="0" y="12"/>
                </a:cxn>
                <a:cxn ang="0">
                  <a:pos x="5" y="18"/>
                </a:cxn>
                <a:cxn ang="0">
                  <a:pos x="10" y="27"/>
                </a:cxn>
                <a:cxn ang="0">
                  <a:pos x="20" y="32"/>
                </a:cxn>
                <a:cxn ang="0">
                  <a:pos x="27" y="34"/>
                </a:cxn>
                <a:cxn ang="0">
                  <a:pos x="31" y="42"/>
                </a:cxn>
                <a:cxn ang="0">
                  <a:pos x="22" y="47"/>
                </a:cxn>
                <a:cxn ang="0">
                  <a:pos x="35" y="58"/>
                </a:cxn>
                <a:cxn ang="0">
                  <a:pos x="40" y="68"/>
                </a:cxn>
                <a:cxn ang="0">
                  <a:pos x="50" y="80"/>
                </a:cxn>
                <a:cxn ang="0">
                  <a:pos x="59" y="89"/>
                </a:cxn>
                <a:cxn ang="0">
                  <a:pos x="61" y="100"/>
                </a:cxn>
                <a:cxn ang="0">
                  <a:pos x="65" y="119"/>
                </a:cxn>
                <a:cxn ang="0">
                  <a:pos x="57" y="132"/>
                </a:cxn>
                <a:cxn ang="0">
                  <a:pos x="47" y="138"/>
                </a:cxn>
                <a:cxn ang="0">
                  <a:pos x="47" y="148"/>
                </a:cxn>
                <a:cxn ang="0">
                  <a:pos x="34" y="148"/>
                </a:cxn>
                <a:cxn ang="0">
                  <a:pos x="27" y="153"/>
                </a:cxn>
                <a:cxn ang="0">
                  <a:pos x="32" y="157"/>
                </a:cxn>
                <a:cxn ang="0">
                  <a:pos x="29" y="167"/>
                </a:cxn>
                <a:cxn ang="0">
                  <a:pos x="34" y="172"/>
                </a:cxn>
                <a:cxn ang="0">
                  <a:pos x="45" y="164"/>
                </a:cxn>
                <a:cxn ang="0">
                  <a:pos x="47" y="159"/>
                </a:cxn>
                <a:cxn ang="0">
                  <a:pos x="50" y="153"/>
                </a:cxn>
                <a:cxn ang="0">
                  <a:pos x="57" y="152"/>
                </a:cxn>
                <a:cxn ang="0">
                  <a:pos x="73" y="145"/>
                </a:cxn>
                <a:cxn ang="0">
                  <a:pos x="81" y="130"/>
                </a:cxn>
                <a:cxn ang="0">
                  <a:pos x="79" y="104"/>
                </a:cxn>
                <a:cxn ang="0">
                  <a:pos x="68" y="86"/>
                </a:cxn>
                <a:cxn ang="0">
                  <a:pos x="50" y="71"/>
                </a:cxn>
                <a:cxn ang="0">
                  <a:pos x="45" y="62"/>
                </a:cxn>
                <a:cxn ang="0">
                  <a:pos x="42" y="47"/>
                </a:cxn>
                <a:cxn ang="0">
                  <a:pos x="50" y="37"/>
                </a:cxn>
                <a:cxn ang="0">
                  <a:pos x="54" y="30"/>
                </a:cxn>
                <a:cxn ang="0">
                  <a:pos x="63" y="24"/>
                </a:cxn>
                <a:cxn ang="0">
                  <a:pos x="64" y="24"/>
                </a:cxn>
                <a:cxn ang="0">
                  <a:pos x="62" y="22"/>
                </a:cxn>
              </a:cxnLst>
              <a:rect l="0" t="0" r="r" b="b"/>
              <a:pathLst>
                <a:path w="84" h="174">
                  <a:moveTo>
                    <a:pt x="62" y="22"/>
                  </a:moveTo>
                  <a:cubicBezTo>
                    <a:pt x="59" y="21"/>
                    <a:pt x="51" y="15"/>
                    <a:pt x="51" y="13"/>
                  </a:cubicBezTo>
                  <a:cubicBezTo>
                    <a:pt x="51" y="11"/>
                    <a:pt x="55" y="7"/>
                    <a:pt x="48" y="7"/>
                  </a:cubicBezTo>
                  <a:cubicBezTo>
                    <a:pt x="40" y="6"/>
                    <a:pt x="40" y="3"/>
                    <a:pt x="38" y="2"/>
                  </a:cubicBezTo>
                  <a:cubicBezTo>
                    <a:pt x="37" y="0"/>
                    <a:pt x="31" y="4"/>
                    <a:pt x="29" y="7"/>
                  </a:cubicBezTo>
                  <a:cubicBezTo>
                    <a:pt x="28" y="11"/>
                    <a:pt x="26" y="7"/>
                    <a:pt x="22" y="9"/>
                  </a:cubicBezTo>
                  <a:cubicBezTo>
                    <a:pt x="18" y="11"/>
                    <a:pt x="14" y="6"/>
                    <a:pt x="12" y="9"/>
                  </a:cubicBezTo>
                  <a:cubicBezTo>
                    <a:pt x="10" y="12"/>
                    <a:pt x="6" y="7"/>
                    <a:pt x="4" y="10"/>
                  </a:cubicBezTo>
                  <a:cubicBezTo>
                    <a:pt x="3" y="11"/>
                    <a:pt x="2" y="11"/>
                    <a:pt x="0" y="12"/>
                  </a:cubicBezTo>
                  <a:cubicBezTo>
                    <a:pt x="2" y="14"/>
                    <a:pt x="5" y="16"/>
                    <a:pt x="5" y="18"/>
                  </a:cubicBezTo>
                  <a:cubicBezTo>
                    <a:pt x="5" y="21"/>
                    <a:pt x="10" y="23"/>
                    <a:pt x="10" y="27"/>
                  </a:cubicBezTo>
                  <a:cubicBezTo>
                    <a:pt x="10" y="30"/>
                    <a:pt x="17" y="33"/>
                    <a:pt x="20" y="32"/>
                  </a:cubicBezTo>
                  <a:cubicBezTo>
                    <a:pt x="22" y="30"/>
                    <a:pt x="27" y="29"/>
                    <a:pt x="27" y="34"/>
                  </a:cubicBezTo>
                  <a:cubicBezTo>
                    <a:pt x="28" y="39"/>
                    <a:pt x="31" y="39"/>
                    <a:pt x="31" y="42"/>
                  </a:cubicBezTo>
                  <a:cubicBezTo>
                    <a:pt x="31" y="46"/>
                    <a:pt x="24" y="44"/>
                    <a:pt x="22" y="47"/>
                  </a:cubicBezTo>
                  <a:cubicBezTo>
                    <a:pt x="21" y="51"/>
                    <a:pt x="35" y="55"/>
                    <a:pt x="35" y="58"/>
                  </a:cubicBezTo>
                  <a:cubicBezTo>
                    <a:pt x="35" y="61"/>
                    <a:pt x="39" y="64"/>
                    <a:pt x="40" y="68"/>
                  </a:cubicBezTo>
                  <a:cubicBezTo>
                    <a:pt x="42" y="72"/>
                    <a:pt x="48" y="76"/>
                    <a:pt x="50" y="80"/>
                  </a:cubicBezTo>
                  <a:cubicBezTo>
                    <a:pt x="51" y="84"/>
                    <a:pt x="57" y="87"/>
                    <a:pt x="59" y="89"/>
                  </a:cubicBezTo>
                  <a:cubicBezTo>
                    <a:pt x="61" y="91"/>
                    <a:pt x="62" y="96"/>
                    <a:pt x="61" y="100"/>
                  </a:cubicBezTo>
                  <a:cubicBezTo>
                    <a:pt x="60" y="104"/>
                    <a:pt x="60" y="112"/>
                    <a:pt x="65" y="119"/>
                  </a:cubicBezTo>
                  <a:cubicBezTo>
                    <a:pt x="69" y="125"/>
                    <a:pt x="60" y="128"/>
                    <a:pt x="57" y="132"/>
                  </a:cubicBezTo>
                  <a:cubicBezTo>
                    <a:pt x="54" y="135"/>
                    <a:pt x="55" y="140"/>
                    <a:pt x="47" y="138"/>
                  </a:cubicBezTo>
                  <a:cubicBezTo>
                    <a:pt x="38" y="136"/>
                    <a:pt x="48" y="145"/>
                    <a:pt x="47" y="148"/>
                  </a:cubicBezTo>
                  <a:cubicBezTo>
                    <a:pt x="45" y="151"/>
                    <a:pt x="34" y="145"/>
                    <a:pt x="34" y="148"/>
                  </a:cubicBezTo>
                  <a:cubicBezTo>
                    <a:pt x="34" y="150"/>
                    <a:pt x="30" y="152"/>
                    <a:pt x="27" y="153"/>
                  </a:cubicBezTo>
                  <a:cubicBezTo>
                    <a:pt x="28" y="155"/>
                    <a:pt x="30" y="156"/>
                    <a:pt x="32" y="157"/>
                  </a:cubicBezTo>
                  <a:cubicBezTo>
                    <a:pt x="35" y="159"/>
                    <a:pt x="29" y="162"/>
                    <a:pt x="29" y="167"/>
                  </a:cubicBezTo>
                  <a:cubicBezTo>
                    <a:pt x="29" y="172"/>
                    <a:pt x="33" y="174"/>
                    <a:pt x="34" y="172"/>
                  </a:cubicBezTo>
                  <a:cubicBezTo>
                    <a:pt x="36" y="169"/>
                    <a:pt x="42" y="165"/>
                    <a:pt x="45" y="164"/>
                  </a:cubicBezTo>
                  <a:cubicBezTo>
                    <a:pt x="47" y="163"/>
                    <a:pt x="45" y="159"/>
                    <a:pt x="47" y="159"/>
                  </a:cubicBezTo>
                  <a:cubicBezTo>
                    <a:pt x="50" y="160"/>
                    <a:pt x="49" y="156"/>
                    <a:pt x="50" y="153"/>
                  </a:cubicBezTo>
                  <a:cubicBezTo>
                    <a:pt x="51" y="151"/>
                    <a:pt x="53" y="152"/>
                    <a:pt x="57" y="152"/>
                  </a:cubicBezTo>
                  <a:cubicBezTo>
                    <a:pt x="61" y="152"/>
                    <a:pt x="67" y="149"/>
                    <a:pt x="73" y="145"/>
                  </a:cubicBezTo>
                  <a:cubicBezTo>
                    <a:pt x="78" y="141"/>
                    <a:pt x="79" y="140"/>
                    <a:pt x="81" y="130"/>
                  </a:cubicBezTo>
                  <a:cubicBezTo>
                    <a:pt x="84" y="119"/>
                    <a:pt x="79" y="107"/>
                    <a:pt x="79" y="104"/>
                  </a:cubicBezTo>
                  <a:cubicBezTo>
                    <a:pt x="79" y="101"/>
                    <a:pt x="71" y="86"/>
                    <a:pt x="68" y="86"/>
                  </a:cubicBezTo>
                  <a:cubicBezTo>
                    <a:pt x="65" y="86"/>
                    <a:pt x="52" y="73"/>
                    <a:pt x="50" y="71"/>
                  </a:cubicBezTo>
                  <a:cubicBezTo>
                    <a:pt x="48" y="69"/>
                    <a:pt x="48" y="65"/>
                    <a:pt x="45" y="62"/>
                  </a:cubicBezTo>
                  <a:cubicBezTo>
                    <a:pt x="42" y="59"/>
                    <a:pt x="41" y="52"/>
                    <a:pt x="42" y="47"/>
                  </a:cubicBezTo>
                  <a:cubicBezTo>
                    <a:pt x="43" y="42"/>
                    <a:pt x="50" y="40"/>
                    <a:pt x="50" y="37"/>
                  </a:cubicBezTo>
                  <a:cubicBezTo>
                    <a:pt x="50" y="33"/>
                    <a:pt x="51" y="30"/>
                    <a:pt x="54" y="30"/>
                  </a:cubicBezTo>
                  <a:cubicBezTo>
                    <a:pt x="58" y="30"/>
                    <a:pt x="62" y="27"/>
                    <a:pt x="63" y="24"/>
                  </a:cubicBezTo>
                  <a:cubicBezTo>
                    <a:pt x="63" y="24"/>
                    <a:pt x="64" y="24"/>
                    <a:pt x="64" y="24"/>
                  </a:cubicBezTo>
                  <a:cubicBezTo>
                    <a:pt x="63" y="22"/>
                    <a:pt x="62" y="22"/>
                    <a:pt x="62" y="22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63"/>
            <p:cNvSpPr>
              <a:spLocks/>
            </p:cNvSpPr>
            <p:nvPr/>
          </p:nvSpPr>
          <p:spPr bwMode="auto">
            <a:xfrm>
              <a:off x="6535738" y="2940050"/>
              <a:ext cx="131763" cy="93663"/>
            </a:xfrm>
            <a:custGeom>
              <a:avLst/>
              <a:gdLst/>
              <a:ahLst/>
              <a:cxnLst>
                <a:cxn ang="0">
                  <a:pos x="34" y="44"/>
                </a:cxn>
                <a:cxn ang="0">
                  <a:pos x="47" y="44"/>
                </a:cxn>
                <a:cxn ang="0">
                  <a:pos x="47" y="34"/>
                </a:cxn>
                <a:cxn ang="0">
                  <a:pos x="57" y="28"/>
                </a:cxn>
                <a:cxn ang="0">
                  <a:pos x="65" y="15"/>
                </a:cxn>
                <a:cxn ang="0">
                  <a:pos x="61" y="1"/>
                </a:cxn>
                <a:cxn ang="0">
                  <a:pos x="53" y="2"/>
                </a:cxn>
                <a:cxn ang="0">
                  <a:pos x="45" y="5"/>
                </a:cxn>
                <a:cxn ang="0">
                  <a:pos x="42" y="8"/>
                </a:cxn>
                <a:cxn ang="0">
                  <a:pos x="35" y="3"/>
                </a:cxn>
                <a:cxn ang="0">
                  <a:pos x="20" y="3"/>
                </a:cxn>
                <a:cxn ang="0">
                  <a:pos x="4" y="10"/>
                </a:cxn>
                <a:cxn ang="0">
                  <a:pos x="5" y="21"/>
                </a:cxn>
                <a:cxn ang="0">
                  <a:pos x="6" y="29"/>
                </a:cxn>
                <a:cxn ang="0">
                  <a:pos x="6" y="30"/>
                </a:cxn>
                <a:cxn ang="0">
                  <a:pos x="9" y="40"/>
                </a:cxn>
                <a:cxn ang="0">
                  <a:pos x="16" y="41"/>
                </a:cxn>
                <a:cxn ang="0">
                  <a:pos x="17" y="47"/>
                </a:cxn>
                <a:cxn ang="0">
                  <a:pos x="26" y="48"/>
                </a:cxn>
                <a:cxn ang="0">
                  <a:pos x="27" y="49"/>
                </a:cxn>
                <a:cxn ang="0">
                  <a:pos x="34" y="44"/>
                </a:cxn>
              </a:cxnLst>
              <a:rect l="0" t="0" r="r" b="b"/>
              <a:pathLst>
                <a:path w="69" h="49">
                  <a:moveTo>
                    <a:pt x="34" y="44"/>
                  </a:moveTo>
                  <a:cubicBezTo>
                    <a:pt x="34" y="41"/>
                    <a:pt x="45" y="47"/>
                    <a:pt x="47" y="44"/>
                  </a:cubicBezTo>
                  <a:cubicBezTo>
                    <a:pt x="48" y="41"/>
                    <a:pt x="38" y="32"/>
                    <a:pt x="47" y="34"/>
                  </a:cubicBezTo>
                  <a:cubicBezTo>
                    <a:pt x="55" y="36"/>
                    <a:pt x="54" y="31"/>
                    <a:pt x="57" y="28"/>
                  </a:cubicBezTo>
                  <a:cubicBezTo>
                    <a:pt x="60" y="24"/>
                    <a:pt x="69" y="21"/>
                    <a:pt x="65" y="15"/>
                  </a:cubicBezTo>
                  <a:cubicBezTo>
                    <a:pt x="61" y="10"/>
                    <a:pt x="61" y="5"/>
                    <a:pt x="61" y="1"/>
                  </a:cubicBezTo>
                  <a:cubicBezTo>
                    <a:pt x="58" y="3"/>
                    <a:pt x="54" y="3"/>
                    <a:pt x="53" y="2"/>
                  </a:cubicBezTo>
                  <a:cubicBezTo>
                    <a:pt x="50" y="1"/>
                    <a:pt x="45" y="1"/>
                    <a:pt x="45" y="5"/>
                  </a:cubicBezTo>
                  <a:cubicBezTo>
                    <a:pt x="45" y="9"/>
                    <a:pt x="41" y="9"/>
                    <a:pt x="42" y="8"/>
                  </a:cubicBezTo>
                  <a:cubicBezTo>
                    <a:pt x="42" y="6"/>
                    <a:pt x="38" y="6"/>
                    <a:pt x="35" y="3"/>
                  </a:cubicBezTo>
                  <a:cubicBezTo>
                    <a:pt x="33" y="0"/>
                    <a:pt x="24" y="4"/>
                    <a:pt x="20" y="3"/>
                  </a:cubicBezTo>
                  <a:cubicBezTo>
                    <a:pt x="16" y="1"/>
                    <a:pt x="9" y="5"/>
                    <a:pt x="4" y="10"/>
                  </a:cubicBezTo>
                  <a:cubicBezTo>
                    <a:pt x="0" y="16"/>
                    <a:pt x="5" y="16"/>
                    <a:pt x="5" y="21"/>
                  </a:cubicBezTo>
                  <a:cubicBezTo>
                    <a:pt x="5" y="25"/>
                    <a:pt x="8" y="25"/>
                    <a:pt x="6" y="29"/>
                  </a:cubicBezTo>
                  <a:cubicBezTo>
                    <a:pt x="6" y="29"/>
                    <a:pt x="6" y="29"/>
                    <a:pt x="6" y="30"/>
                  </a:cubicBezTo>
                  <a:cubicBezTo>
                    <a:pt x="11" y="31"/>
                    <a:pt x="9" y="37"/>
                    <a:pt x="9" y="40"/>
                  </a:cubicBezTo>
                  <a:cubicBezTo>
                    <a:pt x="10" y="43"/>
                    <a:pt x="14" y="41"/>
                    <a:pt x="16" y="41"/>
                  </a:cubicBezTo>
                  <a:cubicBezTo>
                    <a:pt x="19" y="41"/>
                    <a:pt x="15" y="45"/>
                    <a:pt x="17" y="47"/>
                  </a:cubicBezTo>
                  <a:cubicBezTo>
                    <a:pt x="19" y="49"/>
                    <a:pt x="25" y="45"/>
                    <a:pt x="26" y="48"/>
                  </a:cubicBezTo>
                  <a:cubicBezTo>
                    <a:pt x="26" y="48"/>
                    <a:pt x="26" y="49"/>
                    <a:pt x="27" y="49"/>
                  </a:cubicBezTo>
                  <a:cubicBezTo>
                    <a:pt x="30" y="48"/>
                    <a:pt x="34" y="46"/>
                    <a:pt x="34" y="44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64"/>
            <p:cNvSpPr>
              <a:spLocks/>
            </p:cNvSpPr>
            <p:nvPr/>
          </p:nvSpPr>
          <p:spPr bwMode="auto">
            <a:xfrm>
              <a:off x="6492875" y="2762250"/>
              <a:ext cx="160338" cy="195263"/>
            </a:xfrm>
            <a:custGeom>
              <a:avLst/>
              <a:gdLst/>
              <a:ahLst/>
              <a:cxnLst>
                <a:cxn ang="0">
                  <a:pos x="57" y="47"/>
                </a:cxn>
                <a:cxn ang="0">
                  <a:pos x="44" y="36"/>
                </a:cxn>
                <a:cxn ang="0">
                  <a:pos x="53" y="31"/>
                </a:cxn>
                <a:cxn ang="0">
                  <a:pos x="49" y="23"/>
                </a:cxn>
                <a:cxn ang="0">
                  <a:pos x="42" y="21"/>
                </a:cxn>
                <a:cxn ang="0">
                  <a:pos x="32" y="16"/>
                </a:cxn>
                <a:cxn ang="0">
                  <a:pos x="27" y="7"/>
                </a:cxn>
                <a:cxn ang="0">
                  <a:pos x="22" y="1"/>
                </a:cxn>
                <a:cxn ang="0">
                  <a:pos x="18" y="1"/>
                </a:cxn>
                <a:cxn ang="0">
                  <a:pos x="16" y="7"/>
                </a:cxn>
                <a:cxn ang="0">
                  <a:pos x="16" y="16"/>
                </a:cxn>
                <a:cxn ang="0">
                  <a:pos x="10" y="11"/>
                </a:cxn>
                <a:cxn ang="0">
                  <a:pos x="4" y="20"/>
                </a:cxn>
                <a:cxn ang="0">
                  <a:pos x="0" y="23"/>
                </a:cxn>
                <a:cxn ang="0">
                  <a:pos x="2" y="25"/>
                </a:cxn>
                <a:cxn ang="0">
                  <a:pos x="3" y="34"/>
                </a:cxn>
                <a:cxn ang="0">
                  <a:pos x="11" y="37"/>
                </a:cxn>
                <a:cxn ang="0">
                  <a:pos x="10" y="49"/>
                </a:cxn>
                <a:cxn ang="0">
                  <a:pos x="7" y="58"/>
                </a:cxn>
                <a:cxn ang="0">
                  <a:pos x="17" y="54"/>
                </a:cxn>
                <a:cxn ang="0">
                  <a:pos x="26" y="53"/>
                </a:cxn>
                <a:cxn ang="0">
                  <a:pos x="33" y="51"/>
                </a:cxn>
                <a:cxn ang="0">
                  <a:pos x="43" y="51"/>
                </a:cxn>
                <a:cxn ang="0">
                  <a:pos x="52" y="59"/>
                </a:cxn>
                <a:cxn ang="0">
                  <a:pos x="52" y="73"/>
                </a:cxn>
                <a:cxn ang="0">
                  <a:pos x="60" y="85"/>
                </a:cxn>
                <a:cxn ang="0">
                  <a:pos x="59" y="97"/>
                </a:cxn>
                <a:cxn ang="0">
                  <a:pos x="64" y="101"/>
                </a:cxn>
                <a:cxn ang="0">
                  <a:pos x="67" y="98"/>
                </a:cxn>
                <a:cxn ang="0">
                  <a:pos x="75" y="95"/>
                </a:cxn>
                <a:cxn ang="0">
                  <a:pos x="83" y="94"/>
                </a:cxn>
                <a:cxn ang="0">
                  <a:pos x="83" y="89"/>
                </a:cxn>
                <a:cxn ang="0">
                  <a:pos x="81" y="78"/>
                </a:cxn>
                <a:cxn ang="0">
                  <a:pos x="72" y="69"/>
                </a:cxn>
                <a:cxn ang="0">
                  <a:pos x="62" y="57"/>
                </a:cxn>
                <a:cxn ang="0">
                  <a:pos x="57" y="47"/>
                </a:cxn>
              </a:cxnLst>
              <a:rect l="0" t="0" r="r" b="b"/>
              <a:pathLst>
                <a:path w="84" h="102">
                  <a:moveTo>
                    <a:pt x="57" y="47"/>
                  </a:moveTo>
                  <a:cubicBezTo>
                    <a:pt x="57" y="44"/>
                    <a:pt x="43" y="40"/>
                    <a:pt x="44" y="36"/>
                  </a:cubicBezTo>
                  <a:cubicBezTo>
                    <a:pt x="46" y="33"/>
                    <a:pt x="53" y="35"/>
                    <a:pt x="53" y="31"/>
                  </a:cubicBezTo>
                  <a:cubicBezTo>
                    <a:pt x="53" y="28"/>
                    <a:pt x="50" y="28"/>
                    <a:pt x="49" y="23"/>
                  </a:cubicBezTo>
                  <a:cubicBezTo>
                    <a:pt x="49" y="18"/>
                    <a:pt x="44" y="19"/>
                    <a:pt x="42" y="21"/>
                  </a:cubicBezTo>
                  <a:cubicBezTo>
                    <a:pt x="39" y="22"/>
                    <a:pt x="32" y="19"/>
                    <a:pt x="32" y="16"/>
                  </a:cubicBezTo>
                  <a:cubicBezTo>
                    <a:pt x="32" y="12"/>
                    <a:pt x="27" y="10"/>
                    <a:pt x="27" y="7"/>
                  </a:cubicBezTo>
                  <a:cubicBezTo>
                    <a:pt x="27" y="5"/>
                    <a:pt x="24" y="3"/>
                    <a:pt x="22" y="1"/>
                  </a:cubicBezTo>
                  <a:cubicBezTo>
                    <a:pt x="21" y="2"/>
                    <a:pt x="19" y="2"/>
                    <a:pt x="18" y="1"/>
                  </a:cubicBezTo>
                  <a:cubicBezTo>
                    <a:pt x="17" y="0"/>
                    <a:pt x="15" y="6"/>
                    <a:pt x="16" y="7"/>
                  </a:cubicBezTo>
                  <a:cubicBezTo>
                    <a:pt x="18" y="8"/>
                    <a:pt x="19" y="17"/>
                    <a:pt x="16" y="16"/>
                  </a:cubicBezTo>
                  <a:cubicBezTo>
                    <a:pt x="12" y="15"/>
                    <a:pt x="12" y="10"/>
                    <a:pt x="10" y="11"/>
                  </a:cubicBezTo>
                  <a:cubicBezTo>
                    <a:pt x="10" y="11"/>
                    <a:pt x="4" y="17"/>
                    <a:pt x="4" y="20"/>
                  </a:cubicBezTo>
                  <a:cubicBezTo>
                    <a:pt x="4" y="22"/>
                    <a:pt x="2" y="22"/>
                    <a:pt x="0" y="23"/>
                  </a:cubicBezTo>
                  <a:cubicBezTo>
                    <a:pt x="1" y="24"/>
                    <a:pt x="2" y="25"/>
                    <a:pt x="2" y="25"/>
                  </a:cubicBezTo>
                  <a:cubicBezTo>
                    <a:pt x="3" y="27"/>
                    <a:pt x="2" y="31"/>
                    <a:pt x="3" y="34"/>
                  </a:cubicBezTo>
                  <a:cubicBezTo>
                    <a:pt x="5" y="38"/>
                    <a:pt x="10" y="32"/>
                    <a:pt x="11" y="37"/>
                  </a:cubicBezTo>
                  <a:cubicBezTo>
                    <a:pt x="13" y="42"/>
                    <a:pt x="10" y="44"/>
                    <a:pt x="10" y="49"/>
                  </a:cubicBezTo>
                  <a:cubicBezTo>
                    <a:pt x="10" y="54"/>
                    <a:pt x="6" y="53"/>
                    <a:pt x="7" y="58"/>
                  </a:cubicBezTo>
                  <a:cubicBezTo>
                    <a:pt x="8" y="62"/>
                    <a:pt x="14" y="57"/>
                    <a:pt x="17" y="54"/>
                  </a:cubicBezTo>
                  <a:cubicBezTo>
                    <a:pt x="21" y="51"/>
                    <a:pt x="24" y="51"/>
                    <a:pt x="26" y="53"/>
                  </a:cubicBezTo>
                  <a:cubicBezTo>
                    <a:pt x="27" y="55"/>
                    <a:pt x="32" y="54"/>
                    <a:pt x="33" y="51"/>
                  </a:cubicBezTo>
                  <a:cubicBezTo>
                    <a:pt x="34" y="49"/>
                    <a:pt x="41" y="48"/>
                    <a:pt x="43" y="51"/>
                  </a:cubicBezTo>
                  <a:cubicBezTo>
                    <a:pt x="46" y="54"/>
                    <a:pt x="48" y="57"/>
                    <a:pt x="52" y="59"/>
                  </a:cubicBezTo>
                  <a:cubicBezTo>
                    <a:pt x="55" y="61"/>
                    <a:pt x="49" y="72"/>
                    <a:pt x="52" y="73"/>
                  </a:cubicBezTo>
                  <a:cubicBezTo>
                    <a:pt x="56" y="74"/>
                    <a:pt x="61" y="79"/>
                    <a:pt x="60" y="85"/>
                  </a:cubicBezTo>
                  <a:cubicBezTo>
                    <a:pt x="60" y="90"/>
                    <a:pt x="63" y="93"/>
                    <a:pt x="59" y="97"/>
                  </a:cubicBezTo>
                  <a:cubicBezTo>
                    <a:pt x="61" y="99"/>
                    <a:pt x="64" y="99"/>
                    <a:pt x="64" y="101"/>
                  </a:cubicBezTo>
                  <a:cubicBezTo>
                    <a:pt x="63" y="102"/>
                    <a:pt x="67" y="102"/>
                    <a:pt x="67" y="98"/>
                  </a:cubicBezTo>
                  <a:cubicBezTo>
                    <a:pt x="67" y="94"/>
                    <a:pt x="72" y="94"/>
                    <a:pt x="75" y="95"/>
                  </a:cubicBezTo>
                  <a:cubicBezTo>
                    <a:pt x="76" y="96"/>
                    <a:pt x="80" y="96"/>
                    <a:pt x="83" y="94"/>
                  </a:cubicBezTo>
                  <a:cubicBezTo>
                    <a:pt x="83" y="92"/>
                    <a:pt x="83" y="90"/>
                    <a:pt x="83" y="89"/>
                  </a:cubicBezTo>
                  <a:cubicBezTo>
                    <a:pt x="84" y="85"/>
                    <a:pt x="83" y="80"/>
                    <a:pt x="81" y="78"/>
                  </a:cubicBezTo>
                  <a:cubicBezTo>
                    <a:pt x="79" y="76"/>
                    <a:pt x="73" y="73"/>
                    <a:pt x="72" y="69"/>
                  </a:cubicBezTo>
                  <a:cubicBezTo>
                    <a:pt x="70" y="65"/>
                    <a:pt x="64" y="61"/>
                    <a:pt x="62" y="57"/>
                  </a:cubicBezTo>
                  <a:cubicBezTo>
                    <a:pt x="61" y="53"/>
                    <a:pt x="57" y="50"/>
                    <a:pt x="57" y="47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65"/>
            <p:cNvSpPr>
              <a:spLocks/>
            </p:cNvSpPr>
            <p:nvPr/>
          </p:nvSpPr>
          <p:spPr bwMode="auto">
            <a:xfrm>
              <a:off x="6437313" y="2806700"/>
              <a:ext cx="176213" cy="328613"/>
            </a:xfrm>
            <a:custGeom>
              <a:avLst/>
              <a:gdLst/>
              <a:ahLst/>
              <a:cxnLst>
                <a:cxn ang="0">
                  <a:pos x="56" y="91"/>
                </a:cxn>
                <a:cxn ang="0">
                  <a:pos x="55" y="80"/>
                </a:cxn>
                <a:cxn ang="0">
                  <a:pos x="71" y="73"/>
                </a:cxn>
                <a:cxn ang="0">
                  <a:pos x="86" y="73"/>
                </a:cxn>
                <a:cxn ang="0">
                  <a:pos x="88" y="74"/>
                </a:cxn>
                <a:cxn ang="0">
                  <a:pos x="89" y="62"/>
                </a:cxn>
                <a:cxn ang="0">
                  <a:pos x="81" y="50"/>
                </a:cxn>
                <a:cxn ang="0">
                  <a:pos x="81" y="36"/>
                </a:cxn>
                <a:cxn ang="0">
                  <a:pos x="72" y="28"/>
                </a:cxn>
                <a:cxn ang="0">
                  <a:pos x="62" y="28"/>
                </a:cxn>
                <a:cxn ang="0">
                  <a:pos x="55" y="30"/>
                </a:cxn>
                <a:cxn ang="0">
                  <a:pos x="46" y="31"/>
                </a:cxn>
                <a:cxn ang="0">
                  <a:pos x="36" y="35"/>
                </a:cxn>
                <a:cxn ang="0">
                  <a:pos x="39" y="26"/>
                </a:cxn>
                <a:cxn ang="0">
                  <a:pos x="40" y="14"/>
                </a:cxn>
                <a:cxn ang="0">
                  <a:pos x="32" y="11"/>
                </a:cxn>
                <a:cxn ang="0">
                  <a:pos x="31" y="2"/>
                </a:cxn>
                <a:cxn ang="0">
                  <a:pos x="29" y="0"/>
                </a:cxn>
                <a:cxn ang="0">
                  <a:pos x="27" y="2"/>
                </a:cxn>
                <a:cxn ang="0">
                  <a:pos x="17" y="8"/>
                </a:cxn>
                <a:cxn ang="0">
                  <a:pos x="9" y="10"/>
                </a:cxn>
                <a:cxn ang="0">
                  <a:pos x="2" y="14"/>
                </a:cxn>
                <a:cxn ang="0">
                  <a:pos x="0" y="32"/>
                </a:cxn>
                <a:cxn ang="0">
                  <a:pos x="9" y="42"/>
                </a:cxn>
                <a:cxn ang="0">
                  <a:pos x="11" y="50"/>
                </a:cxn>
                <a:cxn ang="0">
                  <a:pos x="10" y="55"/>
                </a:cxn>
                <a:cxn ang="0">
                  <a:pos x="9" y="63"/>
                </a:cxn>
                <a:cxn ang="0">
                  <a:pos x="13" y="75"/>
                </a:cxn>
                <a:cxn ang="0">
                  <a:pos x="17" y="89"/>
                </a:cxn>
                <a:cxn ang="0">
                  <a:pos x="21" y="97"/>
                </a:cxn>
                <a:cxn ang="0">
                  <a:pos x="11" y="116"/>
                </a:cxn>
                <a:cxn ang="0">
                  <a:pos x="8" y="132"/>
                </a:cxn>
                <a:cxn ang="0">
                  <a:pos x="9" y="142"/>
                </a:cxn>
                <a:cxn ang="0">
                  <a:pos x="23" y="157"/>
                </a:cxn>
                <a:cxn ang="0">
                  <a:pos x="27" y="162"/>
                </a:cxn>
                <a:cxn ang="0">
                  <a:pos x="33" y="163"/>
                </a:cxn>
                <a:cxn ang="0">
                  <a:pos x="39" y="170"/>
                </a:cxn>
                <a:cxn ang="0">
                  <a:pos x="48" y="171"/>
                </a:cxn>
                <a:cxn ang="0">
                  <a:pos x="51" y="166"/>
                </a:cxn>
                <a:cxn ang="0">
                  <a:pos x="38" y="159"/>
                </a:cxn>
                <a:cxn ang="0">
                  <a:pos x="30" y="146"/>
                </a:cxn>
                <a:cxn ang="0">
                  <a:pos x="26" y="135"/>
                </a:cxn>
                <a:cxn ang="0">
                  <a:pos x="19" y="130"/>
                </a:cxn>
                <a:cxn ang="0">
                  <a:pos x="20" y="112"/>
                </a:cxn>
                <a:cxn ang="0">
                  <a:pos x="27" y="89"/>
                </a:cxn>
                <a:cxn ang="0">
                  <a:pos x="36" y="86"/>
                </a:cxn>
                <a:cxn ang="0">
                  <a:pos x="45" y="93"/>
                </a:cxn>
                <a:cxn ang="0">
                  <a:pos x="57" y="99"/>
                </a:cxn>
                <a:cxn ang="0">
                  <a:pos x="57" y="100"/>
                </a:cxn>
                <a:cxn ang="0">
                  <a:pos x="57" y="99"/>
                </a:cxn>
                <a:cxn ang="0">
                  <a:pos x="56" y="91"/>
                </a:cxn>
              </a:cxnLst>
              <a:rect l="0" t="0" r="r" b="b"/>
              <a:pathLst>
                <a:path w="92" h="172">
                  <a:moveTo>
                    <a:pt x="56" y="91"/>
                  </a:moveTo>
                  <a:cubicBezTo>
                    <a:pt x="56" y="86"/>
                    <a:pt x="51" y="86"/>
                    <a:pt x="55" y="80"/>
                  </a:cubicBezTo>
                  <a:cubicBezTo>
                    <a:pt x="60" y="75"/>
                    <a:pt x="67" y="71"/>
                    <a:pt x="71" y="73"/>
                  </a:cubicBezTo>
                  <a:cubicBezTo>
                    <a:pt x="75" y="74"/>
                    <a:pt x="84" y="70"/>
                    <a:pt x="86" y="73"/>
                  </a:cubicBezTo>
                  <a:cubicBezTo>
                    <a:pt x="87" y="74"/>
                    <a:pt x="87" y="74"/>
                    <a:pt x="88" y="74"/>
                  </a:cubicBezTo>
                  <a:cubicBezTo>
                    <a:pt x="92" y="70"/>
                    <a:pt x="89" y="67"/>
                    <a:pt x="89" y="62"/>
                  </a:cubicBezTo>
                  <a:cubicBezTo>
                    <a:pt x="90" y="56"/>
                    <a:pt x="85" y="51"/>
                    <a:pt x="81" y="50"/>
                  </a:cubicBezTo>
                  <a:cubicBezTo>
                    <a:pt x="78" y="49"/>
                    <a:pt x="84" y="38"/>
                    <a:pt x="81" y="36"/>
                  </a:cubicBezTo>
                  <a:cubicBezTo>
                    <a:pt x="77" y="34"/>
                    <a:pt x="75" y="31"/>
                    <a:pt x="72" y="28"/>
                  </a:cubicBezTo>
                  <a:cubicBezTo>
                    <a:pt x="70" y="25"/>
                    <a:pt x="63" y="26"/>
                    <a:pt x="62" y="28"/>
                  </a:cubicBezTo>
                  <a:cubicBezTo>
                    <a:pt x="61" y="31"/>
                    <a:pt x="56" y="32"/>
                    <a:pt x="55" y="30"/>
                  </a:cubicBezTo>
                  <a:cubicBezTo>
                    <a:pt x="53" y="28"/>
                    <a:pt x="50" y="28"/>
                    <a:pt x="46" y="31"/>
                  </a:cubicBezTo>
                  <a:cubicBezTo>
                    <a:pt x="43" y="34"/>
                    <a:pt x="37" y="39"/>
                    <a:pt x="36" y="35"/>
                  </a:cubicBezTo>
                  <a:cubicBezTo>
                    <a:pt x="35" y="30"/>
                    <a:pt x="39" y="31"/>
                    <a:pt x="39" y="26"/>
                  </a:cubicBezTo>
                  <a:cubicBezTo>
                    <a:pt x="39" y="21"/>
                    <a:pt x="42" y="19"/>
                    <a:pt x="40" y="14"/>
                  </a:cubicBezTo>
                  <a:cubicBezTo>
                    <a:pt x="39" y="9"/>
                    <a:pt x="34" y="15"/>
                    <a:pt x="32" y="11"/>
                  </a:cubicBezTo>
                  <a:cubicBezTo>
                    <a:pt x="31" y="8"/>
                    <a:pt x="32" y="4"/>
                    <a:pt x="31" y="2"/>
                  </a:cubicBezTo>
                  <a:cubicBezTo>
                    <a:pt x="31" y="2"/>
                    <a:pt x="30" y="1"/>
                    <a:pt x="29" y="0"/>
                  </a:cubicBezTo>
                  <a:cubicBezTo>
                    <a:pt x="28" y="1"/>
                    <a:pt x="28" y="1"/>
                    <a:pt x="27" y="2"/>
                  </a:cubicBezTo>
                  <a:cubicBezTo>
                    <a:pt x="26" y="4"/>
                    <a:pt x="19" y="5"/>
                    <a:pt x="17" y="8"/>
                  </a:cubicBezTo>
                  <a:cubicBezTo>
                    <a:pt x="15" y="11"/>
                    <a:pt x="10" y="10"/>
                    <a:pt x="9" y="10"/>
                  </a:cubicBezTo>
                  <a:cubicBezTo>
                    <a:pt x="7" y="10"/>
                    <a:pt x="3" y="11"/>
                    <a:pt x="2" y="14"/>
                  </a:cubicBezTo>
                  <a:cubicBezTo>
                    <a:pt x="2" y="17"/>
                    <a:pt x="0" y="30"/>
                    <a:pt x="0" y="32"/>
                  </a:cubicBezTo>
                  <a:cubicBezTo>
                    <a:pt x="0" y="34"/>
                    <a:pt x="6" y="41"/>
                    <a:pt x="9" y="42"/>
                  </a:cubicBezTo>
                  <a:cubicBezTo>
                    <a:pt x="11" y="43"/>
                    <a:pt x="8" y="48"/>
                    <a:pt x="11" y="50"/>
                  </a:cubicBezTo>
                  <a:cubicBezTo>
                    <a:pt x="14" y="51"/>
                    <a:pt x="12" y="55"/>
                    <a:pt x="10" y="55"/>
                  </a:cubicBezTo>
                  <a:cubicBezTo>
                    <a:pt x="9" y="54"/>
                    <a:pt x="11" y="61"/>
                    <a:pt x="9" y="63"/>
                  </a:cubicBezTo>
                  <a:cubicBezTo>
                    <a:pt x="6" y="65"/>
                    <a:pt x="8" y="71"/>
                    <a:pt x="13" y="75"/>
                  </a:cubicBezTo>
                  <a:cubicBezTo>
                    <a:pt x="17" y="79"/>
                    <a:pt x="17" y="85"/>
                    <a:pt x="17" y="89"/>
                  </a:cubicBezTo>
                  <a:cubicBezTo>
                    <a:pt x="17" y="92"/>
                    <a:pt x="21" y="93"/>
                    <a:pt x="21" y="97"/>
                  </a:cubicBezTo>
                  <a:cubicBezTo>
                    <a:pt x="21" y="97"/>
                    <a:pt x="15" y="117"/>
                    <a:pt x="11" y="116"/>
                  </a:cubicBezTo>
                  <a:cubicBezTo>
                    <a:pt x="10" y="121"/>
                    <a:pt x="9" y="128"/>
                    <a:pt x="8" y="132"/>
                  </a:cubicBezTo>
                  <a:cubicBezTo>
                    <a:pt x="7" y="138"/>
                    <a:pt x="6" y="142"/>
                    <a:pt x="9" y="142"/>
                  </a:cubicBezTo>
                  <a:cubicBezTo>
                    <a:pt x="12" y="143"/>
                    <a:pt x="18" y="150"/>
                    <a:pt x="23" y="157"/>
                  </a:cubicBezTo>
                  <a:cubicBezTo>
                    <a:pt x="25" y="159"/>
                    <a:pt x="26" y="161"/>
                    <a:pt x="27" y="162"/>
                  </a:cubicBezTo>
                  <a:cubicBezTo>
                    <a:pt x="29" y="162"/>
                    <a:pt x="31" y="162"/>
                    <a:pt x="33" y="163"/>
                  </a:cubicBezTo>
                  <a:cubicBezTo>
                    <a:pt x="38" y="164"/>
                    <a:pt x="39" y="167"/>
                    <a:pt x="39" y="170"/>
                  </a:cubicBezTo>
                  <a:cubicBezTo>
                    <a:pt x="39" y="172"/>
                    <a:pt x="46" y="171"/>
                    <a:pt x="48" y="171"/>
                  </a:cubicBezTo>
                  <a:cubicBezTo>
                    <a:pt x="49" y="170"/>
                    <a:pt x="47" y="167"/>
                    <a:pt x="51" y="166"/>
                  </a:cubicBezTo>
                  <a:cubicBezTo>
                    <a:pt x="49" y="163"/>
                    <a:pt x="43" y="159"/>
                    <a:pt x="38" y="159"/>
                  </a:cubicBezTo>
                  <a:cubicBezTo>
                    <a:pt x="33" y="158"/>
                    <a:pt x="30" y="150"/>
                    <a:pt x="30" y="146"/>
                  </a:cubicBezTo>
                  <a:cubicBezTo>
                    <a:pt x="31" y="142"/>
                    <a:pt x="26" y="139"/>
                    <a:pt x="26" y="135"/>
                  </a:cubicBezTo>
                  <a:cubicBezTo>
                    <a:pt x="26" y="132"/>
                    <a:pt x="23" y="132"/>
                    <a:pt x="19" y="130"/>
                  </a:cubicBezTo>
                  <a:cubicBezTo>
                    <a:pt x="15" y="128"/>
                    <a:pt x="20" y="117"/>
                    <a:pt x="20" y="112"/>
                  </a:cubicBezTo>
                  <a:cubicBezTo>
                    <a:pt x="21" y="107"/>
                    <a:pt x="29" y="93"/>
                    <a:pt x="27" y="89"/>
                  </a:cubicBezTo>
                  <a:cubicBezTo>
                    <a:pt x="24" y="85"/>
                    <a:pt x="35" y="81"/>
                    <a:pt x="36" y="86"/>
                  </a:cubicBezTo>
                  <a:cubicBezTo>
                    <a:pt x="37" y="91"/>
                    <a:pt x="38" y="93"/>
                    <a:pt x="45" y="93"/>
                  </a:cubicBezTo>
                  <a:cubicBezTo>
                    <a:pt x="51" y="93"/>
                    <a:pt x="51" y="98"/>
                    <a:pt x="57" y="99"/>
                  </a:cubicBezTo>
                  <a:cubicBezTo>
                    <a:pt x="57" y="99"/>
                    <a:pt x="57" y="99"/>
                    <a:pt x="57" y="100"/>
                  </a:cubicBezTo>
                  <a:cubicBezTo>
                    <a:pt x="57" y="99"/>
                    <a:pt x="57" y="99"/>
                    <a:pt x="57" y="99"/>
                  </a:cubicBezTo>
                  <a:cubicBezTo>
                    <a:pt x="59" y="95"/>
                    <a:pt x="56" y="95"/>
                    <a:pt x="56" y="91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66"/>
            <p:cNvSpPr>
              <a:spLocks/>
            </p:cNvSpPr>
            <p:nvPr/>
          </p:nvSpPr>
          <p:spPr bwMode="auto">
            <a:xfrm>
              <a:off x="4665663" y="1922463"/>
              <a:ext cx="207963" cy="169863"/>
            </a:xfrm>
            <a:custGeom>
              <a:avLst/>
              <a:gdLst/>
              <a:ahLst/>
              <a:cxnLst>
                <a:cxn ang="0">
                  <a:pos x="2" y="19"/>
                </a:cxn>
                <a:cxn ang="0">
                  <a:pos x="2" y="31"/>
                </a:cxn>
                <a:cxn ang="0">
                  <a:pos x="3" y="36"/>
                </a:cxn>
                <a:cxn ang="0">
                  <a:pos x="5" y="41"/>
                </a:cxn>
                <a:cxn ang="0">
                  <a:pos x="7" y="47"/>
                </a:cxn>
                <a:cxn ang="0">
                  <a:pos x="10" y="56"/>
                </a:cxn>
                <a:cxn ang="0">
                  <a:pos x="10" y="61"/>
                </a:cxn>
                <a:cxn ang="0">
                  <a:pos x="16" y="65"/>
                </a:cxn>
                <a:cxn ang="0">
                  <a:pos x="24" y="70"/>
                </a:cxn>
                <a:cxn ang="0">
                  <a:pos x="30" y="73"/>
                </a:cxn>
                <a:cxn ang="0">
                  <a:pos x="36" y="72"/>
                </a:cxn>
                <a:cxn ang="0">
                  <a:pos x="39" y="76"/>
                </a:cxn>
                <a:cxn ang="0">
                  <a:pos x="47" y="78"/>
                </a:cxn>
                <a:cxn ang="0">
                  <a:pos x="52" y="84"/>
                </a:cxn>
                <a:cxn ang="0">
                  <a:pos x="59" y="83"/>
                </a:cxn>
                <a:cxn ang="0">
                  <a:pos x="68" y="85"/>
                </a:cxn>
                <a:cxn ang="0">
                  <a:pos x="77" y="85"/>
                </a:cxn>
                <a:cxn ang="0">
                  <a:pos x="86" y="88"/>
                </a:cxn>
                <a:cxn ang="0">
                  <a:pos x="93" y="89"/>
                </a:cxn>
                <a:cxn ang="0">
                  <a:pos x="93" y="82"/>
                </a:cxn>
                <a:cxn ang="0">
                  <a:pos x="103" y="71"/>
                </a:cxn>
                <a:cxn ang="0">
                  <a:pos x="108" y="67"/>
                </a:cxn>
                <a:cxn ang="0">
                  <a:pos x="104" y="56"/>
                </a:cxn>
                <a:cxn ang="0">
                  <a:pos x="103" y="46"/>
                </a:cxn>
                <a:cxn ang="0">
                  <a:pos x="99" y="40"/>
                </a:cxn>
                <a:cxn ang="0">
                  <a:pos x="106" y="35"/>
                </a:cxn>
                <a:cxn ang="0">
                  <a:pos x="105" y="25"/>
                </a:cxn>
                <a:cxn ang="0">
                  <a:pos x="103" y="16"/>
                </a:cxn>
                <a:cxn ang="0">
                  <a:pos x="95" y="10"/>
                </a:cxn>
                <a:cxn ang="0">
                  <a:pos x="94" y="9"/>
                </a:cxn>
                <a:cxn ang="0">
                  <a:pos x="65" y="8"/>
                </a:cxn>
                <a:cxn ang="0">
                  <a:pos x="59" y="6"/>
                </a:cxn>
                <a:cxn ang="0">
                  <a:pos x="53" y="9"/>
                </a:cxn>
                <a:cxn ang="0">
                  <a:pos x="48" y="2"/>
                </a:cxn>
                <a:cxn ang="0">
                  <a:pos x="23" y="9"/>
                </a:cxn>
                <a:cxn ang="0">
                  <a:pos x="6" y="15"/>
                </a:cxn>
                <a:cxn ang="0">
                  <a:pos x="2" y="18"/>
                </a:cxn>
                <a:cxn ang="0">
                  <a:pos x="2" y="19"/>
                </a:cxn>
              </a:cxnLst>
              <a:rect l="0" t="0" r="r" b="b"/>
              <a:pathLst>
                <a:path w="109" h="89">
                  <a:moveTo>
                    <a:pt x="2" y="19"/>
                  </a:moveTo>
                  <a:cubicBezTo>
                    <a:pt x="3" y="21"/>
                    <a:pt x="4" y="28"/>
                    <a:pt x="2" y="31"/>
                  </a:cubicBezTo>
                  <a:cubicBezTo>
                    <a:pt x="0" y="34"/>
                    <a:pt x="1" y="35"/>
                    <a:pt x="3" y="36"/>
                  </a:cubicBezTo>
                  <a:cubicBezTo>
                    <a:pt x="5" y="37"/>
                    <a:pt x="5" y="39"/>
                    <a:pt x="5" y="41"/>
                  </a:cubicBezTo>
                  <a:cubicBezTo>
                    <a:pt x="5" y="43"/>
                    <a:pt x="7" y="43"/>
                    <a:pt x="7" y="47"/>
                  </a:cubicBezTo>
                  <a:cubicBezTo>
                    <a:pt x="7" y="51"/>
                    <a:pt x="8" y="54"/>
                    <a:pt x="10" y="56"/>
                  </a:cubicBezTo>
                  <a:cubicBezTo>
                    <a:pt x="11" y="57"/>
                    <a:pt x="11" y="59"/>
                    <a:pt x="10" y="61"/>
                  </a:cubicBezTo>
                  <a:cubicBezTo>
                    <a:pt x="12" y="63"/>
                    <a:pt x="14" y="64"/>
                    <a:pt x="16" y="65"/>
                  </a:cubicBezTo>
                  <a:cubicBezTo>
                    <a:pt x="22" y="67"/>
                    <a:pt x="24" y="68"/>
                    <a:pt x="24" y="70"/>
                  </a:cubicBezTo>
                  <a:cubicBezTo>
                    <a:pt x="24" y="72"/>
                    <a:pt x="29" y="75"/>
                    <a:pt x="30" y="73"/>
                  </a:cubicBezTo>
                  <a:cubicBezTo>
                    <a:pt x="31" y="70"/>
                    <a:pt x="34" y="72"/>
                    <a:pt x="36" y="72"/>
                  </a:cubicBezTo>
                  <a:cubicBezTo>
                    <a:pt x="38" y="72"/>
                    <a:pt x="39" y="74"/>
                    <a:pt x="39" y="76"/>
                  </a:cubicBezTo>
                  <a:cubicBezTo>
                    <a:pt x="40" y="77"/>
                    <a:pt x="45" y="76"/>
                    <a:pt x="47" y="78"/>
                  </a:cubicBezTo>
                  <a:cubicBezTo>
                    <a:pt x="48" y="79"/>
                    <a:pt x="49" y="83"/>
                    <a:pt x="52" y="84"/>
                  </a:cubicBezTo>
                  <a:cubicBezTo>
                    <a:pt x="54" y="86"/>
                    <a:pt x="57" y="82"/>
                    <a:pt x="59" y="83"/>
                  </a:cubicBezTo>
                  <a:cubicBezTo>
                    <a:pt x="60" y="85"/>
                    <a:pt x="65" y="86"/>
                    <a:pt x="68" y="85"/>
                  </a:cubicBezTo>
                  <a:cubicBezTo>
                    <a:pt x="71" y="83"/>
                    <a:pt x="73" y="86"/>
                    <a:pt x="77" y="85"/>
                  </a:cubicBezTo>
                  <a:cubicBezTo>
                    <a:pt x="81" y="85"/>
                    <a:pt x="85" y="86"/>
                    <a:pt x="86" y="88"/>
                  </a:cubicBezTo>
                  <a:cubicBezTo>
                    <a:pt x="87" y="88"/>
                    <a:pt x="90" y="89"/>
                    <a:pt x="93" y="89"/>
                  </a:cubicBezTo>
                  <a:cubicBezTo>
                    <a:pt x="94" y="88"/>
                    <a:pt x="92" y="83"/>
                    <a:pt x="93" y="82"/>
                  </a:cubicBezTo>
                  <a:cubicBezTo>
                    <a:pt x="93" y="81"/>
                    <a:pt x="102" y="73"/>
                    <a:pt x="103" y="71"/>
                  </a:cubicBezTo>
                  <a:cubicBezTo>
                    <a:pt x="105" y="69"/>
                    <a:pt x="107" y="69"/>
                    <a:pt x="108" y="67"/>
                  </a:cubicBezTo>
                  <a:cubicBezTo>
                    <a:pt x="109" y="65"/>
                    <a:pt x="105" y="58"/>
                    <a:pt x="104" y="56"/>
                  </a:cubicBezTo>
                  <a:cubicBezTo>
                    <a:pt x="103" y="55"/>
                    <a:pt x="102" y="49"/>
                    <a:pt x="103" y="46"/>
                  </a:cubicBezTo>
                  <a:cubicBezTo>
                    <a:pt x="104" y="44"/>
                    <a:pt x="99" y="42"/>
                    <a:pt x="99" y="40"/>
                  </a:cubicBezTo>
                  <a:cubicBezTo>
                    <a:pt x="99" y="39"/>
                    <a:pt x="103" y="36"/>
                    <a:pt x="106" y="35"/>
                  </a:cubicBezTo>
                  <a:cubicBezTo>
                    <a:pt x="108" y="34"/>
                    <a:pt x="107" y="27"/>
                    <a:pt x="105" y="25"/>
                  </a:cubicBezTo>
                  <a:cubicBezTo>
                    <a:pt x="103" y="23"/>
                    <a:pt x="102" y="20"/>
                    <a:pt x="103" y="16"/>
                  </a:cubicBezTo>
                  <a:cubicBezTo>
                    <a:pt x="105" y="13"/>
                    <a:pt x="96" y="10"/>
                    <a:pt x="95" y="10"/>
                  </a:cubicBezTo>
                  <a:cubicBezTo>
                    <a:pt x="94" y="10"/>
                    <a:pt x="94" y="10"/>
                    <a:pt x="94" y="9"/>
                  </a:cubicBezTo>
                  <a:cubicBezTo>
                    <a:pt x="86" y="11"/>
                    <a:pt x="66" y="9"/>
                    <a:pt x="65" y="8"/>
                  </a:cubicBezTo>
                  <a:cubicBezTo>
                    <a:pt x="64" y="8"/>
                    <a:pt x="61" y="7"/>
                    <a:pt x="59" y="6"/>
                  </a:cubicBezTo>
                  <a:cubicBezTo>
                    <a:pt x="58" y="8"/>
                    <a:pt x="56" y="9"/>
                    <a:pt x="53" y="9"/>
                  </a:cubicBezTo>
                  <a:cubicBezTo>
                    <a:pt x="48" y="9"/>
                    <a:pt x="48" y="5"/>
                    <a:pt x="48" y="2"/>
                  </a:cubicBezTo>
                  <a:cubicBezTo>
                    <a:pt x="48" y="0"/>
                    <a:pt x="28" y="4"/>
                    <a:pt x="23" y="9"/>
                  </a:cubicBezTo>
                  <a:cubicBezTo>
                    <a:pt x="18" y="15"/>
                    <a:pt x="6" y="13"/>
                    <a:pt x="6" y="15"/>
                  </a:cubicBezTo>
                  <a:cubicBezTo>
                    <a:pt x="5" y="17"/>
                    <a:pt x="3" y="18"/>
                    <a:pt x="2" y="18"/>
                  </a:cubicBezTo>
                  <a:cubicBezTo>
                    <a:pt x="2" y="18"/>
                    <a:pt x="2" y="19"/>
                    <a:pt x="2" y="19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67"/>
            <p:cNvSpPr>
              <a:spLocks/>
            </p:cNvSpPr>
            <p:nvPr/>
          </p:nvSpPr>
          <p:spPr bwMode="auto">
            <a:xfrm>
              <a:off x="4695825" y="2198688"/>
              <a:ext cx="79375" cy="74613"/>
            </a:xfrm>
            <a:custGeom>
              <a:avLst/>
              <a:gdLst/>
              <a:ahLst/>
              <a:cxnLst>
                <a:cxn ang="0">
                  <a:pos x="31" y="35"/>
                </a:cxn>
                <a:cxn ang="0">
                  <a:pos x="39" y="23"/>
                </a:cxn>
                <a:cxn ang="0">
                  <a:pos x="40" y="8"/>
                </a:cxn>
                <a:cxn ang="0">
                  <a:pos x="30" y="2"/>
                </a:cxn>
                <a:cxn ang="0">
                  <a:pos x="13" y="1"/>
                </a:cxn>
                <a:cxn ang="0">
                  <a:pos x="6" y="2"/>
                </a:cxn>
                <a:cxn ang="0">
                  <a:pos x="1" y="5"/>
                </a:cxn>
                <a:cxn ang="0">
                  <a:pos x="6" y="13"/>
                </a:cxn>
                <a:cxn ang="0">
                  <a:pos x="15" y="24"/>
                </a:cxn>
                <a:cxn ang="0">
                  <a:pos x="24" y="34"/>
                </a:cxn>
                <a:cxn ang="0">
                  <a:pos x="30" y="39"/>
                </a:cxn>
                <a:cxn ang="0">
                  <a:pos x="31" y="35"/>
                </a:cxn>
              </a:cxnLst>
              <a:rect l="0" t="0" r="r" b="b"/>
              <a:pathLst>
                <a:path w="41" h="39">
                  <a:moveTo>
                    <a:pt x="31" y="35"/>
                  </a:moveTo>
                  <a:cubicBezTo>
                    <a:pt x="30" y="33"/>
                    <a:pt x="37" y="23"/>
                    <a:pt x="39" y="23"/>
                  </a:cubicBezTo>
                  <a:cubicBezTo>
                    <a:pt x="41" y="23"/>
                    <a:pt x="41" y="13"/>
                    <a:pt x="40" y="8"/>
                  </a:cubicBezTo>
                  <a:cubicBezTo>
                    <a:pt x="35" y="4"/>
                    <a:pt x="30" y="2"/>
                    <a:pt x="30" y="2"/>
                  </a:cubicBezTo>
                  <a:cubicBezTo>
                    <a:pt x="30" y="2"/>
                    <a:pt x="15" y="2"/>
                    <a:pt x="13" y="1"/>
                  </a:cubicBezTo>
                  <a:cubicBezTo>
                    <a:pt x="10" y="0"/>
                    <a:pt x="8" y="4"/>
                    <a:pt x="6" y="2"/>
                  </a:cubicBezTo>
                  <a:cubicBezTo>
                    <a:pt x="3" y="0"/>
                    <a:pt x="0" y="3"/>
                    <a:pt x="1" y="5"/>
                  </a:cubicBezTo>
                  <a:cubicBezTo>
                    <a:pt x="1" y="8"/>
                    <a:pt x="6" y="9"/>
                    <a:pt x="6" y="13"/>
                  </a:cubicBezTo>
                  <a:cubicBezTo>
                    <a:pt x="6" y="17"/>
                    <a:pt x="15" y="22"/>
                    <a:pt x="15" y="24"/>
                  </a:cubicBezTo>
                  <a:cubicBezTo>
                    <a:pt x="15" y="25"/>
                    <a:pt x="21" y="29"/>
                    <a:pt x="24" y="34"/>
                  </a:cubicBezTo>
                  <a:cubicBezTo>
                    <a:pt x="26" y="35"/>
                    <a:pt x="28" y="37"/>
                    <a:pt x="30" y="39"/>
                  </a:cubicBezTo>
                  <a:cubicBezTo>
                    <a:pt x="30" y="37"/>
                    <a:pt x="31" y="36"/>
                    <a:pt x="31" y="35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68"/>
            <p:cNvSpPr>
              <a:spLocks/>
            </p:cNvSpPr>
            <p:nvPr/>
          </p:nvSpPr>
          <p:spPr bwMode="auto">
            <a:xfrm>
              <a:off x="4657725" y="2165350"/>
              <a:ext cx="114300" cy="98425"/>
            </a:xfrm>
            <a:custGeom>
              <a:avLst/>
              <a:gdLst/>
              <a:ahLst/>
              <a:cxnLst>
                <a:cxn ang="0">
                  <a:pos x="35" y="42"/>
                </a:cxn>
                <a:cxn ang="0">
                  <a:pos x="26" y="31"/>
                </a:cxn>
                <a:cxn ang="0">
                  <a:pos x="21" y="23"/>
                </a:cxn>
                <a:cxn ang="0">
                  <a:pos x="26" y="20"/>
                </a:cxn>
                <a:cxn ang="0">
                  <a:pos x="33" y="19"/>
                </a:cxn>
                <a:cxn ang="0">
                  <a:pos x="50" y="20"/>
                </a:cxn>
                <a:cxn ang="0">
                  <a:pos x="60" y="26"/>
                </a:cxn>
                <a:cxn ang="0">
                  <a:pos x="60" y="23"/>
                </a:cxn>
                <a:cxn ang="0">
                  <a:pos x="56" y="15"/>
                </a:cxn>
                <a:cxn ang="0">
                  <a:pos x="53" y="8"/>
                </a:cxn>
                <a:cxn ang="0">
                  <a:pos x="50" y="9"/>
                </a:cxn>
                <a:cxn ang="0">
                  <a:pos x="38" y="7"/>
                </a:cxn>
                <a:cxn ang="0">
                  <a:pos x="29" y="0"/>
                </a:cxn>
                <a:cxn ang="0">
                  <a:pos x="22" y="4"/>
                </a:cxn>
                <a:cxn ang="0">
                  <a:pos x="19" y="10"/>
                </a:cxn>
                <a:cxn ang="0">
                  <a:pos x="15" y="15"/>
                </a:cxn>
                <a:cxn ang="0">
                  <a:pos x="8" y="15"/>
                </a:cxn>
                <a:cxn ang="0">
                  <a:pos x="0" y="16"/>
                </a:cxn>
                <a:cxn ang="0">
                  <a:pos x="2" y="21"/>
                </a:cxn>
                <a:cxn ang="0">
                  <a:pos x="11" y="25"/>
                </a:cxn>
                <a:cxn ang="0">
                  <a:pos x="21" y="40"/>
                </a:cxn>
                <a:cxn ang="0">
                  <a:pos x="30" y="45"/>
                </a:cxn>
                <a:cxn ang="0">
                  <a:pos x="40" y="50"/>
                </a:cxn>
                <a:cxn ang="0">
                  <a:pos x="44" y="52"/>
                </a:cxn>
                <a:cxn ang="0">
                  <a:pos x="35" y="42"/>
                </a:cxn>
              </a:cxnLst>
              <a:rect l="0" t="0" r="r" b="b"/>
              <a:pathLst>
                <a:path w="60" h="52">
                  <a:moveTo>
                    <a:pt x="35" y="42"/>
                  </a:moveTo>
                  <a:cubicBezTo>
                    <a:pt x="35" y="40"/>
                    <a:pt x="26" y="35"/>
                    <a:pt x="26" y="31"/>
                  </a:cubicBezTo>
                  <a:cubicBezTo>
                    <a:pt x="26" y="27"/>
                    <a:pt x="21" y="26"/>
                    <a:pt x="21" y="23"/>
                  </a:cubicBezTo>
                  <a:cubicBezTo>
                    <a:pt x="20" y="21"/>
                    <a:pt x="23" y="18"/>
                    <a:pt x="26" y="20"/>
                  </a:cubicBezTo>
                  <a:cubicBezTo>
                    <a:pt x="28" y="22"/>
                    <a:pt x="30" y="18"/>
                    <a:pt x="33" y="19"/>
                  </a:cubicBezTo>
                  <a:cubicBezTo>
                    <a:pt x="35" y="20"/>
                    <a:pt x="50" y="20"/>
                    <a:pt x="50" y="20"/>
                  </a:cubicBezTo>
                  <a:cubicBezTo>
                    <a:pt x="50" y="20"/>
                    <a:pt x="55" y="22"/>
                    <a:pt x="60" y="26"/>
                  </a:cubicBezTo>
                  <a:cubicBezTo>
                    <a:pt x="60" y="24"/>
                    <a:pt x="60" y="24"/>
                    <a:pt x="60" y="23"/>
                  </a:cubicBezTo>
                  <a:cubicBezTo>
                    <a:pt x="59" y="20"/>
                    <a:pt x="60" y="16"/>
                    <a:pt x="56" y="15"/>
                  </a:cubicBezTo>
                  <a:cubicBezTo>
                    <a:pt x="55" y="14"/>
                    <a:pt x="54" y="11"/>
                    <a:pt x="53" y="8"/>
                  </a:cubicBezTo>
                  <a:cubicBezTo>
                    <a:pt x="52" y="9"/>
                    <a:pt x="50" y="9"/>
                    <a:pt x="50" y="9"/>
                  </a:cubicBezTo>
                  <a:cubicBezTo>
                    <a:pt x="47" y="10"/>
                    <a:pt x="40" y="10"/>
                    <a:pt x="38" y="7"/>
                  </a:cubicBezTo>
                  <a:cubicBezTo>
                    <a:pt x="36" y="5"/>
                    <a:pt x="31" y="1"/>
                    <a:pt x="29" y="0"/>
                  </a:cubicBezTo>
                  <a:cubicBezTo>
                    <a:pt x="28" y="1"/>
                    <a:pt x="24" y="4"/>
                    <a:pt x="22" y="4"/>
                  </a:cubicBezTo>
                  <a:cubicBezTo>
                    <a:pt x="20" y="5"/>
                    <a:pt x="21" y="10"/>
                    <a:pt x="19" y="10"/>
                  </a:cubicBezTo>
                  <a:cubicBezTo>
                    <a:pt x="17" y="10"/>
                    <a:pt x="16" y="13"/>
                    <a:pt x="15" y="15"/>
                  </a:cubicBezTo>
                  <a:cubicBezTo>
                    <a:pt x="15" y="16"/>
                    <a:pt x="10" y="14"/>
                    <a:pt x="8" y="15"/>
                  </a:cubicBezTo>
                  <a:cubicBezTo>
                    <a:pt x="7" y="15"/>
                    <a:pt x="2" y="16"/>
                    <a:pt x="0" y="16"/>
                  </a:cubicBezTo>
                  <a:cubicBezTo>
                    <a:pt x="1" y="18"/>
                    <a:pt x="0" y="21"/>
                    <a:pt x="2" y="21"/>
                  </a:cubicBezTo>
                  <a:cubicBezTo>
                    <a:pt x="5" y="21"/>
                    <a:pt x="11" y="21"/>
                    <a:pt x="11" y="25"/>
                  </a:cubicBezTo>
                  <a:cubicBezTo>
                    <a:pt x="11" y="29"/>
                    <a:pt x="18" y="37"/>
                    <a:pt x="21" y="40"/>
                  </a:cubicBezTo>
                  <a:cubicBezTo>
                    <a:pt x="24" y="43"/>
                    <a:pt x="30" y="43"/>
                    <a:pt x="30" y="45"/>
                  </a:cubicBezTo>
                  <a:cubicBezTo>
                    <a:pt x="30" y="48"/>
                    <a:pt x="35" y="50"/>
                    <a:pt x="40" y="50"/>
                  </a:cubicBezTo>
                  <a:cubicBezTo>
                    <a:pt x="41" y="50"/>
                    <a:pt x="43" y="51"/>
                    <a:pt x="44" y="52"/>
                  </a:cubicBezTo>
                  <a:cubicBezTo>
                    <a:pt x="41" y="47"/>
                    <a:pt x="35" y="43"/>
                    <a:pt x="35" y="42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69"/>
            <p:cNvSpPr>
              <a:spLocks/>
            </p:cNvSpPr>
            <p:nvPr/>
          </p:nvSpPr>
          <p:spPr bwMode="auto">
            <a:xfrm>
              <a:off x="4768850" y="2270125"/>
              <a:ext cx="39688" cy="77788"/>
            </a:xfrm>
            <a:custGeom>
              <a:avLst/>
              <a:gdLst/>
              <a:ahLst/>
              <a:cxnLst>
                <a:cxn ang="0">
                  <a:pos x="14" y="35"/>
                </a:cxn>
                <a:cxn ang="0">
                  <a:pos x="17" y="31"/>
                </a:cxn>
                <a:cxn ang="0">
                  <a:pos x="21" y="24"/>
                </a:cxn>
                <a:cxn ang="0">
                  <a:pos x="21" y="24"/>
                </a:cxn>
                <a:cxn ang="0">
                  <a:pos x="15" y="17"/>
                </a:cxn>
                <a:cxn ang="0">
                  <a:pos x="16" y="5"/>
                </a:cxn>
                <a:cxn ang="0">
                  <a:pos x="6" y="0"/>
                </a:cxn>
                <a:cxn ang="0">
                  <a:pos x="1" y="8"/>
                </a:cxn>
                <a:cxn ang="0">
                  <a:pos x="4" y="15"/>
                </a:cxn>
                <a:cxn ang="0">
                  <a:pos x="3" y="32"/>
                </a:cxn>
                <a:cxn ang="0">
                  <a:pos x="11" y="41"/>
                </a:cxn>
                <a:cxn ang="0">
                  <a:pos x="14" y="35"/>
                </a:cxn>
              </a:cxnLst>
              <a:rect l="0" t="0" r="r" b="b"/>
              <a:pathLst>
                <a:path w="21" h="41">
                  <a:moveTo>
                    <a:pt x="14" y="35"/>
                  </a:moveTo>
                  <a:cubicBezTo>
                    <a:pt x="17" y="35"/>
                    <a:pt x="15" y="33"/>
                    <a:pt x="17" y="31"/>
                  </a:cubicBezTo>
                  <a:cubicBezTo>
                    <a:pt x="19" y="29"/>
                    <a:pt x="21" y="26"/>
                    <a:pt x="21" y="24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18" y="21"/>
                    <a:pt x="15" y="20"/>
                    <a:pt x="15" y="17"/>
                  </a:cubicBezTo>
                  <a:cubicBezTo>
                    <a:pt x="14" y="14"/>
                    <a:pt x="15" y="9"/>
                    <a:pt x="16" y="5"/>
                  </a:cubicBezTo>
                  <a:cubicBezTo>
                    <a:pt x="14" y="4"/>
                    <a:pt x="8" y="0"/>
                    <a:pt x="6" y="0"/>
                  </a:cubicBezTo>
                  <a:cubicBezTo>
                    <a:pt x="4" y="0"/>
                    <a:pt x="1" y="4"/>
                    <a:pt x="1" y="8"/>
                  </a:cubicBezTo>
                  <a:cubicBezTo>
                    <a:pt x="5" y="10"/>
                    <a:pt x="7" y="12"/>
                    <a:pt x="4" y="15"/>
                  </a:cubicBezTo>
                  <a:cubicBezTo>
                    <a:pt x="1" y="18"/>
                    <a:pt x="0" y="29"/>
                    <a:pt x="3" y="32"/>
                  </a:cubicBezTo>
                  <a:cubicBezTo>
                    <a:pt x="7" y="34"/>
                    <a:pt x="8" y="40"/>
                    <a:pt x="11" y="41"/>
                  </a:cubicBezTo>
                  <a:cubicBezTo>
                    <a:pt x="12" y="38"/>
                    <a:pt x="12" y="35"/>
                    <a:pt x="14" y="35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70"/>
            <p:cNvSpPr>
              <a:spLocks/>
            </p:cNvSpPr>
            <p:nvPr/>
          </p:nvSpPr>
          <p:spPr bwMode="auto">
            <a:xfrm>
              <a:off x="4570413" y="2095500"/>
              <a:ext cx="160338" cy="71438"/>
            </a:xfrm>
            <a:custGeom>
              <a:avLst/>
              <a:gdLst/>
              <a:ahLst/>
              <a:cxnLst>
                <a:cxn ang="0">
                  <a:pos x="71" y="3"/>
                </a:cxn>
                <a:cxn ang="0">
                  <a:pos x="60" y="0"/>
                </a:cxn>
                <a:cxn ang="0">
                  <a:pos x="58" y="5"/>
                </a:cxn>
                <a:cxn ang="0">
                  <a:pos x="48" y="5"/>
                </a:cxn>
                <a:cxn ang="0">
                  <a:pos x="42" y="10"/>
                </a:cxn>
                <a:cxn ang="0">
                  <a:pos x="38" y="17"/>
                </a:cxn>
                <a:cxn ang="0">
                  <a:pos x="33" y="20"/>
                </a:cxn>
                <a:cxn ang="0">
                  <a:pos x="22" y="22"/>
                </a:cxn>
                <a:cxn ang="0">
                  <a:pos x="15" y="23"/>
                </a:cxn>
                <a:cxn ang="0">
                  <a:pos x="9" y="24"/>
                </a:cxn>
                <a:cxn ang="0">
                  <a:pos x="2" y="22"/>
                </a:cxn>
                <a:cxn ang="0">
                  <a:pos x="1" y="28"/>
                </a:cxn>
                <a:cxn ang="0">
                  <a:pos x="7" y="31"/>
                </a:cxn>
                <a:cxn ang="0">
                  <a:pos x="14" y="32"/>
                </a:cxn>
                <a:cxn ang="0">
                  <a:pos x="21" y="30"/>
                </a:cxn>
                <a:cxn ang="0">
                  <a:pos x="30" y="29"/>
                </a:cxn>
                <a:cxn ang="0">
                  <a:pos x="32" y="34"/>
                </a:cxn>
                <a:cxn ang="0">
                  <a:pos x="42" y="35"/>
                </a:cxn>
                <a:cxn ang="0">
                  <a:pos x="55" y="37"/>
                </a:cxn>
                <a:cxn ang="0">
                  <a:pos x="64" y="34"/>
                </a:cxn>
                <a:cxn ang="0">
                  <a:pos x="72" y="31"/>
                </a:cxn>
                <a:cxn ang="0">
                  <a:pos x="72" y="31"/>
                </a:cxn>
                <a:cxn ang="0">
                  <a:pos x="74" y="29"/>
                </a:cxn>
                <a:cxn ang="0">
                  <a:pos x="76" y="24"/>
                </a:cxn>
                <a:cxn ang="0">
                  <a:pos x="77" y="19"/>
                </a:cxn>
                <a:cxn ang="0">
                  <a:pos x="82" y="16"/>
                </a:cxn>
                <a:cxn ang="0">
                  <a:pos x="84" y="13"/>
                </a:cxn>
                <a:cxn ang="0">
                  <a:pos x="79" y="4"/>
                </a:cxn>
                <a:cxn ang="0">
                  <a:pos x="71" y="3"/>
                </a:cxn>
              </a:cxnLst>
              <a:rect l="0" t="0" r="r" b="b"/>
              <a:pathLst>
                <a:path w="84" h="37">
                  <a:moveTo>
                    <a:pt x="71" y="3"/>
                  </a:moveTo>
                  <a:cubicBezTo>
                    <a:pt x="68" y="0"/>
                    <a:pt x="60" y="0"/>
                    <a:pt x="60" y="0"/>
                  </a:cubicBezTo>
                  <a:cubicBezTo>
                    <a:pt x="60" y="0"/>
                    <a:pt x="59" y="3"/>
                    <a:pt x="58" y="5"/>
                  </a:cubicBezTo>
                  <a:cubicBezTo>
                    <a:pt x="57" y="6"/>
                    <a:pt x="52" y="6"/>
                    <a:pt x="48" y="5"/>
                  </a:cubicBezTo>
                  <a:cubicBezTo>
                    <a:pt x="47" y="7"/>
                    <a:pt x="43" y="8"/>
                    <a:pt x="42" y="10"/>
                  </a:cubicBezTo>
                  <a:cubicBezTo>
                    <a:pt x="42" y="12"/>
                    <a:pt x="36" y="11"/>
                    <a:pt x="38" y="17"/>
                  </a:cubicBezTo>
                  <a:cubicBezTo>
                    <a:pt x="40" y="23"/>
                    <a:pt x="35" y="21"/>
                    <a:pt x="33" y="20"/>
                  </a:cubicBezTo>
                  <a:cubicBezTo>
                    <a:pt x="32" y="19"/>
                    <a:pt x="24" y="20"/>
                    <a:pt x="22" y="22"/>
                  </a:cubicBezTo>
                  <a:cubicBezTo>
                    <a:pt x="20" y="24"/>
                    <a:pt x="17" y="24"/>
                    <a:pt x="15" y="23"/>
                  </a:cubicBezTo>
                  <a:cubicBezTo>
                    <a:pt x="14" y="22"/>
                    <a:pt x="10" y="21"/>
                    <a:pt x="9" y="24"/>
                  </a:cubicBezTo>
                  <a:cubicBezTo>
                    <a:pt x="7" y="26"/>
                    <a:pt x="4" y="22"/>
                    <a:pt x="2" y="22"/>
                  </a:cubicBezTo>
                  <a:cubicBezTo>
                    <a:pt x="0" y="22"/>
                    <a:pt x="1" y="27"/>
                    <a:pt x="1" y="28"/>
                  </a:cubicBezTo>
                  <a:cubicBezTo>
                    <a:pt x="1" y="29"/>
                    <a:pt x="4" y="32"/>
                    <a:pt x="7" y="31"/>
                  </a:cubicBezTo>
                  <a:cubicBezTo>
                    <a:pt x="9" y="30"/>
                    <a:pt x="12" y="31"/>
                    <a:pt x="14" y="32"/>
                  </a:cubicBezTo>
                  <a:cubicBezTo>
                    <a:pt x="16" y="34"/>
                    <a:pt x="19" y="31"/>
                    <a:pt x="21" y="30"/>
                  </a:cubicBezTo>
                  <a:cubicBezTo>
                    <a:pt x="22" y="29"/>
                    <a:pt x="29" y="29"/>
                    <a:pt x="30" y="29"/>
                  </a:cubicBezTo>
                  <a:cubicBezTo>
                    <a:pt x="30" y="29"/>
                    <a:pt x="31" y="33"/>
                    <a:pt x="32" y="34"/>
                  </a:cubicBezTo>
                  <a:cubicBezTo>
                    <a:pt x="33" y="34"/>
                    <a:pt x="38" y="35"/>
                    <a:pt x="42" y="35"/>
                  </a:cubicBezTo>
                  <a:cubicBezTo>
                    <a:pt x="46" y="35"/>
                    <a:pt x="53" y="37"/>
                    <a:pt x="55" y="37"/>
                  </a:cubicBezTo>
                  <a:cubicBezTo>
                    <a:pt x="57" y="37"/>
                    <a:pt x="60" y="34"/>
                    <a:pt x="64" y="34"/>
                  </a:cubicBezTo>
                  <a:cubicBezTo>
                    <a:pt x="69" y="34"/>
                    <a:pt x="71" y="31"/>
                    <a:pt x="72" y="31"/>
                  </a:cubicBezTo>
                  <a:cubicBezTo>
                    <a:pt x="72" y="31"/>
                    <a:pt x="72" y="31"/>
                    <a:pt x="72" y="31"/>
                  </a:cubicBezTo>
                  <a:cubicBezTo>
                    <a:pt x="72" y="30"/>
                    <a:pt x="73" y="29"/>
                    <a:pt x="74" y="29"/>
                  </a:cubicBezTo>
                  <a:cubicBezTo>
                    <a:pt x="76" y="28"/>
                    <a:pt x="74" y="25"/>
                    <a:pt x="76" y="24"/>
                  </a:cubicBezTo>
                  <a:cubicBezTo>
                    <a:pt x="77" y="22"/>
                    <a:pt x="75" y="19"/>
                    <a:pt x="77" y="19"/>
                  </a:cubicBezTo>
                  <a:cubicBezTo>
                    <a:pt x="79" y="20"/>
                    <a:pt x="82" y="20"/>
                    <a:pt x="82" y="16"/>
                  </a:cubicBezTo>
                  <a:cubicBezTo>
                    <a:pt x="82" y="15"/>
                    <a:pt x="83" y="14"/>
                    <a:pt x="84" y="13"/>
                  </a:cubicBezTo>
                  <a:cubicBezTo>
                    <a:pt x="81" y="10"/>
                    <a:pt x="79" y="4"/>
                    <a:pt x="79" y="4"/>
                  </a:cubicBezTo>
                  <a:cubicBezTo>
                    <a:pt x="79" y="4"/>
                    <a:pt x="74" y="6"/>
                    <a:pt x="71" y="3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71"/>
            <p:cNvSpPr>
              <a:spLocks/>
            </p:cNvSpPr>
            <p:nvPr/>
          </p:nvSpPr>
          <p:spPr bwMode="auto">
            <a:xfrm>
              <a:off x="4706938" y="2103438"/>
              <a:ext cx="142875" cy="80963"/>
            </a:xfrm>
            <a:custGeom>
              <a:avLst/>
              <a:gdLst/>
              <a:ahLst/>
              <a:cxnLst>
                <a:cxn ang="0">
                  <a:pos x="71" y="8"/>
                </a:cxn>
                <a:cxn ang="0">
                  <a:pos x="68" y="7"/>
                </a:cxn>
                <a:cxn ang="0">
                  <a:pos x="61" y="4"/>
                </a:cxn>
                <a:cxn ang="0">
                  <a:pos x="51" y="1"/>
                </a:cxn>
                <a:cxn ang="0">
                  <a:pos x="40" y="7"/>
                </a:cxn>
                <a:cxn ang="0">
                  <a:pos x="28" y="11"/>
                </a:cxn>
                <a:cxn ang="0">
                  <a:pos x="13" y="11"/>
                </a:cxn>
                <a:cxn ang="0">
                  <a:pos x="12" y="9"/>
                </a:cxn>
                <a:cxn ang="0">
                  <a:pos x="10" y="12"/>
                </a:cxn>
                <a:cxn ang="0">
                  <a:pos x="5" y="15"/>
                </a:cxn>
                <a:cxn ang="0">
                  <a:pos x="4" y="20"/>
                </a:cxn>
                <a:cxn ang="0">
                  <a:pos x="2" y="25"/>
                </a:cxn>
                <a:cxn ang="0">
                  <a:pos x="0" y="27"/>
                </a:cxn>
                <a:cxn ang="0">
                  <a:pos x="3" y="32"/>
                </a:cxn>
                <a:cxn ang="0">
                  <a:pos x="3" y="32"/>
                </a:cxn>
                <a:cxn ang="0">
                  <a:pos x="12" y="39"/>
                </a:cxn>
                <a:cxn ang="0">
                  <a:pos x="24" y="41"/>
                </a:cxn>
                <a:cxn ang="0">
                  <a:pos x="39" y="37"/>
                </a:cxn>
                <a:cxn ang="0">
                  <a:pos x="44" y="38"/>
                </a:cxn>
                <a:cxn ang="0">
                  <a:pos x="47" y="39"/>
                </a:cxn>
                <a:cxn ang="0">
                  <a:pos x="54" y="34"/>
                </a:cxn>
                <a:cxn ang="0">
                  <a:pos x="64" y="17"/>
                </a:cxn>
                <a:cxn ang="0">
                  <a:pos x="72" y="12"/>
                </a:cxn>
                <a:cxn ang="0">
                  <a:pos x="71" y="8"/>
                </a:cxn>
              </a:cxnLst>
              <a:rect l="0" t="0" r="r" b="b"/>
              <a:pathLst>
                <a:path w="74" h="42">
                  <a:moveTo>
                    <a:pt x="71" y="8"/>
                  </a:moveTo>
                  <a:cubicBezTo>
                    <a:pt x="70" y="8"/>
                    <a:pt x="69" y="7"/>
                    <a:pt x="68" y="7"/>
                  </a:cubicBezTo>
                  <a:cubicBezTo>
                    <a:pt x="65" y="6"/>
                    <a:pt x="62" y="5"/>
                    <a:pt x="61" y="4"/>
                  </a:cubicBezTo>
                  <a:cubicBezTo>
                    <a:pt x="59" y="2"/>
                    <a:pt x="52" y="1"/>
                    <a:pt x="51" y="1"/>
                  </a:cubicBezTo>
                  <a:cubicBezTo>
                    <a:pt x="50" y="0"/>
                    <a:pt x="43" y="7"/>
                    <a:pt x="40" y="7"/>
                  </a:cubicBezTo>
                  <a:cubicBezTo>
                    <a:pt x="38" y="7"/>
                    <a:pt x="28" y="9"/>
                    <a:pt x="28" y="11"/>
                  </a:cubicBezTo>
                  <a:cubicBezTo>
                    <a:pt x="28" y="14"/>
                    <a:pt x="16" y="14"/>
                    <a:pt x="13" y="11"/>
                  </a:cubicBezTo>
                  <a:cubicBezTo>
                    <a:pt x="13" y="11"/>
                    <a:pt x="12" y="10"/>
                    <a:pt x="12" y="9"/>
                  </a:cubicBezTo>
                  <a:cubicBezTo>
                    <a:pt x="11" y="10"/>
                    <a:pt x="10" y="11"/>
                    <a:pt x="10" y="12"/>
                  </a:cubicBezTo>
                  <a:cubicBezTo>
                    <a:pt x="10" y="16"/>
                    <a:pt x="7" y="16"/>
                    <a:pt x="5" y="15"/>
                  </a:cubicBezTo>
                  <a:cubicBezTo>
                    <a:pt x="3" y="15"/>
                    <a:pt x="5" y="18"/>
                    <a:pt x="4" y="20"/>
                  </a:cubicBezTo>
                  <a:cubicBezTo>
                    <a:pt x="2" y="21"/>
                    <a:pt x="4" y="24"/>
                    <a:pt x="2" y="25"/>
                  </a:cubicBezTo>
                  <a:cubicBezTo>
                    <a:pt x="1" y="25"/>
                    <a:pt x="0" y="26"/>
                    <a:pt x="0" y="27"/>
                  </a:cubicBezTo>
                  <a:cubicBezTo>
                    <a:pt x="1" y="28"/>
                    <a:pt x="3" y="32"/>
                    <a:pt x="3" y="32"/>
                  </a:cubicBezTo>
                  <a:cubicBezTo>
                    <a:pt x="3" y="32"/>
                    <a:pt x="3" y="32"/>
                    <a:pt x="3" y="32"/>
                  </a:cubicBezTo>
                  <a:cubicBezTo>
                    <a:pt x="5" y="33"/>
                    <a:pt x="10" y="37"/>
                    <a:pt x="12" y="39"/>
                  </a:cubicBezTo>
                  <a:cubicBezTo>
                    <a:pt x="14" y="42"/>
                    <a:pt x="21" y="42"/>
                    <a:pt x="24" y="41"/>
                  </a:cubicBezTo>
                  <a:cubicBezTo>
                    <a:pt x="26" y="41"/>
                    <a:pt x="39" y="37"/>
                    <a:pt x="39" y="37"/>
                  </a:cubicBezTo>
                  <a:cubicBezTo>
                    <a:pt x="39" y="37"/>
                    <a:pt x="42" y="38"/>
                    <a:pt x="44" y="38"/>
                  </a:cubicBezTo>
                  <a:cubicBezTo>
                    <a:pt x="44" y="38"/>
                    <a:pt x="46" y="38"/>
                    <a:pt x="47" y="39"/>
                  </a:cubicBezTo>
                  <a:cubicBezTo>
                    <a:pt x="48" y="38"/>
                    <a:pt x="51" y="37"/>
                    <a:pt x="54" y="34"/>
                  </a:cubicBezTo>
                  <a:cubicBezTo>
                    <a:pt x="57" y="30"/>
                    <a:pt x="63" y="18"/>
                    <a:pt x="64" y="17"/>
                  </a:cubicBezTo>
                  <a:cubicBezTo>
                    <a:pt x="66" y="16"/>
                    <a:pt x="70" y="14"/>
                    <a:pt x="72" y="12"/>
                  </a:cubicBezTo>
                  <a:cubicBezTo>
                    <a:pt x="74" y="11"/>
                    <a:pt x="73" y="9"/>
                    <a:pt x="71" y="8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72"/>
            <p:cNvSpPr>
              <a:spLocks/>
            </p:cNvSpPr>
            <p:nvPr/>
          </p:nvSpPr>
          <p:spPr bwMode="auto">
            <a:xfrm>
              <a:off x="4625975" y="2038350"/>
              <a:ext cx="134938" cy="69850"/>
            </a:xfrm>
            <a:custGeom>
              <a:avLst/>
              <a:gdLst/>
              <a:ahLst/>
              <a:cxnLst>
                <a:cxn ang="0">
                  <a:pos x="68" y="17"/>
                </a:cxn>
                <a:cxn ang="0">
                  <a:pos x="60" y="15"/>
                </a:cxn>
                <a:cxn ang="0">
                  <a:pos x="57" y="11"/>
                </a:cxn>
                <a:cxn ang="0">
                  <a:pos x="51" y="12"/>
                </a:cxn>
                <a:cxn ang="0">
                  <a:pos x="45" y="9"/>
                </a:cxn>
                <a:cxn ang="0">
                  <a:pos x="37" y="4"/>
                </a:cxn>
                <a:cxn ang="0">
                  <a:pos x="31" y="0"/>
                </a:cxn>
                <a:cxn ang="0">
                  <a:pos x="30" y="1"/>
                </a:cxn>
                <a:cxn ang="0">
                  <a:pos x="24" y="2"/>
                </a:cxn>
                <a:cxn ang="0">
                  <a:pos x="15" y="6"/>
                </a:cxn>
                <a:cxn ang="0">
                  <a:pos x="3" y="10"/>
                </a:cxn>
                <a:cxn ang="0">
                  <a:pos x="4" y="16"/>
                </a:cxn>
                <a:cxn ang="0">
                  <a:pos x="8" y="26"/>
                </a:cxn>
                <a:cxn ang="0">
                  <a:pos x="20" y="35"/>
                </a:cxn>
                <a:cxn ang="0">
                  <a:pos x="19" y="35"/>
                </a:cxn>
                <a:cxn ang="0">
                  <a:pos x="29" y="35"/>
                </a:cxn>
                <a:cxn ang="0">
                  <a:pos x="31" y="30"/>
                </a:cxn>
                <a:cxn ang="0">
                  <a:pos x="42" y="33"/>
                </a:cxn>
                <a:cxn ang="0">
                  <a:pos x="50" y="34"/>
                </a:cxn>
                <a:cxn ang="0">
                  <a:pos x="51" y="36"/>
                </a:cxn>
                <a:cxn ang="0">
                  <a:pos x="54" y="33"/>
                </a:cxn>
                <a:cxn ang="0">
                  <a:pos x="65" y="27"/>
                </a:cxn>
                <a:cxn ang="0">
                  <a:pos x="71" y="22"/>
                </a:cxn>
                <a:cxn ang="0">
                  <a:pos x="68" y="17"/>
                </a:cxn>
              </a:cxnLst>
              <a:rect l="0" t="0" r="r" b="b"/>
              <a:pathLst>
                <a:path w="71" h="36">
                  <a:moveTo>
                    <a:pt x="68" y="17"/>
                  </a:moveTo>
                  <a:cubicBezTo>
                    <a:pt x="66" y="15"/>
                    <a:pt x="61" y="16"/>
                    <a:pt x="60" y="15"/>
                  </a:cubicBezTo>
                  <a:cubicBezTo>
                    <a:pt x="60" y="13"/>
                    <a:pt x="59" y="11"/>
                    <a:pt x="57" y="11"/>
                  </a:cubicBezTo>
                  <a:cubicBezTo>
                    <a:pt x="55" y="11"/>
                    <a:pt x="52" y="9"/>
                    <a:pt x="51" y="12"/>
                  </a:cubicBezTo>
                  <a:cubicBezTo>
                    <a:pt x="50" y="14"/>
                    <a:pt x="45" y="11"/>
                    <a:pt x="45" y="9"/>
                  </a:cubicBezTo>
                  <a:cubicBezTo>
                    <a:pt x="45" y="7"/>
                    <a:pt x="43" y="6"/>
                    <a:pt x="37" y="4"/>
                  </a:cubicBezTo>
                  <a:cubicBezTo>
                    <a:pt x="35" y="3"/>
                    <a:pt x="33" y="2"/>
                    <a:pt x="31" y="0"/>
                  </a:cubicBezTo>
                  <a:cubicBezTo>
                    <a:pt x="31" y="1"/>
                    <a:pt x="31" y="1"/>
                    <a:pt x="30" y="1"/>
                  </a:cubicBezTo>
                  <a:cubicBezTo>
                    <a:pt x="29" y="3"/>
                    <a:pt x="26" y="0"/>
                    <a:pt x="24" y="2"/>
                  </a:cubicBezTo>
                  <a:cubicBezTo>
                    <a:pt x="23" y="3"/>
                    <a:pt x="18" y="3"/>
                    <a:pt x="15" y="6"/>
                  </a:cubicBezTo>
                  <a:cubicBezTo>
                    <a:pt x="12" y="8"/>
                    <a:pt x="7" y="10"/>
                    <a:pt x="3" y="10"/>
                  </a:cubicBezTo>
                  <a:cubicBezTo>
                    <a:pt x="0" y="11"/>
                    <a:pt x="3" y="14"/>
                    <a:pt x="4" y="16"/>
                  </a:cubicBezTo>
                  <a:cubicBezTo>
                    <a:pt x="5" y="19"/>
                    <a:pt x="5" y="24"/>
                    <a:pt x="8" y="26"/>
                  </a:cubicBezTo>
                  <a:cubicBezTo>
                    <a:pt x="10" y="28"/>
                    <a:pt x="19" y="33"/>
                    <a:pt x="20" y="35"/>
                  </a:cubicBezTo>
                  <a:cubicBezTo>
                    <a:pt x="20" y="35"/>
                    <a:pt x="20" y="35"/>
                    <a:pt x="19" y="35"/>
                  </a:cubicBezTo>
                  <a:cubicBezTo>
                    <a:pt x="23" y="36"/>
                    <a:pt x="28" y="36"/>
                    <a:pt x="29" y="35"/>
                  </a:cubicBezTo>
                  <a:cubicBezTo>
                    <a:pt x="30" y="33"/>
                    <a:pt x="31" y="30"/>
                    <a:pt x="31" y="30"/>
                  </a:cubicBezTo>
                  <a:cubicBezTo>
                    <a:pt x="31" y="30"/>
                    <a:pt x="39" y="30"/>
                    <a:pt x="42" y="33"/>
                  </a:cubicBezTo>
                  <a:cubicBezTo>
                    <a:pt x="45" y="36"/>
                    <a:pt x="50" y="34"/>
                    <a:pt x="50" y="34"/>
                  </a:cubicBezTo>
                  <a:cubicBezTo>
                    <a:pt x="50" y="34"/>
                    <a:pt x="50" y="35"/>
                    <a:pt x="51" y="36"/>
                  </a:cubicBezTo>
                  <a:cubicBezTo>
                    <a:pt x="52" y="34"/>
                    <a:pt x="53" y="33"/>
                    <a:pt x="54" y="33"/>
                  </a:cubicBezTo>
                  <a:cubicBezTo>
                    <a:pt x="57" y="32"/>
                    <a:pt x="62" y="32"/>
                    <a:pt x="65" y="27"/>
                  </a:cubicBezTo>
                  <a:cubicBezTo>
                    <a:pt x="66" y="25"/>
                    <a:pt x="69" y="23"/>
                    <a:pt x="71" y="22"/>
                  </a:cubicBezTo>
                  <a:cubicBezTo>
                    <a:pt x="70" y="20"/>
                    <a:pt x="69" y="17"/>
                    <a:pt x="68" y="17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73"/>
            <p:cNvSpPr>
              <a:spLocks/>
            </p:cNvSpPr>
            <p:nvPr/>
          </p:nvSpPr>
          <p:spPr bwMode="auto">
            <a:xfrm>
              <a:off x="4722813" y="2079625"/>
              <a:ext cx="120650" cy="50800"/>
            </a:xfrm>
            <a:custGeom>
              <a:avLst/>
              <a:gdLst/>
              <a:ahLst/>
              <a:cxnLst>
                <a:cxn ang="0">
                  <a:pos x="47" y="3"/>
                </a:cxn>
                <a:cxn ang="0">
                  <a:pos x="38" y="3"/>
                </a:cxn>
                <a:cxn ang="0">
                  <a:pos x="29" y="1"/>
                </a:cxn>
                <a:cxn ang="0">
                  <a:pos x="22" y="2"/>
                </a:cxn>
                <a:cxn ang="0">
                  <a:pos x="20" y="1"/>
                </a:cxn>
                <a:cxn ang="0">
                  <a:pos x="14" y="6"/>
                </a:cxn>
                <a:cxn ang="0">
                  <a:pos x="3" y="12"/>
                </a:cxn>
                <a:cxn ang="0">
                  <a:pos x="0" y="15"/>
                </a:cxn>
                <a:cxn ang="0">
                  <a:pos x="5" y="24"/>
                </a:cxn>
                <a:cxn ang="0">
                  <a:pos x="20" y="24"/>
                </a:cxn>
                <a:cxn ang="0">
                  <a:pos x="32" y="20"/>
                </a:cxn>
                <a:cxn ang="0">
                  <a:pos x="43" y="14"/>
                </a:cxn>
                <a:cxn ang="0">
                  <a:pos x="53" y="17"/>
                </a:cxn>
                <a:cxn ang="0">
                  <a:pos x="60" y="20"/>
                </a:cxn>
                <a:cxn ang="0">
                  <a:pos x="58" y="16"/>
                </a:cxn>
                <a:cxn ang="0">
                  <a:pos x="63" y="8"/>
                </a:cxn>
                <a:cxn ang="0">
                  <a:pos x="63" y="7"/>
                </a:cxn>
                <a:cxn ang="0">
                  <a:pos x="56" y="6"/>
                </a:cxn>
                <a:cxn ang="0">
                  <a:pos x="47" y="3"/>
                </a:cxn>
              </a:cxnLst>
              <a:rect l="0" t="0" r="r" b="b"/>
              <a:pathLst>
                <a:path w="63" h="27">
                  <a:moveTo>
                    <a:pt x="47" y="3"/>
                  </a:moveTo>
                  <a:cubicBezTo>
                    <a:pt x="43" y="4"/>
                    <a:pt x="41" y="1"/>
                    <a:pt x="38" y="3"/>
                  </a:cubicBezTo>
                  <a:cubicBezTo>
                    <a:pt x="35" y="4"/>
                    <a:pt x="30" y="3"/>
                    <a:pt x="29" y="1"/>
                  </a:cubicBezTo>
                  <a:cubicBezTo>
                    <a:pt x="27" y="0"/>
                    <a:pt x="24" y="4"/>
                    <a:pt x="22" y="2"/>
                  </a:cubicBezTo>
                  <a:cubicBezTo>
                    <a:pt x="21" y="2"/>
                    <a:pt x="21" y="1"/>
                    <a:pt x="20" y="1"/>
                  </a:cubicBezTo>
                  <a:cubicBezTo>
                    <a:pt x="18" y="2"/>
                    <a:pt x="15" y="4"/>
                    <a:pt x="14" y="6"/>
                  </a:cubicBezTo>
                  <a:cubicBezTo>
                    <a:pt x="11" y="11"/>
                    <a:pt x="6" y="11"/>
                    <a:pt x="3" y="12"/>
                  </a:cubicBezTo>
                  <a:cubicBezTo>
                    <a:pt x="2" y="12"/>
                    <a:pt x="1" y="13"/>
                    <a:pt x="0" y="15"/>
                  </a:cubicBezTo>
                  <a:cubicBezTo>
                    <a:pt x="1" y="18"/>
                    <a:pt x="3" y="22"/>
                    <a:pt x="5" y="24"/>
                  </a:cubicBezTo>
                  <a:cubicBezTo>
                    <a:pt x="8" y="27"/>
                    <a:pt x="20" y="27"/>
                    <a:pt x="20" y="24"/>
                  </a:cubicBezTo>
                  <a:cubicBezTo>
                    <a:pt x="20" y="22"/>
                    <a:pt x="30" y="20"/>
                    <a:pt x="32" y="20"/>
                  </a:cubicBezTo>
                  <a:cubicBezTo>
                    <a:pt x="35" y="20"/>
                    <a:pt x="42" y="13"/>
                    <a:pt x="43" y="14"/>
                  </a:cubicBezTo>
                  <a:cubicBezTo>
                    <a:pt x="44" y="14"/>
                    <a:pt x="51" y="15"/>
                    <a:pt x="53" y="17"/>
                  </a:cubicBezTo>
                  <a:cubicBezTo>
                    <a:pt x="54" y="18"/>
                    <a:pt x="57" y="19"/>
                    <a:pt x="60" y="20"/>
                  </a:cubicBezTo>
                  <a:cubicBezTo>
                    <a:pt x="59" y="18"/>
                    <a:pt x="58" y="17"/>
                    <a:pt x="58" y="16"/>
                  </a:cubicBezTo>
                  <a:cubicBezTo>
                    <a:pt x="58" y="14"/>
                    <a:pt x="62" y="9"/>
                    <a:pt x="63" y="8"/>
                  </a:cubicBezTo>
                  <a:cubicBezTo>
                    <a:pt x="63" y="7"/>
                    <a:pt x="63" y="7"/>
                    <a:pt x="63" y="7"/>
                  </a:cubicBezTo>
                  <a:cubicBezTo>
                    <a:pt x="60" y="7"/>
                    <a:pt x="57" y="6"/>
                    <a:pt x="56" y="6"/>
                  </a:cubicBezTo>
                  <a:cubicBezTo>
                    <a:pt x="55" y="4"/>
                    <a:pt x="51" y="3"/>
                    <a:pt x="47" y="3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74"/>
            <p:cNvSpPr>
              <a:spLocks/>
            </p:cNvSpPr>
            <p:nvPr/>
          </p:nvSpPr>
          <p:spPr bwMode="auto">
            <a:xfrm>
              <a:off x="4151313" y="2281238"/>
              <a:ext cx="80963" cy="133350"/>
            </a:xfrm>
            <a:custGeom>
              <a:avLst/>
              <a:gdLst/>
              <a:ahLst/>
              <a:cxnLst>
                <a:cxn ang="0">
                  <a:pos x="30" y="57"/>
                </a:cxn>
                <a:cxn ang="0">
                  <a:pos x="28" y="52"/>
                </a:cxn>
                <a:cxn ang="0">
                  <a:pos x="31" y="45"/>
                </a:cxn>
                <a:cxn ang="0">
                  <a:pos x="27" y="39"/>
                </a:cxn>
                <a:cxn ang="0">
                  <a:pos x="30" y="35"/>
                </a:cxn>
                <a:cxn ang="0">
                  <a:pos x="32" y="27"/>
                </a:cxn>
                <a:cxn ang="0">
                  <a:pos x="31" y="17"/>
                </a:cxn>
                <a:cxn ang="0">
                  <a:pos x="39" y="10"/>
                </a:cxn>
                <a:cxn ang="0">
                  <a:pos x="36" y="6"/>
                </a:cxn>
                <a:cxn ang="0">
                  <a:pos x="29" y="4"/>
                </a:cxn>
                <a:cxn ang="0">
                  <a:pos x="25" y="4"/>
                </a:cxn>
                <a:cxn ang="0">
                  <a:pos x="18" y="3"/>
                </a:cxn>
                <a:cxn ang="0">
                  <a:pos x="14" y="2"/>
                </a:cxn>
                <a:cxn ang="0">
                  <a:pos x="11" y="4"/>
                </a:cxn>
                <a:cxn ang="0">
                  <a:pos x="11" y="11"/>
                </a:cxn>
                <a:cxn ang="0">
                  <a:pos x="4" y="38"/>
                </a:cxn>
                <a:cxn ang="0">
                  <a:pos x="8" y="48"/>
                </a:cxn>
                <a:cxn ang="0">
                  <a:pos x="10" y="67"/>
                </a:cxn>
                <a:cxn ang="0">
                  <a:pos x="18" y="70"/>
                </a:cxn>
                <a:cxn ang="0">
                  <a:pos x="27" y="68"/>
                </a:cxn>
                <a:cxn ang="0">
                  <a:pos x="26" y="64"/>
                </a:cxn>
                <a:cxn ang="0">
                  <a:pos x="30" y="57"/>
                </a:cxn>
              </a:cxnLst>
              <a:rect l="0" t="0" r="r" b="b"/>
              <a:pathLst>
                <a:path w="42" h="70">
                  <a:moveTo>
                    <a:pt x="30" y="57"/>
                  </a:moveTo>
                  <a:cubicBezTo>
                    <a:pt x="35" y="56"/>
                    <a:pt x="29" y="53"/>
                    <a:pt x="28" y="52"/>
                  </a:cubicBezTo>
                  <a:cubicBezTo>
                    <a:pt x="27" y="50"/>
                    <a:pt x="28" y="45"/>
                    <a:pt x="31" y="45"/>
                  </a:cubicBezTo>
                  <a:cubicBezTo>
                    <a:pt x="33" y="45"/>
                    <a:pt x="31" y="43"/>
                    <a:pt x="27" y="39"/>
                  </a:cubicBezTo>
                  <a:cubicBezTo>
                    <a:pt x="24" y="36"/>
                    <a:pt x="27" y="35"/>
                    <a:pt x="30" y="35"/>
                  </a:cubicBezTo>
                  <a:cubicBezTo>
                    <a:pt x="33" y="35"/>
                    <a:pt x="29" y="30"/>
                    <a:pt x="32" y="27"/>
                  </a:cubicBezTo>
                  <a:cubicBezTo>
                    <a:pt x="35" y="24"/>
                    <a:pt x="31" y="19"/>
                    <a:pt x="31" y="17"/>
                  </a:cubicBezTo>
                  <a:cubicBezTo>
                    <a:pt x="31" y="14"/>
                    <a:pt x="35" y="13"/>
                    <a:pt x="39" y="10"/>
                  </a:cubicBezTo>
                  <a:cubicBezTo>
                    <a:pt x="42" y="7"/>
                    <a:pt x="36" y="8"/>
                    <a:pt x="36" y="6"/>
                  </a:cubicBezTo>
                  <a:cubicBezTo>
                    <a:pt x="36" y="3"/>
                    <a:pt x="32" y="2"/>
                    <a:pt x="29" y="4"/>
                  </a:cubicBezTo>
                  <a:cubicBezTo>
                    <a:pt x="26" y="6"/>
                    <a:pt x="27" y="4"/>
                    <a:pt x="25" y="4"/>
                  </a:cubicBezTo>
                  <a:cubicBezTo>
                    <a:pt x="22" y="4"/>
                    <a:pt x="18" y="5"/>
                    <a:pt x="18" y="3"/>
                  </a:cubicBezTo>
                  <a:cubicBezTo>
                    <a:pt x="18" y="0"/>
                    <a:pt x="16" y="0"/>
                    <a:pt x="14" y="2"/>
                  </a:cubicBezTo>
                  <a:cubicBezTo>
                    <a:pt x="13" y="3"/>
                    <a:pt x="12" y="4"/>
                    <a:pt x="11" y="4"/>
                  </a:cubicBezTo>
                  <a:cubicBezTo>
                    <a:pt x="10" y="7"/>
                    <a:pt x="10" y="10"/>
                    <a:pt x="11" y="11"/>
                  </a:cubicBezTo>
                  <a:cubicBezTo>
                    <a:pt x="13" y="15"/>
                    <a:pt x="8" y="33"/>
                    <a:pt x="4" y="38"/>
                  </a:cubicBezTo>
                  <a:cubicBezTo>
                    <a:pt x="0" y="43"/>
                    <a:pt x="4" y="45"/>
                    <a:pt x="8" y="48"/>
                  </a:cubicBezTo>
                  <a:cubicBezTo>
                    <a:pt x="13" y="52"/>
                    <a:pt x="10" y="64"/>
                    <a:pt x="10" y="67"/>
                  </a:cubicBezTo>
                  <a:cubicBezTo>
                    <a:pt x="10" y="70"/>
                    <a:pt x="14" y="70"/>
                    <a:pt x="18" y="70"/>
                  </a:cubicBezTo>
                  <a:cubicBezTo>
                    <a:pt x="21" y="70"/>
                    <a:pt x="24" y="68"/>
                    <a:pt x="27" y="68"/>
                  </a:cubicBezTo>
                  <a:cubicBezTo>
                    <a:pt x="26" y="66"/>
                    <a:pt x="26" y="65"/>
                    <a:pt x="26" y="64"/>
                  </a:cubicBezTo>
                  <a:cubicBezTo>
                    <a:pt x="26" y="62"/>
                    <a:pt x="26" y="58"/>
                    <a:pt x="30" y="57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75"/>
            <p:cNvSpPr>
              <a:spLocks/>
            </p:cNvSpPr>
            <p:nvPr/>
          </p:nvSpPr>
          <p:spPr bwMode="auto">
            <a:xfrm>
              <a:off x="4430713" y="1968500"/>
              <a:ext cx="88900" cy="76200"/>
            </a:xfrm>
            <a:custGeom>
              <a:avLst/>
              <a:gdLst/>
              <a:ahLst/>
              <a:cxnLst>
                <a:cxn ang="0">
                  <a:pos x="15" y="31"/>
                </a:cxn>
                <a:cxn ang="0">
                  <a:pos x="23" y="32"/>
                </a:cxn>
                <a:cxn ang="0">
                  <a:pos x="31" y="38"/>
                </a:cxn>
                <a:cxn ang="0">
                  <a:pos x="33" y="40"/>
                </a:cxn>
                <a:cxn ang="0">
                  <a:pos x="35" y="32"/>
                </a:cxn>
                <a:cxn ang="0">
                  <a:pos x="35" y="26"/>
                </a:cxn>
                <a:cxn ang="0">
                  <a:pos x="42" y="23"/>
                </a:cxn>
                <a:cxn ang="0">
                  <a:pos x="44" y="20"/>
                </a:cxn>
                <a:cxn ang="0">
                  <a:pos x="40" y="14"/>
                </a:cxn>
                <a:cxn ang="0">
                  <a:pos x="46" y="8"/>
                </a:cxn>
                <a:cxn ang="0">
                  <a:pos x="46" y="1"/>
                </a:cxn>
                <a:cxn ang="0">
                  <a:pos x="43" y="2"/>
                </a:cxn>
                <a:cxn ang="0">
                  <a:pos x="32" y="2"/>
                </a:cxn>
                <a:cxn ang="0">
                  <a:pos x="27" y="10"/>
                </a:cxn>
                <a:cxn ang="0">
                  <a:pos x="22" y="10"/>
                </a:cxn>
                <a:cxn ang="0">
                  <a:pos x="16" y="13"/>
                </a:cxn>
                <a:cxn ang="0">
                  <a:pos x="11" y="22"/>
                </a:cxn>
                <a:cxn ang="0">
                  <a:pos x="2" y="33"/>
                </a:cxn>
                <a:cxn ang="0">
                  <a:pos x="0" y="34"/>
                </a:cxn>
                <a:cxn ang="0">
                  <a:pos x="4" y="35"/>
                </a:cxn>
                <a:cxn ang="0">
                  <a:pos x="15" y="31"/>
                </a:cxn>
              </a:cxnLst>
              <a:rect l="0" t="0" r="r" b="b"/>
              <a:pathLst>
                <a:path w="47" h="40">
                  <a:moveTo>
                    <a:pt x="15" y="31"/>
                  </a:moveTo>
                  <a:cubicBezTo>
                    <a:pt x="17" y="29"/>
                    <a:pt x="21" y="30"/>
                    <a:pt x="23" y="32"/>
                  </a:cubicBezTo>
                  <a:cubicBezTo>
                    <a:pt x="25" y="34"/>
                    <a:pt x="28" y="35"/>
                    <a:pt x="31" y="38"/>
                  </a:cubicBezTo>
                  <a:cubicBezTo>
                    <a:pt x="32" y="39"/>
                    <a:pt x="33" y="40"/>
                    <a:pt x="33" y="40"/>
                  </a:cubicBezTo>
                  <a:cubicBezTo>
                    <a:pt x="34" y="38"/>
                    <a:pt x="34" y="34"/>
                    <a:pt x="35" y="32"/>
                  </a:cubicBezTo>
                  <a:cubicBezTo>
                    <a:pt x="36" y="29"/>
                    <a:pt x="34" y="26"/>
                    <a:pt x="35" y="26"/>
                  </a:cubicBezTo>
                  <a:cubicBezTo>
                    <a:pt x="37" y="26"/>
                    <a:pt x="42" y="26"/>
                    <a:pt x="42" y="23"/>
                  </a:cubicBezTo>
                  <a:cubicBezTo>
                    <a:pt x="42" y="20"/>
                    <a:pt x="43" y="21"/>
                    <a:pt x="44" y="20"/>
                  </a:cubicBezTo>
                  <a:cubicBezTo>
                    <a:pt x="45" y="18"/>
                    <a:pt x="41" y="15"/>
                    <a:pt x="40" y="14"/>
                  </a:cubicBezTo>
                  <a:cubicBezTo>
                    <a:pt x="40" y="13"/>
                    <a:pt x="43" y="12"/>
                    <a:pt x="46" y="8"/>
                  </a:cubicBezTo>
                  <a:cubicBezTo>
                    <a:pt x="47" y="7"/>
                    <a:pt x="47" y="4"/>
                    <a:pt x="46" y="1"/>
                  </a:cubicBezTo>
                  <a:cubicBezTo>
                    <a:pt x="45" y="2"/>
                    <a:pt x="44" y="3"/>
                    <a:pt x="43" y="2"/>
                  </a:cubicBezTo>
                  <a:cubicBezTo>
                    <a:pt x="40" y="0"/>
                    <a:pt x="37" y="1"/>
                    <a:pt x="32" y="2"/>
                  </a:cubicBezTo>
                  <a:cubicBezTo>
                    <a:pt x="27" y="3"/>
                    <a:pt x="25" y="8"/>
                    <a:pt x="27" y="10"/>
                  </a:cubicBezTo>
                  <a:cubicBezTo>
                    <a:pt x="29" y="12"/>
                    <a:pt x="22" y="13"/>
                    <a:pt x="22" y="10"/>
                  </a:cubicBezTo>
                  <a:cubicBezTo>
                    <a:pt x="21" y="8"/>
                    <a:pt x="16" y="9"/>
                    <a:pt x="16" y="13"/>
                  </a:cubicBezTo>
                  <a:cubicBezTo>
                    <a:pt x="17" y="16"/>
                    <a:pt x="11" y="18"/>
                    <a:pt x="11" y="22"/>
                  </a:cubicBezTo>
                  <a:cubicBezTo>
                    <a:pt x="12" y="26"/>
                    <a:pt x="6" y="30"/>
                    <a:pt x="2" y="33"/>
                  </a:cubicBezTo>
                  <a:cubicBezTo>
                    <a:pt x="2" y="33"/>
                    <a:pt x="1" y="33"/>
                    <a:pt x="0" y="34"/>
                  </a:cubicBezTo>
                  <a:cubicBezTo>
                    <a:pt x="2" y="34"/>
                    <a:pt x="4" y="35"/>
                    <a:pt x="4" y="35"/>
                  </a:cubicBezTo>
                  <a:cubicBezTo>
                    <a:pt x="8" y="35"/>
                    <a:pt x="13" y="33"/>
                    <a:pt x="15" y="31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76"/>
            <p:cNvSpPr>
              <a:spLocks/>
            </p:cNvSpPr>
            <p:nvPr/>
          </p:nvSpPr>
          <p:spPr bwMode="auto">
            <a:xfrm>
              <a:off x="4487863" y="2065338"/>
              <a:ext cx="15875" cy="19050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0" y="9"/>
                </a:cxn>
                <a:cxn ang="0">
                  <a:pos x="8" y="10"/>
                </a:cxn>
                <a:cxn ang="0">
                  <a:pos x="4" y="1"/>
                </a:cxn>
                <a:cxn ang="0">
                  <a:pos x="4" y="0"/>
                </a:cxn>
              </a:cxnLst>
              <a:rect l="0" t="0" r="r" b="b"/>
              <a:pathLst>
                <a:path w="8" h="10">
                  <a:moveTo>
                    <a:pt x="4" y="0"/>
                  </a:moveTo>
                  <a:cubicBezTo>
                    <a:pt x="2" y="1"/>
                    <a:pt x="0" y="4"/>
                    <a:pt x="0" y="9"/>
                  </a:cubicBezTo>
                  <a:cubicBezTo>
                    <a:pt x="2" y="9"/>
                    <a:pt x="5" y="10"/>
                    <a:pt x="8" y="10"/>
                  </a:cubicBezTo>
                  <a:cubicBezTo>
                    <a:pt x="7" y="4"/>
                    <a:pt x="5" y="2"/>
                    <a:pt x="4" y="1"/>
                  </a:cubicBezTo>
                  <a:cubicBezTo>
                    <a:pt x="4" y="0"/>
                    <a:pt x="4" y="0"/>
                    <a:pt x="4" y="0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77"/>
            <p:cNvSpPr>
              <a:spLocks/>
            </p:cNvSpPr>
            <p:nvPr/>
          </p:nvSpPr>
          <p:spPr bwMode="auto">
            <a:xfrm>
              <a:off x="4416425" y="2024063"/>
              <a:ext cx="84138" cy="60325"/>
            </a:xfrm>
            <a:custGeom>
              <a:avLst/>
              <a:gdLst/>
              <a:ahLst/>
              <a:cxnLst>
                <a:cxn ang="0">
                  <a:pos x="1" y="9"/>
                </a:cxn>
                <a:cxn ang="0">
                  <a:pos x="5" y="14"/>
                </a:cxn>
                <a:cxn ang="0">
                  <a:pos x="11" y="17"/>
                </a:cxn>
                <a:cxn ang="0">
                  <a:pos x="18" y="21"/>
                </a:cxn>
                <a:cxn ang="0">
                  <a:pos x="21" y="25"/>
                </a:cxn>
                <a:cxn ang="0">
                  <a:pos x="26" y="23"/>
                </a:cxn>
                <a:cxn ang="0">
                  <a:pos x="30" y="28"/>
                </a:cxn>
                <a:cxn ang="0">
                  <a:pos x="35" y="32"/>
                </a:cxn>
                <a:cxn ang="0">
                  <a:pos x="37" y="31"/>
                </a:cxn>
                <a:cxn ang="0">
                  <a:pos x="41" y="22"/>
                </a:cxn>
                <a:cxn ang="0">
                  <a:pos x="43" y="19"/>
                </a:cxn>
                <a:cxn ang="0">
                  <a:pos x="40" y="12"/>
                </a:cxn>
                <a:cxn ang="0">
                  <a:pos x="40" y="11"/>
                </a:cxn>
                <a:cxn ang="0">
                  <a:pos x="38" y="9"/>
                </a:cxn>
                <a:cxn ang="0">
                  <a:pos x="30" y="3"/>
                </a:cxn>
                <a:cxn ang="0">
                  <a:pos x="22" y="2"/>
                </a:cxn>
                <a:cxn ang="0">
                  <a:pos x="11" y="6"/>
                </a:cxn>
                <a:cxn ang="0">
                  <a:pos x="7" y="5"/>
                </a:cxn>
                <a:cxn ang="0">
                  <a:pos x="0" y="8"/>
                </a:cxn>
                <a:cxn ang="0">
                  <a:pos x="1" y="9"/>
                </a:cxn>
              </a:cxnLst>
              <a:rect l="0" t="0" r="r" b="b"/>
              <a:pathLst>
                <a:path w="44" h="32">
                  <a:moveTo>
                    <a:pt x="1" y="9"/>
                  </a:moveTo>
                  <a:cubicBezTo>
                    <a:pt x="2" y="11"/>
                    <a:pt x="4" y="15"/>
                    <a:pt x="5" y="14"/>
                  </a:cubicBezTo>
                  <a:cubicBezTo>
                    <a:pt x="6" y="12"/>
                    <a:pt x="9" y="16"/>
                    <a:pt x="11" y="17"/>
                  </a:cubicBezTo>
                  <a:cubicBezTo>
                    <a:pt x="13" y="18"/>
                    <a:pt x="18" y="20"/>
                    <a:pt x="18" y="21"/>
                  </a:cubicBezTo>
                  <a:cubicBezTo>
                    <a:pt x="18" y="23"/>
                    <a:pt x="19" y="26"/>
                    <a:pt x="21" y="25"/>
                  </a:cubicBezTo>
                  <a:cubicBezTo>
                    <a:pt x="24" y="24"/>
                    <a:pt x="26" y="21"/>
                    <a:pt x="26" y="23"/>
                  </a:cubicBezTo>
                  <a:cubicBezTo>
                    <a:pt x="26" y="25"/>
                    <a:pt x="27" y="28"/>
                    <a:pt x="30" y="28"/>
                  </a:cubicBezTo>
                  <a:cubicBezTo>
                    <a:pt x="32" y="27"/>
                    <a:pt x="33" y="32"/>
                    <a:pt x="35" y="32"/>
                  </a:cubicBezTo>
                  <a:cubicBezTo>
                    <a:pt x="36" y="31"/>
                    <a:pt x="36" y="31"/>
                    <a:pt x="37" y="31"/>
                  </a:cubicBezTo>
                  <a:cubicBezTo>
                    <a:pt x="37" y="26"/>
                    <a:pt x="39" y="23"/>
                    <a:pt x="41" y="22"/>
                  </a:cubicBezTo>
                  <a:cubicBezTo>
                    <a:pt x="42" y="21"/>
                    <a:pt x="43" y="20"/>
                    <a:pt x="43" y="19"/>
                  </a:cubicBezTo>
                  <a:cubicBezTo>
                    <a:pt x="44" y="17"/>
                    <a:pt x="40" y="14"/>
                    <a:pt x="40" y="12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0" y="11"/>
                    <a:pt x="39" y="10"/>
                    <a:pt x="38" y="9"/>
                  </a:cubicBezTo>
                  <a:cubicBezTo>
                    <a:pt x="35" y="6"/>
                    <a:pt x="32" y="5"/>
                    <a:pt x="30" y="3"/>
                  </a:cubicBezTo>
                  <a:cubicBezTo>
                    <a:pt x="28" y="1"/>
                    <a:pt x="24" y="0"/>
                    <a:pt x="22" y="2"/>
                  </a:cubicBezTo>
                  <a:cubicBezTo>
                    <a:pt x="20" y="4"/>
                    <a:pt x="15" y="6"/>
                    <a:pt x="11" y="6"/>
                  </a:cubicBezTo>
                  <a:cubicBezTo>
                    <a:pt x="11" y="6"/>
                    <a:pt x="9" y="5"/>
                    <a:pt x="7" y="5"/>
                  </a:cubicBezTo>
                  <a:cubicBezTo>
                    <a:pt x="5" y="6"/>
                    <a:pt x="2" y="7"/>
                    <a:pt x="0" y="8"/>
                  </a:cubicBezTo>
                  <a:cubicBezTo>
                    <a:pt x="0" y="8"/>
                    <a:pt x="1" y="8"/>
                    <a:pt x="1" y="9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78"/>
            <p:cNvSpPr>
              <a:spLocks/>
            </p:cNvSpPr>
            <p:nvPr/>
          </p:nvSpPr>
          <p:spPr bwMode="auto">
            <a:xfrm>
              <a:off x="4797425" y="2112963"/>
              <a:ext cx="195263" cy="128588"/>
            </a:xfrm>
            <a:custGeom>
              <a:avLst/>
              <a:gdLst/>
              <a:ahLst/>
              <a:cxnLst>
                <a:cxn ang="0">
                  <a:pos x="91" y="45"/>
                </a:cxn>
                <a:cxn ang="0">
                  <a:pos x="87" y="42"/>
                </a:cxn>
                <a:cxn ang="0">
                  <a:pos x="87" y="41"/>
                </a:cxn>
                <a:cxn ang="0">
                  <a:pos x="85" y="29"/>
                </a:cxn>
                <a:cxn ang="0">
                  <a:pos x="78" y="13"/>
                </a:cxn>
                <a:cxn ang="0">
                  <a:pos x="70" y="0"/>
                </a:cxn>
                <a:cxn ang="0">
                  <a:pos x="65" y="3"/>
                </a:cxn>
                <a:cxn ang="0">
                  <a:pos x="59" y="6"/>
                </a:cxn>
                <a:cxn ang="0">
                  <a:pos x="53" y="7"/>
                </a:cxn>
                <a:cxn ang="0">
                  <a:pos x="48" y="8"/>
                </a:cxn>
                <a:cxn ang="0">
                  <a:pos x="41" y="6"/>
                </a:cxn>
                <a:cxn ang="0">
                  <a:pos x="30" y="4"/>
                </a:cxn>
                <a:cxn ang="0">
                  <a:pos x="26" y="5"/>
                </a:cxn>
                <a:cxn ang="0">
                  <a:pos x="25" y="7"/>
                </a:cxn>
                <a:cxn ang="0">
                  <a:pos x="17" y="12"/>
                </a:cxn>
                <a:cxn ang="0">
                  <a:pos x="7" y="29"/>
                </a:cxn>
                <a:cxn ang="0">
                  <a:pos x="0" y="34"/>
                </a:cxn>
                <a:cxn ang="0">
                  <a:pos x="4" y="41"/>
                </a:cxn>
                <a:cxn ang="0">
                  <a:pos x="8" y="45"/>
                </a:cxn>
                <a:cxn ang="0">
                  <a:pos x="9" y="52"/>
                </a:cxn>
                <a:cxn ang="0">
                  <a:pos x="22" y="55"/>
                </a:cxn>
                <a:cxn ang="0">
                  <a:pos x="22" y="60"/>
                </a:cxn>
                <a:cxn ang="0">
                  <a:pos x="29" y="65"/>
                </a:cxn>
                <a:cxn ang="0">
                  <a:pos x="41" y="66"/>
                </a:cxn>
                <a:cxn ang="0">
                  <a:pos x="53" y="66"/>
                </a:cxn>
                <a:cxn ang="0">
                  <a:pos x="61" y="63"/>
                </a:cxn>
                <a:cxn ang="0">
                  <a:pos x="74" y="61"/>
                </a:cxn>
                <a:cxn ang="0">
                  <a:pos x="83" y="63"/>
                </a:cxn>
                <a:cxn ang="0">
                  <a:pos x="90" y="66"/>
                </a:cxn>
                <a:cxn ang="0">
                  <a:pos x="90" y="61"/>
                </a:cxn>
                <a:cxn ang="0">
                  <a:pos x="96" y="51"/>
                </a:cxn>
                <a:cxn ang="0">
                  <a:pos x="101" y="45"/>
                </a:cxn>
                <a:cxn ang="0">
                  <a:pos x="101" y="45"/>
                </a:cxn>
                <a:cxn ang="0">
                  <a:pos x="97" y="42"/>
                </a:cxn>
                <a:cxn ang="0">
                  <a:pos x="91" y="45"/>
                </a:cxn>
              </a:cxnLst>
              <a:rect l="0" t="0" r="r" b="b"/>
              <a:pathLst>
                <a:path w="102" h="67">
                  <a:moveTo>
                    <a:pt x="91" y="45"/>
                  </a:moveTo>
                  <a:cubicBezTo>
                    <a:pt x="89" y="44"/>
                    <a:pt x="86" y="43"/>
                    <a:pt x="87" y="42"/>
                  </a:cubicBezTo>
                  <a:cubicBezTo>
                    <a:pt x="87" y="42"/>
                    <a:pt x="87" y="42"/>
                    <a:pt x="87" y="41"/>
                  </a:cubicBezTo>
                  <a:cubicBezTo>
                    <a:pt x="84" y="39"/>
                    <a:pt x="83" y="31"/>
                    <a:pt x="85" y="29"/>
                  </a:cubicBezTo>
                  <a:cubicBezTo>
                    <a:pt x="88" y="26"/>
                    <a:pt x="81" y="17"/>
                    <a:pt x="78" y="13"/>
                  </a:cubicBezTo>
                  <a:cubicBezTo>
                    <a:pt x="76" y="11"/>
                    <a:pt x="73" y="6"/>
                    <a:pt x="70" y="0"/>
                  </a:cubicBezTo>
                  <a:cubicBezTo>
                    <a:pt x="68" y="1"/>
                    <a:pt x="65" y="2"/>
                    <a:pt x="65" y="3"/>
                  </a:cubicBezTo>
                  <a:cubicBezTo>
                    <a:pt x="64" y="5"/>
                    <a:pt x="61" y="6"/>
                    <a:pt x="59" y="6"/>
                  </a:cubicBezTo>
                  <a:cubicBezTo>
                    <a:pt x="57" y="6"/>
                    <a:pt x="55" y="5"/>
                    <a:pt x="53" y="7"/>
                  </a:cubicBezTo>
                  <a:cubicBezTo>
                    <a:pt x="51" y="9"/>
                    <a:pt x="49" y="9"/>
                    <a:pt x="48" y="8"/>
                  </a:cubicBezTo>
                  <a:cubicBezTo>
                    <a:pt x="47" y="7"/>
                    <a:pt x="44" y="6"/>
                    <a:pt x="41" y="6"/>
                  </a:cubicBezTo>
                  <a:cubicBezTo>
                    <a:pt x="39" y="6"/>
                    <a:pt x="32" y="4"/>
                    <a:pt x="30" y="4"/>
                  </a:cubicBezTo>
                  <a:cubicBezTo>
                    <a:pt x="29" y="4"/>
                    <a:pt x="27" y="4"/>
                    <a:pt x="26" y="5"/>
                  </a:cubicBezTo>
                  <a:cubicBezTo>
                    <a:pt x="26" y="5"/>
                    <a:pt x="26" y="6"/>
                    <a:pt x="25" y="7"/>
                  </a:cubicBezTo>
                  <a:cubicBezTo>
                    <a:pt x="23" y="9"/>
                    <a:pt x="19" y="11"/>
                    <a:pt x="17" y="12"/>
                  </a:cubicBezTo>
                  <a:cubicBezTo>
                    <a:pt x="16" y="13"/>
                    <a:pt x="10" y="25"/>
                    <a:pt x="7" y="29"/>
                  </a:cubicBezTo>
                  <a:cubicBezTo>
                    <a:pt x="3" y="32"/>
                    <a:pt x="0" y="33"/>
                    <a:pt x="0" y="34"/>
                  </a:cubicBezTo>
                  <a:cubicBezTo>
                    <a:pt x="0" y="35"/>
                    <a:pt x="4" y="39"/>
                    <a:pt x="4" y="41"/>
                  </a:cubicBezTo>
                  <a:cubicBezTo>
                    <a:pt x="4" y="43"/>
                    <a:pt x="5" y="45"/>
                    <a:pt x="8" y="45"/>
                  </a:cubicBezTo>
                  <a:cubicBezTo>
                    <a:pt x="10" y="45"/>
                    <a:pt x="7" y="51"/>
                    <a:pt x="9" y="52"/>
                  </a:cubicBezTo>
                  <a:cubicBezTo>
                    <a:pt x="11" y="52"/>
                    <a:pt x="22" y="53"/>
                    <a:pt x="22" y="55"/>
                  </a:cubicBezTo>
                  <a:cubicBezTo>
                    <a:pt x="22" y="57"/>
                    <a:pt x="23" y="59"/>
                    <a:pt x="22" y="60"/>
                  </a:cubicBezTo>
                  <a:cubicBezTo>
                    <a:pt x="25" y="61"/>
                    <a:pt x="28" y="65"/>
                    <a:pt x="29" y="65"/>
                  </a:cubicBezTo>
                  <a:cubicBezTo>
                    <a:pt x="30" y="64"/>
                    <a:pt x="39" y="66"/>
                    <a:pt x="41" y="66"/>
                  </a:cubicBezTo>
                  <a:cubicBezTo>
                    <a:pt x="42" y="66"/>
                    <a:pt x="50" y="66"/>
                    <a:pt x="53" y="66"/>
                  </a:cubicBezTo>
                  <a:cubicBezTo>
                    <a:pt x="55" y="67"/>
                    <a:pt x="58" y="65"/>
                    <a:pt x="61" y="63"/>
                  </a:cubicBezTo>
                  <a:cubicBezTo>
                    <a:pt x="63" y="61"/>
                    <a:pt x="71" y="60"/>
                    <a:pt x="74" y="61"/>
                  </a:cubicBezTo>
                  <a:cubicBezTo>
                    <a:pt x="77" y="61"/>
                    <a:pt x="82" y="62"/>
                    <a:pt x="83" y="63"/>
                  </a:cubicBezTo>
                  <a:cubicBezTo>
                    <a:pt x="84" y="64"/>
                    <a:pt x="87" y="65"/>
                    <a:pt x="90" y="66"/>
                  </a:cubicBezTo>
                  <a:cubicBezTo>
                    <a:pt x="90" y="65"/>
                    <a:pt x="90" y="63"/>
                    <a:pt x="90" y="61"/>
                  </a:cubicBezTo>
                  <a:cubicBezTo>
                    <a:pt x="90" y="57"/>
                    <a:pt x="92" y="52"/>
                    <a:pt x="96" y="51"/>
                  </a:cubicBezTo>
                  <a:cubicBezTo>
                    <a:pt x="99" y="51"/>
                    <a:pt x="102" y="51"/>
                    <a:pt x="101" y="45"/>
                  </a:cubicBezTo>
                  <a:cubicBezTo>
                    <a:pt x="101" y="45"/>
                    <a:pt x="101" y="45"/>
                    <a:pt x="101" y="45"/>
                  </a:cubicBezTo>
                  <a:cubicBezTo>
                    <a:pt x="100" y="43"/>
                    <a:pt x="98" y="42"/>
                    <a:pt x="97" y="42"/>
                  </a:cubicBezTo>
                  <a:cubicBezTo>
                    <a:pt x="96" y="42"/>
                    <a:pt x="92" y="45"/>
                    <a:pt x="91" y="45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79"/>
            <p:cNvSpPr>
              <a:spLocks/>
            </p:cNvSpPr>
            <p:nvPr/>
          </p:nvSpPr>
          <p:spPr bwMode="auto">
            <a:xfrm>
              <a:off x="4930775" y="2109788"/>
              <a:ext cx="66675" cy="82550"/>
            </a:xfrm>
            <a:custGeom>
              <a:avLst/>
              <a:gdLst/>
              <a:ahLst/>
              <a:cxnLst>
                <a:cxn ang="0">
                  <a:pos x="26" y="11"/>
                </a:cxn>
                <a:cxn ang="0">
                  <a:pos x="18" y="5"/>
                </a:cxn>
                <a:cxn ang="0">
                  <a:pos x="9" y="0"/>
                </a:cxn>
                <a:cxn ang="0">
                  <a:pos x="0" y="2"/>
                </a:cxn>
                <a:cxn ang="0">
                  <a:pos x="8" y="15"/>
                </a:cxn>
                <a:cxn ang="0">
                  <a:pos x="15" y="31"/>
                </a:cxn>
                <a:cxn ang="0">
                  <a:pos x="17" y="43"/>
                </a:cxn>
                <a:cxn ang="0">
                  <a:pos x="23" y="34"/>
                </a:cxn>
                <a:cxn ang="0">
                  <a:pos x="28" y="29"/>
                </a:cxn>
                <a:cxn ang="0">
                  <a:pos x="35" y="30"/>
                </a:cxn>
                <a:cxn ang="0">
                  <a:pos x="33" y="23"/>
                </a:cxn>
                <a:cxn ang="0">
                  <a:pos x="26" y="11"/>
                </a:cxn>
              </a:cxnLst>
              <a:rect l="0" t="0" r="r" b="b"/>
              <a:pathLst>
                <a:path w="35" h="43">
                  <a:moveTo>
                    <a:pt x="26" y="11"/>
                  </a:moveTo>
                  <a:cubicBezTo>
                    <a:pt x="24" y="7"/>
                    <a:pt x="20" y="5"/>
                    <a:pt x="18" y="5"/>
                  </a:cubicBezTo>
                  <a:cubicBezTo>
                    <a:pt x="15" y="5"/>
                    <a:pt x="11" y="0"/>
                    <a:pt x="9" y="0"/>
                  </a:cubicBezTo>
                  <a:cubicBezTo>
                    <a:pt x="7" y="0"/>
                    <a:pt x="4" y="1"/>
                    <a:pt x="0" y="2"/>
                  </a:cubicBezTo>
                  <a:cubicBezTo>
                    <a:pt x="3" y="8"/>
                    <a:pt x="6" y="13"/>
                    <a:pt x="8" y="15"/>
                  </a:cubicBezTo>
                  <a:cubicBezTo>
                    <a:pt x="11" y="19"/>
                    <a:pt x="18" y="28"/>
                    <a:pt x="15" y="31"/>
                  </a:cubicBezTo>
                  <a:cubicBezTo>
                    <a:pt x="13" y="33"/>
                    <a:pt x="14" y="41"/>
                    <a:pt x="17" y="43"/>
                  </a:cubicBezTo>
                  <a:cubicBezTo>
                    <a:pt x="18" y="42"/>
                    <a:pt x="23" y="35"/>
                    <a:pt x="23" y="34"/>
                  </a:cubicBezTo>
                  <a:cubicBezTo>
                    <a:pt x="23" y="32"/>
                    <a:pt x="24" y="28"/>
                    <a:pt x="28" y="29"/>
                  </a:cubicBezTo>
                  <a:cubicBezTo>
                    <a:pt x="32" y="30"/>
                    <a:pt x="35" y="31"/>
                    <a:pt x="35" y="30"/>
                  </a:cubicBezTo>
                  <a:cubicBezTo>
                    <a:pt x="35" y="29"/>
                    <a:pt x="34" y="24"/>
                    <a:pt x="33" y="23"/>
                  </a:cubicBezTo>
                  <a:cubicBezTo>
                    <a:pt x="31" y="21"/>
                    <a:pt x="27" y="16"/>
                    <a:pt x="26" y="11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80"/>
            <p:cNvSpPr>
              <a:spLocks/>
            </p:cNvSpPr>
            <p:nvPr/>
          </p:nvSpPr>
          <p:spPr bwMode="auto">
            <a:xfrm>
              <a:off x="4833938" y="2227263"/>
              <a:ext cx="134938" cy="74613"/>
            </a:xfrm>
            <a:custGeom>
              <a:avLst/>
              <a:gdLst/>
              <a:ahLst/>
              <a:cxnLst>
                <a:cxn ang="0">
                  <a:pos x="55" y="1"/>
                </a:cxn>
                <a:cxn ang="0">
                  <a:pos x="42" y="3"/>
                </a:cxn>
                <a:cxn ang="0">
                  <a:pos x="34" y="6"/>
                </a:cxn>
                <a:cxn ang="0">
                  <a:pos x="22" y="6"/>
                </a:cxn>
                <a:cxn ang="0">
                  <a:pos x="10" y="5"/>
                </a:cxn>
                <a:cxn ang="0">
                  <a:pos x="3" y="0"/>
                </a:cxn>
                <a:cxn ang="0">
                  <a:pos x="2" y="1"/>
                </a:cxn>
                <a:cxn ang="0">
                  <a:pos x="2" y="9"/>
                </a:cxn>
                <a:cxn ang="0">
                  <a:pos x="6" y="16"/>
                </a:cxn>
                <a:cxn ang="0">
                  <a:pos x="2" y="21"/>
                </a:cxn>
                <a:cxn ang="0">
                  <a:pos x="2" y="26"/>
                </a:cxn>
                <a:cxn ang="0">
                  <a:pos x="8" y="34"/>
                </a:cxn>
                <a:cxn ang="0">
                  <a:pos x="11" y="37"/>
                </a:cxn>
                <a:cxn ang="0">
                  <a:pos x="26" y="37"/>
                </a:cxn>
                <a:cxn ang="0">
                  <a:pos x="38" y="39"/>
                </a:cxn>
                <a:cxn ang="0">
                  <a:pos x="42" y="36"/>
                </a:cxn>
                <a:cxn ang="0">
                  <a:pos x="47" y="34"/>
                </a:cxn>
                <a:cxn ang="0">
                  <a:pos x="47" y="31"/>
                </a:cxn>
                <a:cxn ang="0">
                  <a:pos x="59" y="31"/>
                </a:cxn>
                <a:cxn ang="0">
                  <a:pos x="63" y="30"/>
                </a:cxn>
                <a:cxn ang="0">
                  <a:pos x="62" y="27"/>
                </a:cxn>
                <a:cxn ang="0">
                  <a:pos x="60" y="19"/>
                </a:cxn>
                <a:cxn ang="0">
                  <a:pos x="69" y="9"/>
                </a:cxn>
                <a:cxn ang="0">
                  <a:pos x="71" y="6"/>
                </a:cxn>
                <a:cxn ang="0">
                  <a:pos x="64" y="3"/>
                </a:cxn>
                <a:cxn ang="0">
                  <a:pos x="55" y="1"/>
                </a:cxn>
              </a:cxnLst>
              <a:rect l="0" t="0" r="r" b="b"/>
              <a:pathLst>
                <a:path w="71" h="39">
                  <a:moveTo>
                    <a:pt x="55" y="1"/>
                  </a:moveTo>
                  <a:cubicBezTo>
                    <a:pt x="52" y="0"/>
                    <a:pt x="44" y="1"/>
                    <a:pt x="42" y="3"/>
                  </a:cubicBezTo>
                  <a:cubicBezTo>
                    <a:pt x="39" y="5"/>
                    <a:pt x="36" y="7"/>
                    <a:pt x="34" y="6"/>
                  </a:cubicBezTo>
                  <a:cubicBezTo>
                    <a:pt x="31" y="6"/>
                    <a:pt x="23" y="6"/>
                    <a:pt x="22" y="6"/>
                  </a:cubicBezTo>
                  <a:cubicBezTo>
                    <a:pt x="20" y="6"/>
                    <a:pt x="11" y="4"/>
                    <a:pt x="10" y="5"/>
                  </a:cubicBezTo>
                  <a:cubicBezTo>
                    <a:pt x="9" y="5"/>
                    <a:pt x="6" y="1"/>
                    <a:pt x="3" y="0"/>
                  </a:cubicBezTo>
                  <a:cubicBezTo>
                    <a:pt x="3" y="1"/>
                    <a:pt x="3" y="1"/>
                    <a:pt x="2" y="1"/>
                  </a:cubicBezTo>
                  <a:cubicBezTo>
                    <a:pt x="0" y="3"/>
                    <a:pt x="0" y="7"/>
                    <a:pt x="2" y="9"/>
                  </a:cubicBezTo>
                  <a:cubicBezTo>
                    <a:pt x="5" y="11"/>
                    <a:pt x="8" y="16"/>
                    <a:pt x="6" y="16"/>
                  </a:cubicBezTo>
                  <a:cubicBezTo>
                    <a:pt x="4" y="16"/>
                    <a:pt x="2" y="19"/>
                    <a:pt x="2" y="21"/>
                  </a:cubicBezTo>
                  <a:cubicBezTo>
                    <a:pt x="2" y="22"/>
                    <a:pt x="1" y="26"/>
                    <a:pt x="2" y="26"/>
                  </a:cubicBezTo>
                  <a:cubicBezTo>
                    <a:pt x="3" y="27"/>
                    <a:pt x="8" y="32"/>
                    <a:pt x="8" y="34"/>
                  </a:cubicBezTo>
                  <a:cubicBezTo>
                    <a:pt x="9" y="35"/>
                    <a:pt x="11" y="36"/>
                    <a:pt x="11" y="37"/>
                  </a:cubicBezTo>
                  <a:cubicBezTo>
                    <a:pt x="15" y="36"/>
                    <a:pt x="24" y="36"/>
                    <a:pt x="26" y="37"/>
                  </a:cubicBezTo>
                  <a:cubicBezTo>
                    <a:pt x="28" y="38"/>
                    <a:pt x="38" y="39"/>
                    <a:pt x="38" y="39"/>
                  </a:cubicBezTo>
                  <a:cubicBezTo>
                    <a:pt x="40" y="39"/>
                    <a:pt x="43" y="38"/>
                    <a:pt x="42" y="36"/>
                  </a:cubicBezTo>
                  <a:cubicBezTo>
                    <a:pt x="41" y="35"/>
                    <a:pt x="45" y="34"/>
                    <a:pt x="47" y="34"/>
                  </a:cubicBezTo>
                  <a:cubicBezTo>
                    <a:pt x="47" y="32"/>
                    <a:pt x="47" y="31"/>
                    <a:pt x="47" y="31"/>
                  </a:cubicBezTo>
                  <a:cubicBezTo>
                    <a:pt x="49" y="30"/>
                    <a:pt x="56" y="29"/>
                    <a:pt x="59" y="31"/>
                  </a:cubicBezTo>
                  <a:cubicBezTo>
                    <a:pt x="60" y="31"/>
                    <a:pt x="62" y="31"/>
                    <a:pt x="63" y="30"/>
                  </a:cubicBezTo>
                  <a:cubicBezTo>
                    <a:pt x="63" y="28"/>
                    <a:pt x="63" y="27"/>
                    <a:pt x="62" y="27"/>
                  </a:cubicBezTo>
                  <a:cubicBezTo>
                    <a:pt x="60" y="27"/>
                    <a:pt x="57" y="19"/>
                    <a:pt x="60" y="19"/>
                  </a:cubicBezTo>
                  <a:cubicBezTo>
                    <a:pt x="62" y="18"/>
                    <a:pt x="65" y="10"/>
                    <a:pt x="69" y="9"/>
                  </a:cubicBezTo>
                  <a:cubicBezTo>
                    <a:pt x="70" y="8"/>
                    <a:pt x="71" y="8"/>
                    <a:pt x="71" y="6"/>
                  </a:cubicBezTo>
                  <a:cubicBezTo>
                    <a:pt x="68" y="5"/>
                    <a:pt x="65" y="4"/>
                    <a:pt x="64" y="3"/>
                  </a:cubicBezTo>
                  <a:cubicBezTo>
                    <a:pt x="63" y="2"/>
                    <a:pt x="58" y="1"/>
                    <a:pt x="55" y="1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81"/>
            <p:cNvSpPr>
              <a:spLocks/>
            </p:cNvSpPr>
            <p:nvPr/>
          </p:nvSpPr>
          <p:spPr bwMode="auto">
            <a:xfrm>
              <a:off x="4795838" y="2273300"/>
              <a:ext cx="58738" cy="42863"/>
            </a:xfrm>
            <a:custGeom>
              <a:avLst/>
              <a:gdLst/>
              <a:ahLst/>
              <a:cxnLst>
                <a:cxn ang="0">
                  <a:pos x="7" y="22"/>
                </a:cxn>
                <a:cxn ang="0">
                  <a:pos x="7" y="22"/>
                </a:cxn>
                <a:cxn ang="0">
                  <a:pos x="8" y="22"/>
                </a:cxn>
                <a:cxn ang="0">
                  <a:pos x="8" y="22"/>
                </a:cxn>
                <a:cxn ang="0">
                  <a:pos x="8" y="22"/>
                </a:cxn>
                <a:cxn ang="0">
                  <a:pos x="8" y="22"/>
                </a:cxn>
                <a:cxn ang="0">
                  <a:pos x="12" y="22"/>
                </a:cxn>
                <a:cxn ang="0">
                  <a:pos x="12" y="22"/>
                </a:cxn>
                <a:cxn ang="0">
                  <a:pos x="13" y="21"/>
                </a:cxn>
                <a:cxn ang="0">
                  <a:pos x="13" y="21"/>
                </a:cxn>
                <a:cxn ang="0">
                  <a:pos x="15" y="21"/>
                </a:cxn>
                <a:cxn ang="0">
                  <a:pos x="20" y="18"/>
                </a:cxn>
                <a:cxn ang="0">
                  <a:pos x="30" y="13"/>
                </a:cxn>
                <a:cxn ang="0">
                  <a:pos x="31" y="13"/>
                </a:cxn>
                <a:cxn ang="0">
                  <a:pos x="28" y="10"/>
                </a:cxn>
                <a:cxn ang="0">
                  <a:pos x="22" y="2"/>
                </a:cxn>
                <a:cxn ang="0">
                  <a:pos x="22" y="1"/>
                </a:cxn>
                <a:cxn ang="0">
                  <a:pos x="22" y="1"/>
                </a:cxn>
                <a:cxn ang="0">
                  <a:pos x="22" y="0"/>
                </a:cxn>
                <a:cxn ang="0">
                  <a:pos x="2" y="4"/>
                </a:cxn>
                <a:cxn ang="0">
                  <a:pos x="2" y="3"/>
                </a:cxn>
                <a:cxn ang="0">
                  <a:pos x="1" y="15"/>
                </a:cxn>
                <a:cxn ang="0">
                  <a:pos x="7" y="22"/>
                </a:cxn>
              </a:cxnLst>
              <a:rect l="0" t="0" r="r" b="b"/>
              <a:pathLst>
                <a:path w="31" h="22">
                  <a:moveTo>
                    <a:pt x="7" y="22"/>
                  </a:moveTo>
                  <a:cubicBezTo>
                    <a:pt x="7" y="22"/>
                    <a:pt x="7" y="22"/>
                    <a:pt x="7" y="22"/>
                  </a:cubicBezTo>
                  <a:cubicBezTo>
                    <a:pt x="7" y="22"/>
                    <a:pt x="7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9" y="22"/>
                    <a:pt x="11" y="22"/>
                    <a:pt x="12" y="22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3" y="22"/>
                    <a:pt x="13" y="22"/>
                    <a:pt x="13" y="21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4" y="21"/>
                    <a:pt x="14" y="21"/>
                    <a:pt x="15" y="21"/>
                  </a:cubicBezTo>
                  <a:cubicBezTo>
                    <a:pt x="18" y="21"/>
                    <a:pt x="18" y="17"/>
                    <a:pt x="20" y="18"/>
                  </a:cubicBezTo>
                  <a:cubicBezTo>
                    <a:pt x="21" y="19"/>
                    <a:pt x="29" y="15"/>
                    <a:pt x="30" y="13"/>
                  </a:cubicBezTo>
                  <a:cubicBezTo>
                    <a:pt x="30" y="13"/>
                    <a:pt x="31" y="13"/>
                    <a:pt x="31" y="13"/>
                  </a:cubicBezTo>
                  <a:cubicBezTo>
                    <a:pt x="31" y="12"/>
                    <a:pt x="29" y="11"/>
                    <a:pt x="28" y="10"/>
                  </a:cubicBezTo>
                  <a:cubicBezTo>
                    <a:pt x="28" y="8"/>
                    <a:pt x="23" y="3"/>
                    <a:pt x="22" y="2"/>
                  </a:cubicBezTo>
                  <a:cubicBezTo>
                    <a:pt x="22" y="2"/>
                    <a:pt x="22" y="2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0"/>
                  </a:cubicBezTo>
                  <a:cubicBezTo>
                    <a:pt x="14" y="1"/>
                    <a:pt x="2" y="4"/>
                    <a:pt x="2" y="4"/>
                  </a:cubicBezTo>
                  <a:cubicBezTo>
                    <a:pt x="2" y="4"/>
                    <a:pt x="2" y="4"/>
                    <a:pt x="2" y="3"/>
                  </a:cubicBezTo>
                  <a:cubicBezTo>
                    <a:pt x="1" y="7"/>
                    <a:pt x="0" y="12"/>
                    <a:pt x="1" y="15"/>
                  </a:cubicBezTo>
                  <a:cubicBezTo>
                    <a:pt x="1" y="18"/>
                    <a:pt x="4" y="19"/>
                    <a:pt x="7" y="22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82"/>
            <p:cNvSpPr>
              <a:spLocks/>
            </p:cNvSpPr>
            <p:nvPr/>
          </p:nvSpPr>
          <p:spPr bwMode="auto">
            <a:xfrm>
              <a:off x="4833938" y="1998663"/>
              <a:ext cx="384175" cy="223838"/>
            </a:xfrm>
            <a:custGeom>
              <a:avLst/>
              <a:gdLst/>
              <a:ahLst/>
              <a:cxnLst>
                <a:cxn ang="0">
                  <a:pos x="187" y="67"/>
                </a:cxn>
                <a:cxn ang="0">
                  <a:pos x="199" y="60"/>
                </a:cxn>
                <a:cxn ang="0">
                  <a:pos x="200" y="53"/>
                </a:cxn>
                <a:cxn ang="0">
                  <a:pos x="201" y="45"/>
                </a:cxn>
                <a:cxn ang="0">
                  <a:pos x="185" y="39"/>
                </a:cxn>
                <a:cxn ang="0">
                  <a:pos x="170" y="31"/>
                </a:cxn>
                <a:cxn ang="0">
                  <a:pos x="158" y="32"/>
                </a:cxn>
                <a:cxn ang="0">
                  <a:pos x="149" y="28"/>
                </a:cxn>
                <a:cxn ang="0">
                  <a:pos x="135" y="17"/>
                </a:cxn>
                <a:cxn ang="0">
                  <a:pos x="131" y="2"/>
                </a:cxn>
                <a:cxn ang="0">
                  <a:pos x="115" y="1"/>
                </a:cxn>
                <a:cxn ang="0">
                  <a:pos x="106" y="3"/>
                </a:cxn>
                <a:cxn ang="0">
                  <a:pos x="92" y="12"/>
                </a:cxn>
                <a:cxn ang="0">
                  <a:pos x="80" y="15"/>
                </a:cxn>
                <a:cxn ang="0">
                  <a:pos x="65" y="12"/>
                </a:cxn>
                <a:cxn ang="0">
                  <a:pos x="47" y="9"/>
                </a:cxn>
                <a:cxn ang="0">
                  <a:pos x="21" y="11"/>
                </a:cxn>
                <a:cxn ang="0">
                  <a:pos x="16" y="16"/>
                </a:cxn>
                <a:cxn ang="0">
                  <a:pos x="15" y="31"/>
                </a:cxn>
                <a:cxn ang="0">
                  <a:pos x="5" y="50"/>
                </a:cxn>
                <a:cxn ang="0">
                  <a:pos x="5" y="63"/>
                </a:cxn>
                <a:cxn ang="0">
                  <a:pos x="11" y="64"/>
                </a:cxn>
                <a:cxn ang="0">
                  <a:pos x="29" y="68"/>
                </a:cxn>
                <a:cxn ang="0">
                  <a:pos x="40" y="66"/>
                </a:cxn>
                <a:cxn ang="0">
                  <a:pos x="60" y="58"/>
                </a:cxn>
                <a:cxn ang="0">
                  <a:pos x="77" y="69"/>
                </a:cxn>
                <a:cxn ang="0">
                  <a:pos x="86" y="88"/>
                </a:cxn>
                <a:cxn ang="0">
                  <a:pos x="74" y="92"/>
                </a:cxn>
                <a:cxn ang="0">
                  <a:pos x="72" y="105"/>
                </a:cxn>
                <a:cxn ang="0">
                  <a:pos x="82" y="105"/>
                </a:cxn>
                <a:cxn ang="0">
                  <a:pos x="97" y="85"/>
                </a:cxn>
                <a:cxn ang="0">
                  <a:pos x="111" y="90"/>
                </a:cxn>
                <a:cxn ang="0">
                  <a:pos x="114" y="101"/>
                </a:cxn>
                <a:cxn ang="0">
                  <a:pos x="126" y="115"/>
                </a:cxn>
                <a:cxn ang="0">
                  <a:pos x="146" y="108"/>
                </a:cxn>
                <a:cxn ang="0">
                  <a:pos x="150" y="103"/>
                </a:cxn>
                <a:cxn ang="0">
                  <a:pos x="155" y="85"/>
                </a:cxn>
                <a:cxn ang="0">
                  <a:pos x="178" y="78"/>
                </a:cxn>
              </a:cxnLst>
              <a:rect l="0" t="0" r="r" b="b"/>
              <a:pathLst>
                <a:path w="201" h="117">
                  <a:moveTo>
                    <a:pt x="179" y="73"/>
                  </a:moveTo>
                  <a:cubicBezTo>
                    <a:pt x="180" y="73"/>
                    <a:pt x="186" y="67"/>
                    <a:pt x="187" y="67"/>
                  </a:cubicBezTo>
                  <a:cubicBezTo>
                    <a:pt x="189" y="67"/>
                    <a:pt x="197" y="68"/>
                    <a:pt x="197" y="67"/>
                  </a:cubicBezTo>
                  <a:cubicBezTo>
                    <a:pt x="197" y="66"/>
                    <a:pt x="199" y="62"/>
                    <a:pt x="199" y="60"/>
                  </a:cubicBezTo>
                  <a:cubicBezTo>
                    <a:pt x="198" y="59"/>
                    <a:pt x="196" y="57"/>
                    <a:pt x="196" y="56"/>
                  </a:cubicBezTo>
                  <a:cubicBezTo>
                    <a:pt x="197" y="55"/>
                    <a:pt x="200" y="55"/>
                    <a:pt x="200" y="53"/>
                  </a:cubicBezTo>
                  <a:cubicBezTo>
                    <a:pt x="200" y="52"/>
                    <a:pt x="197" y="51"/>
                    <a:pt x="197" y="50"/>
                  </a:cubicBezTo>
                  <a:cubicBezTo>
                    <a:pt x="197" y="49"/>
                    <a:pt x="201" y="47"/>
                    <a:pt x="201" y="45"/>
                  </a:cubicBezTo>
                  <a:cubicBezTo>
                    <a:pt x="200" y="43"/>
                    <a:pt x="197" y="43"/>
                    <a:pt x="194" y="41"/>
                  </a:cubicBezTo>
                  <a:cubicBezTo>
                    <a:pt x="191" y="40"/>
                    <a:pt x="188" y="40"/>
                    <a:pt x="185" y="39"/>
                  </a:cubicBezTo>
                  <a:cubicBezTo>
                    <a:pt x="182" y="37"/>
                    <a:pt x="175" y="38"/>
                    <a:pt x="175" y="37"/>
                  </a:cubicBezTo>
                  <a:cubicBezTo>
                    <a:pt x="175" y="36"/>
                    <a:pt x="171" y="33"/>
                    <a:pt x="170" y="31"/>
                  </a:cubicBezTo>
                  <a:cubicBezTo>
                    <a:pt x="169" y="30"/>
                    <a:pt x="166" y="31"/>
                    <a:pt x="164" y="32"/>
                  </a:cubicBezTo>
                  <a:cubicBezTo>
                    <a:pt x="162" y="33"/>
                    <a:pt x="160" y="34"/>
                    <a:pt x="158" y="32"/>
                  </a:cubicBezTo>
                  <a:cubicBezTo>
                    <a:pt x="156" y="31"/>
                    <a:pt x="155" y="29"/>
                    <a:pt x="153" y="30"/>
                  </a:cubicBezTo>
                  <a:cubicBezTo>
                    <a:pt x="151" y="31"/>
                    <a:pt x="148" y="30"/>
                    <a:pt x="149" y="28"/>
                  </a:cubicBezTo>
                  <a:cubicBezTo>
                    <a:pt x="149" y="25"/>
                    <a:pt x="145" y="20"/>
                    <a:pt x="144" y="19"/>
                  </a:cubicBezTo>
                  <a:cubicBezTo>
                    <a:pt x="142" y="18"/>
                    <a:pt x="137" y="19"/>
                    <a:pt x="135" y="17"/>
                  </a:cubicBezTo>
                  <a:cubicBezTo>
                    <a:pt x="134" y="14"/>
                    <a:pt x="132" y="12"/>
                    <a:pt x="133" y="11"/>
                  </a:cubicBezTo>
                  <a:cubicBezTo>
                    <a:pt x="134" y="9"/>
                    <a:pt x="133" y="4"/>
                    <a:pt x="131" y="2"/>
                  </a:cubicBezTo>
                  <a:cubicBezTo>
                    <a:pt x="130" y="0"/>
                    <a:pt x="124" y="0"/>
                    <a:pt x="122" y="1"/>
                  </a:cubicBezTo>
                  <a:cubicBezTo>
                    <a:pt x="120" y="2"/>
                    <a:pt x="116" y="0"/>
                    <a:pt x="115" y="1"/>
                  </a:cubicBezTo>
                  <a:cubicBezTo>
                    <a:pt x="113" y="2"/>
                    <a:pt x="112" y="4"/>
                    <a:pt x="109" y="4"/>
                  </a:cubicBezTo>
                  <a:cubicBezTo>
                    <a:pt x="108" y="4"/>
                    <a:pt x="107" y="4"/>
                    <a:pt x="106" y="3"/>
                  </a:cubicBezTo>
                  <a:cubicBezTo>
                    <a:pt x="104" y="4"/>
                    <a:pt x="99" y="4"/>
                    <a:pt x="99" y="4"/>
                  </a:cubicBezTo>
                  <a:cubicBezTo>
                    <a:pt x="99" y="4"/>
                    <a:pt x="92" y="10"/>
                    <a:pt x="92" y="12"/>
                  </a:cubicBezTo>
                  <a:cubicBezTo>
                    <a:pt x="92" y="14"/>
                    <a:pt x="92" y="17"/>
                    <a:pt x="90" y="15"/>
                  </a:cubicBezTo>
                  <a:cubicBezTo>
                    <a:pt x="89" y="14"/>
                    <a:pt x="82" y="14"/>
                    <a:pt x="80" y="15"/>
                  </a:cubicBezTo>
                  <a:cubicBezTo>
                    <a:pt x="78" y="16"/>
                    <a:pt x="76" y="11"/>
                    <a:pt x="73" y="12"/>
                  </a:cubicBezTo>
                  <a:cubicBezTo>
                    <a:pt x="70" y="14"/>
                    <a:pt x="66" y="10"/>
                    <a:pt x="65" y="12"/>
                  </a:cubicBezTo>
                  <a:cubicBezTo>
                    <a:pt x="65" y="13"/>
                    <a:pt x="61" y="12"/>
                    <a:pt x="58" y="11"/>
                  </a:cubicBezTo>
                  <a:cubicBezTo>
                    <a:pt x="55" y="9"/>
                    <a:pt x="49" y="11"/>
                    <a:pt x="47" y="9"/>
                  </a:cubicBezTo>
                  <a:cubicBezTo>
                    <a:pt x="45" y="7"/>
                    <a:pt x="32" y="7"/>
                    <a:pt x="28" y="7"/>
                  </a:cubicBezTo>
                  <a:cubicBezTo>
                    <a:pt x="24" y="7"/>
                    <a:pt x="23" y="9"/>
                    <a:pt x="21" y="11"/>
                  </a:cubicBezTo>
                  <a:cubicBezTo>
                    <a:pt x="19" y="13"/>
                    <a:pt x="17" y="12"/>
                    <a:pt x="15" y="12"/>
                  </a:cubicBezTo>
                  <a:cubicBezTo>
                    <a:pt x="15" y="14"/>
                    <a:pt x="15" y="15"/>
                    <a:pt x="16" y="16"/>
                  </a:cubicBezTo>
                  <a:cubicBezTo>
                    <a:pt x="17" y="18"/>
                    <a:pt x="21" y="25"/>
                    <a:pt x="20" y="27"/>
                  </a:cubicBezTo>
                  <a:cubicBezTo>
                    <a:pt x="19" y="29"/>
                    <a:pt x="17" y="29"/>
                    <a:pt x="15" y="31"/>
                  </a:cubicBezTo>
                  <a:cubicBezTo>
                    <a:pt x="14" y="33"/>
                    <a:pt x="5" y="41"/>
                    <a:pt x="5" y="42"/>
                  </a:cubicBezTo>
                  <a:cubicBezTo>
                    <a:pt x="4" y="43"/>
                    <a:pt x="6" y="49"/>
                    <a:pt x="5" y="50"/>
                  </a:cubicBezTo>
                  <a:cubicBezTo>
                    <a:pt x="4" y="51"/>
                    <a:pt x="0" y="56"/>
                    <a:pt x="0" y="58"/>
                  </a:cubicBezTo>
                  <a:cubicBezTo>
                    <a:pt x="0" y="60"/>
                    <a:pt x="3" y="63"/>
                    <a:pt x="5" y="63"/>
                  </a:cubicBezTo>
                  <a:cubicBezTo>
                    <a:pt x="6" y="64"/>
                    <a:pt x="6" y="64"/>
                    <a:pt x="7" y="65"/>
                  </a:cubicBezTo>
                  <a:cubicBezTo>
                    <a:pt x="8" y="64"/>
                    <a:pt x="10" y="64"/>
                    <a:pt x="11" y="64"/>
                  </a:cubicBezTo>
                  <a:cubicBezTo>
                    <a:pt x="13" y="64"/>
                    <a:pt x="20" y="66"/>
                    <a:pt x="22" y="66"/>
                  </a:cubicBezTo>
                  <a:cubicBezTo>
                    <a:pt x="25" y="66"/>
                    <a:pt x="28" y="67"/>
                    <a:pt x="29" y="68"/>
                  </a:cubicBezTo>
                  <a:cubicBezTo>
                    <a:pt x="30" y="69"/>
                    <a:pt x="32" y="69"/>
                    <a:pt x="34" y="67"/>
                  </a:cubicBezTo>
                  <a:cubicBezTo>
                    <a:pt x="36" y="65"/>
                    <a:pt x="38" y="66"/>
                    <a:pt x="40" y="66"/>
                  </a:cubicBezTo>
                  <a:cubicBezTo>
                    <a:pt x="42" y="66"/>
                    <a:pt x="45" y="65"/>
                    <a:pt x="46" y="63"/>
                  </a:cubicBezTo>
                  <a:cubicBezTo>
                    <a:pt x="47" y="61"/>
                    <a:pt x="57" y="59"/>
                    <a:pt x="60" y="58"/>
                  </a:cubicBezTo>
                  <a:cubicBezTo>
                    <a:pt x="62" y="58"/>
                    <a:pt x="66" y="63"/>
                    <a:pt x="69" y="63"/>
                  </a:cubicBezTo>
                  <a:cubicBezTo>
                    <a:pt x="71" y="63"/>
                    <a:pt x="75" y="65"/>
                    <a:pt x="77" y="69"/>
                  </a:cubicBezTo>
                  <a:cubicBezTo>
                    <a:pt x="78" y="74"/>
                    <a:pt x="82" y="79"/>
                    <a:pt x="84" y="81"/>
                  </a:cubicBezTo>
                  <a:cubicBezTo>
                    <a:pt x="85" y="82"/>
                    <a:pt x="86" y="87"/>
                    <a:pt x="86" y="88"/>
                  </a:cubicBezTo>
                  <a:cubicBezTo>
                    <a:pt x="86" y="89"/>
                    <a:pt x="83" y="88"/>
                    <a:pt x="79" y="87"/>
                  </a:cubicBezTo>
                  <a:cubicBezTo>
                    <a:pt x="75" y="86"/>
                    <a:pt x="74" y="90"/>
                    <a:pt x="74" y="92"/>
                  </a:cubicBezTo>
                  <a:cubicBezTo>
                    <a:pt x="74" y="94"/>
                    <a:pt x="69" y="101"/>
                    <a:pt x="68" y="102"/>
                  </a:cubicBezTo>
                  <a:cubicBezTo>
                    <a:pt x="67" y="103"/>
                    <a:pt x="70" y="104"/>
                    <a:pt x="72" y="105"/>
                  </a:cubicBezTo>
                  <a:cubicBezTo>
                    <a:pt x="73" y="105"/>
                    <a:pt x="77" y="102"/>
                    <a:pt x="78" y="102"/>
                  </a:cubicBezTo>
                  <a:cubicBezTo>
                    <a:pt x="79" y="102"/>
                    <a:pt x="81" y="103"/>
                    <a:pt x="82" y="105"/>
                  </a:cubicBezTo>
                  <a:cubicBezTo>
                    <a:pt x="82" y="99"/>
                    <a:pt x="83" y="100"/>
                    <a:pt x="88" y="96"/>
                  </a:cubicBezTo>
                  <a:cubicBezTo>
                    <a:pt x="93" y="93"/>
                    <a:pt x="93" y="86"/>
                    <a:pt x="97" y="85"/>
                  </a:cubicBezTo>
                  <a:cubicBezTo>
                    <a:pt x="102" y="84"/>
                    <a:pt x="104" y="82"/>
                    <a:pt x="110" y="83"/>
                  </a:cubicBezTo>
                  <a:cubicBezTo>
                    <a:pt x="116" y="84"/>
                    <a:pt x="107" y="88"/>
                    <a:pt x="111" y="90"/>
                  </a:cubicBezTo>
                  <a:cubicBezTo>
                    <a:pt x="115" y="93"/>
                    <a:pt x="129" y="90"/>
                    <a:pt x="129" y="93"/>
                  </a:cubicBezTo>
                  <a:cubicBezTo>
                    <a:pt x="130" y="96"/>
                    <a:pt x="114" y="100"/>
                    <a:pt x="114" y="101"/>
                  </a:cubicBezTo>
                  <a:cubicBezTo>
                    <a:pt x="115" y="103"/>
                    <a:pt x="123" y="105"/>
                    <a:pt x="126" y="107"/>
                  </a:cubicBezTo>
                  <a:cubicBezTo>
                    <a:pt x="129" y="108"/>
                    <a:pt x="125" y="114"/>
                    <a:pt x="126" y="115"/>
                  </a:cubicBezTo>
                  <a:cubicBezTo>
                    <a:pt x="128" y="117"/>
                    <a:pt x="132" y="116"/>
                    <a:pt x="135" y="113"/>
                  </a:cubicBezTo>
                  <a:cubicBezTo>
                    <a:pt x="139" y="111"/>
                    <a:pt x="142" y="111"/>
                    <a:pt x="146" y="108"/>
                  </a:cubicBezTo>
                  <a:cubicBezTo>
                    <a:pt x="151" y="105"/>
                    <a:pt x="160" y="108"/>
                    <a:pt x="161" y="106"/>
                  </a:cubicBezTo>
                  <a:cubicBezTo>
                    <a:pt x="162" y="104"/>
                    <a:pt x="159" y="103"/>
                    <a:pt x="150" y="103"/>
                  </a:cubicBezTo>
                  <a:cubicBezTo>
                    <a:pt x="141" y="104"/>
                    <a:pt x="141" y="96"/>
                    <a:pt x="141" y="94"/>
                  </a:cubicBezTo>
                  <a:cubicBezTo>
                    <a:pt x="141" y="92"/>
                    <a:pt x="150" y="86"/>
                    <a:pt x="155" y="85"/>
                  </a:cubicBezTo>
                  <a:cubicBezTo>
                    <a:pt x="160" y="85"/>
                    <a:pt x="164" y="83"/>
                    <a:pt x="169" y="81"/>
                  </a:cubicBezTo>
                  <a:cubicBezTo>
                    <a:pt x="171" y="80"/>
                    <a:pt x="175" y="79"/>
                    <a:pt x="178" y="78"/>
                  </a:cubicBezTo>
                  <a:cubicBezTo>
                    <a:pt x="178" y="76"/>
                    <a:pt x="177" y="73"/>
                    <a:pt x="179" y="73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83"/>
            <p:cNvSpPr>
              <a:spLocks/>
            </p:cNvSpPr>
            <p:nvPr/>
          </p:nvSpPr>
          <p:spPr bwMode="auto">
            <a:xfrm>
              <a:off x="4854575" y="1884363"/>
              <a:ext cx="203200" cy="146050"/>
            </a:xfrm>
            <a:custGeom>
              <a:avLst/>
              <a:gdLst/>
              <a:ahLst/>
              <a:cxnLst>
                <a:cxn ang="0">
                  <a:pos x="99" y="38"/>
                </a:cxn>
                <a:cxn ang="0">
                  <a:pos x="93" y="32"/>
                </a:cxn>
                <a:cxn ang="0">
                  <a:pos x="88" y="25"/>
                </a:cxn>
                <a:cxn ang="0">
                  <a:pos x="86" y="17"/>
                </a:cxn>
                <a:cxn ang="0">
                  <a:pos x="85" y="9"/>
                </a:cxn>
                <a:cxn ang="0">
                  <a:pos x="75" y="6"/>
                </a:cxn>
                <a:cxn ang="0">
                  <a:pos x="69" y="6"/>
                </a:cxn>
                <a:cxn ang="0">
                  <a:pos x="63" y="3"/>
                </a:cxn>
                <a:cxn ang="0">
                  <a:pos x="57" y="1"/>
                </a:cxn>
                <a:cxn ang="0">
                  <a:pos x="57" y="0"/>
                </a:cxn>
                <a:cxn ang="0">
                  <a:pos x="53" y="2"/>
                </a:cxn>
                <a:cxn ang="0">
                  <a:pos x="49" y="6"/>
                </a:cxn>
                <a:cxn ang="0">
                  <a:pos x="41" y="7"/>
                </a:cxn>
                <a:cxn ang="0">
                  <a:pos x="38" y="13"/>
                </a:cxn>
                <a:cxn ang="0">
                  <a:pos x="37" y="17"/>
                </a:cxn>
                <a:cxn ang="0">
                  <a:pos x="33" y="20"/>
                </a:cxn>
                <a:cxn ang="0">
                  <a:pos x="27" y="26"/>
                </a:cxn>
                <a:cxn ang="0">
                  <a:pos x="26" y="31"/>
                </a:cxn>
                <a:cxn ang="0">
                  <a:pos x="18" y="33"/>
                </a:cxn>
                <a:cxn ang="0">
                  <a:pos x="13" y="36"/>
                </a:cxn>
                <a:cxn ang="0">
                  <a:pos x="4" y="35"/>
                </a:cxn>
                <a:cxn ang="0">
                  <a:pos x="4" y="36"/>
                </a:cxn>
                <a:cxn ang="0">
                  <a:pos x="6" y="45"/>
                </a:cxn>
                <a:cxn ang="0">
                  <a:pos x="7" y="55"/>
                </a:cxn>
                <a:cxn ang="0">
                  <a:pos x="0" y="60"/>
                </a:cxn>
                <a:cxn ang="0">
                  <a:pos x="4" y="66"/>
                </a:cxn>
                <a:cxn ang="0">
                  <a:pos x="4" y="72"/>
                </a:cxn>
                <a:cxn ang="0">
                  <a:pos x="10" y="71"/>
                </a:cxn>
                <a:cxn ang="0">
                  <a:pos x="17" y="67"/>
                </a:cxn>
                <a:cxn ang="0">
                  <a:pos x="36" y="69"/>
                </a:cxn>
                <a:cxn ang="0">
                  <a:pos x="47" y="71"/>
                </a:cxn>
                <a:cxn ang="0">
                  <a:pos x="54" y="72"/>
                </a:cxn>
                <a:cxn ang="0">
                  <a:pos x="62" y="72"/>
                </a:cxn>
                <a:cxn ang="0">
                  <a:pos x="69" y="75"/>
                </a:cxn>
                <a:cxn ang="0">
                  <a:pos x="79" y="75"/>
                </a:cxn>
                <a:cxn ang="0">
                  <a:pos x="81" y="72"/>
                </a:cxn>
                <a:cxn ang="0">
                  <a:pos x="88" y="64"/>
                </a:cxn>
                <a:cxn ang="0">
                  <a:pos x="95" y="63"/>
                </a:cxn>
                <a:cxn ang="0">
                  <a:pos x="94" y="58"/>
                </a:cxn>
                <a:cxn ang="0">
                  <a:pos x="92" y="48"/>
                </a:cxn>
                <a:cxn ang="0">
                  <a:pos x="100" y="49"/>
                </a:cxn>
                <a:cxn ang="0">
                  <a:pos x="106" y="44"/>
                </a:cxn>
                <a:cxn ang="0">
                  <a:pos x="99" y="38"/>
                </a:cxn>
              </a:cxnLst>
              <a:rect l="0" t="0" r="r" b="b"/>
              <a:pathLst>
                <a:path w="106" h="77">
                  <a:moveTo>
                    <a:pt x="99" y="38"/>
                  </a:moveTo>
                  <a:cubicBezTo>
                    <a:pt x="97" y="37"/>
                    <a:pt x="96" y="33"/>
                    <a:pt x="93" y="32"/>
                  </a:cubicBezTo>
                  <a:cubicBezTo>
                    <a:pt x="90" y="30"/>
                    <a:pt x="90" y="26"/>
                    <a:pt x="88" y="25"/>
                  </a:cubicBezTo>
                  <a:cubicBezTo>
                    <a:pt x="85" y="23"/>
                    <a:pt x="87" y="19"/>
                    <a:pt x="86" y="17"/>
                  </a:cubicBezTo>
                  <a:cubicBezTo>
                    <a:pt x="86" y="14"/>
                    <a:pt x="87" y="10"/>
                    <a:pt x="85" y="9"/>
                  </a:cubicBezTo>
                  <a:cubicBezTo>
                    <a:pt x="84" y="8"/>
                    <a:pt x="78" y="5"/>
                    <a:pt x="75" y="6"/>
                  </a:cubicBezTo>
                  <a:cubicBezTo>
                    <a:pt x="72" y="7"/>
                    <a:pt x="70" y="8"/>
                    <a:pt x="69" y="6"/>
                  </a:cubicBezTo>
                  <a:cubicBezTo>
                    <a:pt x="68" y="4"/>
                    <a:pt x="66" y="2"/>
                    <a:pt x="63" y="3"/>
                  </a:cubicBezTo>
                  <a:cubicBezTo>
                    <a:pt x="60" y="4"/>
                    <a:pt x="59" y="3"/>
                    <a:pt x="57" y="1"/>
                  </a:cubicBezTo>
                  <a:cubicBezTo>
                    <a:pt x="57" y="1"/>
                    <a:pt x="57" y="1"/>
                    <a:pt x="57" y="0"/>
                  </a:cubicBezTo>
                  <a:cubicBezTo>
                    <a:pt x="55" y="1"/>
                    <a:pt x="54" y="1"/>
                    <a:pt x="53" y="2"/>
                  </a:cubicBezTo>
                  <a:cubicBezTo>
                    <a:pt x="51" y="3"/>
                    <a:pt x="51" y="6"/>
                    <a:pt x="49" y="6"/>
                  </a:cubicBezTo>
                  <a:cubicBezTo>
                    <a:pt x="46" y="6"/>
                    <a:pt x="44" y="5"/>
                    <a:pt x="41" y="7"/>
                  </a:cubicBezTo>
                  <a:cubicBezTo>
                    <a:pt x="38" y="9"/>
                    <a:pt x="38" y="11"/>
                    <a:pt x="38" y="13"/>
                  </a:cubicBezTo>
                  <a:cubicBezTo>
                    <a:pt x="38" y="15"/>
                    <a:pt x="39" y="17"/>
                    <a:pt x="37" y="17"/>
                  </a:cubicBezTo>
                  <a:cubicBezTo>
                    <a:pt x="35" y="17"/>
                    <a:pt x="35" y="20"/>
                    <a:pt x="33" y="20"/>
                  </a:cubicBezTo>
                  <a:cubicBezTo>
                    <a:pt x="31" y="21"/>
                    <a:pt x="28" y="24"/>
                    <a:pt x="27" y="26"/>
                  </a:cubicBezTo>
                  <a:cubicBezTo>
                    <a:pt x="27" y="27"/>
                    <a:pt x="27" y="31"/>
                    <a:pt x="26" y="31"/>
                  </a:cubicBezTo>
                  <a:cubicBezTo>
                    <a:pt x="24" y="31"/>
                    <a:pt x="20" y="32"/>
                    <a:pt x="18" y="33"/>
                  </a:cubicBezTo>
                  <a:cubicBezTo>
                    <a:pt x="17" y="35"/>
                    <a:pt x="15" y="37"/>
                    <a:pt x="13" y="36"/>
                  </a:cubicBezTo>
                  <a:cubicBezTo>
                    <a:pt x="11" y="36"/>
                    <a:pt x="8" y="35"/>
                    <a:pt x="4" y="35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3" y="40"/>
                    <a:pt x="4" y="43"/>
                    <a:pt x="6" y="45"/>
                  </a:cubicBezTo>
                  <a:cubicBezTo>
                    <a:pt x="8" y="47"/>
                    <a:pt x="9" y="54"/>
                    <a:pt x="7" y="55"/>
                  </a:cubicBezTo>
                  <a:cubicBezTo>
                    <a:pt x="4" y="56"/>
                    <a:pt x="0" y="59"/>
                    <a:pt x="0" y="60"/>
                  </a:cubicBezTo>
                  <a:cubicBezTo>
                    <a:pt x="0" y="62"/>
                    <a:pt x="5" y="64"/>
                    <a:pt x="4" y="66"/>
                  </a:cubicBezTo>
                  <a:cubicBezTo>
                    <a:pt x="3" y="67"/>
                    <a:pt x="3" y="70"/>
                    <a:pt x="4" y="72"/>
                  </a:cubicBezTo>
                  <a:cubicBezTo>
                    <a:pt x="6" y="72"/>
                    <a:pt x="8" y="73"/>
                    <a:pt x="10" y="71"/>
                  </a:cubicBezTo>
                  <a:cubicBezTo>
                    <a:pt x="12" y="69"/>
                    <a:pt x="13" y="67"/>
                    <a:pt x="17" y="67"/>
                  </a:cubicBezTo>
                  <a:cubicBezTo>
                    <a:pt x="21" y="67"/>
                    <a:pt x="34" y="67"/>
                    <a:pt x="36" y="69"/>
                  </a:cubicBezTo>
                  <a:cubicBezTo>
                    <a:pt x="38" y="71"/>
                    <a:pt x="44" y="69"/>
                    <a:pt x="47" y="71"/>
                  </a:cubicBezTo>
                  <a:cubicBezTo>
                    <a:pt x="50" y="72"/>
                    <a:pt x="54" y="73"/>
                    <a:pt x="54" y="72"/>
                  </a:cubicBezTo>
                  <a:cubicBezTo>
                    <a:pt x="55" y="70"/>
                    <a:pt x="59" y="74"/>
                    <a:pt x="62" y="72"/>
                  </a:cubicBezTo>
                  <a:cubicBezTo>
                    <a:pt x="65" y="71"/>
                    <a:pt x="67" y="76"/>
                    <a:pt x="69" y="75"/>
                  </a:cubicBezTo>
                  <a:cubicBezTo>
                    <a:pt x="71" y="74"/>
                    <a:pt x="78" y="74"/>
                    <a:pt x="79" y="75"/>
                  </a:cubicBezTo>
                  <a:cubicBezTo>
                    <a:pt x="81" y="77"/>
                    <a:pt x="81" y="74"/>
                    <a:pt x="81" y="72"/>
                  </a:cubicBezTo>
                  <a:cubicBezTo>
                    <a:pt x="81" y="70"/>
                    <a:pt x="88" y="64"/>
                    <a:pt x="88" y="64"/>
                  </a:cubicBezTo>
                  <a:cubicBezTo>
                    <a:pt x="88" y="64"/>
                    <a:pt x="93" y="64"/>
                    <a:pt x="95" y="63"/>
                  </a:cubicBezTo>
                  <a:cubicBezTo>
                    <a:pt x="95" y="62"/>
                    <a:pt x="94" y="60"/>
                    <a:pt x="94" y="58"/>
                  </a:cubicBezTo>
                  <a:cubicBezTo>
                    <a:pt x="92" y="53"/>
                    <a:pt x="90" y="49"/>
                    <a:pt x="92" y="48"/>
                  </a:cubicBezTo>
                  <a:cubicBezTo>
                    <a:pt x="93" y="46"/>
                    <a:pt x="98" y="50"/>
                    <a:pt x="100" y="49"/>
                  </a:cubicBezTo>
                  <a:cubicBezTo>
                    <a:pt x="102" y="48"/>
                    <a:pt x="106" y="46"/>
                    <a:pt x="106" y="44"/>
                  </a:cubicBezTo>
                  <a:cubicBezTo>
                    <a:pt x="105" y="41"/>
                    <a:pt x="101" y="38"/>
                    <a:pt x="99" y="38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84"/>
            <p:cNvSpPr>
              <a:spLocks/>
            </p:cNvSpPr>
            <p:nvPr/>
          </p:nvSpPr>
          <p:spPr bwMode="auto">
            <a:xfrm>
              <a:off x="4803775" y="1827213"/>
              <a:ext cx="160338" cy="74613"/>
            </a:xfrm>
            <a:custGeom>
              <a:avLst/>
              <a:gdLst/>
              <a:ahLst/>
              <a:cxnLst>
                <a:cxn ang="0">
                  <a:pos x="29" y="27"/>
                </a:cxn>
                <a:cxn ang="0">
                  <a:pos x="43" y="27"/>
                </a:cxn>
                <a:cxn ang="0">
                  <a:pos x="49" y="30"/>
                </a:cxn>
                <a:cxn ang="0">
                  <a:pos x="60" y="36"/>
                </a:cxn>
                <a:cxn ang="0">
                  <a:pos x="66" y="39"/>
                </a:cxn>
                <a:cxn ang="0">
                  <a:pos x="68" y="37"/>
                </a:cxn>
                <a:cxn ang="0">
                  <a:pos x="76" y="36"/>
                </a:cxn>
                <a:cxn ang="0">
                  <a:pos x="80" y="32"/>
                </a:cxn>
                <a:cxn ang="0">
                  <a:pos x="84" y="30"/>
                </a:cxn>
                <a:cxn ang="0">
                  <a:pos x="81" y="24"/>
                </a:cxn>
                <a:cxn ang="0">
                  <a:pos x="78" y="17"/>
                </a:cxn>
                <a:cxn ang="0">
                  <a:pos x="76" y="11"/>
                </a:cxn>
                <a:cxn ang="0">
                  <a:pos x="74" y="8"/>
                </a:cxn>
                <a:cxn ang="0">
                  <a:pos x="64" y="7"/>
                </a:cxn>
                <a:cxn ang="0">
                  <a:pos x="52" y="1"/>
                </a:cxn>
                <a:cxn ang="0">
                  <a:pos x="40" y="1"/>
                </a:cxn>
                <a:cxn ang="0">
                  <a:pos x="39" y="12"/>
                </a:cxn>
                <a:cxn ang="0">
                  <a:pos x="30" y="16"/>
                </a:cxn>
                <a:cxn ang="0">
                  <a:pos x="20" y="5"/>
                </a:cxn>
                <a:cxn ang="0">
                  <a:pos x="9" y="10"/>
                </a:cxn>
                <a:cxn ang="0">
                  <a:pos x="5" y="19"/>
                </a:cxn>
                <a:cxn ang="0">
                  <a:pos x="3" y="29"/>
                </a:cxn>
                <a:cxn ang="0">
                  <a:pos x="3" y="30"/>
                </a:cxn>
                <a:cxn ang="0">
                  <a:pos x="12" y="27"/>
                </a:cxn>
                <a:cxn ang="0">
                  <a:pos x="29" y="27"/>
                </a:cxn>
              </a:cxnLst>
              <a:rect l="0" t="0" r="r" b="b"/>
              <a:pathLst>
                <a:path w="84" h="39">
                  <a:moveTo>
                    <a:pt x="29" y="27"/>
                  </a:moveTo>
                  <a:cubicBezTo>
                    <a:pt x="32" y="27"/>
                    <a:pt x="39" y="29"/>
                    <a:pt x="43" y="27"/>
                  </a:cubicBezTo>
                  <a:cubicBezTo>
                    <a:pt x="47" y="26"/>
                    <a:pt x="47" y="31"/>
                    <a:pt x="49" y="30"/>
                  </a:cubicBezTo>
                  <a:cubicBezTo>
                    <a:pt x="52" y="29"/>
                    <a:pt x="57" y="33"/>
                    <a:pt x="60" y="36"/>
                  </a:cubicBezTo>
                  <a:cubicBezTo>
                    <a:pt x="62" y="37"/>
                    <a:pt x="64" y="38"/>
                    <a:pt x="66" y="39"/>
                  </a:cubicBezTo>
                  <a:cubicBezTo>
                    <a:pt x="66" y="38"/>
                    <a:pt x="67" y="38"/>
                    <a:pt x="68" y="37"/>
                  </a:cubicBezTo>
                  <a:cubicBezTo>
                    <a:pt x="71" y="35"/>
                    <a:pt x="73" y="36"/>
                    <a:pt x="76" y="36"/>
                  </a:cubicBezTo>
                  <a:cubicBezTo>
                    <a:pt x="78" y="36"/>
                    <a:pt x="78" y="33"/>
                    <a:pt x="80" y="32"/>
                  </a:cubicBezTo>
                  <a:cubicBezTo>
                    <a:pt x="81" y="31"/>
                    <a:pt x="82" y="31"/>
                    <a:pt x="84" y="30"/>
                  </a:cubicBezTo>
                  <a:cubicBezTo>
                    <a:pt x="83" y="29"/>
                    <a:pt x="83" y="25"/>
                    <a:pt x="81" y="24"/>
                  </a:cubicBezTo>
                  <a:cubicBezTo>
                    <a:pt x="79" y="22"/>
                    <a:pt x="77" y="19"/>
                    <a:pt x="78" y="17"/>
                  </a:cubicBezTo>
                  <a:cubicBezTo>
                    <a:pt x="78" y="15"/>
                    <a:pt x="78" y="13"/>
                    <a:pt x="76" y="11"/>
                  </a:cubicBezTo>
                  <a:cubicBezTo>
                    <a:pt x="75" y="10"/>
                    <a:pt x="75" y="9"/>
                    <a:pt x="74" y="8"/>
                  </a:cubicBezTo>
                  <a:cubicBezTo>
                    <a:pt x="70" y="7"/>
                    <a:pt x="65" y="7"/>
                    <a:pt x="64" y="7"/>
                  </a:cubicBezTo>
                  <a:cubicBezTo>
                    <a:pt x="62" y="8"/>
                    <a:pt x="54" y="2"/>
                    <a:pt x="52" y="1"/>
                  </a:cubicBezTo>
                  <a:cubicBezTo>
                    <a:pt x="51" y="0"/>
                    <a:pt x="46" y="0"/>
                    <a:pt x="40" y="1"/>
                  </a:cubicBezTo>
                  <a:cubicBezTo>
                    <a:pt x="37" y="4"/>
                    <a:pt x="39" y="7"/>
                    <a:pt x="39" y="12"/>
                  </a:cubicBezTo>
                  <a:cubicBezTo>
                    <a:pt x="39" y="17"/>
                    <a:pt x="33" y="16"/>
                    <a:pt x="30" y="16"/>
                  </a:cubicBezTo>
                  <a:cubicBezTo>
                    <a:pt x="27" y="16"/>
                    <a:pt x="22" y="7"/>
                    <a:pt x="20" y="5"/>
                  </a:cubicBezTo>
                  <a:cubicBezTo>
                    <a:pt x="18" y="2"/>
                    <a:pt x="13" y="7"/>
                    <a:pt x="9" y="10"/>
                  </a:cubicBezTo>
                  <a:cubicBezTo>
                    <a:pt x="5" y="12"/>
                    <a:pt x="7" y="16"/>
                    <a:pt x="5" y="19"/>
                  </a:cubicBezTo>
                  <a:cubicBezTo>
                    <a:pt x="2" y="21"/>
                    <a:pt x="0" y="24"/>
                    <a:pt x="3" y="29"/>
                  </a:cubicBezTo>
                  <a:cubicBezTo>
                    <a:pt x="3" y="29"/>
                    <a:pt x="3" y="30"/>
                    <a:pt x="3" y="30"/>
                  </a:cubicBezTo>
                  <a:cubicBezTo>
                    <a:pt x="7" y="30"/>
                    <a:pt x="10" y="29"/>
                    <a:pt x="12" y="27"/>
                  </a:cubicBezTo>
                  <a:cubicBezTo>
                    <a:pt x="16" y="25"/>
                    <a:pt x="25" y="27"/>
                    <a:pt x="29" y="27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85"/>
            <p:cNvSpPr>
              <a:spLocks/>
            </p:cNvSpPr>
            <p:nvPr/>
          </p:nvSpPr>
          <p:spPr bwMode="auto">
            <a:xfrm>
              <a:off x="4803775" y="1874838"/>
              <a:ext cx="125413" cy="79375"/>
            </a:xfrm>
            <a:custGeom>
              <a:avLst/>
              <a:gdLst/>
              <a:ahLst/>
              <a:cxnLst>
                <a:cxn ang="0">
                  <a:pos x="10" y="21"/>
                </a:cxn>
                <a:cxn ang="0">
                  <a:pos x="16" y="23"/>
                </a:cxn>
                <a:cxn ang="0">
                  <a:pos x="23" y="27"/>
                </a:cxn>
                <a:cxn ang="0">
                  <a:pos x="23" y="35"/>
                </a:cxn>
                <a:cxn ang="0">
                  <a:pos x="31" y="40"/>
                </a:cxn>
                <a:cxn ang="0">
                  <a:pos x="40" y="41"/>
                </a:cxn>
                <a:cxn ang="0">
                  <a:pos x="45" y="38"/>
                </a:cxn>
                <a:cxn ang="0">
                  <a:pos x="53" y="36"/>
                </a:cxn>
                <a:cxn ang="0">
                  <a:pos x="54" y="31"/>
                </a:cxn>
                <a:cxn ang="0">
                  <a:pos x="60" y="25"/>
                </a:cxn>
                <a:cxn ang="0">
                  <a:pos x="64" y="22"/>
                </a:cxn>
                <a:cxn ang="0">
                  <a:pos x="65" y="18"/>
                </a:cxn>
                <a:cxn ang="0">
                  <a:pos x="66" y="14"/>
                </a:cxn>
                <a:cxn ang="0">
                  <a:pos x="60" y="11"/>
                </a:cxn>
                <a:cxn ang="0">
                  <a:pos x="49" y="5"/>
                </a:cxn>
                <a:cxn ang="0">
                  <a:pos x="43" y="2"/>
                </a:cxn>
                <a:cxn ang="0">
                  <a:pos x="29" y="2"/>
                </a:cxn>
                <a:cxn ang="0">
                  <a:pos x="12" y="2"/>
                </a:cxn>
                <a:cxn ang="0">
                  <a:pos x="3" y="5"/>
                </a:cxn>
                <a:cxn ang="0">
                  <a:pos x="2" y="17"/>
                </a:cxn>
                <a:cxn ang="0">
                  <a:pos x="3" y="20"/>
                </a:cxn>
                <a:cxn ang="0">
                  <a:pos x="10" y="21"/>
                </a:cxn>
              </a:cxnLst>
              <a:rect l="0" t="0" r="r" b="b"/>
              <a:pathLst>
                <a:path w="66" h="42">
                  <a:moveTo>
                    <a:pt x="10" y="21"/>
                  </a:moveTo>
                  <a:cubicBezTo>
                    <a:pt x="11" y="23"/>
                    <a:pt x="15" y="24"/>
                    <a:pt x="16" y="23"/>
                  </a:cubicBezTo>
                  <a:cubicBezTo>
                    <a:pt x="18" y="23"/>
                    <a:pt x="23" y="25"/>
                    <a:pt x="23" y="27"/>
                  </a:cubicBezTo>
                  <a:cubicBezTo>
                    <a:pt x="23" y="29"/>
                    <a:pt x="21" y="35"/>
                    <a:pt x="23" y="35"/>
                  </a:cubicBezTo>
                  <a:cubicBezTo>
                    <a:pt x="24" y="35"/>
                    <a:pt x="31" y="37"/>
                    <a:pt x="31" y="40"/>
                  </a:cubicBezTo>
                  <a:cubicBezTo>
                    <a:pt x="35" y="40"/>
                    <a:pt x="38" y="41"/>
                    <a:pt x="40" y="41"/>
                  </a:cubicBezTo>
                  <a:cubicBezTo>
                    <a:pt x="42" y="42"/>
                    <a:pt x="44" y="40"/>
                    <a:pt x="45" y="38"/>
                  </a:cubicBezTo>
                  <a:cubicBezTo>
                    <a:pt x="47" y="37"/>
                    <a:pt x="51" y="36"/>
                    <a:pt x="53" y="36"/>
                  </a:cubicBezTo>
                  <a:cubicBezTo>
                    <a:pt x="54" y="36"/>
                    <a:pt x="54" y="32"/>
                    <a:pt x="54" y="31"/>
                  </a:cubicBezTo>
                  <a:cubicBezTo>
                    <a:pt x="55" y="29"/>
                    <a:pt x="58" y="26"/>
                    <a:pt x="60" y="25"/>
                  </a:cubicBezTo>
                  <a:cubicBezTo>
                    <a:pt x="62" y="25"/>
                    <a:pt x="62" y="22"/>
                    <a:pt x="64" y="22"/>
                  </a:cubicBezTo>
                  <a:cubicBezTo>
                    <a:pt x="66" y="22"/>
                    <a:pt x="65" y="20"/>
                    <a:pt x="65" y="18"/>
                  </a:cubicBezTo>
                  <a:cubicBezTo>
                    <a:pt x="65" y="17"/>
                    <a:pt x="65" y="16"/>
                    <a:pt x="66" y="14"/>
                  </a:cubicBezTo>
                  <a:cubicBezTo>
                    <a:pt x="64" y="13"/>
                    <a:pt x="62" y="12"/>
                    <a:pt x="60" y="11"/>
                  </a:cubicBezTo>
                  <a:cubicBezTo>
                    <a:pt x="57" y="8"/>
                    <a:pt x="52" y="4"/>
                    <a:pt x="49" y="5"/>
                  </a:cubicBezTo>
                  <a:cubicBezTo>
                    <a:pt x="47" y="6"/>
                    <a:pt x="47" y="1"/>
                    <a:pt x="43" y="2"/>
                  </a:cubicBezTo>
                  <a:cubicBezTo>
                    <a:pt x="39" y="4"/>
                    <a:pt x="32" y="2"/>
                    <a:pt x="29" y="2"/>
                  </a:cubicBezTo>
                  <a:cubicBezTo>
                    <a:pt x="25" y="2"/>
                    <a:pt x="16" y="0"/>
                    <a:pt x="12" y="2"/>
                  </a:cubicBezTo>
                  <a:cubicBezTo>
                    <a:pt x="10" y="4"/>
                    <a:pt x="7" y="5"/>
                    <a:pt x="3" y="5"/>
                  </a:cubicBezTo>
                  <a:cubicBezTo>
                    <a:pt x="6" y="9"/>
                    <a:pt x="5" y="14"/>
                    <a:pt x="2" y="17"/>
                  </a:cubicBezTo>
                  <a:cubicBezTo>
                    <a:pt x="0" y="19"/>
                    <a:pt x="1" y="19"/>
                    <a:pt x="3" y="20"/>
                  </a:cubicBezTo>
                  <a:cubicBezTo>
                    <a:pt x="5" y="20"/>
                    <a:pt x="9" y="19"/>
                    <a:pt x="10" y="21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86"/>
            <p:cNvSpPr>
              <a:spLocks/>
            </p:cNvSpPr>
            <p:nvPr/>
          </p:nvSpPr>
          <p:spPr bwMode="auto">
            <a:xfrm>
              <a:off x="4495800" y="2132013"/>
              <a:ext cx="96838" cy="55563"/>
            </a:xfrm>
            <a:custGeom>
              <a:avLst/>
              <a:gdLst/>
              <a:ahLst/>
              <a:cxnLst>
                <a:cxn ang="0">
                  <a:pos x="46" y="12"/>
                </a:cxn>
                <a:cxn ang="0">
                  <a:pos x="40" y="9"/>
                </a:cxn>
                <a:cxn ang="0">
                  <a:pos x="40" y="4"/>
                </a:cxn>
                <a:cxn ang="0">
                  <a:pos x="33" y="1"/>
                </a:cxn>
                <a:cxn ang="0">
                  <a:pos x="26" y="2"/>
                </a:cxn>
                <a:cxn ang="0">
                  <a:pos x="16" y="2"/>
                </a:cxn>
                <a:cxn ang="0">
                  <a:pos x="15" y="4"/>
                </a:cxn>
                <a:cxn ang="0">
                  <a:pos x="9" y="8"/>
                </a:cxn>
                <a:cxn ang="0">
                  <a:pos x="2" y="17"/>
                </a:cxn>
                <a:cxn ang="0">
                  <a:pos x="3" y="21"/>
                </a:cxn>
                <a:cxn ang="0">
                  <a:pos x="8" y="22"/>
                </a:cxn>
                <a:cxn ang="0">
                  <a:pos x="10" y="27"/>
                </a:cxn>
                <a:cxn ang="0">
                  <a:pos x="10" y="27"/>
                </a:cxn>
                <a:cxn ang="0">
                  <a:pos x="20" y="27"/>
                </a:cxn>
                <a:cxn ang="0">
                  <a:pos x="25" y="19"/>
                </a:cxn>
                <a:cxn ang="0">
                  <a:pos x="32" y="26"/>
                </a:cxn>
                <a:cxn ang="0">
                  <a:pos x="35" y="22"/>
                </a:cxn>
                <a:cxn ang="0">
                  <a:pos x="39" y="20"/>
                </a:cxn>
                <a:cxn ang="0">
                  <a:pos x="44" y="19"/>
                </a:cxn>
                <a:cxn ang="0">
                  <a:pos x="47" y="17"/>
                </a:cxn>
                <a:cxn ang="0">
                  <a:pos x="49" y="15"/>
                </a:cxn>
                <a:cxn ang="0">
                  <a:pos x="51" y="12"/>
                </a:cxn>
                <a:cxn ang="0">
                  <a:pos x="46" y="12"/>
                </a:cxn>
              </a:cxnLst>
              <a:rect l="0" t="0" r="r" b="b"/>
              <a:pathLst>
                <a:path w="51" h="29">
                  <a:moveTo>
                    <a:pt x="46" y="12"/>
                  </a:moveTo>
                  <a:cubicBezTo>
                    <a:pt x="43" y="13"/>
                    <a:pt x="40" y="10"/>
                    <a:pt x="40" y="9"/>
                  </a:cubicBezTo>
                  <a:cubicBezTo>
                    <a:pt x="40" y="8"/>
                    <a:pt x="39" y="6"/>
                    <a:pt x="40" y="4"/>
                  </a:cubicBezTo>
                  <a:cubicBezTo>
                    <a:pt x="38" y="3"/>
                    <a:pt x="35" y="2"/>
                    <a:pt x="33" y="1"/>
                  </a:cubicBezTo>
                  <a:cubicBezTo>
                    <a:pt x="30" y="0"/>
                    <a:pt x="28" y="0"/>
                    <a:pt x="26" y="2"/>
                  </a:cubicBezTo>
                  <a:cubicBezTo>
                    <a:pt x="24" y="2"/>
                    <a:pt x="19" y="2"/>
                    <a:pt x="16" y="2"/>
                  </a:cubicBezTo>
                  <a:cubicBezTo>
                    <a:pt x="16" y="3"/>
                    <a:pt x="15" y="4"/>
                    <a:pt x="15" y="4"/>
                  </a:cubicBezTo>
                  <a:cubicBezTo>
                    <a:pt x="12" y="4"/>
                    <a:pt x="9" y="6"/>
                    <a:pt x="9" y="8"/>
                  </a:cubicBezTo>
                  <a:cubicBezTo>
                    <a:pt x="8" y="11"/>
                    <a:pt x="3" y="13"/>
                    <a:pt x="2" y="17"/>
                  </a:cubicBezTo>
                  <a:cubicBezTo>
                    <a:pt x="0" y="22"/>
                    <a:pt x="1" y="24"/>
                    <a:pt x="3" y="21"/>
                  </a:cubicBezTo>
                  <a:cubicBezTo>
                    <a:pt x="5" y="18"/>
                    <a:pt x="8" y="19"/>
                    <a:pt x="8" y="22"/>
                  </a:cubicBezTo>
                  <a:cubicBezTo>
                    <a:pt x="8" y="24"/>
                    <a:pt x="11" y="24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3" y="27"/>
                    <a:pt x="18" y="27"/>
                    <a:pt x="20" y="27"/>
                  </a:cubicBezTo>
                  <a:cubicBezTo>
                    <a:pt x="22" y="27"/>
                    <a:pt x="24" y="19"/>
                    <a:pt x="25" y="19"/>
                  </a:cubicBezTo>
                  <a:cubicBezTo>
                    <a:pt x="26" y="18"/>
                    <a:pt x="29" y="24"/>
                    <a:pt x="32" y="26"/>
                  </a:cubicBezTo>
                  <a:cubicBezTo>
                    <a:pt x="34" y="29"/>
                    <a:pt x="35" y="24"/>
                    <a:pt x="35" y="22"/>
                  </a:cubicBezTo>
                  <a:cubicBezTo>
                    <a:pt x="35" y="20"/>
                    <a:pt x="37" y="20"/>
                    <a:pt x="39" y="20"/>
                  </a:cubicBezTo>
                  <a:cubicBezTo>
                    <a:pt x="40" y="20"/>
                    <a:pt x="44" y="21"/>
                    <a:pt x="44" y="19"/>
                  </a:cubicBezTo>
                  <a:cubicBezTo>
                    <a:pt x="44" y="16"/>
                    <a:pt x="46" y="17"/>
                    <a:pt x="47" y="17"/>
                  </a:cubicBezTo>
                  <a:cubicBezTo>
                    <a:pt x="49" y="17"/>
                    <a:pt x="49" y="15"/>
                    <a:pt x="49" y="15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49" y="12"/>
                    <a:pt x="47" y="11"/>
                    <a:pt x="46" y="12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87"/>
            <p:cNvSpPr>
              <a:spLocks/>
            </p:cNvSpPr>
            <p:nvPr/>
          </p:nvSpPr>
          <p:spPr bwMode="auto">
            <a:xfrm>
              <a:off x="4494213" y="1927225"/>
              <a:ext cx="192088" cy="219075"/>
            </a:xfrm>
            <a:custGeom>
              <a:avLst/>
              <a:gdLst/>
              <a:ahLst/>
              <a:cxnLst>
                <a:cxn ang="0">
                  <a:pos x="13" y="29"/>
                </a:cxn>
                <a:cxn ang="0">
                  <a:pos x="7" y="35"/>
                </a:cxn>
                <a:cxn ang="0">
                  <a:pos x="11" y="41"/>
                </a:cxn>
                <a:cxn ang="0">
                  <a:pos x="9" y="44"/>
                </a:cxn>
                <a:cxn ang="0">
                  <a:pos x="2" y="47"/>
                </a:cxn>
                <a:cxn ang="0">
                  <a:pos x="2" y="53"/>
                </a:cxn>
                <a:cxn ang="0">
                  <a:pos x="0" y="62"/>
                </a:cxn>
                <a:cxn ang="0">
                  <a:pos x="3" y="69"/>
                </a:cxn>
                <a:cxn ang="0">
                  <a:pos x="1" y="73"/>
                </a:cxn>
                <a:cxn ang="0">
                  <a:pos x="5" y="82"/>
                </a:cxn>
                <a:cxn ang="0">
                  <a:pos x="7" y="84"/>
                </a:cxn>
                <a:cxn ang="0">
                  <a:pos x="14" y="87"/>
                </a:cxn>
                <a:cxn ang="0">
                  <a:pos x="20" y="89"/>
                </a:cxn>
                <a:cxn ang="0">
                  <a:pos x="23" y="93"/>
                </a:cxn>
                <a:cxn ang="0">
                  <a:pos x="18" y="102"/>
                </a:cxn>
                <a:cxn ang="0">
                  <a:pos x="17" y="109"/>
                </a:cxn>
                <a:cxn ang="0">
                  <a:pos x="27" y="109"/>
                </a:cxn>
                <a:cxn ang="0">
                  <a:pos x="34" y="108"/>
                </a:cxn>
                <a:cxn ang="0">
                  <a:pos x="41" y="111"/>
                </a:cxn>
                <a:cxn ang="0">
                  <a:pos x="42" y="110"/>
                </a:cxn>
                <a:cxn ang="0">
                  <a:pos x="49" y="112"/>
                </a:cxn>
                <a:cxn ang="0">
                  <a:pos x="55" y="111"/>
                </a:cxn>
                <a:cxn ang="0">
                  <a:pos x="62" y="110"/>
                </a:cxn>
                <a:cxn ang="0">
                  <a:pos x="73" y="108"/>
                </a:cxn>
                <a:cxn ang="0">
                  <a:pos x="78" y="105"/>
                </a:cxn>
                <a:cxn ang="0">
                  <a:pos x="82" y="98"/>
                </a:cxn>
                <a:cxn ang="0">
                  <a:pos x="89" y="93"/>
                </a:cxn>
                <a:cxn ang="0">
                  <a:pos x="77" y="84"/>
                </a:cxn>
                <a:cxn ang="0">
                  <a:pos x="73" y="74"/>
                </a:cxn>
                <a:cxn ang="0">
                  <a:pos x="72" y="68"/>
                </a:cxn>
                <a:cxn ang="0">
                  <a:pos x="84" y="64"/>
                </a:cxn>
                <a:cxn ang="0">
                  <a:pos x="93" y="60"/>
                </a:cxn>
                <a:cxn ang="0">
                  <a:pos x="99" y="59"/>
                </a:cxn>
                <a:cxn ang="0">
                  <a:pos x="100" y="53"/>
                </a:cxn>
                <a:cxn ang="0">
                  <a:pos x="97" y="44"/>
                </a:cxn>
                <a:cxn ang="0">
                  <a:pos x="95" y="38"/>
                </a:cxn>
                <a:cxn ang="0">
                  <a:pos x="93" y="33"/>
                </a:cxn>
                <a:cxn ang="0">
                  <a:pos x="92" y="28"/>
                </a:cxn>
                <a:cxn ang="0">
                  <a:pos x="92" y="16"/>
                </a:cxn>
                <a:cxn ang="0">
                  <a:pos x="92" y="15"/>
                </a:cxn>
                <a:cxn ang="0">
                  <a:pos x="91" y="14"/>
                </a:cxn>
                <a:cxn ang="0">
                  <a:pos x="85" y="10"/>
                </a:cxn>
                <a:cxn ang="0">
                  <a:pos x="86" y="3"/>
                </a:cxn>
                <a:cxn ang="0">
                  <a:pos x="76" y="6"/>
                </a:cxn>
                <a:cxn ang="0">
                  <a:pos x="63" y="13"/>
                </a:cxn>
                <a:cxn ang="0">
                  <a:pos x="57" y="9"/>
                </a:cxn>
                <a:cxn ang="0">
                  <a:pos x="53" y="7"/>
                </a:cxn>
                <a:cxn ang="0">
                  <a:pos x="45" y="3"/>
                </a:cxn>
                <a:cxn ang="0">
                  <a:pos x="44" y="0"/>
                </a:cxn>
                <a:cxn ang="0">
                  <a:pos x="40" y="1"/>
                </a:cxn>
                <a:cxn ang="0">
                  <a:pos x="30" y="0"/>
                </a:cxn>
                <a:cxn ang="0">
                  <a:pos x="32" y="5"/>
                </a:cxn>
                <a:cxn ang="0">
                  <a:pos x="35" y="15"/>
                </a:cxn>
                <a:cxn ang="0">
                  <a:pos x="30" y="19"/>
                </a:cxn>
                <a:cxn ang="0">
                  <a:pos x="22" y="18"/>
                </a:cxn>
                <a:cxn ang="0">
                  <a:pos x="13" y="19"/>
                </a:cxn>
                <a:cxn ang="0">
                  <a:pos x="13" y="22"/>
                </a:cxn>
                <a:cxn ang="0">
                  <a:pos x="13" y="29"/>
                </a:cxn>
              </a:cxnLst>
              <a:rect l="0" t="0" r="r" b="b"/>
              <a:pathLst>
                <a:path w="101" h="114">
                  <a:moveTo>
                    <a:pt x="13" y="29"/>
                  </a:moveTo>
                  <a:cubicBezTo>
                    <a:pt x="10" y="33"/>
                    <a:pt x="7" y="34"/>
                    <a:pt x="7" y="35"/>
                  </a:cubicBezTo>
                  <a:cubicBezTo>
                    <a:pt x="8" y="36"/>
                    <a:pt x="12" y="39"/>
                    <a:pt x="11" y="41"/>
                  </a:cubicBezTo>
                  <a:cubicBezTo>
                    <a:pt x="10" y="42"/>
                    <a:pt x="9" y="41"/>
                    <a:pt x="9" y="44"/>
                  </a:cubicBezTo>
                  <a:cubicBezTo>
                    <a:pt x="9" y="47"/>
                    <a:pt x="4" y="47"/>
                    <a:pt x="2" y="47"/>
                  </a:cubicBezTo>
                  <a:cubicBezTo>
                    <a:pt x="1" y="47"/>
                    <a:pt x="3" y="50"/>
                    <a:pt x="2" y="53"/>
                  </a:cubicBezTo>
                  <a:cubicBezTo>
                    <a:pt x="1" y="55"/>
                    <a:pt x="1" y="60"/>
                    <a:pt x="0" y="62"/>
                  </a:cubicBezTo>
                  <a:cubicBezTo>
                    <a:pt x="0" y="64"/>
                    <a:pt x="4" y="67"/>
                    <a:pt x="3" y="69"/>
                  </a:cubicBezTo>
                  <a:cubicBezTo>
                    <a:pt x="3" y="70"/>
                    <a:pt x="0" y="72"/>
                    <a:pt x="1" y="73"/>
                  </a:cubicBezTo>
                  <a:cubicBezTo>
                    <a:pt x="2" y="74"/>
                    <a:pt x="4" y="76"/>
                    <a:pt x="5" y="82"/>
                  </a:cubicBezTo>
                  <a:cubicBezTo>
                    <a:pt x="6" y="83"/>
                    <a:pt x="7" y="83"/>
                    <a:pt x="7" y="84"/>
                  </a:cubicBezTo>
                  <a:cubicBezTo>
                    <a:pt x="9" y="86"/>
                    <a:pt x="11" y="87"/>
                    <a:pt x="14" y="87"/>
                  </a:cubicBezTo>
                  <a:cubicBezTo>
                    <a:pt x="18" y="87"/>
                    <a:pt x="19" y="89"/>
                    <a:pt x="20" y="89"/>
                  </a:cubicBezTo>
                  <a:cubicBezTo>
                    <a:pt x="22" y="89"/>
                    <a:pt x="26" y="90"/>
                    <a:pt x="23" y="93"/>
                  </a:cubicBezTo>
                  <a:cubicBezTo>
                    <a:pt x="19" y="96"/>
                    <a:pt x="19" y="99"/>
                    <a:pt x="18" y="102"/>
                  </a:cubicBezTo>
                  <a:cubicBezTo>
                    <a:pt x="18" y="104"/>
                    <a:pt x="18" y="107"/>
                    <a:pt x="17" y="109"/>
                  </a:cubicBezTo>
                  <a:cubicBezTo>
                    <a:pt x="20" y="109"/>
                    <a:pt x="25" y="109"/>
                    <a:pt x="27" y="109"/>
                  </a:cubicBezTo>
                  <a:cubicBezTo>
                    <a:pt x="29" y="107"/>
                    <a:pt x="31" y="107"/>
                    <a:pt x="34" y="108"/>
                  </a:cubicBezTo>
                  <a:cubicBezTo>
                    <a:pt x="36" y="109"/>
                    <a:pt x="39" y="110"/>
                    <a:pt x="41" y="111"/>
                  </a:cubicBezTo>
                  <a:cubicBezTo>
                    <a:pt x="41" y="110"/>
                    <a:pt x="41" y="110"/>
                    <a:pt x="42" y="110"/>
                  </a:cubicBezTo>
                  <a:cubicBezTo>
                    <a:pt x="44" y="110"/>
                    <a:pt x="47" y="114"/>
                    <a:pt x="49" y="112"/>
                  </a:cubicBezTo>
                  <a:cubicBezTo>
                    <a:pt x="50" y="109"/>
                    <a:pt x="54" y="110"/>
                    <a:pt x="55" y="111"/>
                  </a:cubicBezTo>
                  <a:cubicBezTo>
                    <a:pt x="57" y="112"/>
                    <a:pt x="60" y="112"/>
                    <a:pt x="62" y="110"/>
                  </a:cubicBezTo>
                  <a:cubicBezTo>
                    <a:pt x="64" y="108"/>
                    <a:pt x="72" y="107"/>
                    <a:pt x="73" y="108"/>
                  </a:cubicBezTo>
                  <a:cubicBezTo>
                    <a:pt x="75" y="109"/>
                    <a:pt x="80" y="111"/>
                    <a:pt x="78" y="105"/>
                  </a:cubicBezTo>
                  <a:cubicBezTo>
                    <a:pt x="76" y="99"/>
                    <a:pt x="82" y="100"/>
                    <a:pt x="82" y="98"/>
                  </a:cubicBezTo>
                  <a:cubicBezTo>
                    <a:pt x="83" y="95"/>
                    <a:pt x="90" y="94"/>
                    <a:pt x="89" y="93"/>
                  </a:cubicBezTo>
                  <a:cubicBezTo>
                    <a:pt x="88" y="91"/>
                    <a:pt x="79" y="86"/>
                    <a:pt x="77" y="84"/>
                  </a:cubicBezTo>
                  <a:cubicBezTo>
                    <a:pt x="74" y="82"/>
                    <a:pt x="74" y="77"/>
                    <a:pt x="73" y="74"/>
                  </a:cubicBezTo>
                  <a:cubicBezTo>
                    <a:pt x="72" y="72"/>
                    <a:pt x="69" y="69"/>
                    <a:pt x="72" y="68"/>
                  </a:cubicBezTo>
                  <a:cubicBezTo>
                    <a:pt x="76" y="68"/>
                    <a:pt x="81" y="66"/>
                    <a:pt x="84" y="64"/>
                  </a:cubicBezTo>
                  <a:cubicBezTo>
                    <a:pt x="87" y="61"/>
                    <a:pt x="92" y="61"/>
                    <a:pt x="93" y="60"/>
                  </a:cubicBezTo>
                  <a:cubicBezTo>
                    <a:pt x="95" y="58"/>
                    <a:pt x="98" y="61"/>
                    <a:pt x="99" y="59"/>
                  </a:cubicBezTo>
                  <a:cubicBezTo>
                    <a:pt x="100" y="58"/>
                    <a:pt x="101" y="55"/>
                    <a:pt x="100" y="53"/>
                  </a:cubicBezTo>
                  <a:cubicBezTo>
                    <a:pt x="98" y="51"/>
                    <a:pt x="97" y="48"/>
                    <a:pt x="97" y="44"/>
                  </a:cubicBezTo>
                  <a:cubicBezTo>
                    <a:pt x="97" y="40"/>
                    <a:pt x="95" y="40"/>
                    <a:pt x="95" y="38"/>
                  </a:cubicBezTo>
                  <a:cubicBezTo>
                    <a:pt x="95" y="36"/>
                    <a:pt x="95" y="34"/>
                    <a:pt x="93" y="33"/>
                  </a:cubicBezTo>
                  <a:cubicBezTo>
                    <a:pt x="91" y="32"/>
                    <a:pt x="90" y="31"/>
                    <a:pt x="92" y="28"/>
                  </a:cubicBezTo>
                  <a:cubicBezTo>
                    <a:pt x="94" y="25"/>
                    <a:pt x="93" y="18"/>
                    <a:pt x="92" y="16"/>
                  </a:cubicBezTo>
                  <a:cubicBezTo>
                    <a:pt x="92" y="16"/>
                    <a:pt x="92" y="15"/>
                    <a:pt x="92" y="15"/>
                  </a:cubicBezTo>
                  <a:cubicBezTo>
                    <a:pt x="92" y="15"/>
                    <a:pt x="91" y="14"/>
                    <a:pt x="91" y="14"/>
                  </a:cubicBezTo>
                  <a:cubicBezTo>
                    <a:pt x="91" y="11"/>
                    <a:pt x="89" y="10"/>
                    <a:pt x="85" y="10"/>
                  </a:cubicBezTo>
                  <a:cubicBezTo>
                    <a:pt x="80" y="10"/>
                    <a:pt x="87" y="6"/>
                    <a:pt x="86" y="3"/>
                  </a:cubicBezTo>
                  <a:cubicBezTo>
                    <a:pt x="84" y="1"/>
                    <a:pt x="80" y="7"/>
                    <a:pt x="76" y="6"/>
                  </a:cubicBezTo>
                  <a:cubicBezTo>
                    <a:pt x="72" y="5"/>
                    <a:pt x="67" y="11"/>
                    <a:pt x="63" y="13"/>
                  </a:cubicBezTo>
                  <a:cubicBezTo>
                    <a:pt x="60" y="16"/>
                    <a:pt x="55" y="13"/>
                    <a:pt x="57" y="9"/>
                  </a:cubicBezTo>
                  <a:cubicBezTo>
                    <a:pt x="60" y="5"/>
                    <a:pt x="57" y="6"/>
                    <a:pt x="53" y="7"/>
                  </a:cubicBezTo>
                  <a:cubicBezTo>
                    <a:pt x="49" y="9"/>
                    <a:pt x="44" y="7"/>
                    <a:pt x="45" y="3"/>
                  </a:cubicBezTo>
                  <a:cubicBezTo>
                    <a:pt x="45" y="2"/>
                    <a:pt x="45" y="1"/>
                    <a:pt x="44" y="0"/>
                  </a:cubicBezTo>
                  <a:cubicBezTo>
                    <a:pt x="42" y="1"/>
                    <a:pt x="41" y="1"/>
                    <a:pt x="40" y="1"/>
                  </a:cubicBezTo>
                  <a:cubicBezTo>
                    <a:pt x="38" y="0"/>
                    <a:pt x="34" y="0"/>
                    <a:pt x="30" y="0"/>
                  </a:cubicBezTo>
                  <a:cubicBezTo>
                    <a:pt x="31" y="1"/>
                    <a:pt x="32" y="3"/>
                    <a:pt x="32" y="5"/>
                  </a:cubicBezTo>
                  <a:cubicBezTo>
                    <a:pt x="30" y="8"/>
                    <a:pt x="33" y="10"/>
                    <a:pt x="35" y="15"/>
                  </a:cubicBezTo>
                  <a:cubicBezTo>
                    <a:pt x="37" y="19"/>
                    <a:pt x="30" y="16"/>
                    <a:pt x="30" y="19"/>
                  </a:cubicBezTo>
                  <a:cubicBezTo>
                    <a:pt x="30" y="22"/>
                    <a:pt x="24" y="19"/>
                    <a:pt x="22" y="18"/>
                  </a:cubicBezTo>
                  <a:cubicBezTo>
                    <a:pt x="20" y="17"/>
                    <a:pt x="13" y="18"/>
                    <a:pt x="13" y="19"/>
                  </a:cubicBezTo>
                  <a:cubicBezTo>
                    <a:pt x="13" y="20"/>
                    <a:pt x="13" y="21"/>
                    <a:pt x="13" y="22"/>
                  </a:cubicBezTo>
                  <a:cubicBezTo>
                    <a:pt x="14" y="25"/>
                    <a:pt x="14" y="28"/>
                    <a:pt x="13" y="29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88"/>
            <p:cNvSpPr>
              <a:spLocks/>
            </p:cNvSpPr>
            <p:nvPr/>
          </p:nvSpPr>
          <p:spPr bwMode="auto">
            <a:xfrm>
              <a:off x="4808538" y="1404938"/>
              <a:ext cx="225425" cy="360363"/>
            </a:xfrm>
            <a:custGeom>
              <a:avLst/>
              <a:gdLst/>
              <a:ahLst/>
              <a:cxnLst>
                <a:cxn ang="0">
                  <a:pos x="100" y="158"/>
                </a:cxn>
                <a:cxn ang="0">
                  <a:pos x="117" y="142"/>
                </a:cxn>
                <a:cxn ang="0">
                  <a:pos x="114" y="133"/>
                </a:cxn>
                <a:cxn ang="0">
                  <a:pos x="100" y="122"/>
                </a:cxn>
                <a:cxn ang="0">
                  <a:pos x="107" y="116"/>
                </a:cxn>
                <a:cxn ang="0">
                  <a:pos x="101" y="110"/>
                </a:cxn>
                <a:cxn ang="0">
                  <a:pos x="102" y="104"/>
                </a:cxn>
                <a:cxn ang="0">
                  <a:pos x="97" y="101"/>
                </a:cxn>
                <a:cxn ang="0">
                  <a:pos x="99" y="97"/>
                </a:cxn>
                <a:cxn ang="0">
                  <a:pos x="98" y="89"/>
                </a:cxn>
                <a:cxn ang="0">
                  <a:pos x="101" y="82"/>
                </a:cxn>
                <a:cxn ang="0">
                  <a:pos x="91" y="65"/>
                </a:cxn>
                <a:cxn ang="0">
                  <a:pos x="94" y="58"/>
                </a:cxn>
                <a:cxn ang="0">
                  <a:pos x="101" y="50"/>
                </a:cxn>
                <a:cxn ang="0">
                  <a:pos x="93" y="42"/>
                </a:cxn>
                <a:cxn ang="0">
                  <a:pos x="86" y="38"/>
                </a:cxn>
                <a:cxn ang="0">
                  <a:pos x="84" y="31"/>
                </a:cxn>
                <a:cxn ang="0">
                  <a:pos x="86" y="25"/>
                </a:cxn>
                <a:cxn ang="0">
                  <a:pos x="90" y="22"/>
                </a:cxn>
                <a:cxn ang="0">
                  <a:pos x="93" y="18"/>
                </a:cxn>
                <a:cxn ang="0">
                  <a:pos x="93" y="11"/>
                </a:cxn>
                <a:cxn ang="0">
                  <a:pos x="81" y="3"/>
                </a:cxn>
                <a:cxn ang="0">
                  <a:pos x="72" y="3"/>
                </a:cxn>
                <a:cxn ang="0">
                  <a:pos x="61" y="6"/>
                </a:cxn>
                <a:cxn ang="0">
                  <a:pos x="54" y="14"/>
                </a:cxn>
                <a:cxn ang="0">
                  <a:pos x="52" y="23"/>
                </a:cxn>
                <a:cxn ang="0">
                  <a:pos x="47" y="30"/>
                </a:cxn>
                <a:cxn ang="0">
                  <a:pos x="40" y="28"/>
                </a:cxn>
                <a:cxn ang="0">
                  <a:pos x="32" y="28"/>
                </a:cxn>
                <a:cxn ang="0">
                  <a:pos x="19" y="27"/>
                </a:cxn>
                <a:cxn ang="0">
                  <a:pos x="7" y="18"/>
                </a:cxn>
                <a:cxn ang="0">
                  <a:pos x="0" y="23"/>
                </a:cxn>
                <a:cxn ang="0">
                  <a:pos x="12" y="32"/>
                </a:cxn>
                <a:cxn ang="0">
                  <a:pos x="28" y="42"/>
                </a:cxn>
                <a:cxn ang="0">
                  <a:pos x="29" y="53"/>
                </a:cxn>
                <a:cxn ang="0">
                  <a:pos x="31" y="63"/>
                </a:cxn>
                <a:cxn ang="0">
                  <a:pos x="31" y="73"/>
                </a:cxn>
                <a:cxn ang="0">
                  <a:pos x="33" y="78"/>
                </a:cxn>
                <a:cxn ang="0">
                  <a:pos x="34" y="84"/>
                </a:cxn>
                <a:cxn ang="0">
                  <a:pos x="44" y="88"/>
                </a:cxn>
                <a:cxn ang="0">
                  <a:pos x="48" y="96"/>
                </a:cxn>
                <a:cxn ang="0">
                  <a:pos x="46" y="100"/>
                </a:cxn>
                <a:cxn ang="0">
                  <a:pos x="39" y="105"/>
                </a:cxn>
                <a:cxn ang="0">
                  <a:pos x="28" y="117"/>
                </a:cxn>
                <a:cxn ang="0">
                  <a:pos x="21" y="122"/>
                </a:cxn>
                <a:cxn ang="0">
                  <a:pos x="15" y="128"/>
                </a:cxn>
                <a:cxn ang="0">
                  <a:pos x="7" y="132"/>
                </a:cxn>
                <a:cxn ang="0">
                  <a:pos x="2" y="139"/>
                </a:cxn>
                <a:cxn ang="0">
                  <a:pos x="3" y="146"/>
                </a:cxn>
                <a:cxn ang="0">
                  <a:pos x="4" y="153"/>
                </a:cxn>
                <a:cxn ang="0">
                  <a:pos x="6" y="166"/>
                </a:cxn>
                <a:cxn ang="0">
                  <a:pos x="3" y="178"/>
                </a:cxn>
                <a:cxn ang="0">
                  <a:pos x="13" y="182"/>
                </a:cxn>
                <a:cxn ang="0">
                  <a:pos x="20" y="186"/>
                </a:cxn>
                <a:cxn ang="0">
                  <a:pos x="33" y="188"/>
                </a:cxn>
                <a:cxn ang="0">
                  <a:pos x="68" y="180"/>
                </a:cxn>
                <a:cxn ang="0">
                  <a:pos x="78" y="179"/>
                </a:cxn>
                <a:cxn ang="0">
                  <a:pos x="83" y="172"/>
                </a:cxn>
                <a:cxn ang="0">
                  <a:pos x="100" y="158"/>
                </a:cxn>
              </a:cxnLst>
              <a:rect l="0" t="0" r="r" b="b"/>
              <a:pathLst>
                <a:path w="118" h="189">
                  <a:moveTo>
                    <a:pt x="100" y="158"/>
                  </a:moveTo>
                  <a:cubicBezTo>
                    <a:pt x="103" y="152"/>
                    <a:pt x="115" y="148"/>
                    <a:pt x="117" y="142"/>
                  </a:cubicBezTo>
                  <a:cubicBezTo>
                    <a:pt x="118" y="140"/>
                    <a:pt x="118" y="138"/>
                    <a:pt x="114" y="133"/>
                  </a:cubicBezTo>
                  <a:cubicBezTo>
                    <a:pt x="110" y="128"/>
                    <a:pt x="100" y="125"/>
                    <a:pt x="100" y="122"/>
                  </a:cubicBezTo>
                  <a:cubicBezTo>
                    <a:pt x="99" y="120"/>
                    <a:pt x="107" y="119"/>
                    <a:pt x="107" y="116"/>
                  </a:cubicBezTo>
                  <a:cubicBezTo>
                    <a:pt x="106" y="113"/>
                    <a:pt x="102" y="113"/>
                    <a:pt x="101" y="110"/>
                  </a:cubicBezTo>
                  <a:cubicBezTo>
                    <a:pt x="99" y="107"/>
                    <a:pt x="103" y="106"/>
                    <a:pt x="102" y="104"/>
                  </a:cubicBezTo>
                  <a:cubicBezTo>
                    <a:pt x="102" y="103"/>
                    <a:pt x="97" y="102"/>
                    <a:pt x="97" y="101"/>
                  </a:cubicBezTo>
                  <a:cubicBezTo>
                    <a:pt x="96" y="99"/>
                    <a:pt x="100" y="99"/>
                    <a:pt x="99" y="97"/>
                  </a:cubicBezTo>
                  <a:cubicBezTo>
                    <a:pt x="99" y="95"/>
                    <a:pt x="95" y="92"/>
                    <a:pt x="98" y="89"/>
                  </a:cubicBezTo>
                  <a:cubicBezTo>
                    <a:pt x="100" y="86"/>
                    <a:pt x="105" y="89"/>
                    <a:pt x="101" y="82"/>
                  </a:cubicBezTo>
                  <a:cubicBezTo>
                    <a:pt x="98" y="75"/>
                    <a:pt x="92" y="67"/>
                    <a:pt x="91" y="65"/>
                  </a:cubicBezTo>
                  <a:cubicBezTo>
                    <a:pt x="89" y="63"/>
                    <a:pt x="92" y="60"/>
                    <a:pt x="94" y="58"/>
                  </a:cubicBezTo>
                  <a:cubicBezTo>
                    <a:pt x="96" y="57"/>
                    <a:pt x="101" y="52"/>
                    <a:pt x="101" y="50"/>
                  </a:cubicBezTo>
                  <a:cubicBezTo>
                    <a:pt x="101" y="48"/>
                    <a:pt x="95" y="43"/>
                    <a:pt x="93" y="42"/>
                  </a:cubicBezTo>
                  <a:cubicBezTo>
                    <a:pt x="91" y="41"/>
                    <a:pt x="88" y="41"/>
                    <a:pt x="86" y="38"/>
                  </a:cubicBezTo>
                  <a:cubicBezTo>
                    <a:pt x="84" y="34"/>
                    <a:pt x="83" y="33"/>
                    <a:pt x="84" y="31"/>
                  </a:cubicBezTo>
                  <a:cubicBezTo>
                    <a:pt x="86" y="29"/>
                    <a:pt x="86" y="27"/>
                    <a:pt x="86" y="25"/>
                  </a:cubicBezTo>
                  <a:cubicBezTo>
                    <a:pt x="86" y="23"/>
                    <a:pt x="90" y="25"/>
                    <a:pt x="90" y="22"/>
                  </a:cubicBezTo>
                  <a:cubicBezTo>
                    <a:pt x="91" y="20"/>
                    <a:pt x="92" y="19"/>
                    <a:pt x="93" y="18"/>
                  </a:cubicBezTo>
                  <a:cubicBezTo>
                    <a:pt x="93" y="15"/>
                    <a:pt x="93" y="13"/>
                    <a:pt x="93" y="11"/>
                  </a:cubicBezTo>
                  <a:cubicBezTo>
                    <a:pt x="92" y="8"/>
                    <a:pt x="83" y="7"/>
                    <a:pt x="81" y="3"/>
                  </a:cubicBezTo>
                  <a:cubicBezTo>
                    <a:pt x="79" y="0"/>
                    <a:pt x="74" y="1"/>
                    <a:pt x="72" y="3"/>
                  </a:cubicBezTo>
                  <a:cubicBezTo>
                    <a:pt x="70" y="6"/>
                    <a:pt x="61" y="3"/>
                    <a:pt x="61" y="6"/>
                  </a:cubicBezTo>
                  <a:cubicBezTo>
                    <a:pt x="61" y="9"/>
                    <a:pt x="54" y="10"/>
                    <a:pt x="54" y="14"/>
                  </a:cubicBezTo>
                  <a:cubicBezTo>
                    <a:pt x="54" y="17"/>
                    <a:pt x="57" y="24"/>
                    <a:pt x="52" y="23"/>
                  </a:cubicBezTo>
                  <a:cubicBezTo>
                    <a:pt x="46" y="23"/>
                    <a:pt x="50" y="25"/>
                    <a:pt x="47" y="30"/>
                  </a:cubicBezTo>
                  <a:cubicBezTo>
                    <a:pt x="44" y="34"/>
                    <a:pt x="44" y="27"/>
                    <a:pt x="40" y="28"/>
                  </a:cubicBezTo>
                  <a:cubicBezTo>
                    <a:pt x="37" y="29"/>
                    <a:pt x="33" y="25"/>
                    <a:pt x="32" y="28"/>
                  </a:cubicBezTo>
                  <a:cubicBezTo>
                    <a:pt x="30" y="30"/>
                    <a:pt x="25" y="28"/>
                    <a:pt x="19" y="27"/>
                  </a:cubicBezTo>
                  <a:cubicBezTo>
                    <a:pt x="14" y="26"/>
                    <a:pt x="11" y="18"/>
                    <a:pt x="7" y="18"/>
                  </a:cubicBezTo>
                  <a:cubicBezTo>
                    <a:pt x="4" y="18"/>
                    <a:pt x="1" y="20"/>
                    <a:pt x="0" y="23"/>
                  </a:cubicBezTo>
                  <a:cubicBezTo>
                    <a:pt x="4" y="26"/>
                    <a:pt x="7" y="30"/>
                    <a:pt x="12" y="32"/>
                  </a:cubicBezTo>
                  <a:cubicBezTo>
                    <a:pt x="18" y="35"/>
                    <a:pt x="29" y="38"/>
                    <a:pt x="28" y="42"/>
                  </a:cubicBezTo>
                  <a:cubicBezTo>
                    <a:pt x="28" y="46"/>
                    <a:pt x="26" y="51"/>
                    <a:pt x="29" y="53"/>
                  </a:cubicBezTo>
                  <a:cubicBezTo>
                    <a:pt x="31" y="54"/>
                    <a:pt x="28" y="61"/>
                    <a:pt x="31" y="63"/>
                  </a:cubicBezTo>
                  <a:cubicBezTo>
                    <a:pt x="34" y="64"/>
                    <a:pt x="33" y="73"/>
                    <a:pt x="31" y="73"/>
                  </a:cubicBezTo>
                  <a:cubicBezTo>
                    <a:pt x="28" y="73"/>
                    <a:pt x="31" y="77"/>
                    <a:pt x="33" y="78"/>
                  </a:cubicBezTo>
                  <a:cubicBezTo>
                    <a:pt x="34" y="79"/>
                    <a:pt x="34" y="81"/>
                    <a:pt x="34" y="84"/>
                  </a:cubicBezTo>
                  <a:cubicBezTo>
                    <a:pt x="38" y="85"/>
                    <a:pt x="41" y="86"/>
                    <a:pt x="44" y="88"/>
                  </a:cubicBezTo>
                  <a:cubicBezTo>
                    <a:pt x="48" y="90"/>
                    <a:pt x="47" y="93"/>
                    <a:pt x="48" y="96"/>
                  </a:cubicBezTo>
                  <a:cubicBezTo>
                    <a:pt x="48" y="100"/>
                    <a:pt x="48" y="102"/>
                    <a:pt x="46" y="100"/>
                  </a:cubicBezTo>
                  <a:cubicBezTo>
                    <a:pt x="43" y="99"/>
                    <a:pt x="41" y="100"/>
                    <a:pt x="39" y="105"/>
                  </a:cubicBezTo>
                  <a:cubicBezTo>
                    <a:pt x="38" y="110"/>
                    <a:pt x="32" y="116"/>
                    <a:pt x="28" y="117"/>
                  </a:cubicBezTo>
                  <a:cubicBezTo>
                    <a:pt x="24" y="117"/>
                    <a:pt x="24" y="121"/>
                    <a:pt x="21" y="122"/>
                  </a:cubicBezTo>
                  <a:cubicBezTo>
                    <a:pt x="18" y="123"/>
                    <a:pt x="15" y="125"/>
                    <a:pt x="15" y="128"/>
                  </a:cubicBezTo>
                  <a:cubicBezTo>
                    <a:pt x="15" y="132"/>
                    <a:pt x="11" y="132"/>
                    <a:pt x="7" y="132"/>
                  </a:cubicBezTo>
                  <a:cubicBezTo>
                    <a:pt x="4" y="132"/>
                    <a:pt x="5" y="138"/>
                    <a:pt x="2" y="139"/>
                  </a:cubicBezTo>
                  <a:cubicBezTo>
                    <a:pt x="0" y="141"/>
                    <a:pt x="0" y="143"/>
                    <a:pt x="3" y="146"/>
                  </a:cubicBezTo>
                  <a:cubicBezTo>
                    <a:pt x="5" y="149"/>
                    <a:pt x="3" y="151"/>
                    <a:pt x="4" y="153"/>
                  </a:cubicBezTo>
                  <a:cubicBezTo>
                    <a:pt x="5" y="156"/>
                    <a:pt x="8" y="161"/>
                    <a:pt x="6" y="166"/>
                  </a:cubicBezTo>
                  <a:cubicBezTo>
                    <a:pt x="3" y="172"/>
                    <a:pt x="1" y="178"/>
                    <a:pt x="3" y="178"/>
                  </a:cubicBezTo>
                  <a:cubicBezTo>
                    <a:pt x="5" y="177"/>
                    <a:pt x="10" y="182"/>
                    <a:pt x="13" y="182"/>
                  </a:cubicBezTo>
                  <a:cubicBezTo>
                    <a:pt x="17" y="182"/>
                    <a:pt x="17" y="187"/>
                    <a:pt x="20" y="186"/>
                  </a:cubicBezTo>
                  <a:cubicBezTo>
                    <a:pt x="23" y="185"/>
                    <a:pt x="23" y="189"/>
                    <a:pt x="33" y="188"/>
                  </a:cubicBezTo>
                  <a:cubicBezTo>
                    <a:pt x="42" y="188"/>
                    <a:pt x="60" y="180"/>
                    <a:pt x="68" y="180"/>
                  </a:cubicBezTo>
                  <a:cubicBezTo>
                    <a:pt x="72" y="180"/>
                    <a:pt x="75" y="180"/>
                    <a:pt x="78" y="179"/>
                  </a:cubicBezTo>
                  <a:cubicBezTo>
                    <a:pt x="79" y="177"/>
                    <a:pt x="81" y="174"/>
                    <a:pt x="83" y="172"/>
                  </a:cubicBezTo>
                  <a:cubicBezTo>
                    <a:pt x="88" y="168"/>
                    <a:pt x="98" y="164"/>
                    <a:pt x="100" y="158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89"/>
            <p:cNvSpPr>
              <a:spLocks/>
            </p:cNvSpPr>
            <p:nvPr/>
          </p:nvSpPr>
          <p:spPr bwMode="auto">
            <a:xfrm>
              <a:off x="5097463" y="2533650"/>
              <a:ext cx="455613" cy="363538"/>
            </a:xfrm>
            <a:custGeom>
              <a:avLst/>
              <a:gdLst/>
              <a:ahLst/>
              <a:cxnLst>
                <a:cxn ang="0">
                  <a:pos x="142" y="40"/>
                </a:cxn>
                <a:cxn ang="0">
                  <a:pos x="122" y="38"/>
                </a:cxn>
                <a:cxn ang="0">
                  <a:pos x="109" y="33"/>
                </a:cxn>
                <a:cxn ang="0">
                  <a:pos x="82" y="13"/>
                </a:cxn>
                <a:cxn ang="0">
                  <a:pos x="59" y="0"/>
                </a:cxn>
                <a:cxn ang="0">
                  <a:pos x="50" y="0"/>
                </a:cxn>
                <a:cxn ang="0">
                  <a:pos x="38" y="4"/>
                </a:cxn>
                <a:cxn ang="0">
                  <a:pos x="27" y="11"/>
                </a:cxn>
                <a:cxn ang="0">
                  <a:pos x="36" y="21"/>
                </a:cxn>
                <a:cxn ang="0">
                  <a:pos x="29" y="26"/>
                </a:cxn>
                <a:cxn ang="0">
                  <a:pos x="22" y="29"/>
                </a:cxn>
                <a:cxn ang="0">
                  <a:pos x="13" y="36"/>
                </a:cxn>
                <a:cxn ang="0">
                  <a:pos x="2" y="31"/>
                </a:cxn>
                <a:cxn ang="0">
                  <a:pos x="1" y="34"/>
                </a:cxn>
                <a:cxn ang="0">
                  <a:pos x="0" y="37"/>
                </a:cxn>
                <a:cxn ang="0">
                  <a:pos x="2" y="50"/>
                </a:cxn>
                <a:cxn ang="0">
                  <a:pos x="11" y="61"/>
                </a:cxn>
                <a:cxn ang="0">
                  <a:pos x="28" y="87"/>
                </a:cxn>
                <a:cxn ang="0">
                  <a:pos x="36" y="99"/>
                </a:cxn>
                <a:cxn ang="0">
                  <a:pos x="47" y="112"/>
                </a:cxn>
                <a:cxn ang="0">
                  <a:pos x="49" y="124"/>
                </a:cxn>
                <a:cxn ang="0">
                  <a:pos x="59" y="143"/>
                </a:cxn>
                <a:cxn ang="0">
                  <a:pos x="72" y="158"/>
                </a:cxn>
                <a:cxn ang="0">
                  <a:pos x="82" y="175"/>
                </a:cxn>
                <a:cxn ang="0">
                  <a:pos x="86" y="184"/>
                </a:cxn>
                <a:cxn ang="0">
                  <a:pos x="89" y="190"/>
                </a:cxn>
                <a:cxn ang="0">
                  <a:pos x="95" y="188"/>
                </a:cxn>
                <a:cxn ang="0">
                  <a:pos x="94" y="181"/>
                </a:cxn>
                <a:cxn ang="0">
                  <a:pos x="99" y="177"/>
                </a:cxn>
                <a:cxn ang="0">
                  <a:pos x="107" y="179"/>
                </a:cxn>
                <a:cxn ang="0">
                  <a:pos x="121" y="180"/>
                </a:cxn>
                <a:cxn ang="0">
                  <a:pos x="137" y="182"/>
                </a:cxn>
                <a:cxn ang="0">
                  <a:pos x="145" y="179"/>
                </a:cxn>
                <a:cxn ang="0">
                  <a:pos x="162" y="164"/>
                </a:cxn>
                <a:cxn ang="0">
                  <a:pos x="184" y="163"/>
                </a:cxn>
                <a:cxn ang="0">
                  <a:pos x="230" y="148"/>
                </a:cxn>
                <a:cxn ang="0">
                  <a:pos x="238" y="125"/>
                </a:cxn>
                <a:cxn ang="0">
                  <a:pos x="232" y="117"/>
                </a:cxn>
                <a:cxn ang="0">
                  <a:pos x="203" y="113"/>
                </a:cxn>
                <a:cxn ang="0">
                  <a:pos x="195" y="101"/>
                </a:cxn>
                <a:cxn ang="0">
                  <a:pos x="190" y="94"/>
                </a:cxn>
                <a:cxn ang="0">
                  <a:pos x="181" y="88"/>
                </a:cxn>
                <a:cxn ang="0">
                  <a:pos x="175" y="76"/>
                </a:cxn>
                <a:cxn ang="0">
                  <a:pos x="170" y="63"/>
                </a:cxn>
                <a:cxn ang="0">
                  <a:pos x="158" y="50"/>
                </a:cxn>
                <a:cxn ang="0">
                  <a:pos x="157" y="45"/>
                </a:cxn>
                <a:cxn ang="0">
                  <a:pos x="148" y="45"/>
                </a:cxn>
                <a:cxn ang="0">
                  <a:pos x="142" y="40"/>
                </a:cxn>
              </a:cxnLst>
              <a:rect l="0" t="0" r="r" b="b"/>
              <a:pathLst>
                <a:path w="238" h="190">
                  <a:moveTo>
                    <a:pt x="142" y="40"/>
                  </a:moveTo>
                  <a:cubicBezTo>
                    <a:pt x="142" y="40"/>
                    <a:pt x="125" y="38"/>
                    <a:pt x="122" y="38"/>
                  </a:cubicBezTo>
                  <a:cubicBezTo>
                    <a:pt x="119" y="38"/>
                    <a:pt x="113" y="37"/>
                    <a:pt x="109" y="33"/>
                  </a:cubicBezTo>
                  <a:cubicBezTo>
                    <a:pt x="105" y="30"/>
                    <a:pt x="85" y="15"/>
                    <a:pt x="82" y="13"/>
                  </a:cubicBezTo>
                  <a:cubicBezTo>
                    <a:pt x="78" y="11"/>
                    <a:pt x="63" y="1"/>
                    <a:pt x="59" y="0"/>
                  </a:cubicBezTo>
                  <a:cubicBezTo>
                    <a:pt x="55" y="0"/>
                    <a:pt x="55" y="0"/>
                    <a:pt x="50" y="0"/>
                  </a:cubicBezTo>
                  <a:cubicBezTo>
                    <a:pt x="45" y="0"/>
                    <a:pt x="47" y="3"/>
                    <a:pt x="38" y="4"/>
                  </a:cubicBezTo>
                  <a:cubicBezTo>
                    <a:pt x="30" y="4"/>
                    <a:pt x="25" y="10"/>
                    <a:pt x="27" y="11"/>
                  </a:cubicBezTo>
                  <a:cubicBezTo>
                    <a:pt x="30" y="12"/>
                    <a:pt x="38" y="19"/>
                    <a:pt x="36" y="21"/>
                  </a:cubicBezTo>
                  <a:cubicBezTo>
                    <a:pt x="33" y="22"/>
                    <a:pt x="33" y="26"/>
                    <a:pt x="29" y="26"/>
                  </a:cubicBezTo>
                  <a:cubicBezTo>
                    <a:pt x="26" y="26"/>
                    <a:pt x="22" y="27"/>
                    <a:pt x="22" y="29"/>
                  </a:cubicBezTo>
                  <a:cubicBezTo>
                    <a:pt x="22" y="32"/>
                    <a:pt x="17" y="36"/>
                    <a:pt x="13" y="36"/>
                  </a:cubicBezTo>
                  <a:cubicBezTo>
                    <a:pt x="11" y="36"/>
                    <a:pt x="6" y="33"/>
                    <a:pt x="2" y="31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1" y="40"/>
                    <a:pt x="0" y="49"/>
                    <a:pt x="2" y="50"/>
                  </a:cubicBezTo>
                  <a:cubicBezTo>
                    <a:pt x="5" y="51"/>
                    <a:pt x="6" y="55"/>
                    <a:pt x="11" y="61"/>
                  </a:cubicBezTo>
                  <a:cubicBezTo>
                    <a:pt x="17" y="67"/>
                    <a:pt x="28" y="83"/>
                    <a:pt x="28" y="87"/>
                  </a:cubicBezTo>
                  <a:cubicBezTo>
                    <a:pt x="28" y="90"/>
                    <a:pt x="30" y="95"/>
                    <a:pt x="36" y="99"/>
                  </a:cubicBezTo>
                  <a:cubicBezTo>
                    <a:pt x="43" y="104"/>
                    <a:pt x="43" y="109"/>
                    <a:pt x="47" y="112"/>
                  </a:cubicBezTo>
                  <a:cubicBezTo>
                    <a:pt x="50" y="114"/>
                    <a:pt x="49" y="118"/>
                    <a:pt x="49" y="124"/>
                  </a:cubicBezTo>
                  <a:cubicBezTo>
                    <a:pt x="50" y="131"/>
                    <a:pt x="53" y="140"/>
                    <a:pt x="59" y="143"/>
                  </a:cubicBezTo>
                  <a:cubicBezTo>
                    <a:pt x="65" y="147"/>
                    <a:pt x="69" y="151"/>
                    <a:pt x="72" y="158"/>
                  </a:cubicBezTo>
                  <a:cubicBezTo>
                    <a:pt x="74" y="165"/>
                    <a:pt x="78" y="171"/>
                    <a:pt x="82" y="175"/>
                  </a:cubicBezTo>
                  <a:cubicBezTo>
                    <a:pt x="86" y="179"/>
                    <a:pt x="84" y="181"/>
                    <a:pt x="86" y="184"/>
                  </a:cubicBezTo>
                  <a:cubicBezTo>
                    <a:pt x="87" y="185"/>
                    <a:pt x="88" y="188"/>
                    <a:pt x="89" y="190"/>
                  </a:cubicBezTo>
                  <a:cubicBezTo>
                    <a:pt x="92" y="189"/>
                    <a:pt x="94" y="188"/>
                    <a:pt x="95" y="188"/>
                  </a:cubicBezTo>
                  <a:cubicBezTo>
                    <a:pt x="95" y="186"/>
                    <a:pt x="93" y="183"/>
                    <a:pt x="94" y="181"/>
                  </a:cubicBezTo>
                  <a:cubicBezTo>
                    <a:pt x="95" y="180"/>
                    <a:pt x="97" y="178"/>
                    <a:pt x="99" y="177"/>
                  </a:cubicBezTo>
                  <a:cubicBezTo>
                    <a:pt x="101" y="177"/>
                    <a:pt x="103" y="179"/>
                    <a:pt x="107" y="179"/>
                  </a:cubicBezTo>
                  <a:cubicBezTo>
                    <a:pt x="112" y="178"/>
                    <a:pt x="120" y="179"/>
                    <a:pt x="121" y="180"/>
                  </a:cubicBezTo>
                  <a:cubicBezTo>
                    <a:pt x="122" y="181"/>
                    <a:pt x="134" y="180"/>
                    <a:pt x="137" y="182"/>
                  </a:cubicBezTo>
                  <a:cubicBezTo>
                    <a:pt x="140" y="185"/>
                    <a:pt x="143" y="184"/>
                    <a:pt x="145" y="179"/>
                  </a:cubicBezTo>
                  <a:cubicBezTo>
                    <a:pt x="147" y="175"/>
                    <a:pt x="160" y="165"/>
                    <a:pt x="162" y="164"/>
                  </a:cubicBezTo>
                  <a:cubicBezTo>
                    <a:pt x="164" y="163"/>
                    <a:pt x="179" y="164"/>
                    <a:pt x="184" y="163"/>
                  </a:cubicBezTo>
                  <a:cubicBezTo>
                    <a:pt x="190" y="162"/>
                    <a:pt x="228" y="150"/>
                    <a:pt x="230" y="148"/>
                  </a:cubicBezTo>
                  <a:cubicBezTo>
                    <a:pt x="231" y="147"/>
                    <a:pt x="238" y="127"/>
                    <a:pt x="238" y="125"/>
                  </a:cubicBezTo>
                  <a:cubicBezTo>
                    <a:pt x="238" y="122"/>
                    <a:pt x="235" y="116"/>
                    <a:pt x="232" y="117"/>
                  </a:cubicBezTo>
                  <a:cubicBezTo>
                    <a:pt x="229" y="117"/>
                    <a:pt x="205" y="114"/>
                    <a:pt x="203" y="113"/>
                  </a:cubicBezTo>
                  <a:cubicBezTo>
                    <a:pt x="202" y="113"/>
                    <a:pt x="196" y="108"/>
                    <a:pt x="195" y="101"/>
                  </a:cubicBezTo>
                  <a:cubicBezTo>
                    <a:pt x="193" y="100"/>
                    <a:pt x="191" y="97"/>
                    <a:pt x="190" y="94"/>
                  </a:cubicBezTo>
                  <a:cubicBezTo>
                    <a:pt x="188" y="95"/>
                    <a:pt x="183" y="94"/>
                    <a:pt x="181" y="88"/>
                  </a:cubicBezTo>
                  <a:cubicBezTo>
                    <a:pt x="179" y="86"/>
                    <a:pt x="173" y="78"/>
                    <a:pt x="175" y="76"/>
                  </a:cubicBezTo>
                  <a:cubicBezTo>
                    <a:pt x="177" y="73"/>
                    <a:pt x="174" y="67"/>
                    <a:pt x="170" y="63"/>
                  </a:cubicBezTo>
                  <a:cubicBezTo>
                    <a:pt x="166" y="60"/>
                    <a:pt x="159" y="54"/>
                    <a:pt x="158" y="50"/>
                  </a:cubicBezTo>
                  <a:cubicBezTo>
                    <a:pt x="158" y="49"/>
                    <a:pt x="158" y="47"/>
                    <a:pt x="157" y="45"/>
                  </a:cubicBezTo>
                  <a:cubicBezTo>
                    <a:pt x="148" y="45"/>
                    <a:pt x="148" y="45"/>
                    <a:pt x="148" y="45"/>
                  </a:cubicBezTo>
                  <a:lnTo>
                    <a:pt x="142" y="40"/>
                  </a:ln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90"/>
            <p:cNvSpPr>
              <a:spLocks/>
            </p:cNvSpPr>
            <p:nvPr/>
          </p:nvSpPr>
          <p:spPr bwMode="auto">
            <a:xfrm>
              <a:off x="5470525" y="2700338"/>
              <a:ext cx="174625" cy="192088"/>
            </a:xfrm>
            <a:custGeom>
              <a:avLst/>
              <a:gdLst/>
              <a:ahLst/>
              <a:cxnLst>
                <a:cxn ang="0">
                  <a:pos x="45" y="3"/>
                </a:cxn>
                <a:cxn ang="0">
                  <a:pos x="45" y="11"/>
                </a:cxn>
                <a:cxn ang="0">
                  <a:pos x="38" y="20"/>
                </a:cxn>
                <a:cxn ang="0">
                  <a:pos x="35" y="30"/>
                </a:cxn>
                <a:cxn ang="0">
                  <a:pos x="37" y="30"/>
                </a:cxn>
                <a:cxn ang="0">
                  <a:pos x="43" y="38"/>
                </a:cxn>
                <a:cxn ang="0">
                  <a:pos x="35" y="61"/>
                </a:cxn>
                <a:cxn ang="0">
                  <a:pos x="0" y="73"/>
                </a:cxn>
                <a:cxn ang="0">
                  <a:pos x="14" y="101"/>
                </a:cxn>
                <a:cxn ang="0">
                  <a:pos x="17" y="100"/>
                </a:cxn>
                <a:cxn ang="0">
                  <a:pos x="35" y="97"/>
                </a:cxn>
                <a:cxn ang="0">
                  <a:pos x="40" y="88"/>
                </a:cxn>
                <a:cxn ang="0">
                  <a:pos x="52" y="86"/>
                </a:cxn>
                <a:cxn ang="0">
                  <a:pos x="59" y="76"/>
                </a:cxn>
                <a:cxn ang="0">
                  <a:pos x="67" y="72"/>
                </a:cxn>
                <a:cxn ang="0">
                  <a:pos x="70" y="57"/>
                </a:cxn>
                <a:cxn ang="0">
                  <a:pos x="80" y="51"/>
                </a:cxn>
                <a:cxn ang="0">
                  <a:pos x="89" y="37"/>
                </a:cxn>
                <a:cxn ang="0">
                  <a:pos x="88" y="31"/>
                </a:cxn>
                <a:cxn ang="0">
                  <a:pos x="79" y="19"/>
                </a:cxn>
                <a:cxn ang="0">
                  <a:pos x="60" y="12"/>
                </a:cxn>
                <a:cxn ang="0">
                  <a:pos x="54" y="0"/>
                </a:cxn>
                <a:cxn ang="0">
                  <a:pos x="50" y="3"/>
                </a:cxn>
                <a:cxn ang="0">
                  <a:pos x="45" y="3"/>
                </a:cxn>
              </a:cxnLst>
              <a:rect l="0" t="0" r="r" b="b"/>
              <a:pathLst>
                <a:path w="91" h="101">
                  <a:moveTo>
                    <a:pt x="45" y="3"/>
                  </a:moveTo>
                  <a:cubicBezTo>
                    <a:pt x="45" y="11"/>
                    <a:pt x="45" y="11"/>
                    <a:pt x="45" y="11"/>
                  </a:cubicBezTo>
                  <a:cubicBezTo>
                    <a:pt x="38" y="20"/>
                    <a:pt x="38" y="20"/>
                    <a:pt x="38" y="20"/>
                  </a:cubicBezTo>
                  <a:cubicBezTo>
                    <a:pt x="35" y="30"/>
                    <a:pt x="35" y="30"/>
                    <a:pt x="35" y="30"/>
                  </a:cubicBezTo>
                  <a:cubicBezTo>
                    <a:pt x="36" y="30"/>
                    <a:pt x="36" y="30"/>
                    <a:pt x="37" y="30"/>
                  </a:cubicBezTo>
                  <a:cubicBezTo>
                    <a:pt x="40" y="29"/>
                    <a:pt x="43" y="35"/>
                    <a:pt x="43" y="38"/>
                  </a:cubicBezTo>
                  <a:cubicBezTo>
                    <a:pt x="43" y="40"/>
                    <a:pt x="36" y="60"/>
                    <a:pt x="35" y="61"/>
                  </a:cubicBezTo>
                  <a:cubicBezTo>
                    <a:pt x="34" y="62"/>
                    <a:pt x="14" y="69"/>
                    <a:pt x="0" y="73"/>
                  </a:cubicBezTo>
                  <a:cubicBezTo>
                    <a:pt x="3" y="79"/>
                    <a:pt x="9" y="91"/>
                    <a:pt x="14" y="101"/>
                  </a:cubicBezTo>
                  <a:cubicBezTo>
                    <a:pt x="15" y="101"/>
                    <a:pt x="16" y="101"/>
                    <a:pt x="17" y="100"/>
                  </a:cubicBezTo>
                  <a:cubicBezTo>
                    <a:pt x="23" y="96"/>
                    <a:pt x="31" y="98"/>
                    <a:pt x="35" y="97"/>
                  </a:cubicBezTo>
                  <a:cubicBezTo>
                    <a:pt x="40" y="96"/>
                    <a:pt x="36" y="92"/>
                    <a:pt x="40" y="88"/>
                  </a:cubicBezTo>
                  <a:cubicBezTo>
                    <a:pt x="44" y="85"/>
                    <a:pt x="50" y="87"/>
                    <a:pt x="52" y="86"/>
                  </a:cubicBezTo>
                  <a:cubicBezTo>
                    <a:pt x="54" y="85"/>
                    <a:pt x="56" y="77"/>
                    <a:pt x="59" y="76"/>
                  </a:cubicBezTo>
                  <a:cubicBezTo>
                    <a:pt x="63" y="74"/>
                    <a:pt x="67" y="75"/>
                    <a:pt x="67" y="72"/>
                  </a:cubicBezTo>
                  <a:cubicBezTo>
                    <a:pt x="66" y="69"/>
                    <a:pt x="67" y="58"/>
                    <a:pt x="70" y="57"/>
                  </a:cubicBezTo>
                  <a:cubicBezTo>
                    <a:pt x="74" y="56"/>
                    <a:pt x="79" y="53"/>
                    <a:pt x="80" y="51"/>
                  </a:cubicBezTo>
                  <a:cubicBezTo>
                    <a:pt x="80" y="49"/>
                    <a:pt x="87" y="41"/>
                    <a:pt x="89" y="37"/>
                  </a:cubicBezTo>
                  <a:cubicBezTo>
                    <a:pt x="91" y="34"/>
                    <a:pt x="91" y="32"/>
                    <a:pt x="88" y="31"/>
                  </a:cubicBezTo>
                  <a:cubicBezTo>
                    <a:pt x="85" y="31"/>
                    <a:pt x="80" y="22"/>
                    <a:pt x="79" y="19"/>
                  </a:cubicBezTo>
                  <a:cubicBezTo>
                    <a:pt x="77" y="17"/>
                    <a:pt x="68" y="19"/>
                    <a:pt x="60" y="12"/>
                  </a:cubicBezTo>
                  <a:cubicBezTo>
                    <a:pt x="57" y="10"/>
                    <a:pt x="55" y="5"/>
                    <a:pt x="54" y="0"/>
                  </a:cubicBezTo>
                  <a:cubicBezTo>
                    <a:pt x="50" y="3"/>
                    <a:pt x="50" y="3"/>
                    <a:pt x="50" y="3"/>
                  </a:cubicBezTo>
                  <a:lnTo>
                    <a:pt x="45" y="3"/>
                  </a:ln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91"/>
            <p:cNvSpPr>
              <a:spLocks/>
            </p:cNvSpPr>
            <p:nvPr/>
          </p:nvSpPr>
          <p:spPr bwMode="auto">
            <a:xfrm>
              <a:off x="5443538" y="2676525"/>
              <a:ext cx="25400" cy="38100"/>
            </a:xfrm>
            <a:custGeom>
              <a:avLst/>
              <a:gdLst/>
              <a:ahLst/>
              <a:cxnLst>
                <a:cxn ang="0">
                  <a:pos x="9" y="19"/>
                </a:cxn>
                <a:cxn ang="0">
                  <a:pos x="10" y="16"/>
                </a:cxn>
                <a:cxn ang="0">
                  <a:pos x="8" y="2"/>
                </a:cxn>
                <a:cxn ang="0">
                  <a:pos x="1" y="13"/>
                </a:cxn>
                <a:cxn ang="0">
                  <a:pos x="0" y="13"/>
                </a:cxn>
                <a:cxn ang="0">
                  <a:pos x="9" y="19"/>
                </a:cxn>
              </a:cxnLst>
              <a:rect l="0" t="0" r="r" b="b"/>
              <a:pathLst>
                <a:path w="13" h="20">
                  <a:moveTo>
                    <a:pt x="9" y="19"/>
                  </a:moveTo>
                  <a:cubicBezTo>
                    <a:pt x="9" y="18"/>
                    <a:pt x="9" y="17"/>
                    <a:pt x="10" y="16"/>
                  </a:cubicBezTo>
                  <a:cubicBezTo>
                    <a:pt x="12" y="12"/>
                    <a:pt x="13" y="3"/>
                    <a:pt x="8" y="2"/>
                  </a:cubicBezTo>
                  <a:cubicBezTo>
                    <a:pt x="3" y="0"/>
                    <a:pt x="1" y="10"/>
                    <a:pt x="1" y="13"/>
                  </a:cubicBezTo>
                  <a:cubicBezTo>
                    <a:pt x="1" y="13"/>
                    <a:pt x="0" y="13"/>
                    <a:pt x="0" y="13"/>
                  </a:cubicBezTo>
                  <a:cubicBezTo>
                    <a:pt x="2" y="19"/>
                    <a:pt x="7" y="20"/>
                    <a:pt x="9" y="19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92"/>
            <p:cNvSpPr>
              <a:spLocks/>
            </p:cNvSpPr>
            <p:nvPr/>
          </p:nvSpPr>
          <p:spPr bwMode="auto">
            <a:xfrm>
              <a:off x="5470525" y="2673350"/>
              <a:ext cx="103188" cy="84138"/>
            </a:xfrm>
            <a:custGeom>
              <a:avLst/>
              <a:gdLst/>
              <a:ahLst/>
              <a:cxnLst>
                <a:cxn ang="0">
                  <a:pos x="8" y="40"/>
                </a:cxn>
                <a:cxn ang="0">
                  <a:pos x="35" y="44"/>
                </a:cxn>
                <a:cxn ang="0">
                  <a:pos x="38" y="34"/>
                </a:cxn>
                <a:cxn ang="0">
                  <a:pos x="45" y="25"/>
                </a:cxn>
                <a:cxn ang="0">
                  <a:pos x="45" y="17"/>
                </a:cxn>
                <a:cxn ang="0">
                  <a:pos x="50" y="17"/>
                </a:cxn>
                <a:cxn ang="0">
                  <a:pos x="54" y="14"/>
                </a:cxn>
                <a:cxn ang="0">
                  <a:pos x="51" y="0"/>
                </a:cxn>
                <a:cxn ang="0">
                  <a:pos x="37" y="16"/>
                </a:cxn>
                <a:cxn ang="0">
                  <a:pos x="16" y="26"/>
                </a:cxn>
                <a:cxn ang="0">
                  <a:pos x="2" y="29"/>
                </a:cxn>
                <a:cxn ang="0">
                  <a:pos x="0" y="28"/>
                </a:cxn>
                <a:cxn ang="0">
                  <a:pos x="8" y="40"/>
                </a:cxn>
              </a:cxnLst>
              <a:rect l="0" t="0" r="r" b="b"/>
              <a:pathLst>
                <a:path w="54" h="44">
                  <a:moveTo>
                    <a:pt x="8" y="40"/>
                  </a:moveTo>
                  <a:cubicBezTo>
                    <a:pt x="10" y="41"/>
                    <a:pt x="28" y="43"/>
                    <a:pt x="35" y="44"/>
                  </a:cubicBezTo>
                  <a:cubicBezTo>
                    <a:pt x="38" y="34"/>
                    <a:pt x="38" y="34"/>
                    <a:pt x="38" y="34"/>
                  </a:cubicBezTo>
                  <a:cubicBezTo>
                    <a:pt x="45" y="25"/>
                    <a:pt x="45" y="25"/>
                    <a:pt x="45" y="25"/>
                  </a:cubicBezTo>
                  <a:cubicBezTo>
                    <a:pt x="45" y="17"/>
                    <a:pt x="45" y="17"/>
                    <a:pt x="45" y="17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52" y="7"/>
                    <a:pt x="52" y="0"/>
                    <a:pt x="51" y="0"/>
                  </a:cubicBezTo>
                  <a:cubicBezTo>
                    <a:pt x="49" y="0"/>
                    <a:pt x="40" y="9"/>
                    <a:pt x="37" y="16"/>
                  </a:cubicBezTo>
                  <a:cubicBezTo>
                    <a:pt x="34" y="22"/>
                    <a:pt x="24" y="27"/>
                    <a:pt x="16" y="26"/>
                  </a:cubicBezTo>
                  <a:cubicBezTo>
                    <a:pt x="7" y="24"/>
                    <a:pt x="5" y="28"/>
                    <a:pt x="2" y="29"/>
                  </a:cubicBezTo>
                  <a:cubicBezTo>
                    <a:pt x="2" y="29"/>
                    <a:pt x="1" y="29"/>
                    <a:pt x="0" y="28"/>
                  </a:cubicBezTo>
                  <a:cubicBezTo>
                    <a:pt x="1" y="35"/>
                    <a:pt x="7" y="40"/>
                    <a:pt x="8" y="40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93"/>
            <p:cNvSpPr>
              <a:spLocks noEditPoints="1"/>
            </p:cNvSpPr>
            <p:nvPr/>
          </p:nvSpPr>
          <p:spPr bwMode="auto">
            <a:xfrm>
              <a:off x="6489700" y="3114675"/>
              <a:ext cx="419100" cy="130175"/>
            </a:xfrm>
            <a:custGeom>
              <a:avLst/>
              <a:gdLst/>
              <a:ahLst/>
              <a:cxnLst>
                <a:cxn ang="0">
                  <a:pos x="39" y="24"/>
                </a:cxn>
                <a:cxn ang="0">
                  <a:pos x="31" y="12"/>
                </a:cxn>
                <a:cxn ang="0">
                  <a:pos x="25" y="7"/>
                </a:cxn>
                <a:cxn ang="0">
                  <a:pos x="24" y="5"/>
                </a:cxn>
                <a:cxn ang="0">
                  <a:pos x="21" y="10"/>
                </a:cxn>
                <a:cxn ang="0">
                  <a:pos x="12" y="9"/>
                </a:cxn>
                <a:cxn ang="0">
                  <a:pos x="6" y="2"/>
                </a:cxn>
                <a:cxn ang="0">
                  <a:pos x="0" y="1"/>
                </a:cxn>
                <a:cxn ang="0">
                  <a:pos x="3" y="19"/>
                </a:cxn>
                <a:cxn ang="0">
                  <a:pos x="14" y="40"/>
                </a:cxn>
                <a:cxn ang="0">
                  <a:pos x="25" y="51"/>
                </a:cxn>
                <a:cxn ang="0">
                  <a:pos x="47" y="62"/>
                </a:cxn>
                <a:cxn ang="0">
                  <a:pos x="39" y="46"/>
                </a:cxn>
                <a:cxn ang="0">
                  <a:pos x="39" y="24"/>
                </a:cxn>
                <a:cxn ang="0">
                  <a:pos x="210" y="11"/>
                </a:cxn>
                <a:cxn ang="0">
                  <a:pos x="200" y="9"/>
                </a:cxn>
                <a:cxn ang="0">
                  <a:pos x="189" y="0"/>
                </a:cxn>
                <a:cxn ang="0">
                  <a:pos x="180" y="11"/>
                </a:cxn>
                <a:cxn ang="0">
                  <a:pos x="174" y="19"/>
                </a:cxn>
                <a:cxn ang="0">
                  <a:pos x="172" y="22"/>
                </a:cxn>
                <a:cxn ang="0">
                  <a:pos x="172" y="29"/>
                </a:cxn>
                <a:cxn ang="0">
                  <a:pos x="165" y="31"/>
                </a:cxn>
                <a:cxn ang="0">
                  <a:pos x="159" y="23"/>
                </a:cxn>
                <a:cxn ang="0">
                  <a:pos x="158" y="23"/>
                </a:cxn>
                <a:cxn ang="0">
                  <a:pos x="148" y="39"/>
                </a:cxn>
                <a:cxn ang="0">
                  <a:pos x="132" y="44"/>
                </a:cxn>
                <a:cxn ang="0">
                  <a:pos x="125" y="58"/>
                </a:cxn>
                <a:cxn ang="0">
                  <a:pos x="108" y="54"/>
                </a:cxn>
                <a:cxn ang="0">
                  <a:pos x="111" y="61"/>
                </a:cxn>
                <a:cxn ang="0">
                  <a:pos x="121" y="66"/>
                </a:cxn>
                <a:cxn ang="0">
                  <a:pos x="135" y="65"/>
                </a:cxn>
                <a:cxn ang="0">
                  <a:pos x="147" y="60"/>
                </a:cxn>
                <a:cxn ang="0">
                  <a:pos x="157" y="62"/>
                </a:cxn>
                <a:cxn ang="0">
                  <a:pos x="167" y="55"/>
                </a:cxn>
                <a:cxn ang="0">
                  <a:pos x="171" y="45"/>
                </a:cxn>
                <a:cxn ang="0">
                  <a:pos x="177" y="35"/>
                </a:cxn>
                <a:cxn ang="0">
                  <a:pos x="195" y="27"/>
                </a:cxn>
                <a:cxn ang="0">
                  <a:pos x="200" y="29"/>
                </a:cxn>
                <a:cxn ang="0">
                  <a:pos x="207" y="22"/>
                </a:cxn>
                <a:cxn ang="0">
                  <a:pos x="217" y="18"/>
                </a:cxn>
                <a:cxn ang="0">
                  <a:pos x="210" y="11"/>
                </a:cxn>
              </a:cxnLst>
              <a:rect l="0" t="0" r="r" b="b"/>
              <a:pathLst>
                <a:path w="219" h="68">
                  <a:moveTo>
                    <a:pt x="39" y="24"/>
                  </a:moveTo>
                  <a:cubicBezTo>
                    <a:pt x="39" y="17"/>
                    <a:pt x="32" y="17"/>
                    <a:pt x="31" y="12"/>
                  </a:cubicBezTo>
                  <a:cubicBezTo>
                    <a:pt x="29" y="7"/>
                    <a:pt x="26" y="10"/>
                    <a:pt x="25" y="7"/>
                  </a:cubicBezTo>
                  <a:cubicBezTo>
                    <a:pt x="25" y="6"/>
                    <a:pt x="25" y="6"/>
                    <a:pt x="24" y="5"/>
                  </a:cubicBezTo>
                  <a:cubicBezTo>
                    <a:pt x="20" y="6"/>
                    <a:pt x="22" y="9"/>
                    <a:pt x="21" y="10"/>
                  </a:cubicBezTo>
                  <a:cubicBezTo>
                    <a:pt x="19" y="10"/>
                    <a:pt x="12" y="11"/>
                    <a:pt x="12" y="9"/>
                  </a:cubicBezTo>
                  <a:cubicBezTo>
                    <a:pt x="12" y="6"/>
                    <a:pt x="11" y="3"/>
                    <a:pt x="6" y="2"/>
                  </a:cubicBezTo>
                  <a:cubicBezTo>
                    <a:pt x="4" y="1"/>
                    <a:pt x="2" y="1"/>
                    <a:pt x="0" y="1"/>
                  </a:cubicBezTo>
                  <a:cubicBezTo>
                    <a:pt x="2" y="7"/>
                    <a:pt x="3" y="14"/>
                    <a:pt x="3" y="19"/>
                  </a:cubicBezTo>
                  <a:cubicBezTo>
                    <a:pt x="3" y="25"/>
                    <a:pt x="13" y="36"/>
                    <a:pt x="14" y="40"/>
                  </a:cubicBezTo>
                  <a:cubicBezTo>
                    <a:pt x="16" y="45"/>
                    <a:pt x="19" y="46"/>
                    <a:pt x="25" y="51"/>
                  </a:cubicBezTo>
                  <a:cubicBezTo>
                    <a:pt x="32" y="55"/>
                    <a:pt x="44" y="63"/>
                    <a:pt x="47" y="62"/>
                  </a:cubicBezTo>
                  <a:cubicBezTo>
                    <a:pt x="49" y="61"/>
                    <a:pt x="43" y="50"/>
                    <a:pt x="39" y="46"/>
                  </a:cubicBezTo>
                  <a:cubicBezTo>
                    <a:pt x="36" y="42"/>
                    <a:pt x="39" y="32"/>
                    <a:pt x="39" y="24"/>
                  </a:cubicBezTo>
                  <a:close/>
                  <a:moveTo>
                    <a:pt x="210" y="11"/>
                  </a:moveTo>
                  <a:cubicBezTo>
                    <a:pt x="207" y="12"/>
                    <a:pt x="200" y="12"/>
                    <a:pt x="200" y="9"/>
                  </a:cubicBezTo>
                  <a:cubicBezTo>
                    <a:pt x="200" y="6"/>
                    <a:pt x="193" y="0"/>
                    <a:pt x="189" y="0"/>
                  </a:cubicBezTo>
                  <a:cubicBezTo>
                    <a:pt x="185" y="0"/>
                    <a:pt x="181" y="8"/>
                    <a:pt x="180" y="11"/>
                  </a:cubicBezTo>
                  <a:cubicBezTo>
                    <a:pt x="180" y="15"/>
                    <a:pt x="174" y="14"/>
                    <a:pt x="174" y="19"/>
                  </a:cubicBezTo>
                  <a:cubicBezTo>
                    <a:pt x="175" y="21"/>
                    <a:pt x="173" y="21"/>
                    <a:pt x="172" y="22"/>
                  </a:cubicBezTo>
                  <a:cubicBezTo>
                    <a:pt x="173" y="26"/>
                    <a:pt x="174" y="29"/>
                    <a:pt x="172" y="29"/>
                  </a:cubicBezTo>
                  <a:cubicBezTo>
                    <a:pt x="169" y="28"/>
                    <a:pt x="169" y="31"/>
                    <a:pt x="165" y="31"/>
                  </a:cubicBezTo>
                  <a:cubicBezTo>
                    <a:pt x="163" y="31"/>
                    <a:pt x="161" y="28"/>
                    <a:pt x="159" y="23"/>
                  </a:cubicBezTo>
                  <a:cubicBezTo>
                    <a:pt x="159" y="23"/>
                    <a:pt x="158" y="23"/>
                    <a:pt x="158" y="23"/>
                  </a:cubicBezTo>
                  <a:cubicBezTo>
                    <a:pt x="156" y="23"/>
                    <a:pt x="150" y="33"/>
                    <a:pt x="148" y="39"/>
                  </a:cubicBezTo>
                  <a:cubicBezTo>
                    <a:pt x="147" y="45"/>
                    <a:pt x="141" y="43"/>
                    <a:pt x="132" y="44"/>
                  </a:cubicBezTo>
                  <a:cubicBezTo>
                    <a:pt x="123" y="45"/>
                    <a:pt x="127" y="54"/>
                    <a:pt x="125" y="58"/>
                  </a:cubicBezTo>
                  <a:cubicBezTo>
                    <a:pt x="123" y="62"/>
                    <a:pt x="113" y="55"/>
                    <a:pt x="108" y="54"/>
                  </a:cubicBezTo>
                  <a:cubicBezTo>
                    <a:pt x="109" y="58"/>
                    <a:pt x="110" y="61"/>
                    <a:pt x="111" y="61"/>
                  </a:cubicBezTo>
                  <a:cubicBezTo>
                    <a:pt x="114" y="61"/>
                    <a:pt x="118" y="68"/>
                    <a:pt x="121" y="66"/>
                  </a:cubicBezTo>
                  <a:cubicBezTo>
                    <a:pt x="123" y="64"/>
                    <a:pt x="131" y="66"/>
                    <a:pt x="135" y="65"/>
                  </a:cubicBezTo>
                  <a:cubicBezTo>
                    <a:pt x="139" y="63"/>
                    <a:pt x="140" y="60"/>
                    <a:pt x="147" y="60"/>
                  </a:cubicBezTo>
                  <a:cubicBezTo>
                    <a:pt x="153" y="60"/>
                    <a:pt x="151" y="65"/>
                    <a:pt x="157" y="62"/>
                  </a:cubicBezTo>
                  <a:cubicBezTo>
                    <a:pt x="164" y="59"/>
                    <a:pt x="168" y="61"/>
                    <a:pt x="167" y="55"/>
                  </a:cubicBezTo>
                  <a:cubicBezTo>
                    <a:pt x="167" y="49"/>
                    <a:pt x="171" y="49"/>
                    <a:pt x="171" y="45"/>
                  </a:cubicBezTo>
                  <a:cubicBezTo>
                    <a:pt x="170" y="40"/>
                    <a:pt x="178" y="43"/>
                    <a:pt x="177" y="35"/>
                  </a:cubicBezTo>
                  <a:cubicBezTo>
                    <a:pt x="177" y="26"/>
                    <a:pt x="189" y="27"/>
                    <a:pt x="195" y="27"/>
                  </a:cubicBezTo>
                  <a:cubicBezTo>
                    <a:pt x="196" y="27"/>
                    <a:pt x="198" y="28"/>
                    <a:pt x="200" y="29"/>
                  </a:cubicBezTo>
                  <a:cubicBezTo>
                    <a:pt x="204" y="27"/>
                    <a:pt x="210" y="24"/>
                    <a:pt x="207" y="22"/>
                  </a:cubicBezTo>
                  <a:cubicBezTo>
                    <a:pt x="204" y="20"/>
                    <a:pt x="216" y="22"/>
                    <a:pt x="217" y="18"/>
                  </a:cubicBezTo>
                  <a:cubicBezTo>
                    <a:pt x="219" y="14"/>
                    <a:pt x="213" y="11"/>
                    <a:pt x="210" y="11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94"/>
            <p:cNvSpPr>
              <a:spLocks/>
            </p:cNvSpPr>
            <p:nvPr/>
          </p:nvSpPr>
          <p:spPr bwMode="auto">
            <a:xfrm>
              <a:off x="6792913" y="3155950"/>
              <a:ext cx="28575" cy="17463"/>
            </a:xfrm>
            <a:custGeom>
              <a:avLst/>
              <a:gdLst/>
              <a:ahLst/>
              <a:cxnLst>
                <a:cxn ang="0">
                  <a:pos x="6" y="9"/>
                </a:cxn>
                <a:cxn ang="0">
                  <a:pos x="13" y="7"/>
                </a:cxn>
                <a:cxn ang="0">
                  <a:pos x="13" y="0"/>
                </a:cxn>
                <a:cxn ang="0">
                  <a:pos x="7" y="3"/>
                </a:cxn>
                <a:cxn ang="0">
                  <a:pos x="0" y="1"/>
                </a:cxn>
                <a:cxn ang="0">
                  <a:pos x="6" y="9"/>
                </a:cxn>
              </a:cxnLst>
              <a:rect l="0" t="0" r="r" b="b"/>
              <a:pathLst>
                <a:path w="15" h="9">
                  <a:moveTo>
                    <a:pt x="6" y="9"/>
                  </a:moveTo>
                  <a:cubicBezTo>
                    <a:pt x="10" y="9"/>
                    <a:pt x="10" y="6"/>
                    <a:pt x="13" y="7"/>
                  </a:cubicBezTo>
                  <a:cubicBezTo>
                    <a:pt x="15" y="7"/>
                    <a:pt x="14" y="4"/>
                    <a:pt x="13" y="0"/>
                  </a:cubicBezTo>
                  <a:cubicBezTo>
                    <a:pt x="11" y="1"/>
                    <a:pt x="7" y="1"/>
                    <a:pt x="7" y="3"/>
                  </a:cubicBezTo>
                  <a:cubicBezTo>
                    <a:pt x="7" y="5"/>
                    <a:pt x="2" y="1"/>
                    <a:pt x="0" y="1"/>
                  </a:cubicBezTo>
                  <a:cubicBezTo>
                    <a:pt x="2" y="6"/>
                    <a:pt x="4" y="9"/>
                    <a:pt x="6" y="9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95"/>
            <p:cNvSpPr>
              <a:spLocks/>
            </p:cNvSpPr>
            <p:nvPr/>
          </p:nvSpPr>
          <p:spPr bwMode="auto">
            <a:xfrm>
              <a:off x="5187950" y="2401888"/>
              <a:ext cx="209550" cy="206375"/>
            </a:xfrm>
            <a:custGeom>
              <a:avLst/>
              <a:gdLst/>
              <a:ahLst/>
              <a:cxnLst>
                <a:cxn ang="0">
                  <a:pos x="93" y="98"/>
                </a:cxn>
                <a:cxn ang="0">
                  <a:pos x="98" y="94"/>
                </a:cxn>
                <a:cxn ang="0">
                  <a:pos x="106" y="98"/>
                </a:cxn>
                <a:cxn ang="0">
                  <a:pos x="110" y="95"/>
                </a:cxn>
                <a:cxn ang="0">
                  <a:pos x="104" y="87"/>
                </a:cxn>
                <a:cxn ang="0">
                  <a:pos x="100" y="79"/>
                </a:cxn>
                <a:cxn ang="0">
                  <a:pos x="101" y="71"/>
                </a:cxn>
                <a:cxn ang="0">
                  <a:pos x="96" y="65"/>
                </a:cxn>
                <a:cxn ang="0">
                  <a:pos x="83" y="56"/>
                </a:cxn>
                <a:cxn ang="0">
                  <a:pos x="78" y="50"/>
                </a:cxn>
                <a:cxn ang="0">
                  <a:pos x="76" y="40"/>
                </a:cxn>
                <a:cxn ang="0">
                  <a:pos x="81" y="31"/>
                </a:cxn>
                <a:cxn ang="0">
                  <a:pos x="82" y="24"/>
                </a:cxn>
                <a:cxn ang="0">
                  <a:pos x="78" y="20"/>
                </a:cxn>
                <a:cxn ang="0">
                  <a:pos x="72" y="14"/>
                </a:cxn>
                <a:cxn ang="0">
                  <a:pos x="68" y="5"/>
                </a:cxn>
                <a:cxn ang="0">
                  <a:pos x="56" y="3"/>
                </a:cxn>
                <a:cxn ang="0">
                  <a:pos x="46" y="1"/>
                </a:cxn>
                <a:cxn ang="0">
                  <a:pos x="41" y="5"/>
                </a:cxn>
                <a:cxn ang="0">
                  <a:pos x="41" y="5"/>
                </a:cxn>
                <a:cxn ang="0">
                  <a:pos x="34" y="10"/>
                </a:cxn>
                <a:cxn ang="0">
                  <a:pos x="27" y="15"/>
                </a:cxn>
                <a:cxn ang="0">
                  <a:pos x="28" y="24"/>
                </a:cxn>
                <a:cxn ang="0">
                  <a:pos x="27" y="33"/>
                </a:cxn>
                <a:cxn ang="0">
                  <a:pos x="24" y="40"/>
                </a:cxn>
                <a:cxn ang="0">
                  <a:pos x="0" y="53"/>
                </a:cxn>
                <a:cxn ang="0">
                  <a:pos x="1" y="58"/>
                </a:cxn>
                <a:cxn ang="0">
                  <a:pos x="4" y="69"/>
                </a:cxn>
                <a:cxn ang="0">
                  <a:pos x="12" y="69"/>
                </a:cxn>
                <a:cxn ang="0">
                  <a:pos x="35" y="82"/>
                </a:cxn>
                <a:cxn ang="0">
                  <a:pos x="62" y="102"/>
                </a:cxn>
                <a:cxn ang="0">
                  <a:pos x="75" y="107"/>
                </a:cxn>
                <a:cxn ang="0">
                  <a:pos x="88" y="108"/>
                </a:cxn>
                <a:cxn ang="0">
                  <a:pos x="93" y="98"/>
                </a:cxn>
              </a:cxnLst>
              <a:rect l="0" t="0" r="r" b="b"/>
              <a:pathLst>
                <a:path w="110" h="108">
                  <a:moveTo>
                    <a:pt x="93" y="98"/>
                  </a:moveTo>
                  <a:cubicBezTo>
                    <a:pt x="94" y="97"/>
                    <a:pt x="95" y="94"/>
                    <a:pt x="98" y="94"/>
                  </a:cubicBezTo>
                  <a:cubicBezTo>
                    <a:pt x="101" y="94"/>
                    <a:pt x="103" y="95"/>
                    <a:pt x="106" y="98"/>
                  </a:cubicBezTo>
                  <a:cubicBezTo>
                    <a:pt x="107" y="97"/>
                    <a:pt x="109" y="96"/>
                    <a:pt x="110" y="95"/>
                  </a:cubicBezTo>
                  <a:cubicBezTo>
                    <a:pt x="107" y="92"/>
                    <a:pt x="104" y="89"/>
                    <a:pt x="104" y="87"/>
                  </a:cubicBezTo>
                  <a:cubicBezTo>
                    <a:pt x="105" y="83"/>
                    <a:pt x="101" y="81"/>
                    <a:pt x="100" y="79"/>
                  </a:cubicBezTo>
                  <a:cubicBezTo>
                    <a:pt x="100" y="77"/>
                    <a:pt x="103" y="73"/>
                    <a:pt x="101" y="71"/>
                  </a:cubicBezTo>
                  <a:cubicBezTo>
                    <a:pt x="99" y="70"/>
                    <a:pt x="99" y="65"/>
                    <a:pt x="96" y="65"/>
                  </a:cubicBezTo>
                  <a:cubicBezTo>
                    <a:pt x="93" y="64"/>
                    <a:pt x="83" y="59"/>
                    <a:pt x="83" y="56"/>
                  </a:cubicBezTo>
                  <a:cubicBezTo>
                    <a:pt x="84" y="53"/>
                    <a:pt x="80" y="51"/>
                    <a:pt x="78" y="50"/>
                  </a:cubicBezTo>
                  <a:cubicBezTo>
                    <a:pt x="76" y="49"/>
                    <a:pt x="74" y="41"/>
                    <a:pt x="76" y="40"/>
                  </a:cubicBezTo>
                  <a:cubicBezTo>
                    <a:pt x="79" y="39"/>
                    <a:pt x="78" y="31"/>
                    <a:pt x="81" y="31"/>
                  </a:cubicBezTo>
                  <a:cubicBezTo>
                    <a:pt x="84" y="31"/>
                    <a:pt x="81" y="27"/>
                    <a:pt x="82" y="24"/>
                  </a:cubicBezTo>
                  <a:cubicBezTo>
                    <a:pt x="83" y="22"/>
                    <a:pt x="80" y="20"/>
                    <a:pt x="78" y="20"/>
                  </a:cubicBezTo>
                  <a:cubicBezTo>
                    <a:pt x="76" y="20"/>
                    <a:pt x="72" y="17"/>
                    <a:pt x="72" y="14"/>
                  </a:cubicBezTo>
                  <a:cubicBezTo>
                    <a:pt x="72" y="11"/>
                    <a:pt x="67" y="6"/>
                    <a:pt x="68" y="5"/>
                  </a:cubicBezTo>
                  <a:cubicBezTo>
                    <a:pt x="67" y="11"/>
                    <a:pt x="58" y="2"/>
                    <a:pt x="56" y="3"/>
                  </a:cubicBezTo>
                  <a:cubicBezTo>
                    <a:pt x="53" y="4"/>
                    <a:pt x="51" y="0"/>
                    <a:pt x="46" y="1"/>
                  </a:cubicBezTo>
                  <a:cubicBezTo>
                    <a:pt x="42" y="1"/>
                    <a:pt x="42" y="3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34" y="10"/>
                    <a:pt x="28" y="11"/>
                    <a:pt x="27" y="15"/>
                  </a:cubicBezTo>
                  <a:cubicBezTo>
                    <a:pt x="26" y="19"/>
                    <a:pt x="30" y="22"/>
                    <a:pt x="28" y="24"/>
                  </a:cubicBezTo>
                  <a:cubicBezTo>
                    <a:pt x="26" y="27"/>
                    <a:pt x="27" y="31"/>
                    <a:pt x="27" y="33"/>
                  </a:cubicBezTo>
                  <a:cubicBezTo>
                    <a:pt x="28" y="35"/>
                    <a:pt x="24" y="40"/>
                    <a:pt x="24" y="40"/>
                  </a:cubicBezTo>
                  <a:cubicBezTo>
                    <a:pt x="24" y="40"/>
                    <a:pt x="11" y="47"/>
                    <a:pt x="0" y="53"/>
                  </a:cubicBezTo>
                  <a:cubicBezTo>
                    <a:pt x="0" y="55"/>
                    <a:pt x="1" y="57"/>
                    <a:pt x="1" y="58"/>
                  </a:cubicBezTo>
                  <a:cubicBezTo>
                    <a:pt x="2" y="61"/>
                    <a:pt x="3" y="65"/>
                    <a:pt x="4" y="69"/>
                  </a:cubicBezTo>
                  <a:cubicBezTo>
                    <a:pt x="8" y="69"/>
                    <a:pt x="9" y="69"/>
                    <a:pt x="12" y="69"/>
                  </a:cubicBezTo>
                  <a:cubicBezTo>
                    <a:pt x="16" y="70"/>
                    <a:pt x="31" y="80"/>
                    <a:pt x="35" y="82"/>
                  </a:cubicBezTo>
                  <a:cubicBezTo>
                    <a:pt x="38" y="84"/>
                    <a:pt x="58" y="99"/>
                    <a:pt x="62" y="102"/>
                  </a:cubicBezTo>
                  <a:cubicBezTo>
                    <a:pt x="66" y="106"/>
                    <a:pt x="72" y="107"/>
                    <a:pt x="75" y="107"/>
                  </a:cubicBezTo>
                  <a:cubicBezTo>
                    <a:pt x="77" y="107"/>
                    <a:pt x="83" y="107"/>
                    <a:pt x="88" y="108"/>
                  </a:cubicBezTo>
                  <a:cubicBezTo>
                    <a:pt x="90" y="104"/>
                    <a:pt x="92" y="99"/>
                    <a:pt x="93" y="98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96"/>
            <p:cNvSpPr>
              <a:spLocks/>
            </p:cNvSpPr>
            <p:nvPr/>
          </p:nvSpPr>
          <p:spPr bwMode="auto">
            <a:xfrm>
              <a:off x="5356225" y="2581275"/>
              <a:ext cx="41275" cy="38100"/>
            </a:xfrm>
            <a:custGeom>
              <a:avLst/>
              <a:gdLst/>
              <a:ahLst/>
              <a:cxnLst>
                <a:cxn ang="0">
                  <a:pos x="7" y="15"/>
                </a:cxn>
                <a:cxn ang="0">
                  <a:pos x="13" y="20"/>
                </a:cxn>
                <a:cxn ang="0">
                  <a:pos x="22" y="20"/>
                </a:cxn>
                <a:cxn ang="0">
                  <a:pos x="17" y="6"/>
                </a:cxn>
                <a:cxn ang="0">
                  <a:pos x="18" y="4"/>
                </a:cxn>
                <a:cxn ang="0">
                  <a:pos x="10" y="0"/>
                </a:cxn>
                <a:cxn ang="0">
                  <a:pos x="5" y="4"/>
                </a:cxn>
                <a:cxn ang="0">
                  <a:pos x="0" y="14"/>
                </a:cxn>
                <a:cxn ang="0">
                  <a:pos x="7" y="15"/>
                </a:cxn>
              </a:cxnLst>
              <a:rect l="0" t="0" r="r" b="b"/>
              <a:pathLst>
                <a:path w="22" h="20">
                  <a:moveTo>
                    <a:pt x="7" y="15"/>
                  </a:moveTo>
                  <a:cubicBezTo>
                    <a:pt x="13" y="20"/>
                    <a:pt x="13" y="20"/>
                    <a:pt x="13" y="20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0" y="15"/>
                    <a:pt x="17" y="8"/>
                    <a:pt x="17" y="6"/>
                  </a:cubicBezTo>
                  <a:cubicBezTo>
                    <a:pt x="17" y="5"/>
                    <a:pt x="17" y="5"/>
                    <a:pt x="18" y="4"/>
                  </a:cubicBezTo>
                  <a:cubicBezTo>
                    <a:pt x="15" y="1"/>
                    <a:pt x="13" y="0"/>
                    <a:pt x="10" y="0"/>
                  </a:cubicBezTo>
                  <a:cubicBezTo>
                    <a:pt x="7" y="0"/>
                    <a:pt x="6" y="3"/>
                    <a:pt x="5" y="4"/>
                  </a:cubicBezTo>
                  <a:cubicBezTo>
                    <a:pt x="4" y="5"/>
                    <a:pt x="2" y="10"/>
                    <a:pt x="0" y="14"/>
                  </a:cubicBezTo>
                  <a:cubicBezTo>
                    <a:pt x="4" y="14"/>
                    <a:pt x="7" y="15"/>
                    <a:pt x="7" y="15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97"/>
            <p:cNvSpPr>
              <a:spLocks noEditPoints="1"/>
            </p:cNvSpPr>
            <p:nvPr/>
          </p:nvSpPr>
          <p:spPr bwMode="auto">
            <a:xfrm>
              <a:off x="4256088" y="2038350"/>
              <a:ext cx="315913" cy="261938"/>
            </a:xfrm>
            <a:custGeom>
              <a:avLst/>
              <a:gdLst/>
              <a:ahLst/>
              <a:cxnLst>
                <a:cxn ang="0">
                  <a:pos x="144" y="31"/>
                </a:cxn>
                <a:cxn ang="0">
                  <a:pos x="138" y="29"/>
                </a:cxn>
                <a:cxn ang="0">
                  <a:pos x="131" y="26"/>
                </a:cxn>
                <a:cxn ang="0">
                  <a:pos x="119" y="24"/>
                </a:cxn>
                <a:cxn ang="0">
                  <a:pos x="114" y="20"/>
                </a:cxn>
                <a:cxn ang="0">
                  <a:pos x="110" y="15"/>
                </a:cxn>
                <a:cxn ang="0">
                  <a:pos x="105" y="17"/>
                </a:cxn>
                <a:cxn ang="0">
                  <a:pos x="102" y="13"/>
                </a:cxn>
                <a:cxn ang="0">
                  <a:pos x="95" y="9"/>
                </a:cxn>
                <a:cxn ang="0">
                  <a:pos x="89" y="6"/>
                </a:cxn>
                <a:cxn ang="0">
                  <a:pos x="85" y="1"/>
                </a:cxn>
                <a:cxn ang="0">
                  <a:pos x="84" y="0"/>
                </a:cxn>
                <a:cxn ang="0">
                  <a:pos x="81" y="0"/>
                </a:cxn>
                <a:cxn ang="0">
                  <a:pos x="75" y="10"/>
                </a:cxn>
                <a:cxn ang="0">
                  <a:pos x="63" y="18"/>
                </a:cxn>
                <a:cxn ang="0">
                  <a:pos x="56" y="26"/>
                </a:cxn>
                <a:cxn ang="0">
                  <a:pos x="41" y="21"/>
                </a:cxn>
                <a:cxn ang="0">
                  <a:pos x="35" y="25"/>
                </a:cxn>
                <a:cxn ang="0">
                  <a:pos x="36" y="37"/>
                </a:cxn>
                <a:cxn ang="0">
                  <a:pos x="27" y="37"/>
                </a:cxn>
                <a:cxn ang="0">
                  <a:pos x="20" y="33"/>
                </a:cxn>
                <a:cxn ang="0">
                  <a:pos x="9" y="34"/>
                </a:cxn>
                <a:cxn ang="0">
                  <a:pos x="2" y="40"/>
                </a:cxn>
                <a:cxn ang="0">
                  <a:pos x="3" y="47"/>
                </a:cxn>
                <a:cxn ang="0">
                  <a:pos x="18" y="52"/>
                </a:cxn>
                <a:cxn ang="0">
                  <a:pos x="28" y="54"/>
                </a:cxn>
                <a:cxn ang="0">
                  <a:pos x="32" y="59"/>
                </a:cxn>
                <a:cxn ang="0">
                  <a:pos x="40" y="69"/>
                </a:cxn>
                <a:cxn ang="0">
                  <a:pos x="43" y="78"/>
                </a:cxn>
                <a:cxn ang="0">
                  <a:pos x="42" y="91"/>
                </a:cxn>
                <a:cxn ang="0">
                  <a:pos x="36" y="112"/>
                </a:cxn>
                <a:cxn ang="0">
                  <a:pos x="36" y="112"/>
                </a:cxn>
                <a:cxn ang="0">
                  <a:pos x="42" y="115"/>
                </a:cxn>
                <a:cxn ang="0">
                  <a:pos x="53" y="120"/>
                </a:cxn>
                <a:cxn ang="0">
                  <a:pos x="62" y="119"/>
                </a:cxn>
                <a:cxn ang="0">
                  <a:pos x="67" y="121"/>
                </a:cxn>
                <a:cxn ang="0">
                  <a:pos x="81" y="124"/>
                </a:cxn>
                <a:cxn ang="0">
                  <a:pos x="92" y="124"/>
                </a:cxn>
                <a:cxn ang="0">
                  <a:pos x="92" y="121"/>
                </a:cxn>
                <a:cxn ang="0">
                  <a:pos x="101" y="110"/>
                </a:cxn>
                <a:cxn ang="0">
                  <a:pos x="122" y="115"/>
                </a:cxn>
                <a:cxn ang="0">
                  <a:pos x="135" y="110"/>
                </a:cxn>
                <a:cxn ang="0">
                  <a:pos x="142" y="106"/>
                </a:cxn>
                <a:cxn ang="0">
                  <a:pos x="143" y="102"/>
                </a:cxn>
                <a:cxn ang="0">
                  <a:pos x="138" y="100"/>
                </a:cxn>
                <a:cxn ang="0">
                  <a:pos x="135" y="95"/>
                </a:cxn>
                <a:cxn ang="0">
                  <a:pos x="132" y="89"/>
                </a:cxn>
                <a:cxn ang="0">
                  <a:pos x="134" y="86"/>
                </a:cxn>
                <a:cxn ang="0">
                  <a:pos x="136" y="82"/>
                </a:cxn>
                <a:cxn ang="0">
                  <a:pos x="135" y="76"/>
                </a:cxn>
                <a:cxn ang="0">
                  <a:pos x="133" y="71"/>
                </a:cxn>
                <a:cxn ang="0">
                  <a:pos x="128" y="70"/>
                </a:cxn>
                <a:cxn ang="0">
                  <a:pos x="127" y="66"/>
                </a:cxn>
                <a:cxn ang="0">
                  <a:pos x="134" y="57"/>
                </a:cxn>
                <a:cxn ang="0">
                  <a:pos x="140" y="53"/>
                </a:cxn>
                <a:cxn ang="0">
                  <a:pos x="142" y="44"/>
                </a:cxn>
                <a:cxn ang="0">
                  <a:pos x="147" y="35"/>
                </a:cxn>
                <a:cxn ang="0">
                  <a:pos x="144" y="31"/>
                </a:cxn>
                <a:cxn ang="0">
                  <a:pos x="162" y="116"/>
                </a:cxn>
                <a:cxn ang="0">
                  <a:pos x="155" y="122"/>
                </a:cxn>
                <a:cxn ang="0">
                  <a:pos x="160" y="137"/>
                </a:cxn>
                <a:cxn ang="0">
                  <a:pos x="162" y="116"/>
                </a:cxn>
              </a:cxnLst>
              <a:rect l="0" t="0" r="r" b="b"/>
              <a:pathLst>
                <a:path w="165" h="137">
                  <a:moveTo>
                    <a:pt x="144" y="31"/>
                  </a:moveTo>
                  <a:cubicBezTo>
                    <a:pt x="143" y="31"/>
                    <a:pt x="142" y="29"/>
                    <a:pt x="138" y="29"/>
                  </a:cubicBezTo>
                  <a:cubicBezTo>
                    <a:pt x="135" y="29"/>
                    <a:pt x="133" y="28"/>
                    <a:pt x="131" y="26"/>
                  </a:cubicBezTo>
                  <a:cubicBezTo>
                    <a:pt x="130" y="24"/>
                    <a:pt x="122" y="23"/>
                    <a:pt x="119" y="24"/>
                  </a:cubicBezTo>
                  <a:cubicBezTo>
                    <a:pt x="117" y="24"/>
                    <a:pt x="116" y="19"/>
                    <a:pt x="114" y="20"/>
                  </a:cubicBezTo>
                  <a:cubicBezTo>
                    <a:pt x="111" y="20"/>
                    <a:pt x="110" y="17"/>
                    <a:pt x="110" y="15"/>
                  </a:cubicBezTo>
                  <a:cubicBezTo>
                    <a:pt x="110" y="13"/>
                    <a:pt x="108" y="16"/>
                    <a:pt x="105" y="17"/>
                  </a:cubicBezTo>
                  <a:cubicBezTo>
                    <a:pt x="103" y="18"/>
                    <a:pt x="102" y="15"/>
                    <a:pt x="102" y="13"/>
                  </a:cubicBezTo>
                  <a:cubicBezTo>
                    <a:pt x="102" y="12"/>
                    <a:pt x="97" y="10"/>
                    <a:pt x="95" y="9"/>
                  </a:cubicBezTo>
                  <a:cubicBezTo>
                    <a:pt x="93" y="8"/>
                    <a:pt x="90" y="4"/>
                    <a:pt x="89" y="6"/>
                  </a:cubicBezTo>
                  <a:cubicBezTo>
                    <a:pt x="88" y="7"/>
                    <a:pt x="86" y="3"/>
                    <a:pt x="85" y="1"/>
                  </a:cubicBezTo>
                  <a:cubicBezTo>
                    <a:pt x="85" y="0"/>
                    <a:pt x="84" y="0"/>
                    <a:pt x="84" y="0"/>
                  </a:cubicBezTo>
                  <a:cubicBezTo>
                    <a:pt x="83" y="0"/>
                    <a:pt x="82" y="0"/>
                    <a:pt x="81" y="0"/>
                  </a:cubicBezTo>
                  <a:cubicBezTo>
                    <a:pt x="77" y="0"/>
                    <a:pt x="74" y="3"/>
                    <a:pt x="75" y="10"/>
                  </a:cubicBezTo>
                  <a:cubicBezTo>
                    <a:pt x="75" y="16"/>
                    <a:pt x="70" y="17"/>
                    <a:pt x="63" y="18"/>
                  </a:cubicBezTo>
                  <a:cubicBezTo>
                    <a:pt x="56" y="18"/>
                    <a:pt x="58" y="23"/>
                    <a:pt x="56" y="26"/>
                  </a:cubicBezTo>
                  <a:cubicBezTo>
                    <a:pt x="53" y="28"/>
                    <a:pt x="43" y="24"/>
                    <a:pt x="41" y="21"/>
                  </a:cubicBezTo>
                  <a:cubicBezTo>
                    <a:pt x="40" y="17"/>
                    <a:pt x="31" y="21"/>
                    <a:pt x="35" y="25"/>
                  </a:cubicBezTo>
                  <a:cubicBezTo>
                    <a:pt x="39" y="29"/>
                    <a:pt x="39" y="35"/>
                    <a:pt x="36" y="37"/>
                  </a:cubicBezTo>
                  <a:cubicBezTo>
                    <a:pt x="34" y="39"/>
                    <a:pt x="30" y="34"/>
                    <a:pt x="27" y="37"/>
                  </a:cubicBezTo>
                  <a:cubicBezTo>
                    <a:pt x="24" y="39"/>
                    <a:pt x="23" y="35"/>
                    <a:pt x="20" y="33"/>
                  </a:cubicBezTo>
                  <a:cubicBezTo>
                    <a:pt x="16" y="32"/>
                    <a:pt x="15" y="35"/>
                    <a:pt x="9" y="34"/>
                  </a:cubicBezTo>
                  <a:cubicBezTo>
                    <a:pt x="3" y="34"/>
                    <a:pt x="0" y="37"/>
                    <a:pt x="2" y="40"/>
                  </a:cubicBezTo>
                  <a:cubicBezTo>
                    <a:pt x="4" y="42"/>
                    <a:pt x="1" y="45"/>
                    <a:pt x="3" y="47"/>
                  </a:cubicBezTo>
                  <a:cubicBezTo>
                    <a:pt x="5" y="49"/>
                    <a:pt x="12" y="49"/>
                    <a:pt x="18" y="52"/>
                  </a:cubicBezTo>
                  <a:cubicBezTo>
                    <a:pt x="24" y="55"/>
                    <a:pt x="25" y="52"/>
                    <a:pt x="28" y="54"/>
                  </a:cubicBezTo>
                  <a:cubicBezTo>
                    <a:pt x="31" y="56"/>
                    <a:pt x="31" y="55"/>
                    <a:pt x="32" y="59"/>
                  </a:cubicBezTo>
                  <a:cubicBezTo>
                    <a:pt x="32" y="63"/>
                    <a:pt x="35" y="67"/>
                    <a:pt x="40" y="69"/>
                  </a:cubicBezTo>
                  <a:cubicBezTo>
                    <a:pt x="46" y="70"/>
                    <a:pt x="42" y="74"/>
                    <a:pt x="43" y="78"/>
                  </a:cubicBezTo>
                  <a:cubicBezTo>
                    <a:pt x="45" y="81"/>
                    <a:pt x="41" y="87"/>
                    <a:pt x="42" y="91"/>
                  </a:cubicBezTo>
                  <a:cubicBezTo>
                    <a:pt x="43" y="96"/>
                    <a:pt x="39" y="110"/>
                    <a:pt x="36" y="112"/>
                  </a:cubicBezTo>
                  <a:cubicBezTo>
                    <a:pt x="36" y="112"/>
                    <a:pt x="36" y="112"/>
                    <a:pt x="36" y="112"/>
                  </a:cubicBezTo>
                  <a:cubicBezTo>
                    <a:pt x="38" y="113"/>
                    <a:pt x="41" y="114"/>
                    <a:pt x="42" y="115"/>
                  </a:cubicBezTo>
                  <a:cubicBezTo>
                    <a:pt x="45" y="116"/>
                    <a:pt x="50" y="118"/>
                    <a:pt x="53" y="120"/>
                  </a:cubicBezTo>
                  <a:cubicBezTo>
                    <a:pt x="56" y="122"/>
                    <a:pt x="62" y="122"/>
                    <a:pt x="62" y="119"/>
                  </a:cubicBezTo>
                  <a:cubicBezTo>
                    <a:pt x="62" y="117"/>
                    <a:pt x="65" y="118"/>
                    <a:pt x="67" y="121"/>
                  </a:cubicBezTo>
                  <a:cubicBezTo>
                    <a:pt x="69" y="123"/>
                    <a:pt x="77" y="123"/>
                    <a:pt x="81" y="124"/>
                  </a:cubicBezTo>
                  <a:cubicBezTo>
                    <a:pt x="84" y="124"/>
                    <a:pt x="88" y="124"/>
                    <a:pt x="92" y="124"/>
                  </a:cubicBezTo>
                  <a:cubicBezTo>
                    <a:pt x="92" y="123"/>
                    <a:pt x="92" y="122"/>
                    <a:pt x="92" y="121"/>
                  </a:cubicBezTo>
                  <a:cubicBezTo>
                    <a:pt x="90" y="115"/>
                    <a:pt x="95" y="111"/>
                    <a:pt x="101" y="110"/>
                  </a:cubicBezTo>
                  <a:cubicBezTo>
                    <a:pt x="106" y="109"/>
                    <a:pt x="118" y="113"/>
                    <a:pt x="122" y="115"/>
                  </a:cubicBezTo>
                  <a:cubicBezTo>
                    <a:pt x="125" y="117"/>
                    <a:pt x="129" y="116"/>
                    <a:pt x="135" y="110"/>
                  </a:cubicBezTo>
                  <a:cubicBezTo>
                    <a:pt x="137" y="107"/>
                    <a:pt x="140" y="106"/>
                    <a:pt x="142" y="106"/>
                  </a:cubicBezTo>
                  <a:cubicBezTo>
                    <a:pt x="142" y="104"/>
                    <a:pt x="142" y="103"/>
                    <a:pt x="143" y="102"/>
                  </a:cubicBezTo>
                  <a:cubicBezTo>
                    <a:pt x="144" y="100"/>
                    <a:pt x="140" y="100"/>
                    <a:pt x="138" y="100"/>
                  </a:cubicBezTo>
                  <a:cubicBezTo>
                    <a:pt x="135" y="100"/>
                    <a:pt x="133" y="97"/>
                    <a:pt x="135" y="95"/>
                  </a:cubicBezTo>
                  <a:cubicBezTo>
                    <a:pt x="137" y="92"/>
                    <a:pt x="134" y="92"/>
                    <a:pt x="132" y="89"/>
                  </a:cubicBezTo>
                  <a:cubicBezTo>
                    <a:pt x="130" y="86"/>
                    <a:pt x="133" y="87"/>
                    <a:pt x="134" y="86"/>
                  </a:cubicBezTo>
                  <a:cubicBezTo>
                    <a:pt x="136" y="85"/>
                    <a:pt x="138" y="82"/>
                    <a:pt x="136" y="82"/>
                  </a:cubicBezTo>
                  <a:cubicBezTo>
                    <a:pt x="135" y="81"/>
                    <a:pt x="134" y="79"/>
                    <a:pt x="135" y="76"/>
                  </a:cubicBezTo>
                  <a:cubicBezTo>
                    <a:pt x="136" y="73"/>
                    <a:pt x="133" y="73"/>
                    <a:pt x="133" y="71"/>
                  </a:cubicBezTo>
                  <a:cubicBezTo>
                    <a:pt x="133" y="68"/>
                    <a:pt x="130" y="67"/>
                    <a:pt x="128" y="70"/>
                  </a:cubicBezTo>
                  <a:cubicBezTo>
                    <a:pt x="126" y="73"/>
                    <a:pt x="125" y="71"/>
                    <a:pt x="127" y="66"/>
                  </a:cubicBezTo>
                  <a:cubicBezTo>
                    <a:pt x="128" y="62"/>
                    <a:pt x="133" y="60"/>
                    <a:pt x="134" y="57"/>
                  </a:cubicBezTo>
                  <a:cubicBezTo>
                    <a:pt x="134" y="55"/>
                    <a:pt x="137" y="53"/>
                    <a:pt x="140" y="53"/>
                  </a:cubicBezTo>
                  <a:cubicBezTo>
                    <a:pt x="142" y="53"/>
                    <a:pt x="141" y="47"/>
                    <a:pt x="142" y="44"/>
                  </a:cubicBezTo>
                  <a:cubicBezTo>
                    <a:pt x="143" y="41"/>
                    <a:pt x="143" y="38"/>
                    <a:pt x="147" y="35"/>
                  </a:cubicBezTo>
                  <a:cubicBezTo>
                    <a:pt x="150" y="32"/>
                    <a:pt x="146" y="31"/>
                    <a:pt x="144" y="31"/>
                  </a:cubicBezTo>
                  <a:close/>
                  <a:moveTo>
                    <a:pt x="162" y="116"/>
                  </a:moveTo>
                  <a:cubicBezTo>
                    <a:pt x="160" y="116"/>
                    <a:pt x="160" y="119"/>
                    <a:pt x="155" y="122"/>
                  </a:cubicBezTo>
                  <a:cubicBezTo>
                    <a:pt x="151" y="125"/>
                    <a:pt x="155" y="137"/>
                    <a:pt x="160" y="137"/>
                  </a:cubicBezTo>
                  <a:cubicBezTo>
                    <a:pt x="165" y="136"/>
                    <a:pt x="164" y="116"/>
                    <a:pt x="162" y="116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98"/>
            <p:cNvSpPr>
              <a:spLocks/>
            </p:cNvSpPr>
            <p:nvPr/>
          </p:nvSpPr>
          <p:spPr bwMode="auto">
            <a:xfrm>
              <a:off x="2403475" y="2941638"/>
              <a:ext cx="50800" cy="26988"/>
            </a:xfrm>
            <a:custGeom>
              <a:avLst/>
              <a:gdLst/>
              <a:ahLst/>
              <a:cxnLst>
                <a:cxn ang="0">
                  <a:pos x="26" y="5"/>
                </a:cxn>
                <a:cxn ang="0">
                  <a:pos x="14" y="2"/>
                </a:cxn>
                <a:cxn ang="0">
                  <a:pos x="9" y="0"/>
                </a:cxn>
                <a:cxn ang="0">
                  <a:pos x="8" y="0"/>
                </a:cxn>
                <a:cxn ang="0">
                  <a:pos x="0" y="7"/>
                </a:cxn>
                <a:cxn ang="0">
                  <a:pos x="22" y="14"/>
                </a:cxn>
                <a:cxn ang="0">
                  <a:pos x="26" y="13"/>
                </a:cxn>
                <a:cxn ang="0">
                  <a:pos x="26" y="5"/>
                </a:cxn>
              </a:cxnLst>
              <a:rect l="0" t="0" r="r" b="b"/>
              <a:pathLst>
                <a:path w="26" h="14">
                  <a:moveTo>
                    <a:pt x="26" y="5"/>
                  </a:moveTo>
                  <a:cubicBezTo>
                    <a:pt x="24" y="3"/>
                    <a:pt x="19" y="6"/>
                    <a:pt x="14" y="2"/>
                  </a:cubicBezTo>
                  <a:cubicBezTo>
                    <a:pt x="12" y="1"/>
                    <a:pt x="10" y="1"/>
                    <a:pt x="9" y="0"/>
                  </a:cubicBezTo>
                  <a:cubicBezTo>
                    <a:pt x="9" y="0"/>
                    <a:pt x="8" y="0"/>
                    <a:pt x="8" y="0"/>
                  </a:cubicBezTo>
                  <a:cubicBezTo>
                    <a:pt x="7" y="0"/>
                    <a:pt x="4" y="4"/>
                    <a:pt x="0" y="7"/>
                  </a:cubicBezTo>
                  <a:cubicBezTo>
                    <a:pt x="4" y="10"/>
                    <a:pt x="18" y="14"/>
                    <a:pt x="22" y="14"/>
                  </a:cubicBezTo>
                  <a:cubicBezTo>
                    <a:pt x="24" y="14"/>
                    <a:pt x="25" y="13"/>
                    <a:pt x="26" y="13"/>
                  </a:cubicBezTo>
                  <a:cubicBezTo>
                    <a:pt x="26" y="9"/>
                    <a:pt x="26" y="6"/>
                    <a:pt x="26" y="5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99"/>
            <p:cNvSpPr>
              <a:spLocks/>
            </p:cNvSpPr>
            <p:nvPr/>
          </p:nvSpPr>
          <p:spPr bwMode="auto">
            <a:xfrm>
              <a:off x="2420938" y="2901950"/>
              <a:ext cx="131763" cy="73025"/>
            </a:xfrm>
            <a:custGeom>
              <a:avLst/>
              <a:gdLst/>
              <a:ahLst/>
              <a:cxnLst>
                <a:cxn ang="0">
                  <a:pos x="29" y="34"/>
                </a:cxn>
                <a:cxn ang="0">
                  <a:pos x="32" y="27"/>
                </a:cxn>
                <a:cxn ang="0">
                  <a:pos x="45" y="22"/>
                </a:cxn>
                <a:cxn ang="0">
                  <a:pos x="55" y="19"/>
                </a:cxn>
                <a:cxn ang="0">
                  <a:pos x="69" y="14"/>
                </a:cxn>
                <a:cxn ang="0">
                  <a:pos x="56" y="5"/>
                </a:cxn>
                <a:cxn ang="0">
                  <a:pos x="32" y="5"/>
                </a:cxn>
                <a:cxn ang="0">
                  <a:pos x="11" y="6"/>
                </a:cxn>
                <a:cxn ang="0">
                  <a:pos x="11" y="6"/>
                </a:cxn>
                <a:cxn ang="0">
                  <a:pos x="5" y="12"/>
                </a:cxn>
                <a:cxn ang="0">
                  <a:pos x="0" y="21"/>
                </a:cxn>
                <a:cxn ang="0">
                  <a:pos x="5" y="23"/>
                </a:cxn>
                <a:cxn ang="0">
                  <a:pos x="17" y="26"/>
                </a:cxn>
                <a:cxn ang="0">
                  <a:pos x="17" y="34"/>
                </a:cxn>
                <a:cxn ang="0">
                  <a:pos x="20" y="34"/>
                </a:cxn>
                <a:cxn ang="0">
                  <a:pos x="21" y="38"/>
                </a:cxn>
                <a:cxn ang="0">
                  <a:pos x="25" y="37"/>
                </a:cxn>
                <a:cxn ang="0">
                  <a:pos x="29" y="34"/>
                </a:cxn>
              </a:cxnLst>
              <a:rect l="0" t="0" r="r" b="b"/>
              <a:pathLst>
                <a:path w="69" h="38">
                  <a:moveTo>
                    <a:pt x="29" y="34"/>
                  </a:moveTo>
                  <a:cubicBezTo>
                    <a:pt x="29" y="33"/>
                    <a:pt x="26" y="27"/>
                    <a:pt x="32" y="27"/>
                  </a:cubicBezTo>
                  <a:cubicBezTo>
                    <a:pt x="39" y="26"/>
                    <a:pt x="44" y="26"/>
                    <a:pt x="45" y="22"/>
                  </a:cubicBezTo>
                  <a:cubicBezTo>
                    <a:pt x="46" y="17"/>
                    <a:pt x="53" y="19"/>
                    <a:pt x="55" y="19"/>
                  </a:cubicBezTo>
                  <a:cubicBezTo>
                    <a:pt x="57" y="19"/>
                    <a:pt x="63" y="14"/>
                    <a:pt x="69" y="14"/>
                  </a:cubicBezTo>
                  <a:cubicBezTo>
                    <a:pt x="69" y="8"/>
                    <a:pt x="61" y="10"/>
                    <a:pt x="56" y="5"/>
                  </a:cubicBezTo>
                  <a:cubicBezTo>
                    <a:pt x="51" y="0"/>
                    <a:pt x="39" y="2"/>
                    <a:pt x="32" y="5"/>
                  </a:cubicBezTo>
                  <a:cubicBezTo>
                    <a:pt x="26" y="7"/>
                    <a:pt x="18" y="2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9" y="8"/>
                    <a:pt x="7" y="10"/>
                    <a:pt x="5" y="12"/>
                  </a:cubicBezTo>
                  <a:cubicBezTo>
                    <a:pt x="0" y="16"/>
                    <a:pt x="1" y="20"/>
                    <a:pt x="0" y="21"/>
                  </a:cubicBezTo>
                  <a:cubicBezTo>
                    <a:pt x="1" y="22"/>
                    <a:pt x="3" y="22"/>
                    <a:pt x="5" y="23"/>
                  </a:cubicBezTo>
                  <a:cubicBezTo>
                    <a:pt x="10" y="27"/>
                    <a:pt x="15" y="24"/>
                    <a:pt x="17" y="26"/>
                  </a:cubicBezTo>
                  <a:cubicBezTo>
                    <a:pt x="17" y="27"/>
                    <a:pt x="17" y="30"/>
                    <a:pt x="17" y="34"/>
                  </a:cubicBezTo>
                  <a:cubicBezTo>
                    <a:pt x="18" y="33"/>
                    <a:pt x="18" y="32"/>
                    <a:pt x="20" y="34"/>
                  </a:cubicBezTo>
                  <a:cubicBezTo>
                    <a:pt x="22" y="35"/>
                    <a:pt x="21" y="37"/>
                    <a:pt x="21" y="38"/>
                  </a:cubicBezTo>
                  <a:cubicBezTo>
                    <a:pt x="25" y="37"/>
                    <a:pt x="25" y="37"/>
                    <a:pt x="25" y="37"/>
                  </a:cubicBezTo>
                  <a:cubicBezTo>
                    <a:pt x="25" y="37"/>
                    <a:pt x="28" y="35"/>
                    <a:pt x="29" y="34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100"/>
            <p:cNvSpPr>
              <a:spLocks/>
            </p:cNvSpPr>
            <p:nvPr/>
          </p:nvSpPr>
          <p:spPr bwMode="auto">
            <a:xfrm>
              <a:off x="1820863" y="2522538"/>
              <a:ext cx="657225" cy="406400"/>
            </a:xfrm>
            <a:custGeom>
              <a:avLst/>
              <a:gdLst/>
              <a:ahLst/>
              <a:cxnLst>
                <a:cxn ang="0">
                  <a:pos x="301" y="199"/>
                </a:cxn>
                <a:cxn ang="0">
                  <a:pos x="296" y="180"/>
                </a:cxn>
                <a:cxn ang="0">
                  <a:pos x="324" y="173"/>
                </a:cxn>
                <a:cxn ang="0">
                  <a:pos x="334" y="161"/>
                </a:cxn>
                <a:cxn ang="0">
                  <a:pos x="343" y="139"/>
                </a:cxn>
                <a:cxn ang="0">
                  <a:pos x="315" y="137"/>
                </a:cxn>
                <a:cxn ang="0">
                  <a:pos x="297" y="161"/>
                </a:cxn>
                <a:cxn ang="0">
                  <a:pos x="281" y="170"/>
                </a:cxn>
                <a:cxn ang="0">
                  <a:pos x="242" y="169"/>
                </a:cxn>
                <a:cxn ang="0">
                  <a:pos x="224" y="143"/>
                </a:cxn>
                <a:cxn ang="0">
                  <a:pos x="223" y="90"/>
                </a:cxn>
                <a:cxn ang="0">
                  <a:pos x="219" y="83"/>
                </a:cxn>
                <a:cxn ang="0">
                  <a:pos x="200" y="71"/>
                </a:cxn>
                <a:cxn ang="0">
                  <a:pos x="187" y="47"/>
                </a:cxn>
                <a:cxn ang="0">
                  <a:pos x="158" y="46"/>
                </a:cxn>
                <a:cxn ang="0">
                  <a:pos x="141" y="32"/>
                </a:cxn>
                <a:cxn ang="0">
                  <a:pos x="121" y="11"/>
                </a:cxn>
                <a:cxn ang="0">
                  <a:pos x="100" y="16"/>
                </a:cxn>
                <a:cxn ang="0">
                  <a:pos x="39" y="6"/>
                </a:cxn>
                <a:cxn ang="0">
                  <a:pos x="0" y="3"/>
                </a:cxn>
                <a:cxn ang="0">
                  <a:pos x="16" y="35"/>
                </a:cxn>
                <a:cxn ang="0">
                  <a:pos x="35" y="61"/>
                </a:cxn>
                <a:cxn ang="0">
                  <a:pos x="40" y="72"/>
                </a:cxn>
                <a:cxn ang="0">
                  <a:pos x="56" y="94"/>
                </a:cxn>
                <a:cxn ang="0">
                  <a:pos x="81" y="120"/>
                </a:cxn>
                <a:cxn ang="0">
                  <a:pos x="84" y="107"/>
                </a:cxn>
                <a:cxn ang="0">
                  <a:pos x="71" y="93"/>
                </a:cxn>
                <a:cxn ang="0">
                  <a:pos x="52" y="60"/>
                </a:cxn>
                <a:cxn ang="0">
                  <a:pos x="44" y="42"/>
                </a:cxn>
                <a:cxn ang="0">
                  <a:pos x="29" y="29"/>
                </a:cxn>
                <a:cxn ang="0">
                  <a:pos x="29" y="11"/>
                </a:cxn>
                <a:cxn ang="0">
                  <a:pos x="39" y="16"/>
                </a:cxn>
                <a:cxn ang="0">
                  <a:pos x="49" y="32"/>
                </a:cxn>
                <a:cxn ang="0">
                  <a:pos x="56" y="47"/>
                </a:cxn>
                <a:cxn ang="0">
                  <a:pos x="73" y="60"/>
                </a:cxn>
                <a:cxn ang="0">
                  <a:pos x="87" y="74"/>
                </a:cxn>
                <a:cxn ang="0">
                  <a:pos x="95" y="89"/>
                </a:cxn>
                <a:cxn ang="0">
                  <a:pos x="129" y="125"/>
                </a:cxn>
                <a:cxn ang="0">
                  <a:pos x="134" y="145"/>
                </a:cxn>
                <a:cxn ang="0">
                  <a:pos x="139" y="163"/>
                </a:cxn>
                <a:cxn ang="0">
                  <a:pos x="174" y="180"/>
                </a:cxn>
                <a:cxn ang="0">
                  <a:pos x="221" y="202"/>
                </a:cxn>
                <a:cxn ang="0">
                  <a:pos x="265" y="204"/>
                </a:cxn>
                <a:cxn ang="0">
                  <a:pos x="286" y="201"/>
                </a:cxn>
              </a:cxnLst>
              <a:rect l="0" t="0" r="r" b="b"/>
              <a:pathLst>
                <a:path w="344" h="213">
                  <a:moveTo>
                    <a:pt x="286" y="201"/>
                  </a:moveTo>
                  <a:cubicBezTo>
                    <a:pt x="287" y="201"/>
                    <a:pt x="300" y="202"/>
                    <a:pt x="301" y="199"/>
                  </a:cubicBezTo>
                  <a:cubicBezTo>
                    <a:pt x="302" y="196"/>
                    <a:pt x="292" y="189"/>
                    <a:pt x="293" y="188"/>
                  </a:cubicBezTo>
                  <a:cubicBezTo>
                    <a:pt x="294" y="188"/>
                    <a:pt x="294" y="180"/>
                    <a:pt x="296" y="180"/>
                  </a:cubicBezTo>
                  <a:cubicBezTo>
                    <a:pt x="298" y="180"/>
                    <a:pt x="316" y="181"/>
                    <a:pt x="317" y="180"/>
                  </a:cubicBezTo>
                  <a:cubicBezTo>
                    <a:pt x="318" y="180"/>
                    <a:pt x="321" y="173"/>
                    <a:pt x="324" y="173"/>
                  </a:cubicBezTo>
                  <a:cubicBezTo>
                    <a:pt x="325" y="173"/>
                    <a:pt x="327" y="175"/>
                    <a:pt x="329" y="176"/>
                  </a:cubicBezTo>
                  <a:cubicBezTo>
                    <a:pt x="333" y="173"/>
                    <a:pt x="334" y="167"/>
                    <a:pt x="334" y="161"/>
                  </a:cubicBezTo>
                  <a:cubicBezTo>
                    <a:pt x="335" y="154"/>
                    <a:pt x="333" y="152"/>
                    <a:pt x="336" y="148"/>
                  </a:cubicBezTo>
                  <a:cubicBezTo>
                    <a:pt x="340" y="145"/>
                    <a:pt x="344" y="144"/>
                    <a:pt x="343" y="139"/>
                  </a:cubicBezTo>
                  <a:cubicBezTo>
                    <a:pt x="342" y="134"/>
                    <a:pt x="337" y="139"/>
                    <a:pt x="333" y="137"/>
                  </a:cubicBezTo>
                  <a:cubicBezTo>
                    <a:pt x="329" y="134"/>
                    <a:pt x="325" y="136"/>
                    <a:pt x="315" y="137"/>
                  </a:cubicBezTo>
                  <a:cubicBezTo>
                    <a:pt x="305" y="139"/>
                    <a:pt x="300" y="143"/>
                    <a:pt x="301" y="150"/>
                  </a:cubicBezTo>
                  <a:cubicBezTo>
                    <a:pt x="301" y="158"/>
                    <a:pt x="297" y="154"/>
                    <a:pt x="297" y="161"/>
                  </a:cubicBezTo>
                  <a:cubicBezTo>
                    <a:pt x="298" y="167"/>
                    <a:pt x="289" y="167"/>
                    <a:pt x="290" y="171"/>
                  </a:cubicBezTo>
                  <a:cubicBezTo>
                    <a:pt x="290" y="175"/>
                    <a:pt x="283" y="171"/>
                    <a:pt x="281" y="170"/>
                  </a:cubicBezTo>
                  <a:cubicBezTo>
                    <a:pt x="279" y="168"/>
                    <a:pt x="258" y="175"/>
                    <a:pt x="255" y="175"/>
                  </a:cubicBezTo>
                  <a:cubicBezTo>
                    <a:pt x="252" y="176"/>
                    <a:pt x="246" y="169"/>
                    <a:pt x="242" y="169"/>
                  </a:cubicBezTo>
                  <a:cubicBezTo>
                    <a:pt x="238" y="170"/>
                    <a:pt x="236" y="163"/>
                    <a:pt x="236" y="158"/>
                  </a:cubicBezTo>
                  <a:cubicBezTo>
                    <a:pt x="235" y="153"/>
                    <a:pt x="227" y="148"/>
                    <a:pt x="224" y="143"/>
                  </a:cubicBezTo>
                  <a:cubicBezTo>
                    <a:pt x="220" y="138"/>
                    <a:pt x="220" y="128"/>
                    <a:pt x="219" y="121"/>
                  </a:cubicBezTo>
                  <a:cubicBezTo>
                    <a:pt x="219" y="114"/>
                    <a:pt x="218" y="103"/>
                    <a:pt x="223" y="90"/>
                  </a:cubicBezTo>
                  <a:cubicBezTo>
                    <a:pt x="224" y="88"/>
                    <a:pt x="224" y="86"/>
                    <a:pt x="224" y="85"/>
                  </a:cubicBezTo>
                  <a:cubicBezTo>
                    <a:pt x="222" y="84"/>
                    <a:pt x="221" y="83"/>
                    <a:pt x="219" y="83"/>
                  </a:cubicBezTo>
                  <a:cubicBezTo>
                    <a:pt x="215" y="83"/>
                    <a:pt x="206" y="77"/>
                    <a:pt x="204" y="77"/>
                  </a:cubicBezTo>
                  <a:cubicBezTo>
                    <a:pt x="202" y="77"/>
                    <a:pt x="202" y="73"/>
                    <a:pt x="200" y="71"/>
                  </a:cubicBezTo>
                  <a:cubicBezTo>
                    <a:pt x="199" y="68"/>
                    <a:pt x="200" y="64"/>
                    <a:pt x="198" y="62"/>
                  </a:cubicBezTo>
                  <a:cubicBezTo>
                    <a:pt x="196" y="60"/>
                    <a:pt x="189" y="54"/>
                    <a:pt x="187" y="47"/>
                  </a:cubicBezTo>
                  <a:cubicBezTo>
                    <a:pt x="185" y="39"/>
                    <a:pt x="172" y="36"/>
                    <a:pt x="167" y="35"/>
                  </a:cubicBezTo>
                  <a:cubicBezTo>
                    <a:pt x="162" y="35"/>
                    <a:pt x="160" y="45"/>
                    <a:pt x="158" y="46"/>
                  </a:cubicBezTo>
                  <a:cubicBezTo>
                    <a:pt x="157" y="46"/>
                    <a:pt x="148" y="40"/>
                    <a:pt x="145" y="39"/>
                  </a:cubicBezTo>
                  <a:cubicBezTo>
                    <a:pt x="143" y="38"/>
                    <a:pt x="141" y="35"/>
                    <a:pt x="141" y="32"/>
                  </a:cubicBezTo>
                  <a:cubicBezTo>
                    <a:pt x="141" y="29"/>
                    <a:pt x="136" y="24"/>
                    <a:pt x="134" y="23"/>
                  </a:cubicBezTo>
                  <a:cubicBezTo>
                    <a:pt x="132" y="22"/>
                    <a:pt x="121" y="11"/>
                    <a:pt x="121" y="11"/>
                  </a:cubicBezTo>
                  <a:cubicBezTo>
                    <a:pt x="104" y="11"/>
                    <a:pt x="104" y="11"/>
                    <a:pt x="104" y="11"/>
                  </a:cubicBezTo>
                  <a:cubicBezTo>
                    <a:pt x="100" y="16"/>
                    <a:pt x="100" y="16"/>
                    <a:pt x="100" y="16"/>
                  </a:cubicBezTo>
                  <a:cubicBezTo>
                    <a:pt x="68" y="17"/>
                    <a:pt x="68" y="17"/>
                    <a:pt x="68" y="17"/>
                  </a:cubicBezTo>
                  <a:cubicBezTo>
                    <a:pt x="68" y="17"/>
                    <a:pt x="43" y="7"/>
                    <a:pt x="39" y="6"/>
                  </a:cubicBezTo>
                  <a:cubicBezTo>
                    <a:pt x="34" y="5"/>
                    <a:pt x="26" y="0"/>
                    <a:pt x="26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6"/>
                    <a:pt x="3" y="9"/>
                    <a:pt x="6" y="13"/>
                  </a:cubicBezTo>
                  <a:cubicBezTo>
                    <a:pt x="11" y="19"/>
                    <a:pt x="15" y="31"/>
                    <a:pt x="16" y="35"/>
                  </a:cubicBezTo>
                  <a:cubicBezTo>
                    <a:pt x="16" y="39"/>
                    <a:pt x="23" y="42"/>
                    <a:pt x="30" y="46"/>
                  </a:cubicBezTo>
                  <a:cubicBezTo>
                    <a:pt x="36" y="50"/>
                    <a:pt x="36" y="59"/>
                    <a:pt x="35" y="61"/>
                  </a:cubicBezTo>
                  <a:cubicBezTo>
                    <a:pt x="34" y="63"/>
                    <a:pt x="27" y="59"/>
                    <a:pt x="26" y="62"/>
                  </a:cubicBezTo>
                  <a:cubicBezTo>
                    <a:pt x="26" y="64"/>
                    <a:pt x="36" y="73"/>
                    <a:pt x="40" y="72"/>
                  </a:cubicBezTo>
                  <a:cubicBezTo>
                    <a:pt x="44" y="72"/>
                    <a:pt x="46" y="74"/>
                    <a:pt x="52" y="80"/>
                  </a:cubicBezTo>
                  <a:cubicBezTo>
                    <a:pt x="59" y="85"/>
                    <a:pt x="58" y="92"/>
                    <a:pt x="56" y="94"/>
                  </a:cubicBezTo>
                  <a:cubicBezTo>
                    <a:pt x="53" y="96"/>
                    <a:pt x="61" y="100"/>
                    <a:pt x="69" y="105"/>
                  </a:cubicBezTo>
                  <a:cubicBezTo>
                    <a:pt x="77" y="110"/>
                    <a:pt x="80" y="117"/>
                    <a:pt x="81" y="120"/>
                  </a:cubicBezTo>
                  <a:cubicBezTo>
                    <a:pt x="81" y="122"/>
                    <a:pt x="85" y="120"/>
                    <a:pt x="86" y="116"/>
                  </a:cubicBezTo>
                  <a:cubicBezTo>
                    <a:pt x="87" y="112"/>
                    <a:pt x="84" y="111"/>
                    <a:pt x="84" y="107"/>
                  </a:cubicBezTo>
                  <a:cubicBezTo>
                    <a:pt x="84" y="103"/>
                    <a:pt x="77" y="104"/>
                    <a:pt x="74" y="103"/>
                  </a:cubicBezTo>
                  <a:cubicBezTo>
                    <a:pt x="71" y="103"/>
                    <a:pt x="74" y="96"/>
                    <a:pt x="71" y="93"/>
                  </a:cubicBezTo>
                  <a:cubicBezTo>
                    <a:pt x="68" y="90"/>
                    <a:pt x="66" y="83"/>
                    <a:pt x="64" y="77"/>
                  </a:cubicBezTo>
                  <a:cubicBezTo>
                    <a:pt x="63" y="72"/>
                    <a:pt x="55" y="66"/>
                    <a:pt x="52" y="60"/>
                  </a:cubicBezTo>
                  <a:cubicBezTo>
                    <a:pt x="48" y="54"/>
                    <a:pt x="45" y="49"/>
                    <a:pt x="43" y="48"/>
                  </a:cubicBezTo>
                  <a:cubicBezTo>
                    <a:pt x="40" y="46"/>
                    <a:pt x="46" y="44"/>
                    <a:pt x="44" y="42"/>
                  </a:cubicBezTo>
                  <a:cubicBezTo>
                    <a:pt x="42" y="40"/>
                    <a:pt x="39" y="40"/>
                    <a:pt x="35" y="38"/>
                  </a:cubicBezTo>
                  <a:cubicBezTo>
                    <a:pt x="31" y="36"/>
                    <a:pt x="29" y="33"/>
                    <a:pt x="29" y="29"/>
                  </a:cubicBezTo>
                  <a:cubicBezTo>
                    <a:pt x="29" y="25"/>
                    <a:pt x="26" y="16"/>
                    <a:pt x="25" y="13"/>
                  </a:cubicBezTo>
                  <a:cubicBezTo>
                    <a:pt x="24" y="9"/>
                    <a:pt x="28" y="10"/>
                    <a:pt x="29" y="11"/>
                  </a:cubicBezTo>
                  <a:cubicBezTo>
                    <a:pt x="30" y="13"/>
                    <a:pt x="31" y="14"/>
                    <a:pt x="33" y="13"/>
                  </a:cubicBezTo>
                  <a:cubicBezTo>
                    <a:pt x="35" y="12"/>
                    <a:pt x="38" y="13"/>
                    <a:pt x="39" y="16"/>
                  </a:cubicBezTo>
                  <a:cubicBezTo>
                    <a:pt x="40" y="19"/>
                    <a:pt x="45" y="16"/>
                    <a:pt x="47" y="17"/>
                  </a:cubicBezTo>
                  <a:cubicBezTo>
                    <a:pt x="49" y="19"/>
                    <a:pt x="42" y="20"/>
                    <a:pt x="49" y="32"/>
                  </a:cubicBezTo>
                  <a:cubicBezTo>
                    <a:pt x="55" y="43"/>
                    <a:pt x="51" y="37"/>
                    <a:pt x="51" y="44"/>
                  </a:cubicBezTo>
                  <a:cubicBezTo>
                    <a:pt x="51" y="52"/>
                    <a:pt x="55" y="49"/>
                    <a:pt x="56" y="47"/>
                  </a:cubicBezTo>
                  <a:cubicBezTo>
                    <a:pt x="57" y="46"/>
                    <a:pt x="61" y="50"/>
                    <a:pt x="64" y="54"/>
                  </a:cubicBezTo>
                  <a:cubicBezTo>
                    <a:pt x="67" y="58"/>
                    <a:pt x="73" y="58"/>
                    <a:pt x="73" y="60"/>
                  </a:cubicBezTo>
                  <a:cubicBezTo>
                    <a:pt x="73" y="63"/>
                    <a:pt x="75" y="67"/>
                    <a:pt x="79" y="68"/>
                  </a:cubicBezTo>
                  <a:cubicBezTo>
                    <a:pt x="83" y="69"/>
                    <a:pt x="84" y="73"/>
                    <a:pt x="87" y="74"/>
                  </a:cubicBezTo>
                  <a:cubicBezTo>
                    <a:pt x="89" y="74"/>
                    <a:pt x="90" y="77"/>
                    <a:pt x="88" y="81"/>
                  </a:cubicBezTo>
                  <a:cubicBezTo>
                    <a:pt x="87" y="84"/>
                    <a:pt x="88" y="87"/>
                    <a:pt x="95" y="89"/>
                  </a:cubicBezTo>
                  <a:cubicBezTo>
                    <a:pt x="102" y="92"/>
                    <a:pt x="99" y="93"/>
                    <a:pt x="105" y="98"/>
                  </a:cubicBezTo>
                  <a:cubicBezTo>
                    <a:pt x="110" y="103"/>
                    <a:pt x="126" y="120"/>
                    <a:pt x="129" y="125"/>
                  </a:cubicBezTo>
                  <a:cubicBezTo>
                    <a:pt x="132" y="130"/>
                    <a:pt x="133" y="134"/>
                    <a:pt x="134" y="137"/>
                  </a:cubicBezTo>
                  <a:cubicBezTo>
                    <a:pt x="136" y="141"/>
                    <a:pt x="132" y="142"/>
                    <a:pt x="134" y="145"/>
                  </a:cubicBezTo>
                  <a:cubicBezTo>
                    <a:pt x="136" y="148"/>
                    <a:pt x="130" y="147"/>
                    <a:pt x="130" y="149"/>
                  </a:cubicBezTo>
                  <a:cubicBezTo>
                    <a:pt x="131" y="152"/>
                    <a:pt x="134" y="163"/>
                    <a:pt x="139" y="163"/>
                  </a:cubicBezTo>
                  <a:cubicBezTo>
                    <a:pt x="145" y="164"/>
                    <a:pt x="151" y="171"/>
                    <a:pt x="156" y="174"/>
                  </a:cubicBezTo>
                  <a:cubicBezTo>
                    <a:pt x="160" y="178"/>
                    <a:pt x="167" y="177"/>
                    <a:pt x="174" y="180"/>
                  </a:cubicBezTo>
                  <a:cubicBezTo>
                    <a:pt x="180" y="182"/>
                    <a:pt x="186" y="188"/>
                    <a:pt x="196" y="191"/>
                  </a:cubicBezTo>
                  <a:cubicBezTo>
                    <a:pt x="206" y="194"/>
                    <a:pt x="215" y="198"/>
                    <a:pt x="221" y="202"/>
                  </a:cubicBezTo>
                  <a:cubicBezTo>
                    <a:pt x="228" y="206"/>
                    <a:pt x="235" y="204"/>
                    <a:pt x="244" y="201"/>
                  </a:cubicBezTo>
                  <a:cubicBezTo>
                    <a:pt x="253" y="197"/>
                    <a:pt x="260" y="202"/>
                    <a:pt x="265" y="204"/>
                  </a:cubicBezTo>
                  <a:cubicBezTo>
                    <a:pt x="267" y="205"/>
                    <a:pt x="272" y="209"/>
                    <a:pt x="277" y="213"/>
                  </a:cubicBezTo>
                  <a:cubicBezTo>
                    <a:pt x="281" y="207"/>
                    <a:pt x="285" y="201"/>
                    <a:pt x="286" y="201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101"/>
            <p:cNvSpPr>
              <a:spLocks/>
            </p:cNvSpPr>
            <p:nvPr/>
          </p:nvSpPr>
          <p:spPr bwMode="auto">
            <a:xfrm>
              <a:off x="2349500" y="2865438"/>
              <a:ext cx="92075" cy="90488"/>
            </a:xfrm>
            <a:custGeom>
              <a:avLst/>
              <a:gdLst/>
              <a:ahLst/>
              <a:cxnLst>
                <a:cxn ang="0">
                  <a:pos x="42" y="31"/>
                </a:cxn>
                <a:cxn ang="0">
                  <a:pos x="48" y="25"/>
                </a:cxn>
                <a:cxn ang="0">
                  <a:pos x="43" y="22"/>
                </a:cxn>
                <a:cxn ang="0">
                  <a:pos x="38" y="23"/>
                </a:cxn>
                <a:cxn ang="0">
                  <a:pos x="38" y="0"/>
                </a:cxn>
                <a:cxn ang="0">
                  <a:pos x="19" y="0"/>
                </a:cxn>
                <a:cxn ang="0">
                  <a:pos x="16" y="8"/>
                </a:cxn>
                <a:cxn ang="0">
                  <a:pos x="24" y="19"/>
                </a:cxn>
                <a:cxn ang="0">
                  <a:pos x="9" y="21"/>
                </a:cxn>
                <a:cxn ang="0">
                  <a:pos x="0" y="33"/>
                </a:cxn>
                <a:cxn ang="0">
                  <a:pos x="12" y="44"/>
                </a:cxn>
                <a:cxn ang="0">
                  <a:pos x="28" y="47"/>
                </a:cxn>
                <a:cxn ang="0">
                  <a:pos x="28" y="47"/>
                </a:cxn>
                <a:cxn ang="0">
                  <a:pos x="36" y="40"/>
                </a:cxn>
                <a:cxn ang="0">
                  <a:pos x="42" y="31"/>
                </a:cxn>
              </a:cxnLst>
              <a:rect l="0" t="0" r="r" b="b"/>
              <a:pathLst>
                <a:path w="48" h="47">
                  <a:moveTo>
                    <a:pt x="42" y="31"/>
                  </a:moveTo>
                  <a:cubicBezTo>
                    <a:pt x="44" y="29"/>
                    <a:pt x="46" y="27"/>
                    <a:pt x="48" y="25"/>
                  </a:cubicBezTo>
                  <a:cubicBezTo>
                    <a:pt x="44" y="27"/>
                    <a:pt x="43" y="25"/>
                    <a:pt x="43" y="22"/>
                  </a:cubicBezTo>
                  <a:cubicBezTo>
                    <a:pt x="38" y="23"/>
                    <a:pt x="38" y="23"/>
                    <a:pt x="38" y="23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4" y="0"/>
                    <a:pt x="21" y="0"/>
                    <a:pt x="19" y="0"/>
                  </a:cubicBezTo>
                  <a:cubicBezTo>
                    <a:pt x="17" y="0"/>
                    <a:pt x="17" y="8"/>
                    <a:pt x="16" y="8"/>
                  </a:cubicBezTo>
                  <a:cubicBezTo>
                    <a:pt x="15" y="9"/>
                    <a:pt x="25" y="16"/>
                    <a:pt x="24" y="19"/>
                  </a:cubicBezTo>
                  <a:cubicBezTo>
                    <a:pt x="23" y="22"/>
                    <a:pt x="10" y="21"/>
                    <a:pt x="9" y="21"/>
                  </a:cubicBezTo>
                  <a:cubicBezTo>
                    <a:pt x="8" y="21"/>
                    <a:pt x="4" y="27"/>
                    <a:pt x="0" y="33"/>
                  </a:cubicBezTo>
                  <a:cubicBezTo>
                    <a:pt x="5" y="38"/>
                    <a:pt x="10" y="42"/>
                    <a:pt x="12" y="44"/>
                  </a:cubicBezTo>
                  <a:cubicBezTo>
                    <a:pt x="17" y="47"/>
                    <a:pt x="25" y="44"/>
                    <a:pt x="28" y="47"/>
                  </a:cubicBezTo>
                  <a:cubicBezTo>
                    <a:pt x="28" y="47"/>
                    <a:pt x="28" y="47"/>
                    <a:pt x="28" y="47"/>
                  </a:cubicBezTo>
                  <a:cubicBezTo>
                    <a:pt x="32" y="44"/>
                    <a:pt x="35" y="40"/>
                    <a:pt x="36" y="40"/>
                  </a:cubicBezTo>
                  <a:cubicBezTo>
                    <a:pt x="39" y="39"/>
                    <a:pt x="37" y="35"/>
                    <a:pt x="42" y="31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102"/>
            <p:cNvSpPr>
              <a:spLocks/>
            </p:cNvSpPr>
            <p:nvPr/>
          </p:nvSpPr>
          <p:spPr bwMode="auto">
            <a:xfrm>
              <a:off x="2422525" y="2852738"/>
              <a:ext cx="26988" cy="57150"/>
            </a:xfrm>
            <a:custGeom>
              <a:avLst/>
              <a:gdLst/>
              <a:ahLst/>
              <a:cxnLst>
                <a:cxn ang="0">
                  <a:pos x="2" y="7"/>
                </a:cxn>
                <a:cxn ang="0">
                  <a:pos x="0" y="7"/>
                </a:cxn>
                <a:cxn ang="0">
                  <a:pos x="0" y="30"/>
                </a:cxn>
                <a:cxn ang="0">
                  <a:pos x="5" y="29"/>
                </a:cxn>
                <a:cxn ang="0">
                  <a:pos x="9" y="24"/>
                </a:cxn>
                <a:cxn ang="0">
                  <a:pos x="12" y="5"/>
                </a:cxn>
                <a:cxn ang="0">
                  <a:pos x="14" y="3"/>
                </a:cxn>
                <a:cxn ang="0">
                  <a:pos x="9" y="0"/>
                </a:cxn>
                <a:cxn ang="0">
                  <a:pos x="2" y="7"/>
                </a:cxn>
              </a:cxnLst>
              <a:rect l="0" t="0" r="r" b="b"/>
              <a:pathLst>
                <a:path w="14" h="30">
                  <a:moveTo>
                    <a:pt x="2" y="7"/>
                  </a:moveTo>
                  <a:cubicBezTo>
                    <a:pt x="2" y="7"/>
                    <a:pt x="1" y="7"/>
                    <a:pt x="0" y="7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6" y="27"/>
                    <a:pt x="7" y="25"/>
                    <a:pt x="9" y="24"/>
                  </a:cubicBezTo>
                  <a:cubicBezTo>
                    <a:pt x="13" y="20"/>
                    <a:pt x="7" y="6"/>
                    <a:pt x="12" y="5"/>
                  </a:cubicBezTo>
                  <a:cubicBezTo>
                    <a:pt x="13" y="5"/>
                    <a:pt x="14" y="4"/>
                    <a:pt x="14" y="3"/>
                  </a:cubicBezTo>
                  <a:cubicBezTo>
                    <a:pt x="12" y="2"/>
                    <a:pt x="10" y="0"/>
                    <a:pt x="9" y="0"/>
                  </a:cubicBezTo>
                  <a:cubicBezTo>
                    <a:pt x="6" y="0"/>
                    <a:pt x="3" y="7"/>
                    <a:pt x="2" y="7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103"/>
            <p:cNvSpPr>
              <a:spLocks/>
            </p:cNvSpPr>
            <p:nvPr/>
          </p:nvSpPr>
          <p:spPr bwMode="auto">
            <a:xfrm>
              <a:off x="2738438" y="2809875"/>
              <a:ext cx="65088" cy="55563"/>
            </a:xfrm>
            <a:custGeom>
              <a:avLst/>
              <a:gdLst/>
              <a:ahLst/>
              <a:cxnLst>
                <a:cxn ang="0">
                  <a:pos x="16" y="3"/>
                </a:cxn>
                <a:cxn ang="0">
                  <a:pos x="23" y="19"/>
                </a:cxn>
                <a:cxn ang="0">
                  <a:pos x="1" y="23"/>
                </a:cxn>
                <a:cxn ang="0">
                  <a:pos x="16" y="26"/>
                </a:cxn>
                <a:cxn ang="0">
                  <a:pos x="31" y="28"/>
                </a:cxn>
                <a:cxn ang="0">
                  <a:pos x="34" y="6"/>
                </a:cxn>
                <a:cxn ang="0">
                  <a:pos x="16" y="3"/>
                </a:cxn>
              </a:cxnLst>
              <a:rect l="0" t="0" r="r" b="b"/>
              <a:pathLst>
                <a:path w="34" h="29">
                  <a:moveTo>
                    <a:pt x="16" y="3"/>
                  </a:moveTo>
                  <a:cubicBezTo>
                    <a:pt x="11" y="7"/>
                    <a:pt x="23" y="14"/>
                    <a:pt x="23" y="19"/>
                  </a:cubicBezTo>
                  <a:cubicBezTo>
                    <a:pt x="23" y="23"/>
                    <a:pt x="3" y="18"/>
                    <a:pt x="1" y="23"/>
                  </a:cubicBezTo>
                  <a:cubicBezTo>
                    <a:pt x="0" y="25"/>
                    <a:pt x="8" y="29"/>
                    <a:pt x="16" y="26"/>
                  </a:cubicBezTo>
                  <a:cubicBezTo>
                    <a:pt x="23" y="24"/>
                    <a:pt x="28" y="26"/>
                    <a:pt x="31" y="28"/>
                  </a:cubicBezTo>
                  <a:cubicBezTo>
                    <a:pt x="32" y="21"/>
                    <a:pt x="33" y="12"/>
                    <a:pt x="34" y="6"/>
                  </a:cubicBezTo>
                  <a:cubicBezTo>
                    <a:pt x="27" y="5"/>
                    <a:pt x="19" y="0"/>
                    <a:pt x="16" y="3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104"/>
            <p:cNvSpPr>
              <a:spLocks/>
            </p:cNvSpPr>
            <p:nvPr/>
          </p:nvSpPr>
          <p:spPr bwMode="auto">
            <a:xfrm>
              <a:off x="2797175" y="2819400"/>
              <a:ext cx="74613" cy="50800"/>
            </a:xfrm>
            <a:custGeom>
              <a:avLst/>
              <a:gdLst/>
              <a:ahLst/>
              <a:cxnLst>
                <a:cxn ang="0">
                  <a:pos x="15" y="19"/>
                </a:cxn>
                <a:cxn ang="0">
                  <a:pos x="39" y="14"/>
                </a:cxn>
                <a:cxn ang="0">
                  <a:pos x="9" y="2"/>
                </a:cxn>
                <a:cxn ang="0">
                  <a:pos x="3" y="1"/>
                </a:cxn>
                <a:cxn ang="0">
                  <a:pos x="0" y="23"/>
                </a:cxn>
                <a:cxn ang="0">
                  <a:pos x="1" y="24"/>
                </a:cxn>
                <a:cxn ang="0">
                  <a:pos x="15" y="19"/>
                </a:cxn>
              </a:cxnLst>
              <a:rect l="0" t="0" r="r" b="b"/>
              <a:pathLst>
                <a:path w="39" h="26">
                  <a:moveTo>
                    <a:pt x="15" y="19"/>
                  </a:moveTo>
                  <a:cubicBezTo>
                    <a:pt x="24" y="16"/>
                    <a:pt x="39" y="21"/>
                    <a:pt x="39" y="14"/>
                  </a:cubicBezTo>
                  <a:cubicBezTo>
                    <a:pt x="39" y="7"/>
                    <a:pt x="15" y="0"/>
                    <a:pt x="9" y="2"/>
                  </a:cubicBezTo>
                  <a:cubicBezTo>
                    <a:pt x="7" y="2"/>
                    <a:pt x="5" y="2"/>
                    <a:pt x="3" y="1"/>
                  </a:cubicBezTo>
                  <a:cubicBezTo>
                    <a:pt x="2" y="7"/>
                    <a:pt x="1" y="16"/>
                    <a:pt x="0" y="23"/>
                  </a:cubicBezTo>
                  <a:cubicBezTo>
                    <a:pt x="1" y="23"/>
                    <a:pt x="1" y="23"/>
                    <a:pt x="1" y="24"/>
                  </a:cubicBezTo>
                  <a:cubicBezTo>
                    <a:pt x="5" y="26"/>
                    <a:pt x="6" y="22"/>
                    <a:pt x="15" y="19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105"/>
            <p:cNvSpPr>
              <a:spLocks/>
            </p:cNvSpPr>
            <p:nvPr/>
          </p:nvSpPr>
          <p:spPr bwMode="auto">
            <a:xfrm>
              <a:off x="2460625" y="2928938"/>
              <a:ext cx="92075" cy="93663"/>
            </a:xfrm>
            <a:custGeom>
              <a:avLst/>
              <a:gdLst/>
              <a:ahLst/>
              <a:cxnLst>
                <a:cxn ang="0">
                  <a:pos x="26" y="46"/>
                </a:cxn>
                <a:cxn ang="0">
                  <a:pos x="37" y="48"/>
                </a:cxn>
                <a:cxn ang="0">
                  <a:pos x="42" y="49"/>
                </a:cxn>
                <a:cxn ang="0">
                  <a:pos x="41" y="47"/>
                </a:cxn>
                <a:cxn ang="0">
                  <a:pos x="44" y="32"/>
                </a:cxn>
                <a:cxn ang="0">
                  <a:pos x="45" y="13"/>
                </a:cxn>
                <a:cxn ang="0">
                  <a:pos x="48" y="1"/>
                </a:cxn>
                <a:cxn ang="0">
                  <a:pos x="48" y="0"/>
                </a:cxn>
                <a:cxn ang="0">
                  <a:pos x="34" y="5"/>
                </a:cxn>
                <a:cxn ang="0">
                  <a:pos x="24" y="8"/>
                </a:cxn>
                <a:cxn ang="0">
                  <a:pos x="11" y="13"/>
                </a:cxn>
                <a:cxn ang="0">
                  <a:pos x="8" y="20"/>
                </a:cxn>
                <a:cxn ang="0">
                  <a:pos x="4" y="23"/>
                </a:cxn>
                <a:cxn ang="0">
                  <a:pos x="0" y="24"/>
                </a:cxn>
                <a:cxn ang="0">
                  <a:pos x="2" y="28"/>
                </a:cxn>
                <a:cxn ang="0">
                  <a:pos x="16" y="42"/>
                </a:cxn>
                <a:cxn ang="0">
                  <a:pos x="19" y="46"/>
                </a:cxn>
                <a:cxn ang="0">
                  <a:pos x="26" y="46"/>
                </a:cxn>
              </a:cxnLst>
              <a:rect l="0" t="0" r="r" b="b"/>
              <a:pathLst>
                <a:path w="48" h="49">
                  <a:moveTo>
                    <a:pt x="26" y="46"/>
                  </a:moveTo>
                  <a:cubicBezTo>
                    <a:pt x="28" y="48"/>
                    <a:pt x="34" y="46"/>
                    <a:pt x="37" y="48"/>
                  </a:cubicBezTo>
                  <a:cubicBezTo>
                    <a:pt x="38" y="49"/>
                    <a:pt x="40" y="49"/>
                    <a:pt x="42" y="49"/>
                  </a:cubicBezTo>
                  <a:cubicBezTo>
                    <a:pt x="42" y="48"/>
                    <a:pt x="41" y="47"/>
                    <a:pt x="41" y="47"/>
                  </a:cubicBezTo>
                  <a:cubicBezTo>
                    <a:pt x="39" y="43"/>
                    <a:pt x="42" y="37"/>
                    <a:pt x="44" y="32"/>
                  </a:cubicBezTo>
                  <a:cubicBezTo>
                    <a:pt x="45" y="27"/>
                    <a:pt x="42" y="16"/>
                    <a:pt x="45" y="13"/>
                  </a:cubicBezTo>
                  <a:cubicBezTo>
                    <a:pt x="48" y="10"/>
                    <a:pt x="46" y="8"/>
                    <a:pt x="48" y="1"/>
                  </a:cubicBezTo>
                  <a:cubicBezTo>
                    <a:pt x="48" y="1"/>
                    <a:pt x="48" y="0"/>
                    <a:pt x="48" y="0"/>
                  </a:cubicBezTo>
                  <a:cubicBezTo>
                    <a:pt x="42" y="0"/>
                    <a:pt x="36" y="5"/>
                    <a:pt x="34" y="5"/>
                  </a:cubicBezTo>
                  <a:cubicBezTo>
                    <a:pt x="32" y="5"/>
                    <a:pt x="25" y="3"/>
                    <a:pt x="24" y="8"/>
                  </a:cubicBezTo>
                  <a:cubicBezTo>
                    <a:pt x="23" y="12"/>
                    <a:pt x="18" y="12"/>
                    <a:pt x="11" y="13"/>
                  </a:cubicBezTo>
                  <a:cubicBezTo>
                    <a:pt x="5" y="13"/>
                    <a:pt x="8" y="19"/>
                    <a:pt x="8" y="20"/>
                  </a:cubicBezTo>
                  <a:cubicBezTo>
                    <a:pt x="7" y="21"/>
                    <a:pt x="4" y="23"/>
                    <a:pt x="4" y="2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6"/>
                    <a:pt x="0" y="27"/>
                    <a:pt x="2" y="28"/>
                  </a:cubicBezTo>
                  <a:cubicBezTo>
                    <a:pt x="6" y="31"/>
                    <a:pt x="11" y="39"/>
                    <a:pt x="16" y="42"/>
                  </a:cubicBezTo>
                  <a:cubicBezTo>
                    <a:pt x="18" y="43"/>
                    <a:pt x="19" y="44"/>
                    <a:pt x="19" y="46"/>
                  </a:cubicBezTo>
                  <a:cubicBezTo>
                    <a:pt x="22" y="46"/>
                    <a:pt x="24" y="46"/>
                    <a:pt x="26" y="46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106"/>
            <p:cNvSpPr>
              <a:spLocks/>
            </p:cNvSpPr>
            <p:nvPr/>
          </p:nvSpPr>
          <p:spPr bwMode="auto">
            <a:xfrm>
              <a:off x="2751138" y="3143250"/>
              <a:ext cx="860425" cy="877888"/>
            </a:xfrm>
            <a:custGeom>
              <a:avLst/>
              <a:gdLst/>
              <a:ahLst/>
              <a:cxnLst>
                <a:cxn ang="0">
                  <a:pos x="253" y="427"/>
                </a:cxn>
                <a:cxn ang="0">
                  <a:pos x="260" y="429"/>
                </a:cxn>
                <a:cxn ang="0">
                  <a:pos x="289" y="379"/>
                </a:cxn>
                <a:cxn ang="0">
                  <a:pos x="307" y="343"/>
                </a:cxn>
                <a:cxn ang="0">
                  <a:pos x="337" y="326"/>
                </a:cxn>
                <a:cxn ang="0">
                  <a:pos x="372" y="316"/>
                </a:cxn>
                <a:cxn ang="0">
                  <a:pos x="386" y="290"/>
                </a:cxn>
                <a:cxn ang="0">
                  <a:pos x="397" y="264"/>
                </a:cxn>
                <a:cxn ang="0">
                  <a:pos x="401" y="211"/>
                </a:cxn>
                <a:cxn ang="0">
                  <a:pos x="409" y="206"/>
                </a:cxn>
                <a:cxn ang="0">
                  <a:pos x="445" y="158"/>
                </a:cxn>
                <a:cxn ang="0">
                  <a:pos x="406" y="104"/>
                </a:cxn>
                <a:cxn ang="0">
                  <a:pos x="336" y="96"/>
                </a:cxn>
                <a:cxn ang="0">
                  <a:pos x="295" y="74"/>
                </a:cxn>
                <a:cxn ang="0">
                  <a:pos x="291" y="67"/>
                </a:cxn>
                <a:cxn ang="0">
                  <a:pos x="264" y="60"/>
                </a:cxn>
                <a:cxn ang="0">
                  <a:pos x="258" y="13"/>
                </a:cxn>
                <a:cxn ang="0">
                  <a:pos x="222" y="32"/>
                </a:cxn>
                <a:cxn ang="0">
                  <a:pos x="191" y="39"/>
                </a:cxn>
                <a:cxn ang="0">
                  <a:pos x="165" y="40"/>
                </a:cxn>
                <a:cxn ang="0">
                  <a:pos x="157" y="1"/>
                </a:cxn>
                <a:cxn ang="0">
                  <a:pos x="129" y="17"/>
                </a:cxn>
                <a:cxn ang="0">
                  <a:pos x="107" y="15"/>
                </a:cxn>
                <a:cxn ang="0">
                  <a:pos x="120" y="32"/>
                </a:cxn>
                <a:cxn ang="0">
                  <a:pos x="105" y="46"/>
                </a:cxn>
                <a:cxn ang="0">
                  <a:pos x="84" y="49"/>
                </a:cxn>
                <a:cxn ang="0">
                  <a:pos x="48" y="42"/>
                </a:cxn>
                <a:cxn ang="0">
                  <a:pos x="45" y="59"/>
                </a:cxn>
                <a:cxn ang="0">
                  <a:pos x="46" y="108"/>
                </a:cxn>
                <a:cxn ang="0">
                  <a:pos x="12" y="120"/>
                </a:cxn>
                <a:cxn ang="0">
                  <a:pos x="2" y="144"/>
                </a:cxn>
                <a:cxn ang="0">
                  <a:pos x="15" y="168"/>
                </a:cxn>
                <a:cxn ang="0">
                  <a:pos x="38" y="172"/>
                </a:cxn>
                <a:cxn ang="0">
                  <a:pos x="65" y="184"/>
                </a:cxn>
                <a:cxn ang="0">
                  <a:pos x="99" y="174"/>
                </a:cxn>
                <a:cxn ang="0">
                  <a:pos x="124" y="206"/>
                </a:cxn>
                <a:cxn ang="0">
                  <a:pos x="150" y="217"/>
                </a:cxn>
                <a:cxn ang="0">
                  <a:pos x="158" y="242"/>
                </a:cxn>
                <a:cxn ang="0">
                  <a:pos x="186" y="265"/>
                </a:cxn>
                <a:cxn ang="0">
                  <a:pos x="182" y="293"/>
                </a:cxn>
                <a:cxn ang="0">
                  <a:pos x="199" y="317"/>
                </a:cxn>
                <a:cxn ang="0">
                  <a:pos x="222" y="337"/>
                </a:cxn>
                <a:cxn ang="0">
                  <a:pos x="230" y="375"/>
                </a:cxn>
                <a:cxn ang="0">
                  <a:pos x="187" y="415"/>
                </a:cxn>
                <a:cxn ang="0">
                  <a:pos x="205" y="426"/>
                </a:cxn>
                <a:cxn ang="0">
                  <a:pos x="232" y="443"/>
                </a:cxn>
              </a:cxnLst>
              <a:rect l="0" t="0" r="r" b="b"/>
              <a:pathLst>
                <a:path w="450" h="460">
                  <a:moveTo>
                    <a:pt x="238" y="455"/>
                  </a:moveTo>
                  <a:cubicBezTo>
                    <a:pt x="245" y="450"/>
                    <a:pt x="244" y="447"/>
                    <a:pt x="247" y="441"/>
                  </a:cubicBezTo>
                  <a:cubicBezTo>
                    <a:pt x="250" y="435"/>
                    <a:pt x="247" y="432"/>
                    <a:pt x="253" y="427"/>
                  </a:cubicBezTo>
                  <a:cubicBezTo>
                    <a:pt x="258" y="422"/>
                    <a:pt x="252" y="418"/>
                    <a:pt x="259" y="415"/>
                  </a:cubicBezTo>
                  <a:cubicBezTo>
                    <a:pt x="266" y="412"/>
                    <a:pt x="265" y="418"/>
                    <a:pt x="259" y="425"/>
                  </a:cubicBezTo>
                  <a:cubicBezTo>
                    <a:pt x="253" y="432"/>
                    <a:pt x="252" y="434"/>
                    <a:pt x="260" y="429"/>
                  </a:cubicBezTo>
                  <a:cubicBezTo>
                    <a:pt x="267" y="423"/>
                    <a:pt x="270" y="416"/>
                    <a:pt x="274" y="407"/>
                  </a:cubicBezTo>
                  <a:cubicBezTo>
                    <a:pt x="279" y="398"/>
                    <a:pt x="282" y="395"/>
                    <a:pt x="286" y="395"/>
                  </a:cubicBezTo>
                  <a:cubicBezTo>
                    <a:pt x="289" y="394"/>
                    <a:pt x="289" y="385"/>
                    <a:pt x="289" y="379"/>
                  </a:cubicBezTo>
                  <a:cubicBezTo>
                    <a:pt x="288" y="372"/>
                    <a:pt x="286" y="366"/>
                    <a:pt x="289" y="362"/>
                  </a:cubicBezTo>
                  <a:cubicBezTo>
                    <a:pt x="292" y="358"/>
                    <a:pt x="289" y="354"/>
                    <a:pt x="293" y="354"/>
                  </a:cubicBezTo>
                  <a:cubicBezTo>
                    <a:pt x="296" y="354"/>
                    <a:pt x="301" y="348"/>
                    <a:pt x="307" y="343"/>
                  </a:cubicBezTo>
                  <a:cubicBezTo>
                    <a:pt x="312" y="337"/>
                    <a:pt x="316" y="337"/>
                    <a:pt x="322" y="336"/>
                  </a:cubicBezTo>
                  <a:cubicBezTo>
                    <a:pt x="327" y="336"/>
                    <a:pt x="324" y="334"/>
                    <a:pt x="328" y="333"/>
                  </a:cubicBezTo>
                  <a:cubicBezTo>
                    <a:pt x="332" y="332"/>
                    <a:pt x="334" y="328"/>
                    <a:pt x="337" y="326"/>
                  </a:cubicBezTo>
                  <a:cubicBezTo>
                    <a:pt x="339" y="324"/>
                    <a:pt x="349" y="326"/>
                    <a:pt x="355" y="326"/>
                  </a:cubicBezTo>
                  <a:cubicBezTo>
                    <a:pt x="361" y="326"/>
                    <a:pt x="365" y="327"/>
                    <a:pt x="365" y="323"/>
                  </a:cubicBezTo>
                  <a:cubicBezTo>
                    <a:pt x="365" y="319"/>
                    <a:pt x="368" y="316"/>
                    <a:pt x="372" y="316"/>
                  </a:cubicBezTo>
                  <a:cubicBezTo>
                    <a:pt x="375" y="316"/>
                    <a:pt x="377" y="315"/>
                    <a:pt x="377" y="310"/>
                  </a:cubicBezTo>
                  <a:cubicBezTo>
                    <a:pt x="377" y="305"/>
                    <a:pt x="378" y="302"/>
                    <a:pt x="381" y="300"/>
                  </a:cubicBezTo>
                  <a:cubicBezTo>
                    <a:pt x="384" y="298"/>
                    <a:pt x="385" y="293"/>
                    <a:pt x="386" y="290"/>
                  </a:cubicBezTo>
                  <a:cubicBezTo>
                    <a:pt x="387" y="286"/>
                    <a:pt x="390" y="288"/>
                    <a:pt x="390" y="284"/>
                  </a:cubicBezTo>
                  <a:cubicBezTo>
                    <a:pt x="390" y="279"/>
                    <a:pt x="392" y="274"/>
                    <a:pt x="392" y="270"/>
                  </a:cubicBezTo>
                  <a:cubicBezTo>
                    <a:pt x="392" y="266"/>
                    <a:pt x="396" y="267"/>
                    <a:pt x="397" y="264"/>
                  </a:cubicBezTo>
                  <a:cubicBezTo>
                    <a:pt x="399" y="261"/>
                    <a:pt x="396" y="258"/>
                    <a:pt x="399" y="250"/>
                  </a:cubicBezTo>
                  <a:cubicBezTo>
                    <a:pt x="401" y="242"/>
                    <a:pt x="399" y="235"/>
                    <a:pt x="399" y="228"/>
                  </a:cubicBezTo>
                  <a:cubicBezTo>
                    <a:pt x="399" y="221"/>
                    <a:pt x="399" y="214"/>
                    <a:pt x="401" y="211"/>
                  </a:cubicBezTo>
                  <a:cubicBezTo>
                    <a:pt x="404" y="209"/>
                    <a:pt x="402" y="208"/>
                    <a:pt x="400" y="207"/>
                  </a:cubicBezTo>
                  <a:cubicBezTo>
                    <a:pt x="398" y="206"/>
                    <a:pt x="401" y="203"/>
                    <a:pt x="402" y="204"/>
                  </a:cubicBezTo>
                  <a:cubicBezTo>
                    <a:pt x="404" y="204"/>
                    <a:pt x="406" y="208"/>
                    <a:pt x="409" y="206"/>
                  </a:cubicBezTo>
                  <a:cubicBezTo>
                    <a:pt x="413" y="204"/>
                    <a:pt x="416" y="195"/>
                    <a:pt x="418" y="188"/>
                  </a:cubicBezTo>
                  <a:cubicBezTo>
                    <a:pt x="421" y="181"/>
                    <a:pt x="426" y="182"/>
                    <a:pt x="429" y="180"/>
                  </a:cubicBezTo>
                  <a:cubicBezTo>
                    <a:pt x="433" y="179"/>
                    <a:pt x="440" y="170"/>
                    <a:pt x="445" y="158"/>
                  </a:cubicBezTo>
                  <a:cubicBezTo>
                    <a:pt x="450" y="146"/>
                    <a:pt x="445" y="134"/>
                    <a:pt x="443" y="125"/>
                  </a:cubicBezTo>
                  <a:cubicBezTo>
                    <a:pt x="441" y="117"/>
                    <a:pt x="438" y="118"/>
                    <a:pt x="433" y="119"/>
                  </a:cubicBezTo>
                  <a:cubicBezTo>
                    <a:pt x="428" y="119"/>
                    <a:pt x="418" y="118"/>
                    <a:pt x="406" y="104"/>
                  </a:cubicBezTo>
                  <a:cubicBezTo>
                    <a:pt x="393" y="91"/>
                    <a:pt x="381" y="92"/>
                    <a:pt x="373" y="94"/>
                  </a:cubicBezTo>
                  <a:cubicBezTo>
                    <a:pt x="365" y="96"/>
                    <a:pt x="356" y="90"/>
                    <a:pt x="351" y="89"/>
                  </a:cubicBezTo>
                  <a:cubicBezTo>
                    <a:pt x="345" y="87"/>
                    <a:pt x="340" y="94"/>
                    <a:pt x="336" y="96"/>
                  </a:cubicBezTo>
                  <a:cubicBezTo>
                    <a:pt x="332" y="97"/>
                    <a:pt x="338" y="90"/>
                    <a:pt x="338" y="85"/>
                  </a:cubicBezTo>
                  <a:cubicBezTo>
                    <a:pt x="338" y="80"/>
                    <a:pt x="323" y="74"/>
                    <a:pt x="312" y="69"/>
                  </a:cubicBezTo>
                  <a:cubicBezTo>
                    <a:pt x="300" y="65"/>
                    <a:pt x="295" y="67"/>
                    <a:pt x="295" y="74"/>
                  </a:cubicBezTo>
                  <a:cubicBezTo>
                    <a:pt x="295" y="81"/>
                    <a:pt x="291" y="72"/>
                    <a:pt x="287" y="80"/>
                  </a:cubicBezTo>
                  <a:cubicBezTo>
                    <a:pt x="284" y="87"/>
                    <a:pt x="277" y="82"/>
                    <a:pt x="281" y="80"/>
                  </a:cubicBezTo>
                  <a:cubicBezTo>
                    <a:pt x="286" y="77"/>
                    <a:pt x="290" y="72"/>
                    <a:pt x="291" y="67"/>
                  </a:cubicBezTo>
                  <a:cubicBezTo>
                    <a:pt x="293" y="62"/>
                    <a:pt x="275" y="58"/>
                    <a:pt x="268" y="61"/>
                  </a:cubicBezTo>
                  <a:cubicBezTo>
                    <a:pt x="262" y="63"/>
                    <a:pt x="266" y="72"/>
                    <a:pt x="261" y="70"/>
                  </a:cubicBezTo>
                  <a:cubicBezTo>
                    <a:pt x="256" y="67"/>
                    <a:pt x="260" y="60"/>
                    <a:pt x="264" y="60"/>
                  </a:cubicBezTo>
                  <a:cubicBezTo>
                    <a:pt x="268" y="61"/>
                    <a:pt x="273" y="52"/>
                    <a:pt x="275" y="46"/>
                  </a:cubicBezTo>
                  <a:cubicBezTo>
                    <a:pt x="278" y="40"/>
                    <a:pt x="271" y="39"/>
                    <a:pt x="266" y="34"/>
                  </a:cubicBezTo>
                  <a:cubicBezTo>
                    <a:pt x="262" y="29"/>
                    <a:pt x="263" y="15"/>
                    <a:pt x="258" y="13"/>
                  </a:cubicBezTo>
                  <a:cubicBezTo>
                    <a:pt x="253" y="17"/>
                    <a:pt x="247" y="25"/>
                    <a:pt x="245" y="31"/>
                  </a:cubicBezTo>
                  <a:cubicBezTo>
                    <a:pt x="242" y="38"/>
                    <a:pt x="239" y="34"/>
                    <a:pt x="233" y="36"/>
                  </a:cubicBezTo>
                  <a:cubicBezTo>
                    <a:pt x="226" y="38"/>
                    <a:pt x="223" y="35"/>
                    <a:pt x="222" y="32"/>
                  </a:cubicBezTo>
                  <a:cubicBezTo>
                    <a:pt x="220" y="30"/>
                    <a:pt x="214" y="32"/>
                    <a:pt x="209" y="32"/>
                  </a:cubicBezTo>
                  <a:cubicBezTo>
                    <a:pt x="205" y="32"/>
                    <a:pt x="207" y="37"/>
                    <a:pt x="204" y="39"/>
                  </a:cubicBezTo>
                  <a:cubicBezTo>
                    <a:pt x="201" y="41"/>
                    <a:pt x="194" y="36"/>
                    <a:pt x="191" y="39"/>
                  </a:cubicBezTo>
                  <a:cubicBezTo>
                    <a:pt x="188" y="42"/>
                    <a:pt x="186" y="39"/>
                    <a:pt x="185" y="41"/>
                  </a:cubicBezTo>
                  <a:cubicBezTo>
                    <a:pt x="184" y="44"/>
                    <a:pt x="179" y="42"/>
                    <a:pt x="178" y="44"/>
                  </a:cubicBezTo>
                  <a:cubicBezTo>
                    <a:pt x="176" y="46"/>
                    <a:pt x="172" y="47"/>
                    <a:pt x="165" y="40"/>
                  </a:cubicBezTo>
                  <a:cubicBezTo>
                    <a:pt x="159" y="33"/>
                    <a:pt x="160" y="22"/>
                    <a:pt x="163" y="20"/>
                  </a:cubicBezTo>
                  <a:cubicBezTo>
                    <a:pt x="166" y="18"/>
                    <a:pt x="166" y="12"/>
                    <a:pt x="162" y="11"/>
                  </a:cubicBezTo>
                  <a:cubicBezTo>
                    <a:pt x="158" y="9"/>
                    <a:pt x="162" y="2"/>
                    <a:pt x="157" y="1"/>
                  </a:cubicBezTo>
                  <a:cubicBezTo>
                    <a:pt x="153" y="0"/>
                    <a:pt x="153" y="7"/>
                    <a:pt x="150" y="8"/>
                  </a:cubicBezTo>
                  <a:cubicBezTo>
                    <a:pt x="147" y="9"/>
                    <a:pt x="140" y="14"/>
                    <a:pt x="136" y="13"/>
                  </a:cubicBezTo>
                  <a:cubicBezTo>
                    <a:pt x="133" y="12"/>
                    <a:pt x="129" y="14"/>
                    <a:pt x="129" y="17"/>
                  </a:cubicBezTo>
                  <a:cubicBezTo>
                    <a:pt x="129" y="21"/>
                    <a:pt x="125" y="20"/>
                    <a:pt x="124" y="17"/>
                  </a:cubicBezTo>
                  <a:cubicBezTo>
                    <a:pt x="124" y="14"/>
                    <a:pt x="116" y="16"/>
                    <a:pt x="114" y="14"/>
                  </a:cubicBezTo>
                  <a:cubicBezTo>
                    <a:pt x="112" y="12"/>
                    <a:pt x="103" y="13"/>
                    <a:pt x="107" y="15"/>
                  </a:cubicBezTo>
                  <a:cubicBezTo>
                    <a:pt x="111" y="17"/>
                    <a:pt x="111" y="20"/>
                    <a:pt x="111" y="23"/>
                  </a:cubicBezTo>
                  <a:cubicBezTo>
                    <a:pt x="111" y="27"/>
                    <a:pt x="114" y="26"/>
                    <a:pt x="114" y="31"/>
                  </a:cubicBezTo>
                  <a:cubicBezTo>
                    <a:pt x="114" y="35"/>
                    <a:pt x="118" y="32"/>
                    <a:pt x="120" y="32"/>
                  </a:cubicBezTo>
                  <a:cubicBezTo>
                    <a:pt x="123" y="32"/>
                    <a:pt x="123" y="36"/>
                    <a:pt x="119" y="37"/>
                  </a:cubicBezTo>
                  <a:cubicBezTo>
                    <a:pt x="115" y="37"/>
                    <a:pt x="113" y="39"/>
                    <a:pt x="112" y="43"/>
                  </a:cubicBezTo>
                  <a:cubicBezTo>
                    <a:pt x="111" y="46"/>
                    <a:pt x="108" y="44"/>
                    <a:pt x="105" y="46"/>
                  </a:cubicBezTo>
                  <a:cubicBezTo>
                    <a:pt x="102" y="49"/>
                    <a:pt x="99" y="52"/>
                    <a:pt x="97" y="51"/>
                  </a:cubicBezTo>
                  <a:cubicBezTo>
                    <a:pt x="95" y="49"/>
                    <a:pt x="93" y="50"/>
                    <a:pt x="91" y="52"/>
                  </a:cubicBezTo>
                  <a:cubicBezTo>
                    <a:pt x="89" y="53"/>
                    <a:pt x="88" y="52"/>
                    <a:pt x="84" y="49"/>
                  </a:cubicBezTo>
                  <a:cubicBezTo>
                    <a:pt x="82" y="47"/>
                    <a:pt x="80" y="42"/>
                    <a:pt x="76" y="37"/>
                  </a:cubicBezTo>
                  <a:cubicBezTo>
                    <a:pt x="73" y="39"/>
                    <a:pt x="68" y="41"/>
                    <a:pt x="65" y="41"/>
                  </a:cubicBezTo>
                  <a:cubicBezTo>
                    <a:pt x="61" y="41"/>
                    <a:pt x="48" y="40"/>
                    <a:pt x="48" y="42"/>
                  </a:cubicBezTo>
                  <a:cubicBezTo>
                    <a:pt x="47" y="44"/>
                    <a:pt x="49" y="48"/>
                    <a:pt x="51" y="48"/>
                  </a:cubicBezTo>
                  <a:cubicBezTo>
                    <a:pt x="53" y="49"/>
                    <a:pt x="57" y="50"/>
                    <a:pt x="53" y="53"/>
                  </a:cubicBezTo>
                  <a:cubicBezTo>
                    <a:pt x="49" y="56"/>
                    <a:pt x="45" y="52"/>
                    <a:pt x="45" y="59"/>
                  </a:cubicBezTo>
                  <a:cubicBezTo>
                    <a:pt x="45" y="66"/>
                    <a:pt x="54" y="71"/>
                    <a:pt x="52" y="77"/>
                  </a:cubicBezTo>
                  <a:cubicBezTo>
                    <a:pt x="51" y="81"/>
                    <a:pt x="50" y="89"/>
                    <a:pt x="50" y="93"/>
                  </a:cubicBezTo>
                  <a:cubicBezTo>
                    <a:pt x="50" y="96"/>
                    <a:pt x="49" y="107"/>
                    <a:pt x="46" y="108"/>
                  </a:cubicBezTo>
                  <a:cubicBezTo>
                    <a:pt x="43" y="109"/>
                    <a:pt x="40" y="105"/>
                    <a:pt x="36" y="109"/>
                  </a:cubicBezTo>
                  <a:cubicBezTo>
                    <a:pt x="32" y="112"/>
                    <a:pt x="27" y="110"/>
                    <a:pt x="22" y="114"/>
                  </a:cubicBezTo>
                  <a:cubicBezTo>
                    <a:pt x="18" y="117"/>
                    <a:pt x="13" y="116"/>
                    <a:pt x="12" y="120"/>
                  </a:cubicBezTo>
                  <a:cubicBezTo>
                    <a:pt x="12" y="125"/>
                    <a:pt x="8" y="127"/>
                    <a:pt x="9" y="131"/>
                  </a:cubicBezTo>
                  <a:cubicBezTo>
                    <a:pt x="10" y="135"/>
                    <a:pt x="7" y="134"/>
                    <a:pt x="4" y="137"/>
                  </a:cubicBezTo>
                  <a:cubicBezTo>
                    <a:pt x="1" y="140"/>
                    <a:pt x="4" y="142"/>
                    <a:pt x="2" y="144"/>
                  </a:cubicBezTo>
                  <a:cubicBezTo>
                    <a:pt x="0" y="147"/>
                    <a:pt x="3" y="150"/>
                    <a:pt x="5" y="154"/>
                  </a:cubicBezTo>
                  <a:cubicBezTo>
                    <a:pt x="7" y="158"/>
                    <a:pt x="10" y="160"/>
                    <a:pt x="10" y="164"/>
                  </a:cubicBezTo>
                  <a:cubicBezTo>
                    <a:pt x="9" y="167"/>
                    <a:pt x="12" y="168"/>
                    <a:pt x="15" y="168"/>
                  </a:cubicBezTo>
                  <a:cubicBezTo>
                    <a:pt x="19" y="168"/>
                    <a:pt x="16" y="174"/>
                    <a:pt x="21" y="174"/>
                  </a:cubicBezTo>
                  <a:cubicBezTo>
                    <a:pt x="27" y="174"/>
                    <a:pt x="32" y="176"/>
                    <a:pt x="33" y="173"/>
                  </a:cubicBezTo>
                  <a:cubicBezTo>
                    <a:pt x="35" y="170"/>
                    <a:pt x="38" y="167"/>
                    <a:pt x="38" y="172"/>
                  </a:cubicBezTo>
                  <a:cubicBezTo>
                    <a:pt x="38" y="176"/>
                    <a:pt x="37" y="188"/>
                    <a:pt x="41" y="186"/>
                  </a:cubicBezTo>
                  <a:cubicBezTo>
                    <a:pt x="45" y="185"/>
                    <a:pt x="52" y="185"/>
                    <a:pt x="56" y="187"/>
                  </a:cubicBezTo>
                  <a:cubicBezTo>
                    <a:pt x="59" y="188"/>
                    <a:pt x="63" y="187"/>
                    <a:pt x="65" y="184"/>
                  </a:cubicBezTo>
                  <a:cubicBezTo>
                    <a:pt x="68" y="182"/>
                    <a:pt x="70" y="182"/>
                    <a:pt x="75" y="179"/>
                  </a:cubicBezTo>
                  <a:cubicBezTo>
                    <a:pt x="80" y="177"/>
                    <a:pt x="84" y="173"/>
                    <a:pt x="88" y="173"/>
                  </a:cubicBezTo>
                  <a:cubicBezTo>
                    <a:pt x="93" y="173"/>
                    <a:pt x="100" y="171"/>
                    <a:pt x="99" y="174"/>
                  </a:cubicBezTo>
                  <a:cubicBezTo>
                    <a:pt x="98" y="177"/>
                    <a:pt x="97" y="190"/>
                    <a:pt x="103" y="196"/>
                  </a:cubicBezTo>
                  <a:cubicBezTo>
                    <a:pt x="108" y="202"/>
                    <a:pt x="111" y="205"/>
                    <a:pt x="116" y="204"/>
                  </a:cubicBezTo>
                  <a:cubicBezTo>
                    <a:pt x="121" y="203"/>
                    <a:pt x="120" y="206"/>
                    <a:pt x="124" y="206"/>
                  </a:cubicBezTo>
                  <a:cubicBezTo>
                    <a:pt x="128" y="205"/>
                    <a:pt x="125" y="210"/>
                    <a:pt x="129" y="210"/>
                  </a:cubicBezTo>
                  <a:cubicBezTo>
                    <a:pt x="132" y="210"/>
                    <a:pt x="138" y="210"/>
                    <a:pt x="138" y="214"/>
                  </a:cubicBezTo>
                  <a:cubicBezTo>
                    <a:pt x="138" y="218"/>
                    <a:pt x="148" y="215"/>
                    <a:pt x="150" y="217"/>
                  </a:cubicBezTo>
                  <a:cubicBezTo>
                    <a:pt x="153" y="219"/>
                    <a:pt x="155" y="220"/>
                    <a:pt x="155" y="224"/>
                  </a:cubicBezTo>
                  <a:cubicBezTo>
                    <a:pt x="154" y="228"/>
                    <a:pt x="160" y="231"/>
                    <a:pt x="156" y="233"/>
                  </a:cubicBezTo>
                  <a:cubicBezTo>
                    <a:pt x="153" y="235"/>
                    <a:pt x="157" y="238"/>
                    <a:pt x="158" y="242"/>
                  </a:cubicBezTo>
                  <a:cubicBezTo>
                    <a:pt x="158" y="247"/>
                    <a:pt x="163" y="248"/>
                    <a:pt x="170" y="248"/>
                  </a:cubicBezTo>
                  <a:cubicBezTo>
                    <a:pt x="177" y="248"/>
                    <a:pt x="179" y="248"/>
                    <a:pt x="179" y="254"/>
                  </a:cubicBezTo>
                  <a:cubicBezTo>
                    <a:pt x="179" y="259"/>
                    <a:pt x="184" y="260"/>
                    <a:pt x="186" y="265"/>
                  </a:cubicBezTo>
                  <a:cubicBezTo>
                    <a:pt x="188" y="270"/>
                    <a:pt x="184" y="275"/>
                    <a:pt x="185" y="279"/>
                  </a:cubicBezTo>
                  <a:cubicBezTo>
                    <a:pt x="185" y="282"/>
                    <a:pt x="183" y="286"/>
                    <a:pt x="181" y="287"/>
                  </a:cubicBezTo>
                  <a:cubicBezTo>
                    <a:pt x="184" y="290"/>
                    <a:pt x="184" y="292"/>
                    <a:pt x="182" y="293"/>
                  </a:cubicBezTo>
                  <a:cubicBezTo>
                    <a:pt x="179" y="295"/>
                    <a:pt x="185" y="299"/>
                    <a:pt x="184" y="307"/>
                  </a:cubicBezTo>
                  <a:cubicBezTo>
                    <a:pt x="182" y="314"/>
                    <a:pt x="182" y="316"/>
                    <a:pt x="190" y="316"/>
                  </a:cubicBezTo>
                  <a:cubicBezTo>
                    <a:pt x="197" y="316"/>
                    <a:pt x="197" y="319"/>
                    <a:pt x="199" y="317"/>
                  </a:cubicBezTo>
                  <a:cubicBezTo>
                    <a:pt x="202" y="315"/>
                    <a:pt x="206" y="323"/>
                    <a:pt x="207" y="326"/>
                  </a:cubicBezTo>
                  <a:cubicBezTo>
                    <a:pt x="208" y="330"/>
                    <a:pt x="211" y="339"/>
                    <a:pt x="213" y="339"/>
                  </a:cubicBezTo>
                  <a:cubicBezTo>
                    <a:pt x="214" y="339"/>
                    <a:pt x="218" y="335"/>
                    <a:pt x="222" y="337"/>
                  </a:cubicBezTo>
                  <a:cubicBezTo>
                    <a:pt x="226" y="339"/>
                    <a:pt x="221" y="351"/>
                    <a:pt x="221" y="357"/>
                  </a:cubicBezTo>
                  <a:cubicBezTo>
                    <a:pt x="224" y="357"/>
                    <a:pt x="227" y="357"/>
                    <a:pt x="228" y="358"/>
                  </a:cubicBezTo>
                  <a:cubicBezTo>
                    <a:pt x="230" y="359"/>
                    <a:pt x="231" y="372"/>
                    <a:pt x="230" y="375"/>
                  </a:cubicBezTo>
                  <a:cubicBezTo>
                    <a:pt x="229" y="377"/>
                    <a:pt x="221" y="380"/>
                    <a:pt x="217" y="382"/>
                  </a:cubicBezTo>
                  <a:cubicBezTo>
                    <a:pt x="212" y="385"/>
                    <a:pt x="202" y="395"/>
                    <a:pt x="197" y="403"/>
                  </a:cubicBezTo>
                  <a:cubicBezTo>
                    <a:pt x="194" y="408"/>
                    <a:pt x="190" y="411"/>
                    <a:pt x="187" y="415"/>
                  </a:cubicBezTo>
                  <a:cubicBezTo>
                    <a:pt x="189" y="415"/>
                    <a:pt x="190" y="415"/>
                    <a:pt x="191" y="415"/>
                  </a:cubicBezTo>
                  <a:cubicBezTo>
                    <a:pt x="193" y="413"/>
                    <a:pt x="196" y="413"/>
                    <a:pt x="200" y="418"/>
                  </a:cubicBezTo>
                  <a:cubicBezTo>
                    <a:pt x="204" y="423"/>
                    <a:pt x="204" y="426"/>
                    <a:pt x="205" y="426"/>
                  </a:cubicBezTo>
                  <a:cubicBezTo>
                    <a:pt x="207" y="426"/>
                    <a:pt x="209" y="420"/>
                    <a:pt x="212" y="424"/>
                  </a:cubicBezTo>
                  <a:cubicBezTo>
                    <a:pt x="215" y="428"/>
                    <a:pt x="223" y="432"/>
                    <a:pt x="224" y="434"/>
                  </a:cubicBezTo>
                  <a:cubicBezTo>
                    <a:pt x="226" y="436"/>
                    <a:pt x="232" y="437"/>
                    <a:pt x="232" y="443"/>
                  </a:cubicBezTo>
                  <a:cubicBezTo>
                    <a:pt x="232" y="446"/>
                    <a:pt x="230" y="454"/>
                    <a:pt x="233" y="460"/>
                  </a:cubicBezTo>
                  <a:cubicBezTo>
                    <a:pt x="235" y="458"/>
                    <a:pt x="236" y="456"/>
                    <a:pt x="238" y="455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107"/>
            <p:cNvSpPr>
              <a:spLocks/>
            </p:cNvSpPr>
            <p:nvPr/>
          </p:nvSpPr>
          <p:spPr bwMode="auto">
            <a:xfrm>
              <a:off x="3090863" y="3932238"/>
              <a:ext cx="106363" cy="117475"/>
            </a:xfrm>
            <a:custGeom>
              <a:avLst/>
              <a:gdLst/>
              <a:ahLst/>
              <a:cxnLst>
                <a:cxn ang="0">
                  <a:pos x="55" y="30"/>
                </a:cxn>
                <a:cxn ang="0">
                  <a:pos x="47" y="21"/>
                </a:cxn>
                <a:cxn ang="0">
                  <a:pos x="35" y="11"/>
                </a:cxn>
                <a:cxn ang="0">
                  <a:pos x="28" y="13"/>
                </a:cxn>
                <a:cxn ang="0">
                  <a:pos x="23" y="5"/>
                </a:cxn>
                <a:cxn ang="0">
                  <a:pos x="14" y="2"/>
                </a:cxn>
                <a:cxn ang="0">
                  <a:pos x="10" y="2"/>
                </a:cxn>
                <a:cxn ang="0">
                  <a:pos x="7" y="8"/>
                </a:cxn>
                <a:cxn ang="0">
                  <a:pos x="3" y="27"/>
                </a:cxn>
                <a:cxn ang="0">
                  <a:pos x="0" y="42"/>
                </a:cxn>
                <a:cxn ang="0">
                  <a:pos x="3" y="49"/>
                </a:cxn>
                <a:cxn ang="0">
                  <a:pos x="2" y="54"/>
                </a:cxn>
                <a:cxn ang="0">
                  <a:pos x="7" y="56"/>
                </a:cxn>
                <a:cxn ang="0">
                  <a:pos x="21" y="60"/>
                </a:cxn>
                <a:cxn ang="0">
                  <a:pos x="30" y="60"/>
                </a:cxn>
                <a:cxn ang="0">
                  <a:pos x="47" y="57"/>
                </a:cxn>
                <a:cxn ang="0">
                  <a:pos x="56" y="47"/>
                </a:cxn>
                <a:cxn ang="0">
                  <a:pos x="55" y="30"/>
                </a:cxn>
              </a:cxnLst>
              <a:rect l="0" t="0" r="r" b="b"/>
              <a:pathLst>
                <a:path w="56" h="62">
                  <a:moveTo>
                    <a:pt x="55" y="30"/>
                  </a:moveTo>
                  <a:cubicBezTo>
                    <a:pt x="55" y="24"/>
                    <a:pt x="49" y="23"/>
                    <a:pt x="47" y="21"/>
                  </a:cubicBezTo>
                  <a:cubicBezTo>
                    <a:pt x="46" y="19"/>
                    <a:pt x="38" y="15"/>
                    <a:pt x="35" y="11"/>
                  </a:cubicBezTo>
                  <a:cubicBezTo>
                    <a:pt x="32" y="7"/>
                    <a:pt x="30" y="13"/>
                    <a:pt x="28" y="13"/>
                  </a:cubicBezTo>
                  <a:cubicBezTo>
                    <a:pt x="27" y="13"/>
                    <a:pt x="27" y="10"/>
                    <a:pt x="23" y="5"/>
                  </a:cubicBezTo>
                  <a:cubicBezTo>
                    <a:pt x="19" y="0"/>
                    <a:pt x="16" y="0"/>
                    <a:pt x="14" y="2"/>
                  </a:cubicBezTo>
                  <a:cubicBezTo>
                    <a:pt x="13" y="2"/>
                    <a:pt x="12" y="2"/>
                    <a:pt x="10" y="2"/>
                  </a:cubicBezTo>
                  <a:cubicBezTo>
                    <a:pt x="8" y="4"/>
                    <a:pt x="7" y="6"/>
                    <a:pt x="7" y="8"/>
                  </a:cubicBezTo>
                  <a:cubicBezTo>
                    <a:pt x="7" y="13"/>
                    <a:pt x="3" y="18"/>
                    <a:pt x="3" y="27"/>
                  </a:cubicBezTo>
                  <a:cubicBezTo>
                    <a:pt x="3" y="36"/>
                    <a:pt x="0" y="35"/>
                    <a:pt x="0" y="42"/>
                  </a:cubicBezTo>
                  <a:cubicBezTo>
                    <a:pt x="0" y="49"/>
                    <a:pt x="2" y="48"/>
                    <a:pt x="3" y="49"/>
                  </a:cubicBezTo>
                  <a:cubicBezTo>
                    <a:pt x="4" y="49"/>
                    <a:pt x="3" y="52"/>
                    <a:pt x="2" y="54"/>
                  </a:cubicBezTo>
                  <a:cubicBezTo>
                    <a:pt x="3" y="55"/>
                    <a:pt x="5" y="56"/>
                    <a:pt x="7" y="56"/>
                  </a:cubicBezTo>
                  <a:cubicBezTo>
                    <a:pt x="11" y="55"/>
                    <a:pt x="16" y="57"/>
                    <a:pt x="21" y="60"/>
                  </a:cubicBezTo>
                  <a:cubicBezTo>
                    <a:pt x="27" y="62"/>
                    <a:pt x="25" y="59"/>
                    <a:pt x="30" y="60"/>
                  </a:cubicBezTo>
                  <a:cubicBezTo>
                    <a:pt x="35" y="60"/>
                    <a:pt x="41" y="61"/>
                    <a:pt x="47" y="57"/>
                  </a:cubicBezTo>
                  <a:cubicBezTo>
                    <a:pt x="51" y="55"/>
                    <a:pt x="53" y="51"/>
                    <a:pt x="56" y="47"/>
                  </a:cubicBezTo>
                  <a:cubicBezTo>
                    <a:pt x="53" y="41"/>
                    <a:pt x="55" y="33"/>
                    <a:pt x="55" y="30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108"/>
            <p:cNvSpPr>
              <a:spLocks noEditPoints="1"/>
            </p:cNvSpPr>
            <p:nvPr/>
          </p:nvSpPr>
          <p:spPr bwMode="auto">
            <a:xfrm>
              <a:off x="2757488" y="3736975"/>
              <a:ext cx="436563" cy="860425"/>
            </a:xfrm>
            <a:custGeom>
              <a:avLst/>
              <a:gdLst/>
              <a:ahLst/>
              <a:cxnLst>
                <a:cxn ang="0">
                  <a:pos x="65" y="427"/>
                </a:cxn>
                <a:cxn ang="0">
                  <a:pos x="60" y="417"/>
                </a:cxn>
                <a:cxn ang="0">
                  <a:pos x="56" y="448"/>
                </a:cxn>
                <a:cxn ang="0">
                  <a:pos x="80" y="449"/>
                </a:cxn>
                <a:cxn ang="0">
                  <a:pos x="87" y="441"/>
                </a:cxn>
                <a:cxn ang="0">
                  <a:pos x="218" y="46"/>
                </a:cxn>
                <a:cxn ang="0">
                  <a:pos x="212" y="64"/>
                </a:cxn>
                <a:cxn ang="0">
                  <a:pos x="194" y="70"/>
                </a:cxn>
                <a:cxn ang="0">
                  <a:pos x="172" y="67"/>
                </a:cxn>
                <a:cxn ang="0">
                  <a:pos x="185" y="44"/>
                </a:cxn>
                <a:cxn ang="0">
                  <a:pos x="151" y="27"/>
                </a:cxn>
                <a:cxn ang="0">
                  <a:pos x="123" y="3"/>
                </a:cxn>
                <a:cxn ang="0">
                  <a:pos x="105" y="10"/>
                </a:cxn>
                <a:cxn ang="0">
                  <a:pos x="82" y="5"/>
                </a:cxn>
                <a:cxn ang="0">
                  <a:pos x="72" y="25"/>
                </a:cxn>
                <a:cxn ang="0">
                  <a:pos x="58" y="43"/>
                </a:cxn>
                <a:cxn ang="0">
                  <a:pos x="60" y="63"/>
                </a:cxn>
                <a:cxn ang="0">
                  <a:pos x="49" y="78"/>
                </a:cxn>
                <a:cxn ang="0">
                  <a:pos x="41" y="94"/>
                </a:cxn>
                <a:cxn ang="0">
                  <a:pos x="37" y="115"/>
                </a:cxn>
                <a:cxn ang="0">
                  <a:pos x="40" y="138"/>
                </a:cxn>
                <a:cxn ang="0">
                  <a:pos x="40" y="157"/>
                </a:cxn>
                <a:cxn ang="0">
                  <a:pos x="37" y="180"/>
                </a:cxn>
                <a:cxn ang="0">
                  <a:pos x="28" y="206"/>
                </a:cxn>
                <a:cxn ang="0">
                  <a:pos x="25" y="216"/>
                </a:cxn>
                <a:cxn ang="0">
                  <a:pos x="21" y="232"/>
                </a:cxn>
                <a:cxn ang="0">
                  <a:pos x="20" y="248"/>
                </a:cxn>
                <a:cxn ang="0">
                  <a:pos x="18" y="272"/>
                </a:cxn>
                <a:cxn ang="0">
                  <a:pos x="21" y="285"/>
                </a:cxn>
                <a:cxn ang="0">
                  <a:pos x="26" y="296"/>
                </a:cxn>
                <a:cxn ang="0">
                  <a:pos x="23" y="305"/>
                </a:cxn>
                <a:cxn ang="0">
                  <a:pos x="21" y="323"/>
                </a:cxn>
                <a:cxn ang="0">
                  <a:pos x="13" y="338"/>
                </a:cxn>
                <a:cxn ang="0">
                  <a:pos x="9" y="355"/>
                </a:cxn>
                <a:cxn ang="0">
                  <a:pos x="3" y="373"/>
                </a:cxn>
                <a:cxn ang="0">
                  <a:pos x="15" y="384"/>
                </a:cxn>
                <a:cxn ang="0">
                  <a:pos x="21" y="401"/>
                </a:cxn>
                <a:cxn ang="0">
                  <a:pos x="47" y="404"/>
                </a:cxn>
                <a:cxn ang="0">
                  <a:pos x="52" y="395"/>
                </a:cxn>
                <a:cxn ang="0">
                  <a:pos x="53" y="376"/>
                </a:cxn>
                <a:cxn ang="0">
                  <a:pos x="66" y="364"/>
                </a:cxn>
                <a:cxn ang="0">
                  <a:pos x="87" y="340"/>
                </a:cxn>
                <a:cxn ang="0">
                  <a:pos x="78" y="326"/>
                </a:cxn>
                <a:cxn ang="0">
                  <a:pos x="89" y="299"/>
                </a:cxn>
                <a:cxn ang="0">
                  <a:pos x="95" y="285"/>
                </a:cxn>
                <a:cxn ang="0">
                  <a:pos x="102" y="270"/>
                </a:cxn>
                <a:cxn ang="0">
                  <a:pos x="109" y="269"/>
                </a:cxn>
                <a:cxn ang="0">
                  <a:pos x="106" y="262"/>
                </a:cxn>
                <a:cxn ang="0">
                  <a:pos x="98" y="251"/>
                </a:cxn>
                <a:cxn ang="0">
                  <a:pos x="115" y="245"/>
                </a:cxn>
                <a:cxn ang="0">
                  <a:pos x="129" y="228"/>
                </a:cxn>
                <a:cxn ang="0">
                  <a:pos x="133" y="215"/>
                </a:cxn>
                <a:cxn ang="0">
                  <a:pos x="183" y="203"/>
                </a:cxn>
                <a:cxn ang="0">
                  <a:pos x="189" y="181"/>
                </a:cxn>
                <a:cxn ang="0">
                  <a:pos x="180" y="164"/>
                </a:cxn>
                <a:cxn ang="0">
                  <a:pos x="176" y="156"/>
                </a:cxn>
                <a:cxn ang="0">
                  <a:pos x="174" y="144"/>
                </a:cxn>
                <a:cxn ang="0">
                  <a:pos x="181" y="110"/>
                </a:cxn>
                <a:cxn ang="0">
                  <a:pos x="214" y="71"/>
                </a:cxn>
                <a:cxn ang="0">
                  <a:pos x="225" y="47"/>
                </a:cxn>
              </a:cxnLst>
              <a:rect l="0" t="0" r="r" b="b"/>
              <a:pathLst>
                <a:path w="228" h="450">
                  <a:moveTo>
                    <a:pt x="87" y="441"/>
                  </a:moveTo>
                  <a:cubicBezTo>
                    <a:pt x="81" y="441"/>
                    <a:pt x="68" y="430"/>
                    <a:pt x="65" y="427"/>
                  </a:cubicBezTo>
                  <a:cubicBezTo>
                    <a:pt x="61" y="424"/>
                    <a:pt x="64" y="421"/>
                    <a:pt x="59" y="421"/>
                  </a:cubicBezTo>
                  <a:cubicBezTo>
                    <a:pt x="55" y="422"/>
                    <a:pt x="58" y="418"/>
                    <a:pt x="60" y="417"/>
                  </a:cubicBezTo>
                  <a:cubicBezTo>
                    <a:pt x="62" y="415"/>
                    <a:pt x="59" y="411"/>
                    <a:pt x="56" y="410"/>
                  </a:cubicBezTo>
                  <a:cubicBezTo>
                    <a:pt x="56" y="417"/>
                    <a:pt x="54" y="447"/>
                    <a:pt x="56" y="448"/>
                  </a:cubicBezTo>
                  <a:cubicBezTo>
                    <a:pt x="58" y="448"/>
                    <a:pt x="71" y="446"/>
                    <a:pt x="75" y="449"/>
                  </a:cubicBezTo>
                  <a:cubicBezTo>
                    <a:pt x="77" y="449"/>
                    <a:pt x="79" y="450"/>
                    <a:pt x="80" y="449"/>
                  </a:cubicBezTo>
                  <a:cubicBezTo>
                    <a:pt x="83" y="446"/>
                    <a:pt x="90" y="447"/>
                    <a:pt x="94" y="445"/>
                  </a:cubicBezTo>
                  <a:cubicBezTo>
                    <a:pt x="98" y="442"/>
                    <a:pt x="93" y="442"/>
                    <a:pt x="87" y="441"/>
                  </a:cubicBezTo>
                  <a:close/>
                  <a:moveTo>
                    <a:pt x="225" y="47"/>
                  </a:moveTo>
                  <a:cubicBezTo>
                    <a:pt x="224" y="46"/>
                    <a:pt x="221" y="46"/>
                    <a:pt x="218" y="46"/>
                  </a:cubicBezTo>
                  <a:cubicBezTo>
                    <a:pt x="218" y="46"/>
                    <a:pt x="218" y="47"/>
                    <a:pt x="218" y="47"/>
                  </a:cubicBezTo>
                  <a:cubicBezTo>
                    <a:pt x="219" y="52"/>
                    <a:pt x="216" y="64"/>
                    <a:pt x="212" y="64"/>
                  </a:cubicBezTo>
                  <a:cubicBezTo>
                    <a:pt x="209" y="63"/>
                    <a:pt x="206" y="69"/>
                    <a:pt x="203" y="68"/>
                  </a:cubicBezTo>
                  <a:cubicBezTo>
                    <a:pt x="201" y="67"/>
                    <a:pt x="197" y="72"/>
                    <a:pt x="194" y="70"/>
                  </a:cubicBezTo>
                  <a:cubicBezTo>
                    <a:pt x="190" y="68"/>
                    <a:pt x="186" y="71"/>
                    <a:pt x="183" y="69"/>
                  </a:cubicBezTo>
                  <a:cubicBezTo>
                    <a:pt x="180" y="67"/>
                    <a:pt x="172" y="69"/>
                    <a:pt x="172" y="67"/>
                  </a:cubicBezTo>
                  <a:cubicBezTo>
                    <a:pt x="172" y="65"/>
                    <a:pt x="176" y="65"/>
                    <a:pt x="176" y="59"/>
                  </a:cubicBezTo>
                  <a:cubicBezTo>
                    <a:pt x="176" y="53"/>
                    <a:pt x="186" y="47"/>
                    <a:pt x="185" y="44"/>
                  </a:cubicBezTo>
                  <a:cubicBezTo>
                    <a:pt x="183" y="42"/>
                    <a:pt x="166" y="37"/>
                    <a:pt x="164" y="34"/>
                  </a:cubicBezTo>
                  <a:cubicBezTo>
                    <a:pt x="161" y="31"/>
                    <a:pt x="158" y="28"/>
                    <a:pt x="151" y="27"/>
                  </a:cubicBezTo>
                  <a:cubicBezTo>
                    <a:pt x="145" y="27"/>
                    <a:pt x="145" y="23"/>
                    <a:pt x="139" y="19"/>
                  </a:cubicBezTo>
                  <a:cubicBezTo>
                    <a:pt x="134" y="16"/>
                    <a:pt x="126" y="8"/>
                    <a:pt x="123" y="3"/>
                  </a:cubicBezTo>
                  <a:cubicBezTo>
                    <a:pt x="119" y="3"/>
                    <a:pt x="113" y="2"/>
                    <a:pt x="112" y="4"/>
                  </a:cubicBezTo>
                  <a:cubicBezTo>
                    <a:pt x="110" y="6"/>
                    <a:pt x="108" y="15"/>
                    <a:pt x="105" y="10"/>
                  </a:cubicBezTo>
                  <a:cubicBezTo>
                    <a:pt x="103" y="6"/>
                    <a:pt x="97" y="6"/>
                    <a:pt x="92" y="5"/>
                  </a:cubicBezTo>
                  <a:cubicBezTo>
                    <a:pt x="87" y="4"/>
                    <a:pt x="88" y="0"/>
                    <a:pt x="82" y="5"/>
                  </a:cubicBezTo>
                  <a:cubicBezTo>
                    <a:pt x="80" y="8"/>
                    <a:pt x="77" y="10"/>
                    <a:pt x="74" y="12"/>
                  </a:cubicBezTo>
                  <a:cubicBezTo>
                    <a:pt x="74" y="17"/>
                    <a:pt x="73" y="23"/>
                    <a:pt x="72" y="25"/>
                  </a:cubicBezTo>
                  <a:cubicBezTo>
                    <a:pt x="70" y="28"/>
                    <a:pt x="59" y="33"/>
                    <a:pt x="59" y="35"/>
                  </a:cubicBezTo>
                  <a:cubicBezTo>
                    <a:pt x="59" y="38"/>
                    <a:pt x="60" y="42"/>
                    <a:pt x="58" y="43"/>
                  </a:cubicBezTo>
                  <a:cubicBezTo>
                    <a:pt x="56" y="45"/>
                    <a:pt x="63" y="54"/>
                    <a:pt x="59" y="56"/>
                  </a:cubicBezTo>
                  <a:cubicBezTo>
                    <a:pt x="56" y="58"/>
                    <a:pt x="62" y="61"/>
                    <a:pt x="60" y="63"/>
                  </a:cubicBezTo>
                  <a:cubicBezTo>
                    <a:pt x="57" y="65"/>
                    <a:pt x="53" y="66"/>
                    <a:pt x="53" y="69"/>
                  </a:cubicBezTo>
                  <a:cubicBezTo>
                    <a:pt x="53" y="71"/>
                    <a:pt x="53" y="77"/>
                    <a:pt x="49" y="78"/>
                  </a:cubicBezTo>
                  <a:cubicBezTo>
                    <a:pt x="46" y="79"/>
                    <a:pt x="44" y="84"/>
                    <a:pt x="44" y="88"/>
                  </a:cubicBezTo>
                  <a:cubicBezTo>
                    <a:pt x="44" y="92"/>
                    <a:pt x="40" y="89"/>
                    <a:pt x="41" y="94"/>
                  </a:cubicBezTo>
                  <a:cubicBezTo>
                    <a:pt x="43" y="99"/>
                    <a:pt x="45" y="105"/>
                    <a:pt x="41" y="106"/>
                  </a:cubicBezTo>
                  <a:cubicBezTo>
                    <a:pt x="38" y="107"/>
                    <a:pt x="39" y="115"/>
                    <a:pt x="37" y="115"/>
                  </a:cubicBezTo>
                  <a:cubicBezTo>
                    <a:pt x="35" y="115"/>
                    <a:pt x="34" y="123"/>
                    <a:pt x="37" y="127"/>
                  </a:cubicBezTo>
                  <a:cubicBezTo>
                    <a:pt x="40" y="131"/>
                    <a:pt x="40" y="134"/>
                    <a:pt x="40" y="138"/>
                  </a:cubicBezTo>
                  <a:cubicBezTo>
                    <a:pt x="40" y="142"/>
                    <a:pt x="44" y="144"/>
                    <a:pt x="43" y="148"/>
                  </a:cubicBezTo>
                  <a:cubicBezTo>
                    <a:pt x="42" y="152"/>
                    <a:pt x="42" y="155"/>
                    <a:pt x="40" y="157"/>
                  </a:cubicBezTo>
                  <a:cubicBezTo>
                    <a:pt x="38" y="159"/>
                    <a:pt x="40" y="164"/>
                    <a:pt x="37" y="165"/>
                  </a:cubicBezTo>
                  <a:cubicBezTo>
                    <a:pt x="34" y="167"/>
                    <a:pt x="39" y="177"/>
                    <a:pt x="37" y="180"/>
                  </a:cubicBezTo>
                  <a:cubicBezTo>
                    <a:pt x="34" y="182"/>
                    <a:pt x="28" y="183"/>
                    <a:pt x="28" y="191"/>
                  </a:cubicBezTo>
                  <a:cubicBezTo>
                    <a:pt x="28" y="198"/>
                    <a:pt x="29" y="202"/>
                    <a:pt x="28" y="206"/>
                  </a:cubicBezTo>
                  <a:cubicBezTo>
                    <a:pt x="28" y="208"/>
                    <a:pt x="32" y="208"/>
                    <a:pt x="31" y="212"/>
                  </a:cubicBezTo>
                  <a:cubicBezTo>
                    <a:pt x="31" y="216"/>
                    <a:pt x="25" y="214"/>
                    <a:pt x="25" y="216"/>
                  </a:cubicBezTo>
                  <a:cubicBezTo>
                    <a:pt x="24" y="219"/>
                    <a:pt x="26" y="225"/>
                    <a:pt x="24" y="225"/>
                  </a:cubicBezTo>
                  <a:cubicBezTo>
                    <a:pt x="22" y="225"/>
                    <a:pt x="21" y="227"/>
                    <a:pt x="21" y="232"/>
                  </a:cubicBezTo>
                  <a:cubicBezTo>
                    <a:pt x="21" y="237"/>
                    <a:pt x="18" y="237"/>
                    <a:pt x="18" y="240"/>
                  </a:cubicBezTo>
                  <a:cubicBezTo>
                    <a:pt x="18" y="242"/>
                    <a:pt x="20" y="245"/>
                    <a:pt x="20" y="248"/>
                  </a:cubicBezTo>
                  <a:cubicBezTo>
                    <a:pt x="20" y="250"/>
                    <a:pt x="22" y="259"/>
                    <a:pt x="20" y="260"/>
                  </a:cubicBezTo>
                  <a:cubicBezTo>
                    <a:pt x="17" y="260"/>
                    <a:pt x="16" y="270"/>
                    <a:pt x="18" y="272"/>
                  </a:cubicBezTo>
                  <a:cubicBezTo>
                    <a:pt x="20" y="273"/>
                    <a:pt x="20" y="276"/>
                    <a:pt x="19" y="278"/>
                  </a:cubicBezTo>
                  <a:cubicBezTo>
                    <a:pt x="18" y="280"/>
                    <a:pt x="24" y="282"/>
                    <a:pt x="21" y="285"/>
                  </a:cubicBezTo>
                  <a:cubicBezTo>
                    <a:pt x="18" y="288"/>
                    <a:pt x="20" y="292"/>
                    <a:pt x="24" y="291"/>
                  </a:cubicBezTo>
                  <a:cubicBezTo>
                    <a:pt x="27" y="290"/>
                    <a:pt x="29" y="296"/>
                    <a:pt x="26" y="296"/>
                  </a:cubicBezTo>
                  <a:cubicBezTo>
                    <a:pt x="22" y="296"/>
                    <a:pt x="18" y="296"/>
                    <a:pt x="21" y="298"/>
                  </a:cubicBezTo>
                  <a:cubicBezTo>
                    <a:pt x="24" y="300"/>
                    <a:pt x="27" y="304"/>
                    <a:pt x="23" y="305"/>
                  </a:cubicBezTo>
                  <a:cubicBezTo>
                    <a:pt x="19" y="307"/>
                    <a:pt x="22" y="310"/>
                    <a:pt x="21" y="314"/>
                  </a:cubicBezTo>
                  <a:cubicBezTo>
                    <a:pt x="20" y="318"/>
                    <a:pt x="24" y="322"/>
                    <a:pt x="21" y="323"/>
                  </a:cubicBezTo>
                  <a:cubicBezTo>
                    <a:pt x="18" y="324"/>
                    <a:pt x="22" y="330"/>
                    <a:pt x="18" y="331"/>
                  </a:cubicBezTo>
                  <a:cubicBezTo>
                    <a:pt x="13" y="331"/>
                    <a:pt x="16" y="336"/>
                    <a:pt x="13" y="338"/>
                  </a:cubicBezTo>
                  <a:cubicBezTo>
                    <a:pt x="10" y="341"/>
                    <a:pt x="17" y="345"/>
                    <a:pt x="13" y="347"/>
                  </a:cubicBezTo>
                  <a:cubicBezTo>
                    <a:pt x="10" y="349"/>
                    <a:pt x="12" y="355"/>
                    <a:pt x="9" y="355"/>
                  </a:cubicBezTo>
                  <a:cubicBezTo>
                    <a:pt x="5" y="355"/>
                    <a:pt x="3" y="360"/>
                    <a:pt x="2" y="362"/>
                  </a:cubicBezTo>
                  <a:cubicBezTo>
                    <a:pt x="2" y="365"/>
                    <a:pt x="0" y="369"/>
                    <a:pt x="3" y="373"/>
                  </a:cubicBezTo>
                  <a:cubicBezTo>
                    <a:pt x="6" y="376"/>
                    <a:pt x="2" y="379"/>
                    <a:pt x="5" y="380"/>
                  </a:cubicBezTo>
                  <a:cubicBezTo>
                    <a:pt x="7" y="382"/>
                    <a:pt x="17" y="380"/>
                    <a:pt x="15" y="384"/>
                  </a:cubicBezTo>
                  <a:cubicBezTo>
                    <a:pt x="14" y="388"/>
                    <a:pt x="14" y="396"/>
                    <a:pt x="16" y="396"/>
                  </a:cubicBezTo>
                  <a:cubicBezTo>
                    <a:pt x="18" y="396"/>
                    <a:pt x="19" y="402"/>
                    <a:pt x="21" y="401"/>
                  </a:cubicBezTo>
                  <a:cubicBezTo>
                    <a:pt x="24" y="401"/>
                    <a:pt x="36" y="399"/>
                    <a:pt x="41" y="401"/>
                  </a:cubicBezTo>
                  <a:cubicBezTo>
                    <a:pt x="44" y="402"/>
                    <a:pt x="46" y="403"/>
                    <a:pt x="47" y="404"/>
                  </a:cubicBezTo>
                  <a:cubicBezTo>
                    <a:pt x="50" y="403"/>
                    <a:pt x="57" y="407"/>
                    <a:pt x="58" y="406"/>
                  </a:cubicBezTo>
                  <a:cubicBezTo>
                    <a:pt x="60" y="404"/>
                    <a:pt x="52" y="398"/>
                    <a:pt x="52" y="395"/>
                  </a:cubicBezTo>
                  <a:cubicBezTo>
                    <a:pt x="52" y="393"/>
                    <a:pt x="51" y="389"/>
                    <a:pt x="51" y="387"/>
                  </a:cubicBezTo>
                  <a:cubicBezTo>
                    <a:pt x="51" y="384"/>
                    <a:pt x="50" y="379"/>
                    <a:pt x="53" y="376"/>
                  </a:cubicBezTo>
                  <a:cubicBezTo>
                    <a:pt x="57" y="374"/>
                    <a:pt x="57" y="371"/>
                    <a:pt x="59" y="372"/>
                  </a:cubicBezTo>
                  <a:cubicBezTo>
                    <a:pt x="61" y="372"/>
                    <a:pt x="66" y="370"/>
                    <a:pt x="66" y="364"/>
                  </a:cubicBezTo>
                  <a:cubicBezTo>
                    <a:pt x="66" y="358"/>
                    <a:pt x="69" y="356"/>
                    <a:pt x="74" y="351"/>
                  </a:cubicBezTo>
                  <a:cubicBezTo>
                    <a:pt x="80" y="347"/>
                    <a:pt x="89" y="342"/>
                    <a:pt x="87" y="340"/>
                  </a:cubicBezTo>
                  <a:cubicBezTo>
                    <a:pt x="86" y="338"/>
                    <a:pt x="89" y="332"/>
                    <a:pt x="89" y="329"/>
                  </a:cubicBezTo>
                  <a:cubicBezTo>
                    <a:pt x="89" y="327"/>
                    <a:pt x="81" y="327"/>
                    <a:pt x="78" y="326"/>
                  </a:cubicBezTo>
                  <a:cubicBezTo>
                    <a:pt x="75" y="325"/>
                    <a:pt x="65" y="318"/>
                    <a:pt x="70" y="309"/>
                  </a:cubicBezTo>
                  <a:cubicBezTo>
                    <a:pt x="75" y="300"/>
                    <a:pt x="86" y="299"/>
                    <a:pt x="89" y="299"/>
                  </a:cubicBezTo>
                  <a:cubicBezTo>
                    <a:pt x="92" y="298"/>
                    <a:pt x="89" y="294"/>
                    <a:pt x="92" y="293"/>
                  </a:cubicBezTo>
                  <a:cubicBezTo>
                    <a:pt x="94" y="291"/>
                    <a:pt x="95" y="289"/>
                    <a:pt x="95" y="285"/>
                  </a:cubicBezTo>
                  <a:cubicBezTo>
                    <a:pt x="95" y="281"/>
                    <a:pt x="95" y="274"/>
                    <a:pt x="99" y="273"/>
                  </a:cubicBezTo>
                  <a:cubicBezTo>
                    <a:pt x="104" y="273"/>
                    <a:pt x="105" y="270"/>
                    <a:pt x="102" y="270"/>
                  </a:cubicBezTo>
                  <a:cubicBezTo>
                    <a:pt x="99" y="269"/>
                    <a:pt x="98" y="266"/>
                    <a:pt x="103" y="265"/>
                  </a:cubicBezTo>
                  <a:cubicBezTo>
                    <a:pt x="107" y="265"/>
                    <a:pt x="106" y="269"/>
                    <a:pt x="109" y="269"/>
                  </a:cubicBezTo>
                  <a:cubicBezTo>
                    <a:pt x="112" y="269"/>
                    <a:pt x="118" y="263"/>
                    <a:pt x="113" y="260"/>
                  </a:cubicBezTo>
                  <a:cubicBezTo>
                    <a:pt x="109" y="257"/>
                    <a:pt x="108" y="262"/>
                    <a:pt x="106" y="262"/>
                  </a:cubicBezTo>
                  <a:cubicBezTo>
                    <a:pt x="103" y="263"/>
                    <a:pt x="102" y="259"/>
                    <a:pt x="99" y="259"/>
                  </a:cubicBezTo>
                  <a:cubicBezTo>
                    <a:pt x="97" y="259"/>
                    <a:pt x="99" y="253"/>
                    <a:pt x="98" y="251"/>
                  </a:cubicBezTo>
                  <a:cubicBezTo>
                    <a:pt x="97" y="248"/>
                    <a:pt x="95" y="243"/>
                    <a:pt x="97" y="240"/>
                  </a:cubicBezTo>
                  <a:cubicBezTo>
                    <a:pt x="99" y="237"/>
                    <a:pt x="108" y="244"/>
                    <a:pt x="115" y="245"/>
                  </a:cubicBezTo>
                  <a:cubicBezTo>
                    <a:pt x="123" y="245"/>
                    <a:pt x="128" y="241"/>
                    <a:pt x="128" y="238"/>
                  </a:cubicBezTo>
                  <a:cubicBezTo>
                    <a:pt x="128" y="236"/>
                    <a:pt x="125" y="231"/>
                    <a:pt x="129" y="228"/>
                  </a:cubicBezTo>
                  <a:cubicBezTo>
                    <a:pt x="134" y="225"/>
                    <a:pt x="130" y="224"/>
                    <a:pt x="129" y="220"/>
                  </a:cubicBezTo>
                  <a:cubicBezTo>
                    <a:pt x="127" y="216"/>
                    <a:pt x="131" y="213"/>
                    <a:pt x="133" y="215"/>
                  </a:cubicBezTo>
                  <a:cubicBezTo>
                    <a:pt x="135" y="217"/>
                    <a:pt x="149" y="216"/>
                    <a:pt x="162" y="213"/>
                  </a:cubicBezTo>
                  <a:cubicBezTo>
                    <a:pt x="174" y="211"/>
                    <a:pt x="182" y="206"/>
                    <a:pt x="183" y="203"/>
                  </a:cubicBezTo>
                  <a:cubicBezTo>
                    <a:pt x="184" y="199"/>
                    <a:pt x="192" y="191"/>
                    <a:pt x="193" y="188"/>
                  </a:cubicBezTo>
                  <a:cubicBezTo>
                    <a:pt x="195" y="185"/>
                    <a:pt x="194" y="181"/>
                    <a:pt x="189" y="181"/>
                  </a:cubicBezTo>
                  <a:cubicBezTo>
                    <a:pt x="184" y="180"/>
                    <a:pt x="184" y="174"/>
                    <a:pt x="187" y="171"/>
                  </a:cubicBezTo>
                  <a:cubicBezTo>
                    <a:pt x="189" y="168"/>
                    <a:pt x="185" y="165"/>
                    <a:pt x="180" y="164"/>
                  </a:cubicBezTo>
                  <a:cubicBezTo>
                    <a:pt x="176" y="164"/>
                    <a:pt x="168" y="160"/>
                    <a:pt x="172" y="156"/>
                  </a:cubicBezTo>
                  <a:cubicBezTo>
                    <a:pt x="174" y="154"/>
                    <a:pt x="175" y="155"/>
                    <a:pt x="176" y="156"/>
                  </a:cubicBezTo>
                  <a:cubicBezTo>
                    <a:pt x="177" y="154"/>
                    <a:pt x="178" y="151"/>
                    <a:pt x="177" y="151"/>
                  </a:cubicBezTo>
                  <a:cubicBezTo>
                    <a:pt x="176" y="150"/>
                    <a:pt x="174" y="151"/>
                    <a:pt x="174" y="144"/>
                  </a:cubicBezTo>
                  <a:cubicBezTo>
                    <a:pt x="174" y="137"/>
                    <a:pt x="177" y="138"/>
                    <a:pt x="177" y="129"/>
                  </a:cubicBezTo>
                  <a:cubicBezTo>
                    <a:pt x="177" y="120"/>
                    <a:pt x="181" y="115"/>
                    <a:pt x="181" y="110"/>
                  </a:cubicBezTo>
                  <a:cubicBezTo>
                    <a:pt x="181" y="105"/>
                    <a:pt x="189" y="100"/>
                    <a:pt x="194" y="92"/>
                  </a:cubicBezTo>
                  <a:cubicBezTo>
                    <a:pt x="199" y="84"/>
                    <a:pt x="209" y="74"/>
                    <a:pt x="214" y="71"/>
                  </a:cubicBezTo>
                  <a:cubicBezTo>
                    <a:pt x="218" y="69"/>
                    <a:pt x="226" y="66"/>
                    <a:pt x="227" y="64"/>
                  </a:cubicBezTo>
                  <a:cubicBezTo>
                    <a:pt x="228" y="61"/>
                    <a:pt x="227" y="48"/>
                    <a:pt x="225" y="47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109"/>
            <p:cNvSpPr>
              <a:spLocks/>
            </p:cNvSpPr>
            <p:nvPr/>
          </p:nvSpPr>
          <p:spPr bwMode="auto">
            <a:xfrm>
              <a:off x="2709863" y="3640138"/>
              <a:ext cx="190500" cy="973138"/>
            </a:xfrm>
            <a:custGeom>
              <a:avLst/>
              <a:gdLst/>
              <a:ahLst/>
              <a:cxnLst>
                <a:cxn ang="0">
                  <a:pos x="40" y="435"/>
                </a:cxn>
                <a:cxn ang="0">
                  <a:pos x="27" y="413"/>
                </a:cxn>
                <a:cxn ang="0">
                  <a:pos x="38" y="389"/>
                </a:cxn>
                <a:cxn ang="0">
                  <a:pos x="46" y="365"/>
                </a:cxn>
                <a:cxn ang="0">
                  <a:pos x="51" y="347"/>
                </a:cxn>
                <a:cxn ang="0">
                  <a:pos x="44" y="329"/>
                </a:cxn>
                <a:cxn ang="0">
                  <a:pos x="45" y="299"/>
                </a:cxn>
                <a:cxn ang="0">
                  <a:pos x="49" y="276"/>
                </a:cxn>
                <a:cxn ang="0">
                  <a:pos x="53" y="257"/>
                </a:cxn>
                <a:cxn ang="0">
                  <a:pos x="62" y="216"/>
                </a:cxn>
                <a:cxn ang="0">
                  <a:pos x="65" y="189"/>
                </a:cxn>
                <a:cxn ang="0">
                  <a:pos x="66" y="157"/>
                </a:cxn>
                <a:cxn ang="0">
                  <a:pos x="74" y="129"/>
                </a:cxn>
                <a:cxn ang="0">
                  <a:pos x="84" y="107"/>
                </a:cxn>
                <a:cxn ang="0">
                  <a:pos x="97" y="76"/>
                </a:cxn>
                <a:cxn ang="0">
                  <a:pos x="89" y="53"/>
                </a:cxn>
                <a:cxn ang="0">
                  <a:pos x="84" y="25"/>
                </a:cxn>
                <a:cxn ang="0">
                  <a:pos x="71" y="2"/>
                </a:cxn>
                <a:cxn ang="0">
                  <a:pos x="64" y="23"/>
                </a:cxn>
                <a:cxn ang="0">
                  <a:pos x="62" y="75"/>
                </a:cxn>
                <a:cxn ang="0">
                  <a:pos x="53" y="128"/>
                </a:cxn>
                <a:cxn ang="0">
                  <a:pos x="48" y="163"/>
                </a:cxn>
                <a:cxn ang="0">
                  <a:pos x="41" y="210"/>
                </a:cxn>
                <a:cxn ang="0">
                  <a:pos x="26" y="251"/>
                </a:cxn>
                <a:cxn ang="0">
                  <a:pos x="24" y="286"/>
                </a:cxn>
                <a:cxn ang="0">
                  <a:pos x="17" y="319"/>
                </a:cxn>
                <a:cxn ang="0">
                  <a:pos x="32" y="302"/>
                </a:cxn>
                <a:cxn ang="0">
                  <a:pos x="34" y="320"/>
                </a:cxn>
                <a:cxn ang="0">
                  <a:pos x="30" y="342"/>
                </a:cxn>
                <a:cxn ang="0">
                  <a:pos x="25" y="357"/>
                </a:cxn>
                <a:cxn ang="0">
                  <a:pos x="23" y="354"/>
                </a:cxn>
                <a:cxn ang="0">
                  <a:pos x="15" y="357"/>
                </a:cxn>
                <a:cxn ang="0">
                  <a:pos x="2" y="374"/>
                </a:cxn>
                <a:cxn ang="0">
                  <a:pos x="17" y="376"/>
                </a:cxn>
                <a:cxn ang="0">
                  <a:pos x="25" y="389"/>
                </a:cxn>
                <a:cxn ang="0">
                  <a:pos x="11" y="393"/>
                </a:cxn>
                <a:cxn ang="0">
                  <a:pos x="13" y="400"/>
                </a:cxn>
                <a:cxn ang="0">
                  <a:pos x="6" y="412"/>
                </a:cxn>
                <a:cxn ang="0">
                  <a:pos x="15" y="416"/>
                </a:cxn>
                <a:cxn ang="0">
                  <a:pos x="16" y="427"/>
                </a:cxn>
                <a:cxn ang="0">
                  <a:pos x="9" y="441"/>
                </a:cxn>
                <a:cxn ang="0">
                  <a:pos x="23" y="444"/>
                </a:cxn>
                <a:cxn ang="0">
                  <a:pos x="28" y="448"/>
                </a:cxn>
                <a:cxn ang="0">
                  <a:pos x="22" y="462"/>
                </a:cxn>
                <a:cxn ang="0">
                  <a:pos x="41" y="462"/>
                </a:cxn>
                <a:cxn ang="0">
                  <a:pos x="28" y="472"/>
                </a:cxn>
                <a:cxn ang="0">
                  <a:pos x="42" y="470"/>
                </a:cxn>
                <a:cxn ang="0">
                  <a:pos x="26" y="481"/>
                </a:cxn>
                <a:cxn ang="0">
                  <a:pos x="41" y="483"/>
                </a:cxn>
                <a:cxn ang="0">
                  <a:pos x="64" y="461"/>
                </a:cxn>
                <a:cxn ang="0">
                  <a:pos x="71" y="473"/>
                </a:cxn>
                <a:cxn ang="0">
                  <a:pos x="61" y="477"/>
                </a:cxn>
                <a:cxn ang="0">
                  <a:pos x="50" y="486"/>
                </a:cxn>
                <a:cxn ang="0">
                  <a:pos x="58" y="503"/>
                </a:cxn>
                <a:cxn ang="0">
                  <a:pos x="74" y="500"/>
                </a:cxn>
                <a:cxn ang="0">
                  <a:pos x="91" y="501"/>
                </a:cxn>
                <a:cxn ang="0">
                  <a:pos x="81" y="499"/>
                </a:cxn>
                <a:cxn ang="0">
                  <a:pos x="71" y="457"/>
                </a:cxn>
                <a:cxn ang="0">
                  <a:pos x="46" y="452"/>
                </a:cxn>
              </a:cxnLst>
              <a:rect l="0" t="0" r="r" b="b"/>
              <a:pathLst>
                <a:path w="100" h="510">
                  <a:moveTo>
                    <a:pt x="46" y="452"/>
                  </a:moveTo>
                  <a:cubicBezTo>
                    <a:pt x="44" y="453"/>
                    <a:pt x="43" y="447"/>
                    <a:pt x="41" y="447"/>
                  </a:cubicBezTo>
                  <a:cubicBezTo>
                    <a:pt x="39" y="447"/>
                    <a:pt x="39" y="439"/>
                    <a:pt x="40" y="435"/>
                  </a:cubicBezTo>
                  <a:cubicBezTo>
                    <a:pt x="42" y="431"/>
                    <a:pt x="32" y="433"/>
                    <a:pt x="30" y="431"/>
                  </a:cubicBezTo>
                  <a:cubicBezTo>
                    <a:pt x="27" y="430"/>
                    <a:pt x="31" y="427"/>
                    <a:pt x="28" y="424"/>
                  </a:cubicBezTo>
                  <a:cubicBezTo>
                    <a:pt x="25" y="420"/>
                    <a:pt x="27" y="416"/>
                    <a:pt x="27" y="413"/>
                  </a:cubicBezTo>
                  <a:cubicBezTo>
                    <a:pt x="28" y="411"/>
                    <a:pt x="30" y="406"/>
                    <a:pt x="34" y="406"/>
                  </a:cubicBezTo>
                  <a:cubicBezTo>
                    <a:pt x="37" y="406"/>
                    <a:pt x="35" y="400"/>
                    <a:pt x="38" y="398"/>
                  </a:cubicBezTo>
                  <a:cubicBezTo>
                    <a:pt x="42" y="396"/>
                    <a:pt x="35" y="392"/>
                    <a:pt x="38" y="389"/>
                  </a:cubicBezTo>
                  <a:cubicBezTo>
                    <a:pt x="41" y="387"/>
                    <a:pt x="38" y="382"/>
                    <a:pt x="43" y="382"/>
                  </a:cubicBezTo>
                  <a:cubicBezTo>
                    <a:pt x="47" y="381"/>
                    <a:pt x="43" y="375"/>
                    <a:pt x="46" y="374"/>
                  </a:cubicBezTo>
                  <a:cubicBezTo>
                    <a:pt x="49" y="373"/>
                    <a:pt x="45" y="369"/>
                    <a:pt x="46" y="365"/>
                  </a:cubicBezTo>
                  <a:cubicBezTo>
                    <a:pt x="47" y="361"/>
                    <a:pt x="44" y="358"/>
                    <a:pt x="48" y="356"/>
                  </a:cubicBezTo>
                  <a:cubicBezTo>
                    <a:pt x="52" y="355"/>
                    <a:pt x="49" y="351"/>
                    <a:pt x="46" y="349"/>
                  </a:cubicBezTo>
                  <a:cubicBezTo>
                    <a:pt x="43" y="347"/>
                    <a:pt x="47" y="347"/>
                    <a:pt x="51" y="347"/>
                  </a:cubicBezTo>
                  <a:cubicBezTo>
                    <a:pt x="54" y="347"/>
                    <a:pt x="52" y="341"/>
                    <a:pt x="49" y="342"/>
                  </a:cubicBezTo>
                  <a:cubicBezTo>
                    <a:pt x="45" y="343"/>
                    <a:pt x="43" y="339"/>
                    <a:pt x="46" y="336"/>
                  </a:cubicBezTo>
                  <a:cubicBezTo>
                    <a:pt x="49" y="333"/>
                    <a:pt x="43" y="331"/>
                    <a:pt x="44" y="329"/>
                  </a:cubicBezTo>
                  <a:cubicBezTo>
                    <a:pt x="45" y="327"/>
                    <a:pt x="45" y="324"/>
                    <a:pt x="43" y="323"/>
                  </a:cubicBezTo>
                  <a:cubicBezTo>
                    <a:pt x="41" y="321"/>
                    <a:pt x="42" y="311"/>
                    <a:pt x="45" y="311"/>
                  </a:cubicBezTo>
                  <a:cubicBezTo>
                    <a:pt x="47" y="310"/>
                    <a:pt x="45" y="301"/>
                    <a:pt x="45" y="299"/>
                  </a:cubicBezTo>
                  <a:cubicBezTo>
                    <a:pt x="45" y="296"/>
                    <a:pt x="43" y="293"/>
                    <a:pt x="43" y="291"/>
                  </a:cubicBezTo>
                  <a:cubicBezTo>
                    <a:pt x="43" y="288"/>
                    <a:pt x="46" y="288"/>
                    <a:pt x="46" y="283"/>
                  </a:cubicBezTo>
                  <a:cubicBezTo>
                    <a:pt x="46" y="278"/>
                    <a:pt x="47" y="276"/>
                    <a:pt x="49" y="276"/>
                  </a:cubicBezTo>
                  <a:cubicBezTo>
                    <a:pt x="51" y="276"/>
                    <a:pt x="49" y="270"/>
                    <a:pt x="50" y="267"/>
                  </a:cubicBezTo>
                  <a:cubicBezTo>
                    <a:pt x="50" y="265"/>
                    <a:pt x="56" y="267"/>
                    <a:pt x="56" y="263"/>
                  </a:cubicBezTo>
                  <a:cubicBezTo>
                    <a:pt x="57" y="259"/>
                    <a:pt x="53" y="259"/>
                    <a:pt x="53" y="257"/>
                  </a:cubicBezTo>
                  <a:cubicBezTo>
                    <a:pt x="54" y="253"/>
                    <a:pt x="53" y="249"/>
                    <a:pt x="53" y="242"/>
                  </a:cubicBezTo>
                  <a:cubicBezTo>
                    <a:pt x="53" y="234"/>
                    <a:pt x="59" y="233"/>
                    <a:pt x="62" y="231"/>
                  </a:cubicBezTo>
                  <a:cubicBezTo>
                    <a:pt x="64" y="228"/>
                    <a:pt x="59" y="218"/>
                    <a:pt x="62" y="216"/>
                  </a:cubicBezTo>
                  <a:cubicBezTo>
                    <a:pt x="65" y="215"/>
                    <a:pt x="63" y="210"/>
                    <a:pt x="65" y="208"/>
                  </a:cubicBezTo>
                  <a:cubicBezTo>
                    <a:pt x="67" y="206"/>
                    <a:pt x="67" y="203"/>
                    <a:pt x="68" y="199"/>
                  </a:cubicBezTo>
                  <a:cubicBezTo>
                    <a:pt x="69" y="195"/>
                    <a:pt x="65" y="193"/>
                    <a:pt x="65" y="189"/>
                  </a:cubicBezTo>
                  <a:cubicBezTo>
                    <a:pt x="65" y="185"/>
                    <a:pt x="65" y="182"/>
                    <a:pt x="62" y="178"/>
                  </a:cubicBezTo>
                  <a:cubicBezTo>
                    <a:pt x="59" y="174"/>
                    <a:pt x="60" y="166"/>
                    <a:pt x="62" y="166"/>
                  </a:cubicBezTo>
                  <a:cubicBezTo>
                    <a:pt x="64" y="166"/>
                    <a:pt x="63" y="158"/>
                    <a:pt x="66" y="157"/>
                  </a:cubicBezTo>
                  <a:cubicBezTo>
                    <a:pt x="70" y="156"/>
                    <a:pt x="68" y="150"/>
                    <a:pt x="66" y="145"/>
                  </a:cubicBezTo>
                  <a:cubicBezTo>
                    <a:pt x="65" y="140"/>
                    <a:pt x="69" y="143"/>
                    <a:pt x="69" y="139"/>
                  </a:cubicBezTo>
                  <a:cubicBezTo>
                    <a:pt x="69" y="135"/>
                    <a:pt x="71" y="130"/>
                    <a:pt x="74" y="129"/>
                  </a:cubicBezTo>
                  <a:cubicBezTo>
                    <a:pt x="78" y="128"/>
                    <a:pt x="78" y="122"/>
                    <a:pt x="78" y="120"/>
                  </a:cubicBezTo>
                  <a:cubicBezTo>
                    <a:pt x="78" y="117"/>
                    <a:pt x="82" y="116"/>
                    <a:pt x="85" y="114"/>
                  </a:cubicBezTo>
                  <a:cubicBezTo>
                    <a:pt x="87" y="112"/>
                    <a:pt x="81" y="109"/>
                    <a:pt x="84" y="107"/>
                  </a:cubicBezTo>
                  <a:cubicBezTo>
                    <a:pt x="88" y="105"/>
                    <a:pt x="81" y="96"/>
                    <a:pt x="83" y="94"/>
                  </a:cubicBezTo>
                  <a:cubicBezTo>
                    <a:pt x="85" y="93"/>
                    <a:pt x="84" y="89"/>
                    <a:pt x="84" y="86"/>
                  </a:cubicBezTo>
                  <a:cubicBezTo>
                    <a:pt x="84" y="84"/>
                    <a:pt x="95" y="79"/>
                    <a:pt x="97" y="76"/>
                  </a:cubicBezTo>
                  <a:cubicBezTo>
                    <a:pt x="98" y="74"/>
                    <a:pt x="99" y="68"/>
                    <a:pt x="99" y="63"/>
                  </a:cubicBezTo>
                  <a:cubicBezTo>
                    <a:pt x="96" y="65"/>
                    <a:pt x="93" y="66"/>
                    <a:pt x="92" y="65"/>
                  </a:cubicBezTo>
                  <a:cubicBezTo>
                    <a:pt x="91" y="63"/>
                    <a:pt x="92" y="56"/>
                    <a:pt x="89" y="53"/>
                  </a:cubicBezTo>
                  <a:cubicBezTo>
                    <a:pt x="86" y="50"/>
                    <a:pt x="88" y="44"/>
                    <a:pt x="85" y="43"/>
                  </a:cubicBezTo>
                  <a:cubicBezTo>
                    <a:pt x="82" y="41"/>
                    <a:pt x="79" y="35"/>
                    <a:pt x="81" y="33"/>
                  </a:cubicBezTo>
                  <a:cubicBezTo>
                    <a:pt x="84" y="31"/>
                    <a:pt x="81" y="27"/>
                    <a:pt x="84" y="25"/>
                  </a:cubicBezTo>
                  <a:cubicBezTo>
                    <a:pt x="86" y="23"/>
                    <a:pt x="82" y="23"/>
                    <a:pt x="79" y="19"/>
                  </a:cubicBezTo>
                  <a:cubicBezTo>
                    <a:pt x="76" y="15"/>
                    <a:pt x="80" y="10"/>
                    <a:pt x="76" y="7"/>
                  </a:cubicBezTo>
                  <a:cubicBezTo>
                    <a:pt x="72" y="4"/>
                    <a:pt x="72" y="0"/>
                    <a:pt x="71" y="2"/>
                  </a:cubicBezTo>
                  <a:cubicBezTo>
                    <a:pt x="70" y="4"/>
                    <a:pt x="70" y="9"/>
                    <a:pt x="67" y="11"/>
                  </a:cubicBezTo>
                  <a:cubicBezTo>
                    <a:pt x="66" y="11"/>
                    <a:pt x="65" y="12"/>
                    <a:pt x="64" y="13"/>
                  </a:cubicBezTo>
                  <a:cubicBezTo>
                    <a:pt x="64" y="15"/>
                    <a:pt x="63" y="20"/>
                    <a:pt x="64" y="23"/>
                  </a:cubicBezTo>
                  <a:cubicBezTo>
                    <a:pt x="66" y="27"/>
                    <a:pt x="67" y="45"/>
                    <a:pt x="65" y="52"/>
                  </a:cubicBezTo>
                  <a:cubicBezTo>
                    <a:pt x="64" y="59"/>
                    <a:pt x="62" y="65"/>
                    <a:pt x="61" y="69"/>
                  </a:cubicBezTo>
                  <a:cubicBezTo>
                    <a:pt x="59" y="73"/>
                    <a:pt x="64" y="73"/>
                    <a:pt x="62" y="75"/>
                  </a:cubicBezTo>
                  <a:cubicBezTo>
                    <a:pt x="60" y="77"/>
                    <a:pt x="61" y="82"/>
                    <a:pt x="61" y="90"/>
                  </a:cubicBezTo>
                  <a:cubicBezTo>
                    <a:pt x="61" y="98"/>
                    <a:pt x="56" y="112"/>
                    <a:pt x="56" y="116"/>
                  </a:cubicBezTo>
                  <a:cubicBezTo>
                    <a:pt x="56" y="120"/>
                    <a:pt x="52" y="123"/>
                    <a:pt x="53" y="128"/>
                  </a:cubicBezTo>
                  <a:cubicBezTo>
                    <a:pt x="53" y="133"/>
                    <a:pt x="51" y="135"/>
                    <a:pt x="48" y="138"/>
                  </a:cubicBezTo>
                  <a:cubicBezTo>
                    <a:pt x="45" y="140"/>
                    <a:pt x="52" y="147"/>
                    <a:pt x="52" y="151"/>
                  </a:cubicBezTo>
                  <a:cubicBezTo>
                    <a:pt x="52" y="155"/>
                    <a:pt x="47" y="157"/>
                    <a:pt x="48" y="163"/>
                  </a:cubicBezTo>
                  <a:cubicBezTo>
                    <a:pt x="49" y="171"/>
                    <a:pt x="48" y="185"/>
                    <a:pt x="48" y="188"/>
                  </a:cubicBezTo>
                  <a:cubicBezTo>
                    <a:pt x="48" y="191"/>
                    <a:pt x="45" y="191"/>
                    <a:pt x="45" y="196"/>
                  </a:cubicBezTo>
                  <a:cubicBezTo>
                    <a:pt x="46" y="201"/>
                    <a:pt x="42" y="202"/>
                    <a:pt x="41" y="210"/>
                  </a:cubicBezTo>
                  <a:cubicBezTo>
                    <a:pt x="41" y="217"/>
                    <a:pt x="35" y="228"/>
                    <a:pt x="33" y="234"/>
                  </a:cubicBezTo>
                  <a:cubicBezTo>
                    <a:pt x="30" y="240"/>
                    <a:pt x="30" y="243"/>
                    <a:pt x="27" y="243"/>
                  </a:cubicBezTo>
                  <a:cubicBezTo>
                    <a:pt x="24" y="243"/>
                    <a:pt x="24" y="246"/>
                    <a:pt x="26" y="251"/>
                  </a:cubicBezTo>
                  <a:cubicBezTo>
                    <a:pt x="28" y="256"/>
                    <a:pt x="24" y="260"/>
                    <a:pt x="27" y="265"/>
                  </a:cubicBezTo>
                  <a:cubicBezTo>
                    <a:pt x="30" y="270"/>
                    <a:pt x="29" y="272"/>
                    <a:pt x="28" y="277"/>
                  </a:cubicBezTo>
                  <a:cubicBezTo>
                    <a:pt x="26" y="282"/>
                    <a:pt x="24" y="282"/>
                    <a:pt x="24" y="286"/>
                  </a:cubicBezTo>
                  <a:cubicBezTo>
                    <a:pt x="24" y="291"/>
                    <a:pt x="21" y="295"/>
                    <a:pt x="23" y="300"/>
                  </a:cubicBezTo>
                  <a:cubicBezTo>
                    <a:pt x="25" y="305"/>
                    <a:pt x="24" y="306"/>
                    <a:pt x="22" y="306"/>
                  </a:cubicBezTo>
                  <a:cubicBezTo>
                    <a:pt x="19" y="306"/>
                    <a:pt x="18" y="310"/>
                    <a:pt x="17" y="319"/>
                  </a:cubicBezTo>
                  <a:cubicBezTo>
                    <a:pt x="16" y="327"/>
                    <a:pt x="16" y="327"/>
                    <a:pt x="22" y="326"/>
                  </a:cubicBezTo>
                  <a:cubicBezTo>
                    <a:pt x="28" y="326"/>
                    <a:pt x="24" y="306"/>
                    <a:pt x="27" y="306"/>
                  </a:cubicBezTo>
                  <a:cubicBezTo>
                    <a:pt x="31" y="306"/>
                    <a:pt x="28" y="303"/>
                    <a:pt x="32" y="302"/>
                  </a:cubicBezTo>
                  <a:cubicBezTo>
                    <a:pt x="35" y="301"/>
                    <a:pt x="32" y="305"/>
                    <a:pt x="35" y="306"/>
                  </a:cubicBezTo>
                  <a:cubicBezTo>
                    <a:pt x="37" y="307"/>
                    <a:pt x="39" y="309"/>
                    <a:pt x="35" y="311"/>
                  </a:cubicBezTo>
                  <a:cubicBezTo>
                    <a:pt x="32" y="313"/>
                    <a:pt x="36" y="318"/>
                    <a:pt x="34" y="320"/>
                  </a:cubicBezTo>
                  <a:cubicBezTo>
                    <a:pt x="33" y="323"/>
                    <a:pt x="30" y="326"/>
                    <a:pt x="32" y="329"/>
                  </a:cubicBezTo>
                  <a:cubicBezTo>
                    <a:pt x="33" y="333"/>
                    <a:pt x="30" y="332"/>
                    <a:pt x="30" y="337"/>
                  </a:cubicBezTo>
                  <a:cubicBezTo>
                    <a:pt x="29" y="341"/>
                    <a:pt x="32" y="341"/>
                    <a:pt x="30" y="342"/>
                  </a:cubicBezTo>
                  <a:cubicBezTo>
                    <a:pt x="28" y="343"/>
                    <a:pt x="32" y="346"/>
                    <a:pt x="30" y="347"/>
                  </a:cubicBezTo>
                  <a:cubicBezTo>
                    <a:pt x="27" y="347"/>
                    <a:pt x="29" y="351"/>
                    <a:pt x="30" y="354"/>
                  </a:cubicBezTo>
                  <a:cubicBezTo>
                    <a:pt x="32" y="357"/>
                    <a:pt x="27" y="355"/>
                    <a:pt x="25" y="357"/>
                  </a:cubicBezTo>
                  <a:cubicBezTo>
                    <a:pt x="22" y="359"/>
                    <a:pt x="27" y="362"/>
                    <a:pt x="26" y="364"/>
                  </a:cubicBezTo>
                  <a:cubicBezTo>
                    <a:pt x="24" y="367"/>
                    <a:pt x="20" y="363"/>
                    <a:pt x="18" y="361"/>
                  </a:cubicBezTo>
                  <a:cubicBezTo>
                    <a:pt x="17" y="360"/>
                    <a:pt x="21" y="357"/>
                    <a:pt x="23" y="354"/>
                  </a:cubicBezTo>
                  <a:cubicBezTo>
                    <a:pt x="26" y="351"/>
                    <a:pt x="21" y="344"/>
                    <a:pt x="17" y="346"/>
                  </a:cubicBezTo>
                  <a:cubicBezTo>
                    <a:pt x="14" y="347"/>
                    <a:pt x="21" y="351"/>
                    <a:pt x="21" y="355"/>
                  </a:cubicBezTo>
                  <a:cubicBezTo>
                    <a:pt x="21" y="358"/>
                    <a:pt x="15" y="354"/>
                    <a:pt x="15" y="357"/>
                  </a:cubicBezTo>
                  <a:cubicBezTo>
                    <a:pt x="15" y="361"/>
                    <a:pt x="11" y="360"/>
                    <a:pt x="9" y="362"/>
                  </a:cubicBezTo>
                  <a:cubicBezTo>
                    <a:pt x="6" y="365"/>
                    <a:pt x="12" y="367"/>
                    <a:pt x="9" y="368"/>
                  </a:cubicBezTo>
                  <a:cubicBezTo>
                    <a:pt x="7" y="368"/>
                    <a:pt x="2" y="372"/>
                    <a:pt x="2" y="374"/>
                  </a:cubicBezTo>
                  <a:cubicBezTo>
                    <a:pt x="2" y="377"/>
                    <a:pt x="5" y="377"/>
                    <a:pt x="5" y="375"/>
                  </a:cubicBezTo>
                  <a:cubicBezTo>
                    <a:pt x="5" y="372"/>
                    <a:pt x="9" y="372"/>
                    <a:pt x="10" y="375"/>
                  </a:cubicBezTo>
                  <a:cubicBezTo>
                    <a:pt x="11" y="378"/>
                    <a:pt x="13" y="375"/>
                    <a:pt x="17" y="376"/>
                  </a:cubicBezTo>
                  <a:cubicBezTo>
                    <a:pt x="20" y="376"/>
                    <a:pt x="20" y="382"/>
                    <a:pt x="18" y="381"/>
                  </a:cubicBezTo>
                  <a:cubicBezTo>
                    <a:pt x="16" y="381"/>
                    <a:pt x="14" y="385"/>
                    <a:pt x="14" y="388"/>
                  </a:cubicBezTo>
                  <a:cubicBezTo>
                    <a:pt x="15" y="392"/>
                    <a:pt x="22" y="388"/>
                    <a:pt x="25" y="389"/>
                  </a:cubicBezTo>
                  <a:cubicBezTo>
                    <a:pt x="28" y="390"/>
                    <a:pt x="27" y="396"/>
                    <a:pt x="25" y="394"/>
                  </a:cubicBezTo>
                  <a:cubicBezTo>
                    <a:pt x="23" y="392"/>
                    <a:pt x="19" y="389"/>
                    <a:pt x="17" y="392"/>
                  </a:cubicBezTo>
                  <a:cubicBezTo>
                    <a:pt x="16" y="395"/>
                    <a:pt x="13" y="394"/>
                    <a:pt x="11" y="393"/>
                  </a:cubicBezTo>
                  <a:cubicBezTo>
                    <a:pt x="8" y="392"/>
                    <a:pt x="0" y="397"/>
                    <a:pt x="3" y="399"/>
                  </a:cubicBezTo>
                  <a:cubicBezTo>
                    <a:pt x="6" y="401"/>
                    <a:pt x="6" y="404"/>
                    <a:pt x="7" y="404"/>
                  </a:cubicBezTo>
                  <a:cubicBezTo>
                    <a:pt x="9" y="404"/>
                    <a:pt x="12" y="402"/>
                    <a:pt x="13" y="400"/>
                  </a:cubicBezTo>
                  <a:cubicBezTo>
                    <a:pt x="14" y="398"/>
                    <a:pt x="17" y="396"/>
                    <a:pt x="18" y="401"/>
                  </a:cubicBezTo>
                  <a:cubicBezTo>
                    <a:pt x="18" y="405"/>
                    <a:pt x="13" y="403"/>
                    <a:pt x="12" y="406"/>
                  </a:cubicBezTo>
                  <a:cubicBezTo>
                    <a:pt x="11" y="408"/>
                    <a:pt x="9" y="410"/>
                    <a:pt x="6" y="412"/>
                  </a:cubicBezTo>
                  <a:cubicBezTo>
                    <a:pt x="3" y="415"/>
                    <a:pt x="6" y="418"/>
                    <a:pt x="8" y="417"/>
                  </a:cubicBezTo>
                  <a:cubicBezTo>
                    <a:pt x="11" y="416"/>
                    <a:pt x="8" y="420"/>
                    <a:pt x="11" y="421"/>
                  </a:cubicBezTo>
                  <a:cubicBezTo>
                    <a:pt x="14" y="421"/>
                    <a:pt x="15" y="419"/>
                    <a:pt x="15" y="416"/>
                  </a:cubicBezTo>
                  <a:cubicBezTo>
                    <a:pt x="14" y="414"/>
                    <a:pt x="16" y="408"/>
                    <a:pt x="19" y="411"/>
                  </a:cubicBezTo>
                  <a:cubicBezTo>
                    <a:pt x="22" y="414"/>
                    <a:pt x="18" y="416"/>
                    <a:pt x="18" y="419"/>
                  </a:cubicBezTo>
                  <a:cubicBezTo>
                    <a:pt x="18" y="421"/>
                    <a:pt x="16" y="425"/>
                    <a:pt x="16" y="427"/>
                  </a:cubicBezTo>
                  <a:cubicBezTo>
                    <a:pt x="16" y="430"/>
                    <a:pt x="13" y="429"/>
                    <a:pt x="13" y="432"/>
                  </a:cubicBezTo>
                  <a:cubicBezTo>
                    <a:pt x="13" y="435"/>
                    <a:pt x="6" y="433"/>
                    <a:pt x="9" y="435"/>
                  </a:cubicBezTo>
                  <a:cubicBezTo>
                    <a:pt x="13" y="437"/>
                    <a:pt x="7" y="439"/>
                    <a:pt x="9" y="441"/>
                  </a:cubicBezTo>
                  <a:cubicBezTo>
                    <a:pt x="11" y="443"/>
                    <a:pt x="12" y="439"/>
                    <a:pt x="15" y="440"/>
                  </a:cubicBezTo>
                  <a:cubicBezTo>
                    <a:pt x="18" y="441"/>
                    <a:pt x="17" y="441"/>
                    <a:pt x="21" y="440"/>
                  </a:cubicBezTo>
                  <a:cubicBezTo>
                    <a:pt x="24" y="438"/>
                    <a:pt x="26" y="443"/>
                    <a:pt x="23" y="444"/>
                  </a:cubicBezTo>
                  <a:cubicBezTo>
                    <a:pt x="20" y="445"/>
                    <a:pt x="16" y="448"/>
                    <a:pt x="18" y="449"/>
                  </a:cubicBezTo>
                  <a:cubicBezTo>
                    <a:pt x="19" y="449"/>
                    <a:pt x="24" y="446"/>
                    <a:pt x="25" y="450"/>
                  </a:cubicBezTo>
                  <a:cubicBezTo>
                    <a:pt x="26" y="453"/>
                    <a:pt x="28" y="452"/>
                    <a:pt x="28" y="448"/>
                  </a:cubicBezTo>
                  <a:cubicBezTo>
                    <a:pt x="29" y="445"/>
                    <a:pt x="35" y="448"/>
                    <a:pt x="36" y="451"/>
                  </a:cubicBezTo>
                  <a:cubicBezTo>
                    <a:pt x="37" y="454"/>
                    <a:pt x="29" y="456"/>
                    <a:pt x="26" y="455"/>
                  </a:cubicBezTo>
                  <a:cubicBezTo>
                    <a:pt x="22" y="454"/>
                    <a:pt x="20" y="458"/>
                    <a:pt x="22" y="462"/>
                  </a:cubicBezTo>
                  <a:cubicBezTo>
                    <a:pt x="25" y="465"/>
                    <a:pt x="28" y="462"/>
                    <a:pt x="31" y="459"/>
                  </a:cubicBezTo>
                  <a:cubicBezTo>
                    <a:pt x="33" y="456"/>
                    <a:pt x="47" y="457"/>
                    <a:pt x="48" y="460"/>
                  </a:cubicBezTo>
                  <a:cubicBezTo>
                    <a:pt x="49" y="463"/>
                    <a:pt x="42" y="460"/>
                    <a:pt x="41" y="462"/>
                  </a:cubicBezTo>
                  <a:cubicBezTo>
                    <a:pt x="40" y="464"/>
                    <a:pt x="35" y="465"/>
                    <a:pt x="34" y="463"/>
                  </a:cubicBezTo>
                  <a:cubicBezTo>
                    <a:pt x="33" y="461"/>
                    <a:pt x="28" y="464"/>
                    <a:pt x="28" y="467"/>
                  </a:cubicBezTo>
                  <a:cubicBezTo>
                    <a:pt x="27" y="471"/>
                    <a:pt x="23" y="471"/>
                    <a:pt x="28" y="472"/>
                  </a:cubicBezTo>
                  <a:cubicBezTo>
                    <a:pt x="32" y="473"/>
                    <a:pt x="31" y="467"/>
                    <a:pt x="38" y="468"/>
                  </a:cubicBezTo>
                  <a:cubicBezTo>
                    <a:pt x="45" y="468"/>
                    <a:pt x="49" y="461"/>
                    <a:pt x="51" y="465"/>
                  </a:cubicBezTo>
                  <a:cubicBezTo>
                    <a:pt x="53" y="469"/>
                    <a:pt x="45" y="472"/>
                    <a:pt x="42" y="470"/>
                  </a:cubicBezTo>
                  <a:cubicBezTo>
                    <a:pt x="40" y="467"/>
                    <a:pt x="36" y="472"/>
                    <a:pt x="37" y="475"/>
                  </a:cubicBezTo>
                  <a:cubicBezTo>
                    <a:pt x="37" y="479"/>
                    <a:pt x="29" y="474"/>
                    <a:pt x="25" y="474"/>
                  </a:cubicBezTo>
                  <a:cubicBezTo>
                    <a:pt x="21" y="473"/>
                    <a:pt x="22" y="478"/>
                    <a:pt x="26" y="481"/>
                  </a:cubicBezTo>
                  <a:cubicBezTo>
                    <a:pt x="29" y="485"/>
                    <a:pt x="31" y="481"/>
                    <a:pt x="36" y="484"/>
                  </a:cubicBezTo>
                  <a:cubicBezTo>
                    <a:pt x="40" y="486"/>
                    <a:pt x="40" y="489"/>
                    <a:pt x="43" y="487"/>
                  </a:cubicBezTo>
                  <a:cubicBezTo>
                    <a:pt x="46" y="484"/>
                    <a:pt x="43" y="484"/>
                    <a:pt x="41" y="483"/>
                  </a:cubicBezTo>
                  <a:cubicBezTo>
                    <a:pt x="39" y="482"/>
                    <a:pt x="41" y="477"/>
                    <a:pt x="45" y="480"/>
                  </a:cubicBezTo>
                  <a:cubicBezTo>
                    <a:pt x="50" y="482"/>
                    <a:pt x="56" y="478"/>
                    <a:pt x="54" y="472"/>
                  </a:cubicBezTo>
                  <a:cubicBezTo>
                    <a:pt x="53" y="466"/>
                    <a:pt x="58" y="463"/>
                    <a:pt x="64" y="461"/>
                  </a:cubicBezTo>
                  <a:cubicBezTo>
                    <a:pt x="70" y="459"/>
                    <a:pt x="67" y="465"/>
                    <a:pt x="63" y="466"/>
                  </a:cubicBezTo>
                  <a:cubicBezTo>
                    <a:pt x="58" y="468"/>
                    <a:pt x="58" y="469"/>
                    <a:pt x="61" y="473"/>
                  </a:cubicBezTo>
                  <a:cubicBezTo>
                    <a:pt x="64" y="476"/>
                    <a:pt x="68" y="471"/>
                    <a:pt x="71" y="473"/>
                  </a:cubicBezTo>
                  <a:cubicBezTo>
                    <a:pt x="74" y="476"/>
                    <a:pt x="66" y="476"/>
                    <a:pt x="65" y="478"/>
                  </a:cubicBezTo>
                  <a:cubicBezTo>
                    <a:pt x="64" y="481"/>
                    <a:pt x="70" y="484"/>
                    <a:pt x="65" y="486"/>
                  </a:cubicBezTo>
                  <a:cubicBezTo>
                    <a:pt x="61" y="488"/>
                    <a:pt x="63" y="478"/>
                    <a:pt x="61" y="477"/>
                  </a:cubicBezTo>
                  <a:cubicBezTo>
                    <a:pt x="58" y="476"/>
                    <a:pt x="56" y="478"/>
                    <a:pt x="58" y="484"/>
                  </a:cubicBezTo>
                  <a:cubicBezTo>
                    <a:pt x="61" y="490"/>
                    <a:pt x="55" y="485"/>
                    <a:pt x="53" y="482"/>
                  </a:cubicBezTo>
                  <a:cubicBezTo>
                    <a:pt x="50" y="479"/>
                    <a:pt x="47" y="483"/>
                    <a:pt x="50" y="486"/>
                  </a:cubicBezTo>
                  <a:cubicBezTo>
                    <a:pt x="53" y="489"/>
                    <a:pt x="44" y="486"/>
                    <a:pt x="44" y="491"/>
                  </a:cubicBezTo>
                  <a:cubicBezTo>
                    <a:pt x="44" y="496"/>
                    <a:pt x="48" y="492"/>
                    <a:pt x="52" y="493"/>
                  </a:cubicBezTo>
                  <a:cubicBezTo>
                    <a:pt x="57" y="494"/>
                    <a:pt x="55" y="500"/>
                    <a:pt x="58" y="503"/>
                  </a:cubicBezTo>
                  <a:cubicBezTo>
                    <a:pt x="61" y="505"/>
                    <a:pt x="59" y="495"/>
                    <a:pt x="62" y="494"/>
                  </a:cubicBezTo>
                  <a:cubicBezTo>
                    <a:pt x="66" y="493"/>
                    <a:pt x="62" y="502"/>
                    <a:pt x="70" y="504"/>
                  </a:cubicBezTo>
                  <a:cubicBezTo>
                    <a:pt x="78" y="507"/>
                    <a:pt x="71" y="503"/>
                    <a:pt x="74" y="500"/>
                  </a:cubicBezTo>
                  <a:cubicBezTo>
                    <a:pt x="78" y="498"/>
                    <a:pt x="82" y="508"/>
                    <a:pt x="86" y="509"/>
                  </a:cubicBezTo>
                  <a:cubicBezTo>
                    <a:pt x="90" y="510"/>
                    <a:pt x="87" y="504"/>
                    <a:pt x="84" y="501"/>
                  </a:cubicBezTo>
                  <a:cubicBezTo>
                    <a:pt x="82" y="498"/>
                    <a:pt x="87" y="500"/>
                    <a:pt x="91" y="501"/>
                  </a:cubicBezTo>
                  <a:cubicBezTo>
                    <a:pt x="95" y="503"/>
                    <a:pt x="98" y="503"/>
                    <a:pt x="98" y="500"/>
                  </a:cubicBezTo>
                  <a:cubicBezTo>
                    <a:pt x="99" y="499"/>
                    <a:pt x="99" y="499"/>
                    <a:pt x="100" y="500"/>
                  </a:cubicBezTo>
                  <a:cubicBezTo>
                    <a:pt x="96" y="497"/>
                    <a:pt x="83" y="499"/>
                    <a:pt x="81" y="499"/>
                  </a:cubicBezTo>
                  <a:cubicBezTo>
                    <a:pt x="79" y="498"/>
                    <a:pt x="81" y="468"/>
                    <a:pt x="81" y="461"/>
                  </a:cubicBezTo>
                  <a:cubicBezTo>
                    <a:pt x="81" y="461"/>
                    <a:pt x="81" y="461"/>
                    <a:pt x="80" y="461"/>
                  </a:cubicBezTo>
                  <a:cubicBezTo>
                    <a:pt x="77" y="461"/>
                    <a:pt x="70" y="462"/>
                    <a:pt x="71" y="457"/>
                  </a:cubicBezTo>
                  <a:cubicBezTo>
                    <a:pt x="71" y="456"/>
                    <a:pt x="72" y="456"/>
                    <a:pt x="72" y="455"/>
                  </a:cubicBezTo>
                  <a:cubicBezTo>
                    <a:pt x="71" y="454"/>
                    <a:pt x="69" y="453"/>
                    <a:pt x="66" y="452"/>
                  </a:cubicBezTo>
                  <a:cubicBezTo>
                    <a:pt x="61" y="450"/>
                    <a:pt x="49" y="452"/>
                    <a:pt x="46" y="452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110"/>
            <p:cNvSpPr>
              <a:spLocks/>
            </p:cNvSpPr>
            <p:nvPr/>
          </p:nvSpPr>
          <p:spPr bwMode="auto">
            <a:xfrm>
              <a:off x="2992438" y="3683000"/>
              <a:ext cx="192088" cy="192088"/>
            </a:xfrm>
            <a:custGeom>
              <a:avLst/>
              <a:gdLst/>
              <a:ahLst/>
              <a:cxnLst>
                <a:cxn ang="0">
                  <a:pos x="96" y="54"/>
                </a:cxn>
                <a:cxn ang="0">
                  <a:pos x="87" y="56"/>
                </a:cxn>
                <a:cxn ang="0">
                  <a:pos x="81" y="43"/>
                </a:cxn>
                <a:cxn ang="0">
                  <a:pos x="73" y="34"/>
                </a:cxn>
                <a:cxn ang="0">
                  <a:pos x="64" y="33"/>
                </a:cxn>
                <a:cxn ang="0">
                  <a:pos x="58" y="24"/>
                </a:cxn>
                <a:cxn ang="0">
                  <a:pos x="56" y="10"/>
                </a:cxn>
                <a:cxn ang="0">
                  <a:pos x="55" y="4"/>
                </a:cxn>
                <a:cxn ang="0">
                  <a:pos x="53" y="5"/>
                </a:cxn>
                <a:cxn ang="0">
                  <a:pos x="43" y="0"/>
                </a:cxn>
                <a:cxn ang="0">
                  <a:pos x="30" y="1"/>
                </a:cxn>
                <a:cxn ang="0">
                  <a:pos x="16" y="4"/>
                </a:cxn>
                <a:cxn ang="0">
                  <a:pos x="7" y="14"/>
                </a:cxn>
                <a:cxn ang="0">
                  <a:pos x="4" y="32"/>
                </a:cxn>
                <a:cxn ang="0">
                  <a:pos x="0" y="31"/>
                </a:cxn>
                <a:cxn ang="0">
                  <a:pos x="16" y="47"/>
                </a:cxn>
                <a:cxn ang="0">
                  <a:pos x="28" y="55"/>
                </a:cxn>
                <a:cxn ang="0">
                  <a:pos x="41" y="62"/>
                </a:cxn>
                <a:cxn ang="0">
                  <a:pos x="62" y="72"/>
                </a:cxn>
                <a:cxn ang="0">
                  <a:pos x="53" y="87"/>
                </a:cxn>
                <a:cxn ang="0">
                  <a:pos x="49" y="95"/>
                </a:cxn>
                <a:cxn ang="0">
                  <a:pos x="60" y="97"/>
                </a:cxn>
                <a:cxn ang="0">
                  <a:pos x="71" y="98"/>
                </a:cxn>
                <a:cxn ang="0">
                  <a:pos x="80" y="96"/>
                </a:cxn>
                <a:cxn ang="0">
                  <a:pos x="89" y="92"/>
                </a:cxn>
                <a:cxn ang="0">
                  <a:pos x="95" y="75"/>
                </a:cxn>
                <a:cxn ang="0">
                  <a:pos x="96" y="54"/>
                </a:cxn>
              </a:cxnLst>
              <a:rect l="0" t="0" r="r" b="b"/>
              <a:pathLst>
                <a:path w="100" h="100">
                  <a:moveTo>
                    <a:pt x="96" y="54"/>
                  </a:moveTo>
                  <a:cubicBezTo>
                    <a:pt x="92" y="52"/>
                    <a:pt x="88" y="56"/>
                    <a:pt x="87" y="56"/>
                  </a:cubicBezTo>
                  <a:cubicBezTo>
                    <a:pt x="85" y="56"/>
                    <a:pt x="82" y="47"/>
                    <a:pt x="81" y="43"/>
                  </a:cubicBezTo>
                  <a:cubicBezTo>
                    <a:pt x="80" y="40"/>
                    <a:pt x="76" y="32"/>
                    <a:pt x="73" y="34"/>
                  </a:cubicBezTo>
                  <a:cubicBezTo>
                    <a:pt x="71" y="36"/>
                    <a:pt x="71" y="33"/>
                    <a:pt x="64" y="33"/>
                  </a:cubicBezTo>
                  <a:cubicBezTo>
                    <a:pt x="56" y="33"/>
                    <a:pt x="56" y="31"/>
                    <a:pt x="58" y="24"/>
                  </a:cubicBezTo>
                  <a:cubicBezTo>
                    <a:pt x="59" y="16"/>
                    <a:pt x="53" y="12"/>
                    <a:pt x="56" y="10"/>
                  </a:cubicBezTo>
                  <a:cubicBezTo>
                    <a:pt x="58" y="9"/>
                    <a:pt x="58" y="7"/>
                    <a:pt x="55" y="4"/>
                  </a:cubicBezTo>
                  <a:cubicBezTo>
                    <a:pt x="55" y="4"/>
                    <a:pt x="54" y="5"/>
                    <a:pt x="53" y="5"/>
                  </a:cubicBezTo>
                  <a:cubicBezTo>
                    <a:pt x="51" y="5"/>
                    <a:pt x="47" y="0"/>
                    <a:pt x="43" y="0"/>
                  </a:cubicBezTo>
                  <a:cubicBezTo>
                    <a:pt x="38" y="0"/>
                    <a:pt x="33" y="0"/>
                    <a:pt x="30" y="1"/>
                  </a:cubicBezTo>
                  <a:cubicBezTo>
                    <a:pt x="26" y="3"/>
                    <a:pt x="20" y="1"/>
                    <a:pt x="16" y="4"/>
                  </a:cubicBezTo>
                  <a:cubicBezTo>
                    <a:pt x="12" y="6"/>
                    <a:pt x="7" y="12"/>
                    <a:pt x="7" y="14"/>
                  </a:cubicBezTo>
                  <a:cubicBezTo>
                    <a:pt x="8" y="17"/>
                    <a:pt x="6" y="31"/>
                    <a:pt x="4" y="32"/>
                  </a:cubicBezTo>
                  <a:cubicBezTo>
                    <a:pt x="3" y="32"/>
                    <a:pt x="2" y="32"/>
                    <a:pt x="0" y="31"/>
                  </a:cubicBezTo>
                  <a:cubicBezTo>
                    <a:pt x="3" y="36"/>
                    <a:pt x="11" y="44"/>
                    <a:pt x="16" y="47"/>
                  </a:cubicBezTo>
                  <a:cubicBezTo>
                    <a:pt x="22" y="51"/>
                    <a:pt x="22" y="55"/>
                    <a:pt x="28" y="55"/>
                  </a:cubicBezTo>
                  <a:cubicBezTo>
                    <a:pt x="35" y="56"/>
                    <a:pt x="38" y="59"/>
                    <a:pt x="41" y="62"/>
                  </a:cubicBezTo>
                  <a:cubicBezTo>
                    <a:pt x="43" y="65"/>
                    <a:pt x="60" y="70"/>
                    <a:pt x="62" y="72"/>
                  </a:cubicBezTo>
                  <a:cubicBezTo>
                    <a:pt x="63" y="75"/>
                    <a:pt x="53" y="81"/>
                    <a:pt x="53" y="87"/>
                  </a:cubicBezTo>
                  <a:cubicBezTo>
                    <a:pt x="53" y="93"/>
                    <a:pt x="49" y="93"/>
                    <a:pt x="49" y="95"/>
                  </a:cubicBezTo>
                  <a:cubicBezTo>
                    <a:pt x="49" y="97"/>
                    <a:pt x="57" y="95"/>
                    <a:pt x="60" y="97"/>
                  </a:cubicBezTo>
                  <a:cubicBezTo>
                    <a:pt x="63" y="99"/>
                    <a:pt x="67" y="96"/>
                    <a:pt x="71" y="98"/>
                  </a:cubicBezTo>
                  <a:cubicBezTo>
                    <a:pt x="74" y="100"/>
                    <a:pt x="78" y="95"/>
                    <a:pt x="80" y="96"/>
                  </a:cubicBezTo>
                  <a:cubicBezTo>
                    <a:pt x="83" y="97"/>
                    <a:pt x="86" y="91"/>
                    <a:pt x="89" y="92"/>
                  </a:cubicBezTo>
                  <a:cubicBezTo>
                    <a:pt x="93" y="92"/>
                    <a:pt x="96" y="80"/>
                    <a:pt x="95" y="75"/>
                  </a:cubicBezTo>
                  <a:cubicBezTo>
                    <a:pt x="94" y="70"/>
                    <a:pt x="100" y="56"/>
                    <a:pt x="96" y="54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111"/>
            <p:cNvSpPr>
              <a:spLocks/>
            </p:cNvSpPr>
            <p:nvPr/>
          </p:nvSpPr>
          <p:spPr bwMode="auto">
            <a:xfrm>
              <a:off x="2492375" y="3016250"/>
              <a:ext cx="71438" cy="57150"/>
            </a:xfrm>
            <a:custGeom>
              <a:avLst/>
              <a:gdLst/>
              <a:ahLst/>
              <a:cxnLst>
                <a:cxn ang="0">
                  <a:pos x="36" y="24"/>
                </a:cxn>
                <a:cxn ang="0">
                  <a:pos x="38" y="17"/>
                </a:cxn>
                <a:cxn ang="0">
                  <a:pos x="26" y="3"/>
                </a:cxn>
                <a:cxn ang="0">
                  <a:pos x="21" y="2"/>
                </a:cxn>
                <a:cxn ang="0">
                  <a:pos x="10" y="0"/>
                </a:cxn>
                <a:cxn ang="0">
                  <a:pos x="3" y="0"/>
                </a:cxn>
                <a:cxn ang="0">
                  <a:pos x="3" y="5"/>
                </a:cxn>
                <a:cxn ang="0">
                  <a:pos x="6" y="14"/>
                </a:cxn>
                <a:cxn ang="0">
                  <a:pos x="12" y="13"/>
                </a:cxn>
                <a:cxn ang="0">
                  <a:pos x="17" y="17"/>
                </a:cxn>
                <a:cxn ang="0">
                  <a:pos x="25" y="24"/>
                </a:cxn>
                <a:cxn ang="0">
                  <a:pos x="32" y="30"/>
                </a:cxn>
                <a:cxn ang="0">
                  <a:pos x="34" y="30"/>
                </a:cxn>
                <a:cxn ang="0">
                  <a:pos x="36" y="24"/>
                </a:cxn>
              </a:cxnLst>
              <a:rect l="0" t="0" r="r" b="b"/>
              <a:pathLst>
                <a:path w="38" h="30">
                  <a:moveTo>
                    <a:pt x="36" y="24"/>
                  </a:moveTo>
                  <a:cubicBezTo>
                    <a:pt x="35" y="23"/>
                    <a:pt x="36" y="19"/>
                    <a:pt x="38" y="17"/>
                  </a:cubicBezTo>
                  <a:cubicBezTo>
                    <a:pt x="33" y="12"/>
                    <a:pt x="29" y="6"/>
                    <a:pt x="26" y="3"/>
                  </a:cubicBezTo>
                  <a:cubicBezTo>
                    <a:pt x="24" y="3"/>
                    <a:pt x="22" y="3"/>
                    <a:pt x="21" y="2"/>
                  </a:cubicBezTo>
                  <a:cubicBezTo>
                    <a:pt x="18" y="0"/>
                    <a:pt x="12" y="2"/>
                    <a:pt x="10" y="0"/>
                  </a:cubicBezTo>
                  <a:cubicBezTo>
                    <a:pt x="8" y="0"/>
                    <a:pt x="6" y="0"/>
                    <a:pt x="3" y="0"/>
                  </a:cubicBezTo>
                  <a:cubicBezTo>
                    <a:pt x="4" y="2"/>
                    <a:pt x="4" y="4"/>
                    <a:pt x="3" y="5"/>
                  </a:cubicBezTo>
                  <a:cubicBezTo>
                    <a:pt x="0" y="6"/>
                    <a:pt x="0" y="12"/>
                    <a:pt x="6" y="14"/>
                  </a:cubicBezTo>
                  <a:cubicBezTo>
                    <a:pt x="11" y="17"/>
                    <a:pt x="9" y="13"/>
                    <a:pt x="12" y="13"/>
                  </a:cubicBezTo>
                  <a:cubicBezTo>
                    <a:pt x="15" y="13"/>
                    <a:pt x="15" y="17"/>
                    <a:pt x="17" y="17"/>
                  </a:cubicBezTo>
                  <a:cubicBezTo>
                    <a:pt x="20" y="17"/>
                    <a:pt x="25" y="20"/>
                    <a:pt x="25" y="24"/>
                  </a:cubicBezTo>
                  <a:cubicBezTo>
                    <a:pt x="25" y="28"/>
                    <a:pt x="27" y="30"/>
                    <a:pt x="32" y="30"/>
                  </a:cubicBezTo>
                  <a:cubicBezTo>
                    <a:pt x="32" y="30"/>
                    <a:pt x="33" y="30"/>
                    <a:pt x="34" y="30"/>
                  </a:cubicBezTo>
                  <a:cubicBezTo>
                    <a:pt x="35" y="28"/>
                    <a:pt x="36" y="25"/>
                    <a:pt x="36" y="24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112"/>
            <p:cNvSpPr>
              <a:spLocks/>
            </p:cNvSpPr>
            <p:nvPr/>
          </p:nvSpPr>
          <p:spPr bwMode="auto">
            <a:xfrm>
              <a:off x="2557463" y="3044825"/>
              <a:ext cx="125413" cy="60325"/>
            </a:xfrm>
            <a:custGeom>
              <a:avLst/>
              <a:gdLst/>
              <a:ahLst/>
              <a:cxnLst>
                <a:cxn ang="0">
                  <a:pos x="59" y="9"/>
                </a:cxn>
                <a:cxn ang="0">
                  <a:pos x="43" y="2"/>
                </a:cxn>
                <a:cxn ang="0">
                  <a:pos x="27" y="8"/>
                </a:cxn>
                <a:cxn ang="0">
                  <a:pos x="9" y="7"/>
                </a:cxn>
                <a:cxn ang="0">
                  <a:pos x="4" y="2"/>
                </a:cxn>
                <a:cxn ang="0">
                  <a:pos x="2" y="9"/>
                </a:cxn>
                <a:cxn ang="0">
                  <a:pos x="0" y="15"/>
                </a:cxn>
                <a:cxn ang="0">
                  <a:pos x="15" y="22"/>
                </a:cxn>
                <a:cxn ang="0">
                  <a:pos x="23" y="27"/>
                </a:cxn>
                <a:cxn ang="0">
                  <a:pos x="32" y="25"/>
                </a:cxn>
                <a:cxn ang="0">
                  <a:pos x="29" y="19"/>
                </a:cxn>
                <a:cxn ang="0">
                  <a:pos x="35" y="13"/>
                </a:cxn>
                <a:cxn ang="0">
                  <a:pos x="47" y="9"/>
                </a:cxn>
                <a:cxn ang="0">
                  <a:pos x="50" y="17"/>
                </a:cxn>
                <a:cxn ang="0">
                  <a:pos x="57" y="29"/>
                </a:cxn>
                <a:cxn ang="0">
                  <a:pos x="65" y="21"/>
                </a:cxn>
                <a:cxn ang="0">
                  <a:pos x="66" y="18"/>
                </a:cxn>
                <a:cxn ang="0">
                  <a:pos x="59" y="9"/>
                </a:cxn>
              </a:cxnLst>
              <a:rect l="0" t="0" r="r" b="b"/>
              <a:pathLst>
                <a:path w="66" h="31">
                  <a:moveTo>
                    <a:pt x="59" y="9"/>
                  </a:moveTo>
                  <a:cubicBezTo>
                    <a:pt x="55" y="3"/>
                    <a:pt x="48" y="4"/>
                    <a:pt x="43" y="2"/>
                  </a:cubicBezTo>
                  <a:cubicBezTo>
                    <a:pt x="39" y="0"/>
                    <a:pt x="33" y="2"/>
                    <a:pt x="27" y="8"/>
                  </a:cubicBezTo>
                  <a:cubicBezTo>
                    <a:pt x="22" y="13"/>
                    <a:pt x="14" y="10"/>
                    <a:pt x="9" y="7"/>
                  </a:cubicBezTo>
                  <a:cubicBezTo>
                    <a:pt x="8" y="6"/>
                    <a:pt x="6" y="4"/>
                    <a:pt x="4" y="2"/>
                  </a:cubicBezTo>
                  <a:cubicBezTo>
                    <a:pt x="2" y="4"/>
                    <a:pt x="1" y="8"/>
                    <a:pt x="2" y="9"/>
                  </a:cubicBezTo>
                  <a:cubicBezTo>
                    <a:pt x="2" y="10"/>
                    <a:pt x="1" y="13"/>
                    <a:pt x="0" y="15"/>
                  </a:cubicBezTo>
                  <a:cubicBezTo>
                    <a:pt x="5" y="16"/>
                    <a:pt x="12" y="18"/>
                    <a:pt x="15" y="22"/>
                  </a:cubicBezTo>
                  <a:cubicBezTo>
                    <a:pt x="19" y="26"/>
                    <a:pt x="21" y="23"/>
                    <a:pt x="23" y="27"/>
                  </a:cubicBezTo>
                  <a:cubicBezTo>
                    <a:pt x="25" y="31"/>
                    <a:pt x="31" y="28"/>
                    <a:pt x="32" y="25"/>
                  </a:cubicBezTo>
                  <a:cubicBezTo>
                    <a:pt x="33" y="23"/>
                    <a:pt x="29" y="22"/>
                    <a:pt x="29" y="19"/>
                  </a:cubicBezTo>
                  <a:cubicBezTo>
                    <a:pt x="28" y="16"/>
                    <a:pt x="34" y="17"/>
                    <a:pt x="35" y="13"/>
                  </a:cubicBezTo>
                  <a:cubicBezTo>
                    <a:pt x="36" y="10"/>
                    <a:pt x="44" y="8"/>
                    <a:pt x="47" y="9"/>
                  </a:cubicBezTo>
                  <a:cubicBezTo>
                    <a:pt x="51" y="11"/>
                    <a:pt x="54" y="13"/>
                    <a:pt x="50" y="17"/>
                  </a:cubicBezTo>
                  <a:cubicBezTo>
                    <a:pt x="48" y="20"/>
                    <a:pt x="53" y="25"/>
                    <a:pt x="57" y="29"/>
                  </a:cubicBezTo>
                  <a:cubicBezTo>
                    <a:pt x="60" y="26"/>
                    <a:pt x="63" y="22"/>
                    <a:pt x="65" y="21"/>
                  </a:cubicBezTo>
                  <a:cubicBezTo>
                    <a:pt x="65" y="21"/>
                    <a:pt x="66" y="19"/>
                    <a:pt x="66" y="18"/>
                  </a:cubicBezTo>
                  <a:cubicBezTo>
                    <a:pt x="64" y="17"/>
                    <a:pt x="62" y="13"/>
                    <a:pt x="59" y="9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113"/>
            <p:cNvSpPr>
              <a:spLocks/>
            </p:cNvSpPr>
            <p:nvPr/>
          </p:nvSpPr>
          <p:spPr bwMode="auto">
            <a:xfrm>
              <a:off x="2643188" y="2982913"/>
              <a:ext cx="257175" cy="366713"/>
            </a:xfrm>
            <a:custGeom>
              <a:avLst/>
              <a:gdLst/>
              <a:ahLst/>
              <a:cxnLst>
                <a:cxn ang="0">
                  <a:pos x="21" y="140"/>
                </a:cxn>
                <a:cxn ang="0">
                  <a:pos x="30" y="140"/>
                </a:cxn>
                <a:cxn ang="0">
                  <a:pos x="38" y="146"/>
                </a:cxn>
                <a:cxn ang="0">
                  <a:pos x="38" y="147"/>
                </a:cxn>
                <a:cxn ang="0">
                  <a:pos x="48" y="147"/>
                </a:cxn>
                <a:cxn ang="0">
                  <a:pos x="55" y="156"/>
                </a:cxn>
                <a:cxn ang="0">
                  <a:pos x="62" y="163"/>
                </a:cxn>
                <a:cxn ang="0">
                  <a:pos x="66" y="170"/>
                </a:cxn>
                <a:cxn ang="0">
                  <a:pos x="79" y="172"/>
                </a:cxn>
                <a:cxn ang="0">
                  <a:pos x="86" y="171"/>
                </a:cxn>
                <a:cxn ang="0">
                  <a:pos x="93" y="170"/>
                </a:cxn>
                <a:cxn ang="0">
                  <a:pos x="101" y="177"/>
                </a:cxn>
                <a:cxn ang="0">
                  <a:pos x="95" y="187"/>
                </a:cxn>
                <a:cxn ang="0">
                  <a:pos x="102" y="192"/>
                </a:cxn>
                <a:cxn ang="0">
                  <a:pos x="103" y="192"/>
                </a:cxn>
                <a:cxn ang="0">
                  <a:pos x="107" y="177"/>
                </a:cxn>
                <a:cxn ang="0">
                  <a:pos x="109" y="161"/>
                </a:cxn>
                <a:cxn ang="0">
                  <a:pos x="102" y="143"/>
                </a:cxn>
                <a:cxn ang="0">
                  <a:pos x="110" y="137"/>
                </a:cxn>
                <a:cxn ang="0">
                  <a:pos x="108" y="132"/>
                </a:cxn>
                <a:cxn ang="0">
                  <a:pos x="105" y="126"/>
                </a:cxn>
                <a:cxn ang="0">
                  <a:pos x="122" y="125"/>
                </a:cxn>
                <a:cxn ang="0">
                  <a:pos x="134" y="121"/>
                </a:cxn>
                <a:cxn ang="0">
                  <a:pos x="132" y="115"/>
                </a:cxn>
                <a:cxn ang="0">
                  <a:pos x="133" y="106"/>
                </a:cxn>
                <a:cxn ang="0">
                  <a:pos x="128" y="98"/>
                </a:cxn>
                <a:cxn ang="0">
                  <a:pos x="131" y="77"/>
                </a:cxn>
                <a:cxn ang="0">
                  <a:pos x="118" y="74"/>
                </a:cxn>
                <a:cxn ang="0">
                  <a:pos x="102" y="67"/>
                </a:cxn>
                <a:cxn ang="0">
                  <a:pos x="83" y="65"/>
                </a:cxn>
                <a:cxn ang="0">
                  <a:pos x="75" y="50"/>
                </a:cxn>
                <a:cxn ang="0">
                  <a:pos x="70" y="43"/>
                </a:cxn>
                <a:cxn ang="0">
                  <a:pos x="65" y="40"/>
                </a:cxn>
                <a:cxn ang="0">
                  <a:pos x="67" y="35"/>
                </a:cxn>
                <a:cxn ang="0">
                  <a:pos x="69" y="27"/>
                </a:cxn>
                <a:cxn ang="0">
                  <a:pos x="78" y="14"/>
                </a:cxn>
                <a:cxn ang="0">
                  <a:pos x="82" y="12"/>
                </a:cxn>
                <a:cxn ang="0">
                  <a:pos x="85" y="10"/>
                </a:cxn>
                <a:cxn ang="0">
                  <a:pos x="87" y="3"/>
                </a:cxn>
                <a:cxn ang="0">
                  <a:pos x="75" y="9"/>
                </a:cxn>
                <a:cxn ang="0">
                  <a:pos x="65" y="14"/>
                </a:cxn>
                <a:cxn ang="0">
                  <a:pos x="55" y="18"/>
                </a:cxn>
                <a:cxn ang="0">
                  <a:pos x="49" y="17"/>
                </a:cxn>
                <a:cxn ang="0">
                  <a:pos x="39" y="27"/>
                </a:cxn>
                <a:cxn ang="0">
                  <a:pos x="35" y="37"/>
                </a:cxn>
                <a:cxn ang="0">
                  <a:pos x="24" y="50"/>
                </a:cxn>
                <a:cxn ang="0">
                  <a:pos x="21" y="51"/>
                </a:cxn>
                <a:cxn ang="0">
                  <a:pos x="20" y="54"/>
                </a:cxn>
                <a:cxn ang="0">
                  <a:pos x="12" y="62"/>
                </a:cxn>
                <a:cxn ang="0">
                  <a:pos x="16" y="65"/>
                </a:cxn>
                <a:cxn ang="0">
                  <a:pos x="18" y="74"/>
                </a:cxn>
                <a:cxn ang="0">
                  <a:pos x="18" y="80"/>
                </a:cxn>
                <a:cxn ang="0">
                  <a:pos x="20" y="98"/>
                </a:cxn>
                <a:cxn ang="0">
                  <a:pos x="17" y="108"/>
                </a:cxn>
                <a:cxn ang="0">
                  <a:pos x="8" y="115"/>
                </a:cxn>
                <a:cxn ang="0">
                  <a:pos x="2" y="122"/>
                </a:cxn>
                <a:cxn ang="0">
                  <a:pos x="0" y="127"/>
                </a:cxn>
                <a:cxn ang="0">
                  <a:pos x="14" y="135"/>
                </a:cxn>
                <a:cxn ang="0">
                  <a:pos x="21" y="140"/>
                </a:cxn>
              </a:cxnLst>
              <a:rect l="0" t="0" r="r" b="b"/>
              <a:pathLst>
                <a:path w="135" h="192">
                  <a:moveTo>
                    <a:pt x="21" y="140"/>
                  </a:moveTo>
                  <a:cubicBezTo>
                    <a:pt x="24" y="142"/>
                    <a:pt x="29" y="141"/>
                    <a:pt x="30" y="140"/>
                  </a:cubicBezTo>
                  <a:cubicBezTo>
                    <a:pt x="31" y="139"/>
                    <a:pt x="34" y="142"/>
                    <a:pt x="38" y="146"/>
                  </a:cubicBezTo>
                  <a:cubicBezTo>
                    <a:pt x="38" y="146"/>
                    <a:pt x="38" y="147"/>
                    <a:pt x="38" y="147"/>
                  </a:cubicBezTo>
                  <a:cubicBezTo>
                    <a:pt x="42" y="146"/>
                    <a:pt x="46" y="145"/>
                    <a:pt x="48" y="147"/>
                  </a:cubicBezTo>
                  <a:cubicBezTo>
                    <a:pt x="51" y="148"/>
                    <a:pt x="50" y="156"/>
                    <a:pt x="55" y="156"/>
                  </a:cubicBezTo>
                  <a:cubicBezTo>
                    <a:pt x="59" y="156"/>
                    <a:pt x="62" y="161"/>
                    <a:pt x="62" y="163"/>
                  </a:cubicBezTo>
                  <a:cubicBezTo>
                    <a:pt x="61" y="165"/>
                    <a:pt x="66" y="167"/>
                    <a:pt x="66" y="170"/>
                  </a:cubicBezTo>
                  <a:cubicBezTo>
                    <a:pt x="66" y="174"/>
                    <a:pt x="77" y="173"/>
                    <a:pt x="79" y="172"/>
                  </a:cubicBezTo>
                  <a:cubicBezTo>
                    <a:pt x="81" y="170"/>
                    <a:pt x="84" y="170"/>
                    <a:pt x="86" y="171"/>
                  </a:cubicBezTo>
                  <a:cubicBezTo>
                    <a:pt x="88" y="172"/>
                    <a:pt x="91" y="170"/>
                    <a:pt x="93" y="170"/>
                  </a:cubicBezTo>
                  <a:cubicBezTo>
                    <a:pt x="95" y="171"/>
                    <a:pt x="103" y="174"/>
                    <a:pt x="101" y="177"/>
                  </a:cubicBezTo>
                  <a:cubicBezTo>
                    <a:pt x="100" y="180"/>
                    <a:pt x="94" y="184"/>
                    <a:pt x="95" y="187"/>
                  </a:cubicBezTo>
                  <a:cubicBezTo>
                    <a:pt x="96" y="188"/>
                    <a:pt x="100" y="190"/>
                    <a:pt x="102" y="192"/>
                  </a:cubicBezTo>
                  <a:cubicBezTo>
                    <a:pt x="102" y="192"/>
                    <a:pt x="103" y="192"/>
                    <a:pt x="103" y="192"/>
                  </a:cubicBezTo>
                  <a:cubicBezTo>
                    <a:pt x="106" y="191"/>
                    <a:pt x="107" y="180"/>
                    <a:pt x="107" y="177"/>
                  </a:cubicBezTo>
                  <a:cubicBezTo>
                    <a:pt x="107" y="173"/>
                    <a:pt x="108" y="165"/>
                    <a:pt x="109" y="161"/>
                  </a:cubicBezTo>
                  <a:cubicBezTo>
                    <a:pt x="111" y="155"/>
                    <a:pt x="102" y="150"/>
                    <a:pt x="102" y="143"/>
                  </a:cubicBezTo>
                  <a:cubicBezTo>
                    <a:pt x="102" y="136"/>
                    <a:pt x="106" y="140"/>
                    <a:pt x="110" y="137"/>
                  </a:cubicBezTo>
                  <a:cubicBezTo>
                    <a:pt x="114" y="134"/>
                    <a:pt x="110" y="133"/>
                    <a:pt x="108" y="132"/>
                  </a:cubicBezTo>
                  <a:cubicBezTo>
                    <a:pt x="106" y="132"/>
                    <a:pt x="104" y="128"/>
                    <a:pt x="105" y="126"/>
                  </a:cubicBezTo>
                  <a:cubicBezTo>
                    <a:pt x="105" y="124"/>
                    <a:pt x="118" y="125"/>
                    <a:pt x="122" y="125"/>
                  </a:cubicBezTo>
                  <a:cubicBezTo>
                    <a:pt x="126" y="125"/>
                    <a:pt x="134" y="121"/>
                    <a:pt x="134" y="121"/>
                  </a:cubicBezTo>
                  <a:cubicBezTo>
                    <a:pt x="134" y="120"/>
                    <a:pt x="135" y="117"/>
                    <a:pt x="132" y="115"/>
                  </a:cubicBezTo>
                  <a:cubicBezTo>
                    <a:pt x="129" y="112"/>
                    <a:pt x="130" y="109"/>
                    <a:pt x="133" y="106"/>
                  </a:cubicBezTo>
                  <a:cubicBezTo>
                    <a:pt x="135" y="104"/>
                    <a:pt x="131" y="101"/>
                    <a:pt x="128" y="98"/>
                  </a:cubicBezTo>
                  <a:cubicBezTo>
                    <a:pt x="125" y="94"/>
                    <a:pt x="128" y="83"/>
                    <a:pt x="131" y="77"/>
                  </a:cubicBezTo>
                  <a:cubicBezTo>
                    <a:pt x="134" y="72"/>
                    <a:pt x="124" y="73"/>
                    <a:pt x="118" y="74"/>
                  </a:cubicBezTo>
                  <a:cubicBezTo>
                    <a:pt x="111" y="74"/>
                    <a:pt x="106" y="72"/>
                    <a:pt x="102" y="67"/>
                  </a:cubicBezTo>
                  <a:cubicBezTo>
                    <a:pt x="98" y="61"/>
                    <a:pt x="92" y="65"/>
                    <a:pt x="83" y="65"/>
                  </a:cubicBezTo>
                  <a:cubicBezTo>
                    <a:pt x="73" y="65"/>
                    <a:pt x="75" y="54"/>
                    <a:pt x="75" y="50"/>
                  </a:cubicBezTo>
                  <a:cubicBezTo>
                    <a:pt x="76" y="46"/>
                    <a:pt x="70" y="45"/>
                    <a:pt x="70" y="43"/>
                  </a:cubicBezTo>
                  <a:cubicBezTo>
                    <a:pt x="70" y="40"/>
                    <a:pt x="68" y="40"/>
                    <a:pt x="65" y="40"/>
                  </a:cubicBezTo>
                  <a:cubicBezTo>
                    <a:pt x="63" y="40"/>
                    <a:pt x="65" y="37"/>
                    <a:pt x="67" y="35"/>
                  </a:cubicBezTo>
                  <a:cubicBezTo>
                    <a:pt x="69" y="33"/>
                    <a:pt x="68" y="31"/>
                    <a:pt x="69" y="27"/>
                  </a:cubicBezTo>
                  <a:cubicBezTo>
                    <a:pt x="69" y="22"/>
                    <a:pt x="75" y="18"/>
                    <a:pt x="78" y="14"/>
                  </a:cubicBezTo>
                  <a:cubicBezTo>
                    <a:pt x="79" y="13"/>
                    <a:pt x="80" y="12"/>
                    <a:pt x="82" y="12"/>
                  </a:cubicBezTo>
                  <a:cubicBezTo>
                    <a:pt x="82" y="11"/>
                    <a:pt x="83" y="10"/>
                    <a:pt x="85" y="10"/>
                  </a:cubicBezTo>
                  <a:cubicBezTo>
                    <a:pt x="90" y="9"/>
                    <a:pt x="92" y="5"/>
                    <a:pt x="87" y="3"/>
                  </a:cubicBezTo>
                  <a:cubicBezTo>
                    <a:pt x="83" y="0"/>
                    <a:pt x="80" y="8"/>
                    <a:pt x="75" y="9"/>
                  </a:cubicBezTo>
                  <a:cubicBezTo>
                    <a:pt x="69" y="9"/>
                    <a:pt x="68" y="13"/>
                    <a:pt x="65" y="14"/>
                  </a:cubicBezTo>
                  <a:cubicBezTo>
                    <a:pt x="61" y="16"/>
                    <a:pt x="55" y="15"/>
                    <a:pt x="55" y="18"/>
                  </a:cubicBezTo>
                  <a:cubicBezTo>
                    <a:pt x="54" y="21"/>
                    <a:pt x="52" y="18"/>
                    <a:pt x="49" y="17"/>
                  </a:cubicBezTo>
                  <a:cubicBezTo>
                    <a:pt x="46" y="16"/>
                    <a:pt x="39" y="23"/>
                    <a:pt x="39" y="27"/>
                  </a:cubicBezTo>
                  <a:cubicBezTo>
                    <a:pt x="39" y="30"/>
                    <a:pt x="40" y="34"/>
                    <a:pt x="35" y="37"/>
                  </a:cubicBezTo>
                  <a:cubicBezTo>
                    <a:pt x="29" y="41"/>
                    <a:pt x="26" y="47"/>
                    <a:pt x="24" y="50"/>
                  </a:cubicBezTo>
                  <a:cubicBezTo>
                    <a:pt x="23" y="51"/>
                    <a:pt x="22" y="51"/>
                    <a:pt x="21" y="51"/>
                  </a:cubicBezTo>
                  <a:cubicBezTo>
                    <a:pt x="21" y="52"/>
                    <a:pt x="20" y="54"/>
                    <a:pt x="20" y="54"/>
                  </a:cubicBezTo>
                  <a:cubicBezTo>
                    <a:pt x="18" y="55"/>
                    <a:pt x="15" y="59"/>
                    <a:pt x="12" y="62"/>
                  </a:cubicBezTo>
                  <a:cubicBezTo>
                    <a:pt x="13" y="63"/>
                    <a:pt x="15" y="64"/>
                    <a:pt x="16" y="65"/>
                  </a:cubicBezTo>
                  <a:cubicBezTo>
                    <a:pt x="19" y="69"/>
                    <a:pt x="17" y="72"/>
                    <a:pt x="18" y="74"/>
                  </a:cubicBezTo>
                  <a:cubicBezTo>
                    <a:pt x="19" y="76"/>
                    <a:pt x="20" y="79"/>
                    <a:pt x="18" y="80"/>
                  </a:cubicBezTo>
                  <a:cubicBezTo>
                    <a:pt x="16" y="82"/>
                    <a:pt x="18" y="95"/>
                    <a:pt x="20" y="98"/>
                  </a:cubicBezTo>
                  <a:cubicBezTo>
                    <a:pt x="22" y="100"/>
                    <a:pt x="20" y="103"/>
                    <a:pt x="17" y="108"/>
                  </a:cubicBezTo>
                  <a:cubicBezTo>
                    <a:pt x="15" y="113"/>
                    <a:pt x="13" y="115"/>
                    <a:pt x="8" y="115"/>
                  </a:cubicBezTo>
                  <a:cubicBezTo>
                    <a:pt x="4" y="115"/>
                    <a:pt x="4" y="122"/>
                    <a:pt x="2" y="122"/>
                  </a:cubicBezTo>
                  <a:cubicBezTo>
                    <a:pt x="1" y="122"/>
                    <a:pt x="0" y="125"/>
                    <a:pt x="0" y="127"/>
                  </a:cubicBezTo>
                  <a:cubicBezTo>
                    <a:pt x="4" y="131"/>
                    <a:pt x="12" y="135"/>
                    <a:pt x="14" y="135"/>
                  </a:cubicBezTo>
                  <a:cubicBezTo>
                    <a:pt x="16" y="135"/>
                    <a:pt x="18" y="138"/>
                    <a:pt x="21" y="140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114"/>
            <p:cNvSpPr>
              <a:spLocks/>
            </p:cNvSpPr>
            <p:nvPr/>
          </p:nvSpPr>
          <p:spPr bwMode="auto">
            <a:xfrm>
              <a:off x="2844800" y="3470275"/>
              <a:ext cx="266700" cy="300038"/>
            </a:xfrm>
            <a:custGeom>
              <a:avLst/>
              <a:gdLst/>
              <a:ahLst/>
              <a:cxnLst>
                <a:cxn ang="0">
                  <a:pos x="137" y="94"/>
                </a:cxn>
                <a:cxn ang="0">
                  <a:pos x="130" y="83"/>
                </a:cxn>
                <a:cxn ang="0">
                  <a:pos x="121" y="77"/>
                </a:cxn>
                <a:cxn ang="0">
                  <a:pos x="109" y="71"/>
                </a:cxn>
                <a:cxn ang="0">
                  <a:pos x="107" y="62"/>
                </a:cxn>
                <a:cxn ang="0">
                  <a:pos x="106" y="53"/>
                </a:cxn>
                <a:cxn ang="0">
                  <a:pos x="101" y="46"/>
                </a:cxn>
                <a:cxn ang="0">
                  <a:pos x="89" y="43"/>
                </a:cxn>
                <a:cxn ang="0">
                  <a:pos x="80" y="39"/>
                </a:cxn>
                <a:cxn ang="0">
                  <a:pos x="75" y="35"/>
                </a:cxn>
                <a:cxn ang="0">
                  <a:pos x="67" y="33"/>
                </a:cxn>
                <a:cxn ang="0">
                  <a:pos x="54" y="25"/>
                </a:cxn>
                <a:cxn ang="0">
                  <a:pos x="50" y="3"/>
                </a:cxn>
                <a:cxn ang="0">
                  <a:pos x="39" y="2"/>
                </a:cxn>
                <a:cxn ang="0">
                  <a:pos x="26" y="8"/>
                </a:cxn>
                <a:cxn ang="0">
                  <a:pos x="16" y="13"/>
                </a:cxn>
                <a:cxn ang="0">
                  <a:pos x="7" y="16"/>
                </a:cxn>
                <a:cxn ang="0">
                  <a:pos x="3" y="15"/>
                </a:cxn>
                <a:cxn ang="0">
                  <a:pos x="11" y="31"/>
                </a:cxn>
                <a:cxn ang="0">
                  <a:pos x="8" y="37"/>
                </a:cxn>
                <a:cxn ang="0">
                  <a:pos x="9" y="53"/>
                </a:cxn>
                <a:cxn ang="0">
                  <a:pos x="6" y="62"/>
                </a:cxn>
                <a:cxn ang="0">
                  <a:pos x="3" y="72"/>
                </a:cxn>
                <a:cxn ang="0">
                  <a:pos x="8" y="77"/>
                </a:cxn>
                <a:cxn ang="0">
                  <a:pos x="2" y="86"/>
                </a:cxn>
                <a:cxn ang="0">
                  <a:pos x="1" y="90"/>
                </a:cxn>
                <a:cxn ang="0">
                  <a:pos x="5" y="96"/>
                </a:cxn>
                <a:cxn ang="0">
                  <a:pos x="8" y="108"/>
                </a:cxn>
                <a:cxn ang="0">
                  <a:pos x="13" y="114"/>
                </a:cxn>
                <a:cxn ang="0">
                  <a:pos x="10" y="122"/>
                </a:cxn>
                <a:cxn ang="0">
                  <a:pos x="14" y="132"/>
                </a:cxn>
                <a:cxn ang="0">
                  <a:pos x="18" y="142"/>
                </a:cxn>
                <a:cxn ang="0">
                  <a:pos x="21" y="154"/>
                </a:cxn>
                <a:cxn ang="0">
                  <a:pos x="36" y="145"/>
                </a:cxn>
                <a:cxn ang="0">
                  <a:pos x="46" y="145"/>
                </a:cxn>
                <a:cxn ang="0">
                  <a:pos x="59" y="150"/>
                </a:cxn>
                <a:cxn ang="0">
                  <a:pos x="66" y="144"/>
                </a:cxn>
                <a:cxn ang="0">
                  <a:pos x="81" y="144"/>
                </a:cxn>
                <a:cxn ang="0">
                  <a:pos x="84" y="126"/>
                </a:cxn>
                <a:cxn ang="0">
                  <a:pos x="93" y="116"/>
                </a:cxn>
                <a:cxn ang="0">
                  <a:pos x="107" y="113"/>
                </a:cxn>
                <a:cxn ang="0">
                  <a:pos x="120" y="112"/>
                </a:cxn>
                <a:cxn ang="0">
                  <a:pos x="130" y="117"/>
                </a:cxn>
                <a:cxn ang="0">
                  <a:pos x="136" y="108"/>
                </a:cxn>
                <a:cxn ang="0">
                  <a:pos x="137" y="94"/>
                </a:cxn>
              </a:cxnLst>
              <a:rect l="0" t="0" r="r" b="b"/>
              <a:pathLst>
                <a:path w="139" h="157">
                  <a:moveTo>
                    <a:pt x="137" y="94"/>
                  </a:moveTo>
                  <a:cubicBezTo>
                    <a:pt x="135" y="89"/>
                    <a:pt x="130" y="88"/>
                    <a:pt x="130" y="83"/>
                  </a:cubicBezTo>
                  <a:cubicBezTo>
                    <a:pt x="130" y="77"/>
                    <a:pt x="128" y="77"/>
                    <a:pt x="121" y="77"/>
                  </a:cubicBezTo>
                  <a:cubicBezTo>
                    <a:pt x="114" y="77"/>
                    <a:pt x="109" y="76"/>
                    <a:pt x="109" y="71"/>
                  </a:cubicBezTo>
                  <a:cubicBezTo>
                    <a:pt x="108" y="67"/>
                    <a:pt x="104" y="64"/>
                    <a:pt x="107" y="62"/>
                  </a:cubicBezTo>
                  <a:cubicBezTo>
                    <a:pt x="111" y="60"/>
                    <a:pt x="105" y="57"/>
                    <a:pt x="106" y="53"/>
                  </a:cubicBezTo>
                  <a:cubicBezTo>
                    <a:pt x="106" y="49"/>
                    <a:pt x="104" y="48"/>
                    <a:pt x="101" y="46"/>
                  </a:cubicBezTo>
                  <a:cubicBezTo>
                    <a:pt x="99" y="44"/>
                    <a:pt x="89" y="47"/>
                    <a:pt x="89" y="43"/>
                  </a:cubicBezTo>
                  <a:cubicBezTo>
                    <a:pt x="89" y="39"/>
                    <a:pt x="83" y="39"/>
                    <a:pt x="80" y="39"/>
                  </a:cubicBezTo>
                  <a:cubicBezTo>
                    <a:pt x="76" y="39"/>
                    <a:pt x="79" y="34"/>
                    <a:pt x="75" y="35"/>
                  </a:cubicBezTo>
                  <a:cubicBezTo>
                    <a:pt x="71" y="35"/>
                    <a:pt x="72" y="32"/>
                    <a:pt x="67" y="33"/>
                  </a:cubicBezTo>
                  <a:cubicBezTo>
                    <a:pt x="62" y="34"/>
                    <a:pt x="59" y="31"/>
                    <a:pt x="54" y="25"/>
                  </a:cubicBezTo>
                  <a:cubicBezTo>
                    <a:pt x="48" y="19"/>
                    <a:pt x="49" y="6"/>
                    <a:pt x="50" y="3"/>
                  </a:cubicBezTo>
                  <a:cubicBezTo>
                    <a:pt x="51" y="0"/>
                    <a:pt x="44" y="2"/>
                    <a:pt x="39" y="2"/>
                  </a:cubicBezTo>
                  <a:cubicBezTo>
                    <a:pt x="35" y="2"/>
                    <a:pt x="31" y="6"/>
                    <a:pt x="26" y="8"/>
                  </a:cubicBezTo>
                  <a:cubicBezTo>
                    <a:pt x="21" y="11"/>
                    <a:pt x="19" y="11"/>
                    <a:pt x="16" y="13"/>
                  </a:cubicBezTo>
                  <a:cubicBezTo>
                    <a:pt x="14" y="16"/>
                    <a:pt x="10" y="17"/>
                    <a:pt x="7" y="16"/>
                  </a:cubicBezTo>
                  <a:cubicBezTo>
                    <a:pt x="6" y="15"/>
                    <a:pt x="4" y="15"/>
                    <a:pt x="3" y="15"/>
                  </a:cubicBezTo>
                  <a:cubicBezTo>
                    <a:pt x="5" y="20"/>
                    <a:pt x="10" y="28"/>
                    <a:pt x="11" y="31"/>
                  </a:cubicBezTo>
                  <a:cubicBezTo>
                    <a:pt x="12" y="34"/>
                    <a:pt x="9" y="35"/>
                    <a:pt x="8" y="37"/>
                  </a:cubicBezTo>
                  <a:cubicBezTo>
                    <a:pt x="6" y="38"/>
                    <a:pt x="8" y="50"/>
                    <a:pt x="9" y="53"/>
                  </a:cubicBezTo>
                  <a:cubicBezTo>
                    <a:pt x="9" y="55"/>
                    <a:pt x="4" y="60"/>
                    <a:pt x="6" y="62"/>
                  </a:cubicBezTo>
                  <a:cubicBezTo>
                    <a:pt x="8" y="64"/>
                    <a:pt x="3" y="69"/>
                    <a:pt x="3" y="72"/>
                  </a:cubicBezTo>
                  <a:cubicBezTo>
                    <a:pt x="3" y="75"/>
                    <a:pt x="8" y="75"/>
                    <a:pt x="8" y="77"/>
                  </a:cubicBezTo>
                  <a:cubicBezTo>
                    <a:pt x="8" y="79"/>
                    <a:pt x="4" y="85"/>
                    <a:pt x="2" y="86"/>
                  </a:cubicBezTo>
                  <a:cubicBezTo>
                    <a:pt x="0" y="87"/>
                    <a:pt x="0" y="88"/>
                    <a:pt x="1" y="90"/>
                  </a:cubicBezTo>
                  <a:cubicBezTo>
                    <a:pt x="1" y="90"/>
                    <a:pt x="2" y="93"/>
                    <a:pt x="5" y="96"/>
                  </a:cubicBezTo>
                  <a:cubicBezTo>
                    <a:pt x="9" y="99"/>
                    <a:pt x="5" y="104"/>
                    <a:pt x="8" y="108"/>
                  </a:cubicBezTo>
                  <a:cubicBezTo>
                    <a:pt x="11" y="112"/>
                    <a:pt x="15" y="112"/>
                    <a:pt x="13" y="114"/>
                  </a:cubicBezTo>
                  <a:cubicBezTo>
                    <a:pt x="10" y="116"/>
                    <a:pt x="13" y="120"/>
                    <a:pt x="10" y="122"/>
                  </a:cubicBezTo>
                  <a:cubicBezTo>
                    <a:pt x="8" y="124"/>
                    <a:pt x="11" y="130"/>
                    <a:pt x="14" y="132"/>
                  </a:cubicBezTo>
                  <a:cubicBezTo>
                    <a:pt x="17" y="133"/>
                    <a:pt x="15" y="139"/>
                    <a:pt x="18" y="142"/>
                  </a:cubicBezTo>
                  <a:cubicBezTo>
                    <a:pt x="21" y="145"/>
                    <a:pt x="20" y="152"/>
                    <a:pt x="21" y="154"/>
                  </a:cubicBezTo>
                  <a:cubicBezTo>
                    <a:pt x="22" y="157"/>
                    <a:pt x="31" y="151"/>
                    <a:pt x="36" y="145"/>
                  </a:cubicBezTo>
                  <a:cubicBezTo>
                    <a:pt x="42" y="140"/>
                    <a:pt x="41" y="144"/>
                    <a:pt x="46" y="145"/>
                  </a:cubicBezTo>
                  <a:cubicBezTo>
                    <a:pt x="51" y="146"/>
                    <a:pt x="57" y="146"/>
                    <a:pt x="59" y="150"/>
                  </a:cubicBezTo>
                  <a:cubicBezTo>
                    <a:pt x="62" y="155"/>
                    <a:pt x="64" y="146"/>
                    <a:pt x="66" y="144"/>
                  </a:cubicBezTo>
                  <a:cubicBezTo>
                    <a:pt x="68" y="142"/>
                    <a:pt x="79" y="144"/>
                    <a:pt x="81" y="144"/>
                  </a:cubicBezTo>
                  <a:cubicBezTo>
                    <a:pt x="83" y="143"/>
                    <a:pt x="85" y="129"/>
                    <a:pt x="84" y="126"/>
                  </a:cubicBezTo>
                  <a:cubicBezTo>
                    <a:pt x="84" y="124"/>
                    <a:pt x="89" y="118"/>
                    <a:pt x="93" y="116"/>
                  </a:cubicBezTo>
                  <a:cubicBezTo>
                    <a:pt x="97" y="113"/>
                    <a:pt x="103" y="115"/>
                    <a:pt x="107" y="113"/>
                  </a:cubicBezTo>
                  <a:cubicBezTo>
                    <a:pt x="110" y="112"/>
                    <a:pt x="115" y="112"/>
                    <a:pt x="120" y="112"/>
                  </a:cubicBezTo>
                  <a:cubicBezTo>
                    <a:pt x="124" y="112"/>
                    <a:pt x="128" y="117"/>
                    <a:pt x="130" y="117"/>
                  </a:cubicBezTo>
                  <a:cubicBezTo>
                    <a:pt x="133" y="117"/>
                    <a:pt x="136" y="112"/>
                    <a:pt x="136" y="108"/>
                  </a:cubicBezTo>
                  <a:cubicBezTo>
                    <a:pt x="135" y="104"/>
                    <a:pt x="139" y="99"/>
                    <a:pt x="137" y="94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115"/>
            <p:cNvSpPr>
              <a:spLocks/>
            </p:cNvSpPr>
            <p:nvPr/>
          </p:nvSpPr>
          <p:spPr bwMode="auto">
            <a:xfrm>
              <a:off x="2589213" y="3259138"/>
              <a:ext cx="279400" cy="404813"/>
            </a:xfrm>
            <a:custGeom>
              <a:avLst/>
              <a:gdLst/>
              <a:ahLst/>
              <a:cxnLst>
                <a:cxn ang="0">
                  <a:pos x="134" y="201"/>
                </a:cxn>
                <a:cxn ang="0">
                  <a:pos x="135" y="200"/>
                </a:cxn>
                <a:cxn ang="0">
                  <a:pos x="136" y="196"/>
                </a:cxn>
                <a:cxn ang="0">
                  <a:pos x="142" y="187"/>
                </a:cxn>
                <a:cxn ang="0">
                  <a:pos x="137" y="182"/>
                </a:cxn>
                <a:cxn ang="0">
                  <a:pos x="140" y="172"/>
                </a:cxn>
                <a:cxn ang="0">
                  <a:pos x="143" y="163"/>
                </a:cxn>
                <a:cxn ang="0">
                  <a:pos x="142" y="147"/>
                </a:cxn>
                <a:cxn ang="0">
                  <a:pos x="145" y="141"/>
                </a:cxn>
                <a:cxn ang="0">
                  <a:pos x="137" y="125"/>
                </a:cxn>
                <a:cxn ang="0">
                  <a:pos x="126" y="125"/>
                </a:cxn>
                <a:cxn ang="0">
                  <a:pos x="123" y="111"/>
                </a:cxn>
                <a:cxn ang="0">
                  <a:pos x="118" y="112"/>
                </a:cxn>
                <a:cxn ang="0">
                  <a:pos x="106" y="113"/>
                </a:cxn>
                <a:cxn ang="0">
                  <a:pos x="100" y="107"/>
                </a:cxn>
                <a:cxn ang="0">
                  <a:pos x="95" y="103"/>
                </a:cxn>
                <a:cxn ang="0">
                  <a:pos x="90" y="93"/>
                </a:cxn>
                <a:cxn ang="0">
                  <a:pos x="87" y="83"/>
                </a:cxn>
                <a:cxn ang="0">
                  <a:pos x="89" y="76"/>
                </a:cxn>
                <a:cxn ang="0">
                  <a:pos x="94" y="70"/>
                </a:cxn>
                <a:cxn ang="0">
                  <a:pos x="97" y="59"/>
                </a:cxn>
                <a:cxn ang="0">
                  <a:pos x="107" y="53"/>
                </a:cxn>
                <a:cxn ang="0">
                  <a:pos x="121" y="48"/>
                </a:cxn>
                <a:cxn ang="0">
                  <a:pos x="130" y="47"/>
                </a:cxn>
                <a:cxn ang="0">
                  <a:pos x="123" y="42"/>
                </a:cxn>
                <a:cxn ang="0">
                  <a:pos x="129" y="32"/>
                </a:cxn>
                <a:cxn ang="0">
                  <a:pos x="121" y="25"/>
                </a:cxn>
                <a:cxn ang="0">
                  <a:pos x="114" y="26"/>
                </a:cxn>
                <a:cxn ang="0">
                  <a:pos x="107" y="27"/>
                </a:cxn>
                <a:cxn ang="0">
                  <a:pos x="94" y="25"/>
                </a:cxn>
                <a:cxn ang="0">
                  <a:pos x="90" y="18"/>
                </a:cxn>
                <a:cxn ang="0">
                  <a:pos x="83" y="11"/>
                </a:cxn>
                <a:cxn ang="0">
                  <a:pos x="76" y="2"/>
                </a:cxn>
                <a:cxn ang="0">
                  <a:pos x="66" y="2"/>
                </a:cxn>
                <a:cxn ang="0">
                  <a:pos x="69" y="10"/>
                </a:cxn>
                <a:cxn ang="0">
                  <a:pos x="63" y="21"/>
                </a:cxn>
                <a:cxn ang="0">
                  <a:pos x="40" y="33"/>
                </a:cxn>
                <a:cxn ang="0">
                  <a:pos x="30" y="51"/>
                </a:cxn>
                <a:cxn ang="0">
                  <a:pos x="22" y="52"/>
                </a:cxn>
                <a:cxn ang="0">
                  <a:pos x="14" y="49"/>
                </a:cxn>
                <a:cxn ang="0">
                  <a:pos x="14" y="44"/>
                </a:cxn>
                <a:cxn ang="0">
                  <a:pos x="11" y="38"/>
                </a:cxn>
                <a:cxn ang="0">
                  <a:pos x="2" y="48"/>
                </a:cxn>
                <a:cxn ang="0">
                  <a:pos x="6" y="63"/>
                </a:cxn>
                <a:cxn ang="0">
                  <a:pos x="3" y="66"/>
                </a:cxn>
                <a:cxn ang="0">
                  <a:pos x="15" y="76"/>
                </a:cxn>
                <a:cxn ang="0">
                  <a:pos x="26" y="92"/>
                </a:cxn>
                <a:cxn ang="0">
                  <a:pos x="34" y="109"/>
                </a:cxn>
                <a:cxn ang="0">
                  <a:pos x="52" y="142"/>
                </a:cxn>
                <a:cxn ang="0">
                  <a:pos x="59" y="157"/>
                </a:cxn>
                <a:cxn ang="0">
                  <a:pos x="63" y="167"/>
                </a:cxn>
                <a:cxn ang="0">
                  <a:pos x="81" y="179"/>
                </a:cxn>
                <a:cxn ang="0">
                  <a:pos x="113" y="199"/>
                </a:cxn>
                <a:cxn ang="0">
                  <a:pos x="127" y="210"/>
                </a:cxn>
                <a:cxn ang="0">
                  <a:pos x="127" y="212"/>
                </a:cxn>
                <a:cxn ang="0">
                  <a:pos x="130" y="210"/>
                </a:cxn>
                <a:cxn ang="0">
                  <a:pos x="134" y="201"/>
                </a:cxn>
              </a:cxnLst>
              <a:rect l="0" t="0" r="r" b="b"/>
              <a:pathLst>
                <a:path w="146" h="212">
                  <a:moveTo>
                    <a:pt x="134" y="201"/>
                  </a:moveTo>
                  <a:cubicBezTo>
                    <a:pt x="134" y="201"/>
                    <a:pt x="135" y="201"/>
                    <a:pt x="135" y="200"/>
                  </a:cubicBezTo>
                  <a:cubicBezTo>
                    <a:pt x="134" y="198"/>
                    <a:pt x="134" y="197"/>
                    <a:pt x="136" y="196"/>
                  </a:cubicBezTo>
                  <a:cubicBezTo>
                    <a:pt x="138" y="195"/>
                    <a:pt x="142" y="189"/>
                    <a:pt x="142" y="187"/>
                  </a:cubicBezTo>
                  <a:cubicBezTo>
                    <a:pt x="142" y="185"/>
                    <a:pt x="137" y="185"/>
                    <a:pt x="137" y="182"/>
                  </a:cubicBezTo>
                  <a:cubicBezTo>
                    <a:pt x="137" y="179"/>
                    <a:pt x="142" y="174"/>
                    <a:pt x="140" y="172"/>
                  </a:cubicBezTo>
                  <a:cubicBezTo>
                    <a:pt x="138" y="170"/>
                    <a:pt x="143" y="165"/>
                    <a:pt x="143" y="163"/>
                  </a:cubicBezTo>
                  <a:cubicBezTo>
                    <a:pt x="142" y="160"/>
                    <a:pt x="140" y="148"/>
                    <a:pt x="142" y="147"/>
                  </a:cubicBezTo>
                  <a:cubicBezTo>
                    <a:pt x="143" y="145"/>
                    <a:pt x="146" y="144"/>
                    <a:pt x="145" y="141"/>
                  </a:cubicBezTo>
                  <a:cubicBezTo>
                    <a:pt x="144" y="138"/>
                    <a:pt x="139" y="130"/>
                    <a:pt x="137" y="125"/>
                  </a:cubicBezTo>
                  <a:cubicBezTo>
                    <a:pt x="133" y="124"/>
                    <a:pt x="129" y="124"/>
                    <a:pt x="126" y="125"/>
                  </a:cubicBezTo>
                  <a:cubicBezTo>
                    <a:pt x="122" y="127"/>
                    <a:pt x="123" y="115"/>
                    <a:pt x="123" y="111"/>
                  </a:cubicBezTo>
                  <a:cubicBezTo>
                    <a:pt x="123" y="106"/>
                    <a:pt x="120" y="109"/>
                    <a:pt x="118" y="112"/>
                  </a:cubicBezTo>
                  <a:cubicBezTo>
                    <a:pt x="117" y="115"/>
                    <a:pt x="112" y="113"/>
                    <a:pt x="106" y="113"/>
                  </a:cubicBezTo>
                  <a:cubicBezTo>
                    <a:pt x="101" y="113"/>
                    <a:pt x="104" y="107"/>
                    <a:pt x="100" y="107"/>
                  </a:cubicBezTo>
                  <a:cubicBezTo>
                    <a:pt x="97" y="107"/>
                    <a:pt x="94" y="106"/>
                    <a:pt x="95" y="103"/>
                  </a:cubicBezTo>
                  <a:cubicBezTo>
                    <a:pt x="95" y="99"/>
                    <a:pt x="92" y="97"/>
                    <a:pt x="90" y="93"/>
                  </a:cubicBezTo>
                  <a:cubicBezTo>
                    <a:pt x="88" y="89"/>
                    <a:pt x="85" y="86"/>
                    <a:pt x="87" y="83"/>
                  </a:cubicBezTo>
                  <a:cubicBezTo>
                    <a:pt x="89" y="81"/>
                    <a:pt x="86" y="79"/>
                    <a:pt x="89" y="76"/>
                  </a:cubicBezTo>
                  <a:cubicBezTo>
                    <a:pt x="92" y="73"/>
                    <a:pt x="95" y="74"/>
                    <a:pt x="94" y="70"/>
                  </a:cubicBezTo>
                  <a:cubicBezTo>
                    <a:pt x="93" y="66"/>
                    <a:pt x="97" y="64"/>
                    <a:pt x="97" y="59"/>
                  </a:cubicBezTo>
                  <a:cubicBezTo>
                    <a:pt x="98" y="55"/>
                    <a:pt x="103" y="56"/>
                    <a:pt x="107" y="53"/>
                  </a:cubicBezTo>
                  <a:cubicBezTo>
                    <a:pt x="112" y="49"/>
                    <a:pt x="117" y="51"/>
                    <a:pt x="121" y="48"/>
                  </a:cubicBezTo>
                  <a:cubicBezTo>
                    <a:pt x="125" y="44"/>
                    <a:pt x="127" y="47"/>
                    <a:pt x="130" y="47"/>
                  </a:cubicBezTo>
                  <a:cubicBezTo>
                    <a:pt x="128" y="45"/>
                    <a:pt x="124" y="43"/>
                    <a:pt x="123" y="42"/>
                  </a:cubicBezTo>
                  <a:cubicBezTo>
                    <a:pt x="122" y="39"/>
                    <a:pt x="128" y="35"/>
                    <a:pt x="129" y="32"/>
                  </a:cubicBezTo>
                  <a:cubicBezTo>
                    <a:pt x="131" y="29"/>
                    <a:pt x="123" y="26"/>
                    <a:pt x="121" y="25"/>
                  </a:cubicBezTo>
                  <a:cubicBezTo>
                    <a:pt x="119" y="25"/>
                    <a:pt x="116" y="27"/>
                    <a:pt x="114" y="26"/>
                  </a:cubicBezTo>
                  <a:cubicBezTo>
                    <a:pt x="112" y="25"/>
                    <a:pt x="109" y="25"/>
                    <a:pt x="107" y="27"/>
                  </a:cubicBezTo>
                  <a:cubicBezTo>
                    <a:pt x="105" y="28"/>
                    <a:pt x="94" y="29"/>
                    <a:pt x="94" y="25"/>
                  </a:cubicBezTo>
                  <a:cubicBezTo>
                    <a:pt x="94" y="22"/>
                    <a:pt x="89" y="20"/>
                    <a:pt x="90" y="18"/>
                  </a:cubicBezTo>
                  <a:cubicBezTo>
                    <a:pt x="90" y="16"/>
                    <a:pt x="87" y="11"/>
                    <a:pt x="83" y="11"/>
                  </a:cubicBezTo>
                  <a:cubicBezTo>
                    <a:pt x="78" y="11"/>
                    <a:pt x="79" y="3"/>
                    <a:pt x="76" y="2"/>
                  </a:cubicBezTo>
                  <a:cubicBezTo>
                    <a:pt x="74" y="0"/>
                    <a:pt x="70" y="1"/>
                    <a:pt x="66" y="2"/>
                  </a:cubicBezTo>
                  <a:cubicBezTo>
                    <a:pt x="70" y="6"/>
                    <a:pt x="71" y="8"/>
                    <a:pt x="69" y="10"/>
                  </a:cubicBezTo>
                  <a:cubicBezTo>
                    <a:pt x="66" y="12"/>
                    <a:pt x="69" y="13"/>
                    <a:pt x="63" y="21"/>
                  </a:cubicBezTo>
                  <a:cubicBezTo>
                    <a:pt x="56" y="30"/>
                    <a:pt x="46" y="32"/>
                    <a:pt x="40" y="33"/>
                  </a:cubicBezTo>
                  <a:cubicBezTo>
                    <a:pt x="35" y="35"/>
                    <a:pt x="33" y="45"/>
                    <a:pt x="30" y="51"/>
                  </a:cubicBezTo>
                  <a:cubicBezTo>
                    <a:pt x="27" y="58"/>
                    <a:pt x="25" y="56"/>
                    <a:pt x="22" y="52"/>
                  </a:cubicBezTo>
                  <a:cubicBezTo>
                    <a:pt x="19" y="48"/>
                    <a:pt x="17" y="53"/>
                    <a:pt x="14" y="49"/>
                  </a:cubicBezTo>
                  <a:cubicBezTo>
                    <a:pt x="10" y="46"/>
                    <a:pt x="12" y="46"/>
                    <a:pt x="14" y="44"/>
                  </a:cubicBezTo>
                  <a:cubicBezTo>
                    <a:pt x="15" y="42"/>
                    <a:pt x="14" y="40"/>
                    <a:pt x="11" y="38"/>
                  </a:cubicBezTo>
                  <a:cubicBezTo>
                    <a:pt x="8" y="39"/>
                    <a:pt x="4" y="44"/>
                    <a:pt x="2" y="48"/>
                  </a:cubicBezTo>
                  <a:cubicBezTo>
                    <a:pt x="0" y="52"/>
                    <a:pt x="6" y="60"/>
                    <a:pt x="6" y="63"/>
                  </a:cubicBezTo>
                  <a:cubicBezTo>
                    <a:pt x="7" y="66"/>
                    <a:pt x="3" y="64"/>
                    <a:pt x="3" y="66"/>
                  </a:cubicBezTo>
                  <a:cubicBezTo>
                    <a:pt x="2" y="69"/>
                    <a:pt x="11" y="73"/>
                    <a:pt x="15" y="76"/>
                  </a:cubicBezTo>
                  <a:cubicBezTo>
                    <a:pt x="19" y="79"/>
                    <a:pt x="23" y="88"/>
                    <a:pt x="26" y="92"/>
                  </a:cubicBezTo>
                  <a:cubicBezTo>
                    <a:pt x="30" y="96"/>
                    <a:pt x="30" y="99"/>
                    <a:pt x="34" y="109"/>
                  </a:cubicBezTo>
                  <a:cubicBezTo>
                    <a:pt x="38" y="119"/>
                    <a:pt x="46" y="135"/>
                    <a:pt x="52" y="142"/>
                  </a:cubicBezTo>
                  <a:cubicBezTo>
                    <a:pt x="57" y="149"/>
                    <a:pt x="60" y="155"/>
                    <a:pt x="59" y="157"/>
                  </a:cubicBezTo>
                  <a:cubicBezTo>
                    <a:pt x="57" y="159"/>
                    <a:pt x="59" y="164"/>
                    <a:pt x="63" y="167"/>
                  </a:cubicBezTo>
                  <a:cubicBezTo>
                    <a:pt x="67" y="170"/>
                    <a:pt x="70" y="174"/>
                    <a:pt x="81" y="179"/>
                  </a:cubicBezTo>
                  <a:cubicBezTo>
                    <a:pt x="91" y="185"/>
                    <a:pt x="110" y="195"/>
                    <a:pt x="113" y="199"/>
                  </a:cubicBezTo>
                  <a:cubicBezTo>
                    <a:pt x="116" y="204"/>
                    <a:pt x="125" y="209"/>
                    <a:pt x="127" y="210"/>
                  </a:cubicBezTo>
                  <a:cubicBezTo>
                    <a:pt x="127" y="210"/>
                    <a:pt x="127" y="211"/>
                    <a:pt x="127" y="212"/>
                  </a:cubicBezTo>
                  <a:cubicBezTo>
                    <a:pt x="128" y="211"/>
                    <a:pt x="129" y="210"/>
                    <a:pt x="130" y="210"/>
                  </a:cubicBezTo>
                  <a:cubicBezTo>
                    <a:pt x="133" y="208"/>
                    <a:pt x="133" y="203"/>
                    <a:pt x="134" y="201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116"/>
            <p:cNvSpPr>
              <a:spLocks/>
            </p:cNvSpPr>
            <p:nvPr/>
          </p:nvSpPr>
          <p:spPr bwMode="auto">
            <a:xfrm>
              <a:off x="2763838" y="2994025"/>
              <a:ext cx="296863" cy="250825"/>
            </a:xfrm>
            <a:custGeom>
              <a:avLst/>
              <a:gdLst/>
              <a:ahLst/>
              <a:cxnLst>
                <a:cxn ang="0">
                  <a:pos x="15" y="8"/>
                </a:cxn>
                <a:cxn ang="0">
                  <a:pos x="6" y="21"/>
                </a:cxn>
                <a:cxn ang="0">
                  <a:pos x="4" y="29"/>
                </a:cxn>
                <a:cxn ang="0">
                  <a:pos x="2" y="34"/>
                </a:cxn>
                <a:cxn ang="0">
                  <a:pos x="7" y="37"/>
                </a:cxn>
                <a:cxn ang="0">
                  <a:pos x="12" y="44"/>
                </a:cxn>
                <a:cxn ang="0">
                  <a:pos x="20" y="59"/>
                </a:cxn>
                <a:cxn ang="0">
                  <a:pos x="39" y="61"/>
                </a:cxn>
                <a:cxn ang="0">
                  <a:pos x="55" y="68"/>
                </a:cxn>
                <a:cxn ang="0">
                  <a:pos x="68" y="71"/>
                </a:cxn>
                <a:cxn ang="0">
                  <a:pos x="65" y="92"/>
                </a:cxn>
                <a:cxn ang="0">
                  <a:pos x="70" y="100"/>
                </a:cxn>
                <a:cxn ang="0">
                  <a:pos x="69" y="109"/>
                </a:cxn>
                <a:cxn ang="0">
                  <a:pos x="71" y="115"/>
                </a:cxn>
                <a:cxn ang="0">
                  <a:pos x="70" y="115"/>
                </a:cxn>
                <a:cxn ang="0">
                  <a:pos x="78" y="127"/>
                </a:cxn>
                <a:cxn ang="0">
                  <a:pos x="85" y="130"/>
                </a:cxn>
                <a:cxn ang="0">
                  <a:pos x="91" y="129"/>
                </a:cxn>
                <a:cxn ang="0">
                  <a:pos x="99" y="124"/>
                </a:cxn>
                <a:cxn ang="0">
                  <a:pos x="106" y="121"/>
                </a:cxn>
                <a:cxn ang="0">
                  <a:pos x="113" y="115"/>
                </a:cxn>
                <a:cxn ang="0">
                  <a:pos x="114" y="110"/>
                </a:cxn>
                <a:cxn ang="0">
                  <a:pos x="108" y="109"/>
                </a:cxn>
                <a:cxn ang="0">
                  <a:pos x="105" y="101"/>
                </a:cxn>
                <a:cxn ang="0">
                  <a:pos x="101" y="93"/>
                </a:cxn>
                <a:cxn ang="0">
                  <a:pos x="108" y="92"/>
                </a:cxn>
                <a:cxn ang="0">
                  <a:pos x="118" y="95"/>
                </a:cxn>
                <a:cxn ang="0">
                  <a:pos x="123" y="95"/>
                </a:cxn>
                <a:cxn ang="0">
                  <a:pos x="130" y="91"/>
                </a:cxn>
                <a:cxn ang="0">
                  <a:pos x="144" y="86"/>
                </a:cxn>
                <a:cxn ang="0">
                  <a:pos x="147" y="82"/>
                </a:cxn>
                <a:cxn ang="0">
                  <a:pos x="140" y="72"/>
                </a:cxn>
                <a:cxn ang="0">
                  <a:pos x="141" y="66"/>
                </a:cxn>
                <a:cxn ang="0">
                  <a:pos x="146" y="61"/>
                </a:cxn>
                <a:cxn ang="0">
                  <a:pos x="148" y="55"/>
                </a:cxn>
                <a:cxn ang="0">
                  <a:pos x="152" y="47"/>
                </a:cxn>
                <a:cxn ang="0">
                  <a:pos x="156" y="42"/>
                </a:cxn>
                <a:cxn ang="0">
                  <a:pos x="140" y="40"/>
                </a:cxn>
                <a:cxn ang="0">
                  <a:pos x="143" y="31"/>
                </a:cxn>
                <a:cxn ang="0">
                  <a:pos x="126" y="25"/>
                </a:cxn>
                <a:cxn ang="0">
                  <a:pos x="128" y="19"/>
                </a:cxn>
                <a:cxn ang="0">
                  <a:pos x="118" y="16"/>
                </a:cxn>
                <a:cxn ang="0">
                  <a:pos x="96" y="24"/>
                </a:cxn>
                <a:cxn ang="0">
                  <a:pos x="75" y="17"/>
                </a:cxn>
                <a:cxn ang="0">
                  <a:pos x="60" y="15"/>
                </a:cxn>
                <a:cxn ang="0">
                  <a:pos x="52" y="6"/>
                </a:cxn>
                <a:cxn ang="0">
                  <a:pos x="42" y="0"/>
                </a:cxn>
                <a:cxn ang="0">
                  <a:pos x="39" y="7"/>
                </a:cxn>
                <a:cxn ang="0">
                  <a:pos x="24" y="16"/>
                </a:cxn>
                <a:cxn ang="0">
                  <a:pos x="27" y="32"/>
                </a:cxn>
                <a:cxn ang="0">
                  <a:pos x="15" y="28"/>
                </a:cxn>
                <a:cxn ang="0">
                  <a:pos x="20" y="14"/>
                </a:cxn>
                <a:cxn ang="0">
                  <a:pos x="19" y="6"/>
                </a:cxn>
                <a:cxn ang="0">
                  <a:pos x="15" y="8"/>
                </a:cxn>
              </a:cxnLst>
              <a:rect l="0" t="0" r="r" b="b"/>
              <a:pathLst>
                <a:path w="156" h="131">
                  <a:moveTo>
                    <a:pt x="15" y="8"/>
                  </a:moveTo>
                  <a:cubicBezTo>
                    <a:pt x="12" y="12"/>
                    <a:pt x="6" y="16"/>
                    <a:pt x="6" y="21"/>
                  </a:cubicBezTo>
                  <a:cubicBezTo>
                    <a:pt x="5" y="25"/>
                    <a:pt x="6" y="27"/>
                    <a:pt x="4" y="29"/>
                  </a:cubicBezTo>
                  <a:cubicBezTo>
                    <a:pt x="2" y="31"/>
                    <a:pt x="0" y="34"/>
                    <a:pt x="2" y="34"/>
                  </a:cubicBezTo>
                  <a:cubicBezTo>
                    <a:pt x="5" y="34"/>
                    <a:pt x="7" y="34"/>
                    <a:pt x="7" y="37"/>
                  </a:cubicBezTo>
                  <a:cubicBezTo>
                    <a:pt x="7" y="39"/>
                    <a:pt x="13" y="40"/>
                    <a:pt x="12" y="44"/>
                  </a:cubicBezTo>
                  <a:cubicBezTo>
                    <a:pt x="12" y="48"/>
                    <a:pt x="10" y="59"/>
                    <a:pt x="20" y="59"/>
                  </a:cubicBezTo>
                  <a:cubicBezTo>
                    <a:pt x="29" y="59"/>
                    <a:pt x="35" y="55"/>
                    <a:pt x="39" y="61"/>
                  </a:cubicBezTo>
                  <a:cubicBezTo>
                    <a:pt x="43" y="66"/>
                    <a:pt x="48" y="68"/>
                    <a:pt x="55" y="68"/>
                  </a:cubicBezTo>
                  <a:cubicBezTo>
                    <a:pt x="61" y="67"/>
                    <a:pt x="71" y="66"/>
                    <a:pt x="68" y="71"/>
                  </a:cubicBezTo>
                  <a:cubicBezTo>
                    <a:pt x="65" y="77"/>
                    <a:pt x="62" y="88"/>
                    <a:pt x="65" y="92"/>
                  </a:cubicBezTo>
                  <a:cubicBezTo>
                    <a:pt x="68" y="95"/>
                    <a:pt x="72" y="98"/>
                    <a:pt x="70" y="100"/>
                  </a:cubicBezTo>
                  <a:cubicBezTo>
                    <a:pt x="67" y="103"/>
                    <a:pt x="66" y="106"/>
                    <a:pt x="69" y="109"/>
                  </a:cubicBezTo>
                  <a:cubicBezTo>
                    <a:pt x="72" y="111"/>
                    <a:pt x="71" y="114"/>
                    <a:pt x="71" y="115"/>
                  </a:cubicBezTo>
                  <a:cubicBezTo>
                    <a:pt x="71" y="115"/>
                    <a:pt x="71" y="115"/>
                    <a:pt x="70" y="115"/>
                  </a:cubicBezTo>
                  <a:cubicBezTo>
                    <a:pt x="74" y="120"/>
                    <a:pt x="76" y="125"/>
                    <a:pt x="78" y="127"/>
                  </a:cubicBezTo>
                  <a:cubicBezTo>
                    <a:pt x="82" y="130"/>
                    <a:pt x="83" y="131"/>
                    <a:pt x="85" y="130"/>
                  </a:cubicBezTo>
                  <a:cubicBezTo>
                    <a:pt x="87" y="128"/>
                    <a:pt x="89" y="127"/>
                    <a:pt x="91" y="129"/>
                  </a:cubicBezTo>
                  <a:cubicBezTo>
                    <a:pt x="93" y="130"/>
                    <a:pt x="96" y="127"/>
                    <a:pt x="99" y="124"/>
                  </a:cubicBezTo>
                  <a:cubicBezTo>
                    <a:pt x="102" y="122"/>
                    <a:pt x="105" y="124"/>
                    <a:pt x="106" y="121"/>
                  </a:cubicBezTo>
                  <a:cubicBezTo>
                    <a:pt x="107" y="117"/>
                    <a:pt x="109" y="115"/>
                    <a:pt x="113" y="115"/>
                  </a:cubicBezTo>
                  <a:cubicBezTo>
                    <a:pt x="117" y="114"/>
                    <a:pt x="117" y="110"/>
                    <a:pt x="114" y="110"/>
                  </a:cubicBezTo>
                  <a:cubicBezTo>
                    <a:pt x="112" y="110"/>
                    <a:pt x="108" y="113"/>
                    <a:pt x="108" y="109"/>
                  </a:cubicBezTo>
                  <a:cubicBezTo>
                    <a:pt x="108" y="104"/>
                    <a:pt x="105" y="105"/>
                    <a:pt x="105" y="101"/>
                  </a:cubicBezTo>
                  <a:cubicBezTo>
                    <a:pt x="105" y="98"/>
                    <a:pt x="105" y="95"/>
                    <a:pt x="101" y="93"/>
                  </a:cubicBezTo>
                  <a:cubicBezTo>
                    <a:pt x="97" y="91"/>
                    <a:pt x="106" y="90"/>
                    <a:pt x="108" y="92"/>
                  </a:cubicBezTo>
                  <a:cubicBezTo>
                    <a:pt x="110" y="94"/>
                    <a:pt x="118" y="92"/>
                    <a:pt x="118" y="95"/>
                  </a:cubicBezTo>
                  <a:cubicBezTo>
                    <a:pt x="119" y="98"/>
                    <a:pt x="123" y="99"/>
                    <a:pt x="123" y="95"/>
                  </a:cubicBezTo>
                  <a:cubicBezTo>
                    <a:pt x="123" y="92"/>
                    <a:pt x="127" y="90"/>
                    <a:pt x="130" y="91"/>
                  </a:cubicBezTo>
                  <a:cubicBezTo>
                    <a:pt x="134" y="92"/>
                    <a:pt x="141" y="87"/>
                    <a:pt x="144" y="86"/>
                  </a:cubicBezTo>
                  <a:cubicBezTo>
                    <a:pt x="146" y="85"/>
                    <a:pt x="146" y="83"/>
                    <a:pt x="147" y="82"/>
                  </a:cubicBezTo>
                  <a:cubicBezTo>
                    <a:pt x="145" y="78"/>
                    <a:pt x="142" y="74"/>
                    <a:pt x="140" y="72"/>
                  </a:cubicBezTo>
                  <a:cubicBezTo>
                    <a:pt x="137" y="70"/>
                    <a:pt x="142" y="69"/>
                    <a:pt x="141" y="66"/>
                  </a:cubicBezTo>
                  <a:cubicBezTo>
                    <a:pt x="141" y="64"/>
                    <a:pt x="141" y="62"/>
                    <a:pt x="146" y="61"/>
                  </a:cubicBezTo>
                  <a:cubicBezTo>
                    <a:pt x="152" y="61"/>
                    <a:pt x="151" y="57"/>
                    <a:pt x="148" y="55"/>
                  </a:cubicBezTo>
                  <a:cubicBezTo>
                    <a:pt x="145" y="53"/>
                    <a:pt x="149" y="49"/>
                    <a:pt x="152" y="47"/>
                  </a:cubicBezTo>
                  <a:cubicBezTo>
                    <a:pt x="153" y="47"/>
                    <a:pt x="155" y="45"/>
                    <a:pt x="156" y="42"/>
                  </a:cubicBezTo>
                  <a:cubicBezTo>
                    <a:pt x="151" y="40"/>
                    <a:pt x="143" y="40"/>
                    <a:pt x="140" y="40"/>
                  </a:cubicBezTo>
                  <a:cubicBezTo>
                    <a:pt x="136" y="41"/>
                    <a:pt x="143" y="36"/>
                    <a:pt x="143" y="31"/>
                  </a:cubicBezTo>
                  <a:cubicBezTo>
                    <a:pt x="143" y="27"/>
                    <a:pt x="131" y="26"/>
                    <a:pt x="126" y="25"/>
                  </a:cubicBezTo>
                  <a:cubicBezTo>
                    <a:pt x="121" y="24"/>
                    <a:pt x="123" y="19"/>
                    <a:pt x="128" y="19"/>
                  </a:cubicBezTo>
                  <a:cubicBezTo>
                    <a:pt x="133" y="18"/>
                    <a:pt x="125" y="15"/>
                    <a:pt x="118" y="16"/>
                  </a:cubicBezTo>
                  <a:cubicBezTo>
                    <a:pt x="111" y="17"/>
                    <a:pt x="102" y="21"/>
                    <a:pt x="96" y="24"/>
                  </a:cubicBezTo>
                  <a:cubicBezTo>
                    <a:pt x="91" y="27"/>
                    <a:pt x="81" y="15"/>
                    <a:pt x="75" y="17"/>
                  </a:cubicBezTo>
                  <a:cubicBezTo>
                    <a:pt x="69" y="20"/>
                    <a:pt x="60" y="20"/>
                    <a:pt x="60" y="15"/>
                  </a:cubicBezTo>
                  <a:cubicBezTo>
                    <a:pt x="61" y="10"/>
                    <a:pt x="58" y="6"/>
                    <a:pt x="52" y="6"/>
                  </a:cubicBezTo>
                  <a:cubicBezTo>
                    <a:pt x="45" y="7"/>
                    <a:pt x="47" y="0"/>
                    <a:pt x="42" y="0"/>
                  </a:cubicBezTo>
                  <a:cubicBezTo>
                    <a:pt x="37" y="0"/>
                    <a:pt x="42" y="6"/>
                    <a:pt x="39" y="7"/>
                  </a:cubicBezTo>
                  <a:cubicBezTo>
                    <a:pt x="36" y="9"/>
                    <a:pt x="24" y="11"/>
                    <a:pt x="24" y="16"/>
                  </a:cubicBezTo>
                  <a:cubicBezTo>
                    <a:pt x="23" y="20"/>
                    <a:pt x="30" y="28"/>
                    <a:pt x="27" y="32"/>
                  </a:cubicBezTo>
                  <a:cubicBezTo>
                    <a:pt x="25" y="37"/>
                    <a:pt x="18" y="33"/>
                    <a:pt x="15" y="28"/>
                  </a:cubicBezTo>
                  <a:cubicBezTo>
                    <a:pt x="13" y="24"/>
                    <a:pt x="22" y="16"/>
                    <a:pt x="20" y="14"/>
                  </a:cubicBezTo>
                  <a:cubicBezTo>
                    <a:pt x="19" y="12"/>
                    <a:pt x="18" y="8"/>
                    <a:pt x="19" y="6"/>
                  </a:cubicBezTo>
                  <a:cubicBezTo>
                    <a:pt x="17" y="6"/>
                    <a:pt x="16" y="7"/>
                    <a:pt x="15" y="8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117"/>
            <p:cNvSpPr>
              <a:spLocks/>
            </p:cNvSpPr>
            <p:nvPr/>
          </p:nvSpPr>
          <p:spPr bwMode="auto">
            <a:xfrm>
              <a:off x="3097213" y="3122613"/>
              <a:ext cx="92075" cy="96838"/>
            </a:xfrm>
            <a:custGeom>
              <a:avLst/>
              <a:gdLst/>
              <a:ahLst/>
              <a:cxnLst>
                <a:cxn ang="0">
                  <a:pos x="11" y="10"/>
                </a:cxn>
                <a:cxn ang="0">
                  <a:pos x="6" y="16"/>
                </a:cxn>
                <a:cxn ang="0">
                  <a:pos x="2" y="25"/>
                </a:cxn>
                <a:cxn ang="0">
                  <a:pos x="11" y="37"/>
                </a:cxn>
                <a:cxn ang="0">
                  <a:pos x="18" y="50"/>
                </a:cxn>
                <a:cxn ang="0">
                  <a:pos x="23" y="50"/>
                </a:cxn>
                <a:cxn ang="0">
                  <a:pos x="28" y="43"/>
                </a:cxn>
                <a:cxn ang="0">
                  <a:pos x="41" y="43"/>
                </a:cxn>
                <a:cxn ang="0">
                  <a:pos x="42" y="45"/>
                </a:cxn>
                <a:cxn ang="0">
                  <a:pos x="45" y="39"/>
                </a:cxn>
                <a:cxn ang="0">
                  <a:pos x="44" y="24"/>
                </a:cxn>
                <a:cxn ang="0">
                  <a:pos x="46" y="11"/>
                </a:cxn>
                <a:cxn ang="0">
                  <a:pos x="48" y="5"/>
                </a:cxn>
                <a:cxn ang="0">
                  <a:pos x="37" y="3"/>
                </a:cxn>
                <a:cxn ang="0">
                  <a:pos x="22" y="3"/>
                </a:cxn>
                <a:cxn ang="0">
                  <a:pos x="14" y="3"/>
                </a:cxn>
                <a:cxn ang="0">
                  <a:pos x="13" y="3"/>
                </a:cxn>
                <a:cxn ang="0">
                  <a:pos x="11" y="10"/>
                </a:cxn>
              </a:cxnLst>
              <a:rect l="0" t="0" r="r" b="b"/>
              <a:pathLst>
                <a:path w="48" h="51">
                  <a:moveTo>
                    <a:pt x="11" y="10"/>
                  </a:moveTo>
                  <a:cubicBezTo>
                    <a:pt x="13" y="14"/>
                    <a:pt x="9" y="15"/>
                    <a:pt x="6" y="16"/>
                  </a:cubicBezTo>
                  <a:cubicBezTo>
                    <a:pt x="3" y="16"/>
                    <a:pt x="4" y="23"/>
                    <a:pt x="2" y="25"/>
                  </a:cubicBezTo>
                  <a:cubicBezTo>
                    <a:pt x="0" y="27"/>
                    <a:pt x="9" y="33"/>
                    <a:pt x="11" y="37"/>
                  </a:cubicBezTo>
                  <a:cubicBezTo>
                    <a:pt x="12" y="40"/>
                    <a:pt x="15" y="45"/>
                    <a:pt x="18" y="50"/>
                  </a:cubicBezTo>
                  <a:cubicBezTo>
                    <a:pt x="20" y="50"/>
                    <a:pt x="22" y="51"/>
                    <a:pt x="23" y="50"/>
                  </a:cubicBezTo>
                  <a:cubicBezTo>
                    <a:pt x="26" y="48"/>
                    <a:pt x="24" y="43"/>
                    <a:pt x="28" y="43"/>
                  </a:cubicBezTo>
                  <a:cubicBezTo>
                    <a:pt x="33" y="43"/>
                    <a:pt x="39" y="41"/>
                    <a:pt x="41" y="43"/>
                  </a:cubicBezTo>
                  <a:cubicBezTo>
                    <a:pt x="41" y="44"/>
                    <a:pt x="41" y="44"/>
                    <a:pt x="42" y="45"/>
                  </a:cubicBezTo>
                  <a:cubicBezTo>
                    <a:pt x="43" y="43"/>
                    <a:pt x="45" y="40"/>
                    <a:pt x="45" y="39"/>
                  </a:cubicBezTo>
                  <a:cubicBezTo>
                    <a:pt x="46" y="38"/>
                    <a:pt x="46" y="29"/>
                    <a:pt x="44" y="24"/>
                  </a:cubicBezTo>
                  <a:cubicBezTo>
                    <a:pt x="42" y="20"/>
                    <a:pt x="43" y="13"/>
                    <a:pt x="46" y="11"/>
                  </a:cubicBezTo>
                  <a:cubicBezTo>
                    <a:pt x="46" y="11"/>
                    <a:pt x="47" y="8"/>
                    <a:pt x="48" y="5"/>
                  </a:cubicBezTo>
                  <a:cubicBezTo>
                    <a:pt x="44" y="4"/>
                    <a:pt x="40" y="2"/>
                    <a:pt x="37" y="3"/>
                  </a:cubicBezTo>
                  <a:cubicBezTo>
                    <a:pt x="31" y="4"/>
                    <a:pt x="25" y="6"/>
                    <a:pt x="22" y="3"/>
                  </a:cubicBezTo>
                  <a:cubicBezTo>
                    <a:pt x="20" y="0"/>
                    <a:pt x="17" y="0"/>
                    <a:pt x="14" y="3"/>
                  </a:cubicBezTo>
                  <a:cubicBezTo>
                    <a:pt x="14" y="3"/>
                    <a:pt x="13" y="3"/>
                    <a:pt x="13" y="3"/>
                  </a:cubicBezTo>
                  <a:cubicBezTo>
                    <a:pt x="12" y="6"/>
                    <a:pt x="11" y="9"/>
                    <a:pt x="11" y="10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118"/>
            <p:cNvSpPr>
              <a:spLocks/>
            </p:cNvSpPr>
            <p:nvPr/>
          </p:nvSpPr>
          <p:spPr bwMode="auto">
            <a:xfrm>
              <a:off x="3025775" y="3073400"/>
              <a:ext cx="106363" cy="158750"/>
            </a:xfrm>
            <a:custGeom>
              <a:avLst/>
              <a:gdLst/>
              <a:ahLst/>
              <a:cxnLst>
                <a:cxn ang="0">
                  <a:pos x="15" y="5"/>
                </a:cxn>
                <a:cxn ang="0">
                  <a:pos x="11" y="13"/>
                </a:cxn>
                <a:cxn ang="0">
                  <a:pos x="9" y="19"/>
                </a:cxn>
                <a:cxn ang="0">
                  <a:pos x="4" y="24"/>
                </a:cxn>
                <a:cxn ang="0">
                  <a:pos x="3" y="30"/>
                </a:cxn>
                <a:cxn ang="0">
                  <a:pos x="10" y="40"/>
                </a:cxn>
                <a:cxn ang="0">
                  <a:pos x="14" y="37"/>
                </a:cxn>
                <a:cxn ang="0">
                  <a:pos x="19" y="47"/>
                </a:cxn>
                <a:cxn ang="0">
                  <a:pos x="20" y="56"/>
                </a:cxn>
                <a:cxn ang="0">
                  <a:pos x="22" y="76"/>
                </a:cxn>
                <a:cxn ang="0">
                  <a:pos x="35" y="80"/>
                </a:cxn>
                <a:cxn ang="0">
                  <a:pos x="42" y="77"/>
                </a:cxn>
                <a:cxn ang="0">
                  <a:pos x="48" y="75"/>
                </a:cxn>
                <a:cxn ang="0">
                  <a:pos x="56" y="75"/>
                </a:cxn>
                <a:cxn ang="0">
                  <a:pos x="49" y="62"/>
                </a:cxn>
                <a:cxn ang="0">
                  <a:pos x="40" y="50"/>
                </a:cxn>
                <a:cxn ang="0">
                  <a:pos x="44" y="41"/>
                </a:cxn>
                <a:cxn ang="0">
                  <a:pos x="49" y="35"/>
                </a:cxn>
                <a:cxn ang="0">
                  <a:pos x="51" y="28"/>
                </a:cxn>
                <a:cxn ang="0">
                  <a:pos x="40" y="19"/>
                </a:cxn>
                <a:cxn ang="0">
                  <a:pos x="35" y="12"/>
                </a:cxn>
                <a:cxn ang="0">
                  <a:pos x="23" y="3"/>
                </a:cxn>
                <a:cxn ang="0">
                  <a:pos x="19" y="0"/>
                </a:cxn>
                <a:cxn ang="0">
                  <a:pos x="15" y="5"/>
                </a:cxn>
              </a:cxnLst>
              <a:rect l="0" t="0" r="r" b="b"/>
              <a:pathLst>
                <a:path w="56" h="83">
                  <a:moveTo>
                    <a:pt x="15" y="5"/>
                  </a:moveTo>
                  <a:cubicBezTo>
                    <a:pt x="12" y="7"/>
                    <a:pt x="8" y="11"/>
                    <a:pt x="11" y="13"/>
                  </a:cubicBezTo>
                  <a:cubicBezTo>
                    <a:pt x="14" y="15"/>
                    <a:pt x="15" y="19"/>
                    <a:pt x="9" y="19"/>
                  </a:cubicBezTo>
                  <a:cubicBezTo>
                    <a:pt x="4" y="20"/>
                    <a:pt x="4" y="22"/>
                    <a:pt x="4" y="24"/>
                  </a:cubicBezTo>
                  <a:cubicBezTo>
                    <a:pt x="5" y="27"/>
                    <a:pt x="0" y="28"/>
                    <a:pt x="3" y="30"/>
                  </a:cubicBezTo>
                  <a:cubicBezTo>
                    <a:pt x="5" y="32"/>
                    <a:pt x="8" y="36"/>
                    <a:pt x="10" y="40"/>
                  </a:cubicBezTo>
                  <a:cubicBezTo>
                    <a:pt x="11" y="38"/>
                    <a:pt x="12" y="37"/>
                    <a:pt x="14" y="37"/>
                  </a:cubicBezTo>
                  <a:cubicBezTo>
                    <a:pt x="19" y="38"/>
                    <a:pt x="15" y="45"/>
                    <a:pt x="19" y="47"/>
                  </a:cubicBezTo>
                  <a:cubicBezTo>
                    <a:pt x="23" y="48"/>
                    <a:pt x="23" y="54"/>
                    <a:pt x="20" y="56"/>
                  </a:cubicBezTo>
                  <a:cubicBezTo>
                    <a:pt x="17" y="58"/>
                    <a:pt x="16" y="69"/>
                    <a:pt x="22" y="76"/>
                  </a:cubicBezTo>
                  <a:cubicBezTo>
                    <a:pt x="29" y="83"/>
                    <a:pt x="33" y="82"/>
                    <a:pt x="35" y="80"/>
                  </a:cubicBezTo>
                  <a:cubicBezTo>
                    <a:pt x="36" y="78"/>
                    <a:pt x="41" y="80"/>
                    <a:pt x="42" y="77"/>
                  </a:cubicBezTo>
                  <a:cubicBezTo>
                    <a:pt x="43" y="75"/>
                    <a:pt x="45" y="78"/>
                    <a:pt x="48" y="75"/>
                  </a:cubicBezTo>
                  <a:cubicBezTo>
                    <a:pt x="49" y="73"/>
                    <a:pt x="53" y="74"/>
                    <a:pt x="56" y="75"/>
                  </a:cubicBezTo>
                  <a:cubicBezTo>
                    <a:pt x="53" y="70"/>
                    <a:pt x="50" y="65"/>
                    <a:pt x="49" y="62"/>
                  </a:cubicBezTo>
                  <a:cubicBezTo>
                    <a:pt x="47" y="58"/>
                    <a:pt x="38" y="52"/>
                    <a:pt x="40" y="50"/>
                  </a:cubicBezTo>
                  <a:cubicBezTo>
                    <a:pt x="42" y="48"/>
                    <a:pt x="41" y="41"/>
                    <a:pt x="44" y="41"/>
                  </a:cubicBezTo>
                  <a:cubicBezTo>
                    <a:pt x="47" y="40"/>
                    <a:pt x="51" y="39"/>
                    <a:pt x="49" y="35"/>
                  </a:cubicBezTo>
                  <a:cubicBezTo>
                    <a:pt x="49" y="34"/>
                    <a:pt x="50" y="31"/>
                    <a:pt x="51" y="28"/>
                  </a:cubicBezTo>
                  <a:cubicBezTo>
                    <a:pt x="48" y="28"/>
                    <a:pt x="43" y="19"/>
                    <a:pt x="40" y="19"/>
                  </a:cubicBezTo>
                  <a:cubicBezTo>
                    <a:pt x="37" y="19"/>
                    <a:pt x="34" y="16"/>
                    <a:pt x="35" y="12"/>
                  </a:cubicBezTo>
                  <a:cubicBezTo>
                    <a:pt x="35" y="8"/>
                    <a:pt x="28" y="7"/>
                    <a:pt x="23" y="3"/>
                  </a:cubicBezTo>
                  <a:cubicBezTo>
                    <a:pt x="22" y="1"/>
                    <a:pt x="21" y="1"/>
                    <a:pt x="19" y="0"/>
                  </a:cubicBezTo>
                  <a:cubicBezTo>
                    <a:pt x="18" y="3"/>
                    <a:pt x="16" y="5"/>
                    <a:pt x="15" y="5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119"/>
            <p:cNvSpPr>
              <a:spLocks/>
            </p:cNvSpPr>
            <p:nvPr/>
          </p:nvSpPr>
          <p:spPr bwMode="auto">
            <a:xfrm>
              <a:off x="3178175" y="3132138"/>
              <a:ext cx="66675" cy="84138"/>
            </a:xfrm>
            <a:custGeom>
              <a:avLst/>
              <a:gdLst/>
              <a:ahLst/>
              <a:cxnLst>
                <a:cxn ang="0">
                  <a:pos x="2" y="19"/>
                </a:cxn>
                <a:cxn ang="0">
                  <a:pos x="3" y="34"/>
                </a:cxn>
                <a:cxn ang="0">
                  <a:pos x="0" y="40"/>
                </a:cxn>
                <a:cxn ang="0">
                  <a:pos x="10" y="42"/>
                </a:cxn>
                <a:cxn ang="0">
                  <a:pos x="22" y="37"/>
                </a:cxn>
                <a:cxn ang="0">
                  <a:pos x="35" y="19"/>
                </a:cxn>
                <a:cxn ang="0">
                  <a:pos x="35" y="19"/>
                </a:cxn>
                <a:cxn ang="0">
                  <a:pos x="16" y="4"/>
                </a:cxn>
                <a:cxn ang="0">
                  <a:pos x="6" y="0"/>
                </a:cxn>
                <a:cxn ang="0">
                  <a:pos x="4" y="6"/>
                </a:cxn>
                <a:cxn ang="0">
                  <a:pos x="2" y="19"/>
                </a:cxn>
              </a:cxnLst>
              <a:rect l="0" t="0" r="r" b="b"/>
              <a:pathLst>
                <a:path w="35" h="44">
                  <a:moveTo>
                    <a:pt x="2" y="19"/>
                  </a:moveTo>
                  <a:cubicBezTo>
                    <a:pt x="4" y="24"/>
                    <a:pt x="4" y="33"/>
                    <a:pt x="3" y="34"/>
                  </a:cubicBezTo>
                  <a:cubicBezTo>
                    <a:pt x="3" y="35"/>
                    <a:pt x="1" y="38"/>
                    <a:pt x="0" y="40"/>
                  </a:cubicBezTo>
                  <a:cubicBezTo>
                    <a:pt x="2" y="42"/>
                    <a:pt x="5" y="43"/>
                    <a:pt x="10" y="42"/>
                  </a:cubicBezTo>
                  <a:cubicBezTo>
                    <a:pt x="16" y="40"/>
                    <a:pt x="19" y="44"/>
                    <a:pt x="22" y="37"/>
                  </a:cubicBezTo>
                  <a:cubicBezTo>
                    <a:pt x="24" y="31"/>
                    <a:pt x="30" y="23"/>
                    <a:pt x="35" y="19"/>
                  </a:cubicBezTo>
                  <a:cubicBezTo>
                    <a:pt x="35" y="19"/>
                    <a:pt x="35" y="19"/>
                    <a:pt x="35" y="19"/>
                  </a:cubicBezTo>
                  <a:cubicBezTo>
                    <a:pt x="30" y="17"/>
                    <a:pt x="23" y="5"/>
                    <a:pt x="16" y="4"/>
                  </a:cubicBezTo>
                  <a:cubicBezTo>
                    <a:pt x="12" y="3"/>
                    <a:pt x="9" y="2"/>
                    <a:pt x="6" y="0"/>
                  </a:cubicBezTo>
                  <a:cubicBezTo>
                    <a:pt x="5" y="3"/>
                    <a:pt x="4" y="6"/>
                    <a:pt x="4" y="6"/>
                  </a:cubicBezTo>
                  <a:cubicBezTo>
                    <a:pt x="1" y="8"/>
                    <a:pt x="0" y="15"/>
                    <a:pt x="2" y="19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120"/>
            <p:cNvSpPr>
              <a:spLocks/>
            </p:cNvSpPr>
            <p:nvPr/>
          </p:nvSpPr>
          <p:spPr bwMode="auto">
            <a:xfrm>
              <a:off x="2520950" y="2738438"/>
              <a:ext cx="227013" cy="80963"/>
            </a:xfrm>
            <a:custGeom>
              <a:avLst/>
              <a:gdLst/>
              <a:ahLst/>
              <a:cxnLst>
                <a:cxn ang="0">
                  <a:pos x="96" y="27"/>
                </a:cxn>
                <a:cxn ang="0">
                  <a:pos x="42" y="5"/>
                </a:cxn>
                <a:cxn ang="0">
                  <a:pos x="2" y="19"/>
                </a:cxn>
                <a:cxn ang="0">
                  <a:pos x="21" y="10"/>
                </a:cxn>
                <a:cxn ang="0">
                  <a:pos x="32" y="15"/>
                </a:cxn>
                <a:cxn ang="0">
                  <a:pos x="51" y="19"/>
                </a:cxn>
                <a:cxn ang="0">
                  <a:pos x="75" y="32"/>
                </a:cxn>
                <a:cxn ang="0">
                  <a:pos x="81" y="41"/>
                </a:cxn>
                <a:cxn ang="0">
                  <a:pos x="117" y="40"/>
                </a:cxn>
                <a:cxn ang="0">
                  <a:pos x="96" y="27"/>
                </a:cxn>
              </a:cxnLst>
              <a:rect l="0" t="0" r="r" b="b"/>
              <a:pathLst>
                <a:path w="119" h="43">
                  <a:moveTo>
                    <a:pt x="96" y="27"/>
                  </a:moveTo>
                  <a:cubicBezTo>
                    <a:pt x="89" y="27"/>
                    <a:pt x="64" y="10"/>
                    <a:pt x="42" y="5"/>
                  </a:cubicBezTo>
                  <a:cubicBezTo>
                    <a:pt x="19" y="0"/>
                    <a:pt x="0" y="16"/>
                    <a:pt x="2" y="19"/>
                  </a:cubicBezTo>
                  <a:cubicBezTo>
                    <a:pt x="5" y="23"/>
                    <a:pt x="16" y="14"/>
                    <a:pt x="21" y="10"/>
                  </a:cubicBezTo>
                  <a:cubicBezTo>
                    <a:pt x="27" y="6"/>
                    <a:pt x="32" y="12"/>
                    <a:pt x="32" y="15"/>
                  </a:cubicBezTo>
                  <a:cubicBezTo>
                    <a:pt x="33" y="17"/>
                    <a:pt x="40" y="19"/>
                    <a:pt x="51" y="19"/>
                  </a:cubicBezTo>
                  <a:cubicBezTo>
                    <a:pt x="63" y="20"/>
                    <a:pt x="64" y="29"/>
                    <a:pt x="75" y="32"/>
                  </a:cubicBezTo>
                  <a:cubicBezTo>
                    <a:pt x="86" y="34"/>
                    <a:pt x="75" y="39"/>
                    <a:pt x="81" y="41"/>
                  </a:cubicBezTo>
                  <a:cubicBezTo>
                    <a:pt x="86" y="43"/>
                    <a:pt x="115" y="42"/>
                    <a:pt x="117" y="40"/>
                  </a:cubicBezTo>
                  <a:cubicBezTo>
                    <a:pt x="119" y="37"/>
                    <a:pt x="104" y="27"/>
                    <a:pt x="96" y="27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121"/>
            <p:cNvSpPr>
              <a:spLocks/>
            </p:cNvSpPr>
            <p:nvPr/>
          </p:nvSpPr>
          <p:spPr bwMode="auto">
            <a:xfrm>
              <a:off x="2651125" y="2846388"/>
              <a:ext cx="52388" cy="25400"/>
            </a:xfrm>
            <a:custGeom>
              <a:avLst/>
              <a:gdLst/>
              <a:ahLst/>
              <a:cxnLst>
                <a:cxn ang="0">
                  <a:pos x="3" y="5"/>
                </a:cxn>
                <a:cxn ang="0">
                  <a:pos x="26" y="9"/>
                </a:cxn>
                <a:cxn ang="0">
                  <a:pos x="3" y="5"/>
                </a:cxn>
              </a:cxnLst>
              <a:rect l="0" t="0" r="r" b="b"/>
              <a:pathLst>
                <a:path w="28" h="13">
                  <a:moveTo>
                    <a:pt x="3" y="5"/>
                  </a:moveTo>
                  <a:cubicBezTo>
                    <a:pt x="5" y="8"/>
                    <a:pt x="24" y="13"/>
                    <a:pt x="26" y="9"/>
                  </a:cubicBezTo>
                  <a:cubicBezTo>
                    <a:pt x="28" y="4"/>
                    <a:pt x="0" y="0"/>
                    <a:pt x="3" y="5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Freeform 122"/>
            <p:cNvSpPr>
              <a:spLocks/>
            </p:cNvSpPr>
            <p:nvPr/>
          </p:nvSpPr>
          <p:spPr bwMode="auto">
            <a:xfrm>
              <a:off x="2894013" y="2844800"/>
              <a:ext cx="47625" cy="26988"/>
            </a:xfrm>
            <a:custGeom>
              <a:avLst/>
              <a:gdLst/>
              <a:ahLst/>
              <a:cxnLst>
                <a:cxn ang="0">
                  <a:pos x="4" y="7"/>
                </a:cxn>
                <a:cxn ang="0">
                  <a:pos x="23" y="7"/>
                </a:cxn>
                <a:cxn ang="0">
                  <a:pos x="4" y="7"/>
                </a:cxn>
              </a:cxnLst>
              <a:rect l="0" t="0" r="r" b="b"/>
              <a:pathLst>
                <a:path w="25" h="14">
                  <a:moveTo>
                    <a:pt x="4" y="7"/>
                  </a:moveTo>
                  <a:cubicBezTo>
                    <a:pt x="9" y="14"/>
                    <a:pt x="22" y="9"/>
                    <a:pt x="23" y="7"/>
                  </a:cubicBezTo>
                  <a:cubicBezTo>
                    <a:pt x="25" y="2"/>
                    <a:pt x="0" y="0"/>
                    <a:pt x="4" y="7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123"/>
            <p:cNvSpPr>
              <a:spLocks noEditPoints="1"/>
            </p:cNvSpPr>
            <p:nvPr/>
          </p:nvSpPr>
          <p:spPr bwMode="auto">
            <a:xfrm>
              <a:off x="2779713" y="785813"/>
              <a:ext cx="1322388" cy="985838"/>
            </a:xfrm>
            <a:custGeom>
              <a:avLst/>
              <a:gdLst/>
              <a:ahLst/>
              <a:cxnLst>
                <a:cxn ang="0">
                  <a:pos x="606" y="59"/>
                </a:cxn>
                <a:cxn ang="0">
                  <a:pos x="555" y="83"/>
                </a:cxn>
                <a:cxn ang="0">
                  <a:pos x="552" y="52"/>
                </a:cxn>
                <a:cxn ang="0">
                  <a:pos x="494" y="47"/>
                </a:cxn>
                <a:cxn ang="0">
                  <a:pos x="551" y="38"/>
                </a:cxn>
                <a:cxn ang="0">
                  <a:pos x="546" y="17"/>
                </a:cxn>
                <a:cxn ang="0">
                  <a:pos x="467" y="1"/>
                </a:cxn>
                <a:cxn ang="0">
                  <a:pos x="393" y="10"/>
                </a:cxn>
                <a:cxn ang="0">
                  <a:pos x="337" y="11"/>
                </a:cxn>
                <a:cxn ang="0">
                  <a:pos x="291" y="31"/>
                </a:cxn>
                <a:cxn ang="0">
                  <a:pos x="280" y="37"/>
                </a:cxn>
                <a:cxn ang="0">
                  <a:pos x="247" y="47"/>
                </a:cxn>
                <a:cxn ang="0">
                  <a:pos x="216" y="58"/>
                </a:cxn>
                <a:cxn ang="0">
                  <a:pos x="162" y="47"/>
                </a:cxn>
                <a:cxn ang="0">
                  <a:pos x="133" y="70"/>
                </a:cxn>
                <a:cxn ang="0">
                  <a:pos x="88" y="99"/>
                </a:cxn>
                <a:cxn ang="0">
                  <a:pos x="0" y="142"/>
                </a:cxn>
                <a:cxn ang="0">
                  <a:pos x="56" y="158"/>
                </a:cxn>
                <a:cxn ang="0">
                  <a:pos x="16" y="172"/>
                </a:cxn>
                <a:cxn ang="0">
                  <a:pos x="50" y="194"/>
                </a:cxn>
                <a:cxn ang="0">
                  <a:pos x="95" y="192"/>
                </a:cxn>
                <a:cxn ang="0">
                  <a:pos x="163" y="211"/>
                </a:cxn>
                <a:cxn ang="0">
                  <a:pos x="197" y="256"/>
                </a:cxn>
                <a:cxn ang="0">
                  <a:pos x="202" y="297"/>
                </a:cxn>
                <a:cxn ang="0">
                  <a:pos x="245" y="312"/>
                </a:cxn>
                <a:cxn ang="0">
                  <a:pos x="240" y="328"/>
                </a:cxn>
                <a:cxn ang="0">
                  <a:pos x="234" y="356"/>
                </a:cxn>
                <a:cxn ang="0">
                  <a:pos x="226" y="390"/>
                </a:cxn>
                <a:cxn ang="0">
                  <a:pos x="235" y="436"/>
                </a:cxn>
                <a:cxn ang="0">
                  <a:pos x="256" y="463"/>
                </a:cxn>
                <a:cxn ang="0">
                  <a:pos x="287" y="498"/>
                </a:cxn>
                <a:cxn ang="0">
                  <a:pos x="331" y="515"/>
                </a:cxn>
                <a:cxn ang="0">
                  <a:pos x="344" y="471"/>
                </a:cxn>
                <a:cxn ang="0">
                  <a:pos x="363" y="449"/>
                </a:cxn>
                <a:cxn ang="0">
                  <a:pos x="365" y="427"/>
                </a:cxn>
                <a:cxn ang="0">
                  <a:pos x="384" y="413"/>
                </a:cxn>
                <a:cxn ang="0">
                  <a:pos x="401" y="409"/>
                </a:cxn>
                <a:cxn ang="0">
                  <a:pos x="461" y="369"/>
                </a:cxn>
                <a:cxn ang="0">
                  <a:pos x="500" y="359"/>
                </a:cxn>
                <a:cxn ang="0">
                  <a:pos x="576" y="325"/>
                </a:cxn>
                <a:cxn ang="0">
                  <a:pos x="535" y="316"/>
                </a:cxn>
                <a:cxn ang="0">
                  <a:pos x="577" y="319"/>
                </a:cxn>
                <a:cxn ang="0">
                  <a:pos x="569" y="280"/>
                </a:cxn>
                <a:cxn ang="0">
                  <a:pos x="547" y="261"/>
                </a:cxn>
                <a:cxn ang="0">
                  <a:pos x="596" y="254"/>
                </a:cxn>
                <a:cxn ang="0">
                  <a:pos x="609" y="230"/>
                </a:cxn>
                <a:cxn ang="0">
                  <a:pos x="603" y="193"/>
                </a:cxn>
                <a:cxn ang="0">
                  <a:pos x="590" y="178"/>
                </a:cxn>
                <a:cxn ang="0">
                  <a:pos x="595" y="162"/>
                </a:cxn>
                <a:cxn ang="0">
                  <a:pos x="578" y="154"/>
                </a:cxn>
                <a:cxn ang="0">
                  <a:pos x="624" y="106"/>
                </a:cxn>
                <a:cxn ang="0">
                  <a:pos x="613" y="94"/>
                </a:cxn>
                <a:cxn ang="0">
                  <a:pos x="626" y="81"/>
                </a:cxn>
                <a:cxn ang="0">
                  <a:pos x="691" y="58"/>
                </a:cxn>
                <a:cxn ang="0">
                  <a:pos x="228" y="329"/>
                </a:cxn>
                <a:cxn ang="0">
                  <a:pos x="216" y="342"/>
                </a:cxn>
              </a:cxnLst>
              <a:rect l="0" t="0" r="r" b="b"/>
              <a:pathLst>
                <a:path w="691" h="516">
                  <a:moveTo>
                    <a:pt x="652" y="47"/>
                  </a:moveTo>
                  <a:cubicBezTo>
                    <a:pt x="640" y="47"/>
                    <a:pt x="630" y="49"/>
                    <a:pt x="629" y="58"/>
                  </a:cubicBezTo>
                  <a:cubicBezTo>
                    <a:pt x="628" y="67"/>
                    <a:pt x="613" y="56"/>
                    <a:pt x="606" y="59"/>
                  </a:cubicBezTo>
                  <a:cubicBezTo>
                    <a:pt x="599" y="62"/>
                    <a:pt x="603" y="52"/>
                    <a:pt x="596" y="56"/>
                  </a:cubicBezTo>
                  <a:cubicBezTo>
                    <a:pt x="589" y="59"/>
                    <a:pt x="582" y="67"/>
                    <a:pt x="574" y="70"/>
                  </a:cubicBezTo>
                  <a:cubicBezTo>
                    <a:pt x="566" y="74"/>
                    <a:pt x="560" y="82"/>
                    <a:pt x="555" y="83"/>
                  </a:cubicBezTo>
                  <a:cubicBezTo>
                    <a:pt x="550" y="83"/>
                    <a:pt x="566" y="67"/>
                    <a:pt x="574" y="59"/>
                  </a:cubicBezTo>
                  <a:cubicBezTo>
                    <a:pt x="582" y="51"/>
                    <a:pt x="577" y="42"/>
                    <a:pt x="567" y="43"/>
                  </a:cubicBezTo>
                  <a:cubicBezTo>
                    <a:pt x="556" y="44"/>
                    <a:pt x="558" y="51"/>
                    <a:pt x="552" y="52"/>
                  </a:cubicBezTo>
                  <a:cubicBezTo>
                    <a:pt x="546" y="53"/>
                    <a:pt x="518" y="68"/>
                    <a:pt x="516" y="63"/>
                  </a:cubicBezTo>
                  <a:cubicBezTo>
                    <a:pt x="515" y="59"/>
                    <a:pt x="540" y="52"/>
                    <a:pt x="540" y="49"/>
                  </a:cubicBezTo>
                  <a:cubicBezTo>
                    <a:pt x="539" y="46"/>
                    <a:pt x="508" y="45"/>
                    <a:pt x="494" y="47"/>
                  </a:cubicBezTo>
                  <a:cubicBezTo>
                    <a:pt x="480" y="49"/>
                    <a:pt x="455" y="57"/>
                    <a:pt x="455" y="53"/>
                  </a:cubicBezTo>
                  <a:cubicBezTo>
                    <a:pt x="455" y="49"/>
                    <a:pt x="484" y="44"/>
                    <a:pt x="498" y="42"/>
                  </a:cubicBezTo>
                  <a:cubicBezTo>
                    <a:pt x="513" y="40"/>
                    <a:pt x="540" y="43"/>
                    <a:pt x="551" y="38"/>
                  </a:cubicBezTo>
                  <a:cubicBezTo>
                    <a:pt x="563" y="34"/>
                    <a:pt x="580" y="33"/>
                    <a:pt x="583" y="30"/>
                  </a:cubicBezTo>
                  <a:cubicBezTo>
                    <a:pt x="586" y="26"/>
                    <a:pt x="570" y="21"/>
                    <a:pt x="562" y="21"/>
                  </a:cubicBezTo>
                  <a:cubicBezTo>
                    <a:pt x="554" y="22"/>
                    <a:pt x="546" y="21"/>
                    <a:pt x="546" y="17"/>
                  </a:cubicBezTo>
                  <a:cubicBezTo>
                    <a:pt x="547" y="13"/>
                    <a:pt x="534" y="12"/>
                    <a:pt x="533" y="9"/>
                  </a:cubicBezTo>
                  <a:cubicBezTo>
                    <a:pt x="531" y="6"/>
                    <a:pt x="506" y="8"/>
                    <a:pt x="501" y="5"/>
                  </a:cubicBezTo>
                  <a:cubicBezTo>
                    <a:pt x="496" y="1"/>
                    <a:pt x="480" y="0"/>
                    <a:pt x="467" y="1"/>
                  </a:cubicBezTo>
                  <a:cubicBezTo>
                    <a:pt x="453" y="2"/>
                    <a:pt x="426" y="1"/>
                    <a:pt x="420" y="2"/>
                  </a:cubicBezTo>
                  <a:cubicBezTo>
                    <a:pt x="413" y="3"/>
                    <a:pt x="409" y="5"/>
                    <a:pt x="404" y="5"/>
                  </a:cubicBezTo>
                  <a:cubicBezTo>
                    <a:pt x="398" y="4"/>
                    <a:pt x="389" y="6"/>
                    <a:pt x="393" y="10"/>
                  </a:cubicBezTo>
                  <a:cubicBezTo>
                    <a:pt x="399" y="16"/>
                    <a:pt x="384" y="19"/>
                    <a:pt x="385" y="14"/>
                  </a:cubicBezTo>
                  <a:cubicBezTo>
                    <a:pt x="386" y="9"/>
                    <a:pt x="372" y="7"/>
                    <a:pt x="367" y="11"/>
                  </a:cubicBezTo>
                  <a:cubicBezTo>
                    <a:pt x="362" y="15"/>
                    <a:pt x="340" y="6"/>
                    <a:pt x="337" y="11"/>
                  </a:cubicBezTo>
                  <a:cubicBezTo>
                    <a:pt x="333" y="15"/>
                    <a:pt x="307" y="14"/>
                    <a:pt x="299" y="15"/>
                  </a:cubicBezTo>
                  <a:cubicBezTo>
                    <a:pt x="292" y="16"/>
                    <a:pt x="311" y="22"/>
                    <a:pt x="311" y="25"/>
                  </a:cubicBezTo>
                  <a:cubicBezTo>
                    <a:pt x="310" y="29"/>
                    <a:pt x="286" y="25"/>
                    <a:pt x="291" y="31"/>
                  </a:cubicBezTo>
                  <a:cubicBezTo>
                    <a:pt x="296" y="37"/>
                    <a:pt x="312" y="42"/>
                    <a:pt x="319" y="49"/>
                  </a:cubicBezTo>
                  <a:cubicBezTo>
                    <a:pt x="327" y="57"/>
                    <a:pt x="313" y="52"/>
                    <a:pt x="305" y="47"/>
                  </a:cubicBezTo>
                  <a:cubicBezTo>
                    <a:pt x="296" y="41"/>
                    <a:pt x="285" y="43"/>
                    <a:pt x="280" y="37"/>
                  </a:cubicBezTo>
                  <a:cubicBezTo>
                    <a:pt x="274" y="32"/>
                    <a:pt x="254" y="27"/>
                    <a:pt x="249" y="31"/>
                  </a:cubicBezTo>
                  <a:cubicBezTo>
                    <a:pt x="243" y="34"/>
                    <a:pt x="263" y="42"/>
                    <a:pt x="263" y="46"/>
                  </a:cubicBezTo>
                  <a:cubicBezTo>
                    <a:pt x="263" y="51"/>
                    <a:pt x="250" y="45"/>
                    <a:pt x="247" y="47"/>
                  </a:cubicBezTo>
                  <a:cubicBezTo>
                    <a:pt x="245" y="49"/>
                    <a:pt x="233" y="36"/>
                    <a:pt x="227" y="36"/>
                  </a:cubicBezTo>
                  <a:cubicBezTo>
                    <a:pt x="220" y="36"/>
                    <a:pt x="226" y="42"/>
                    <a:pt x="226" y="50"/>
                  </a:cubicBezTo>
                  <a:cubicBezTo>
                    <a:pt x="226" y="58"/>
                    <a:pt x="213" y="63"/>
                    <a:pt x="216" y="58"/>
                  </a:cubicBezTo>
                  <a:cubicBezTo>
                    <a:pt x="220" y="52"/>
                    <a:pt x="217" y="37"/>
                    <a:pt x="210" y="35"/>
                  </a:cubicBezTo>
                  <a:cubicBezTo>
                    <a:pt x="203" y="32"/>
                    <a:pt x="185" y="40"/>
                    <a:pt x="176" y="40"/>
                  </a:cubicBezTo>
                  <a:cubicBezTo>
                    <a:pt x="167" y="40"/>
                    <a:pt x="154" y="43"/>
                    <a:pt x="162" y="47"/>
                  </a:cubicBezTo>
                  <a:cubicBezTo>
                    <a:pt x="170" y="52"/>
                    <a:pt x="162" y="55"/>
                    <a:pt x="155" y="50"/>
                  </a:cubicBezTo>
                  <a:cubicBezTo>
                    <a:pt x="148" y="45"/>
                    <a:pt x="125" y="50"/>
                    <a:pt x="130" y="53"/>
                  </a:cubicBezTo>
                  <a:cubicBezTo>
                    <a:pt x="134" y="56"/>
                    <a:pt x="136" y="66"/>
                    <a:pt x="133" y="70"/>
                  </a:cubicBezTo>
                  <a:cubicBezTo>
                    <a:pt x="130" y="74"/>
                    <a:pt x="120" y="66"/>
                    <a:pt x="111" y="67"/>
                  </a:cubicBezTo>
                  <a:cubicBezTo>
                    <a:pt x="102" y="67"/>
                    <a:pt x="58" y="89"/>
                    <a:pt x="60" y="94"/>
                  </a:cubicBezTo>
                  <a:cubicBezTo>
                    <a:pt x="63" y="100"/>
                    <a:pt x="82" y="95"/>
                    <a:pt x="88" y="99"/>
                  </a:cubicBezTo>
                  <a:cubicBezTo>
                    <a:pt x="94" y="102"/>
                    <a:pt x="86" y="114"/>
                    <a:pt x="79" y="119"/>
                  </a:cubicBezTo>
                  <a:cubicBezTo>
                    <a:pt x="71" y="124"/>
                    <a:pt x="44" y="120"/>
                    <a:pt x="43" y="126"/>
                  </a:cubicBezTo>
                  <a:cubicBezTo>
                    <a:pt x="43" y="132"/>
                    <a:pt x="0" y="133"/>
                    <a:pt x="0" y="142"/>
                  </a:cubicBezTo>
                  <a:cubicBezTo>
                    <a:pt x="0" y="146"/>
                    <a:pt x="2" y="150"/>
                    <a:pt x="7" y="151"/>
                  </a:cubicBezTo>
                  <a:cubicBezTo>
                    <a:pt x="13" y="152"/>
                    <a:pt x="20" y="150"/>
                    <a:pt x="26" y="156"/>
                  </a:cubicBezTo>
                  <a:cubicBezTo>
                    <a:pt x="31" y="162"/>
                    <a:pt x="46" y="162"/>
                    <a:pt x="56" y="158"/>
                  </a:cubicBezTo>
                  <a:cubicBezTo>
                    <a:pt x="67" y="154"/>
                    <a:pt x="74" y="159"/>
                    <a:pt x="74" y="165"/>
                  </a:cubicBezTo>
                  <a:cubicBezTo>
                    <a:pt x="74" y="171"/>
                    <a:pt x="51" y="163"/>
                    <a:pt x="44" y="167"/>
                  </a:cubicBezTo>
                  <a:cubicBezTo>
                    <a:pt x="37" y="171"/>
                    <a:pt x="15" y="168"/>
                    <a:pt x="16" y="172"/>
                  </a:cubicBezTo>
                  <a:cubicBezTo>
                    <a:pt x="17" y="177"/>
                    <a:pt x="28" y="176"/>
                    <a:pt x="36" y="178"/>
                  </a:cubicBezTo>
                  <a:cubicBezTo>
                    <a:pt x="45" y="179"/>
                    <a:pt x="37" y="183"/>
                    <a:pt x="37" y="187"/>
                  </a:cubicBezTo>
                  <a:cubicBezTo>
                    <a:pt x="36" y="190"/>
                    <a:pt x="41" y="190"/>
                    <a:pt x="50" y="194"/>
                  </a:cubicBezTo>
                  <a:cubicBezTo>
                    <a:pt x="59" y="198"/>
                    <a:pt x="73" y="201"/>
                    <a:pt x="68" y="196"/>
                  </a:cubicBezTo>
                  <a:cubicBezTo>
                    <a:pt x="64" y="191"/>
                    <a:pt x="77" y="192"/>
                    <a:pt x="80" y="195"/>
                  </a:cubicBezTo>
                  <a:cubicBezTo>
                    <a:pt x="82" y="198"/>
                    <a:pt x="88" y="190"/>
                    <a:pt x="95" y="192"/>
                  </a:cubicBezTo>
                  <a:cubicBezTo>
                    <a:pt x="101" y="194"/>
                    <a:pt x="103" y="186"/>
                    <a:pt x="108" y="189"/>
                  </a:cubicBezTo>
                  <a:cubicBezTo>
                    <a:pt x="113" y="193"/>
                    <a:pt x="137" y="195"/>
                    <a:pt x="145" y="199"/>
                  </a:cubicBezTo>
                  <a:cubicBezTo>
                    <a:pt x="153" y="203"/>
                    <a:pt x="164" y="204"/>
                    <a:pt x="163" y="211"/>
                  </a:cubicBezTo>
                  <a:cubicBezTo>
                    <a:pt x="162" y="217"/>
                    <a:pt x="169" y="222"/>
                    <a:pt x="178" y="226"/>
                  </a:cubicBezTo>
                  <a:cubicBezTo>
                    <a:pt x="187" y="230"/>
                    <a:pt x="189" y="238"/>
                    <a:pt x="189" y="244"/>
                  </a:cubicBezTo>
                  <a:cubicBezTo>
                    <a:pt x="188" y="250"/>
                    <a:pt x="198" y="254"/>
                    <a:pt x="197" y="256"/>
                  </a:cubicBezTo>
                  <a:cubicBezTo>
                    <a:pt x="195" y="259"/>
                    <a:pt x="196" y="263"/>
                    <a:pt x="202" y="268"/>
                  </a:cubicBezTo>
                  <a:cubicBezTo>
                    <a:pt x="208" y="273"/>
                    <a:pt x="193" y="277"/>
                    <a:pt x="197" y="282"/>
                  </a:cubicBezTo>
                  <a:cubicBezTo>
                    <a:pt x="200" y="287"/>
                    <a:pt x="191" y="296"/>
                    <a:pt x="202" y="297"/>
                  </a:cubicBezTo>
                  <a:cubicBezTo>
                    <a:pt x="213" y="299"/>
                    <a:pt x="211" y="290"/>
                    <a:pt x="219" y="290"/>
                  </a:cubicBezTo>
                  <a:cubicBezTo>
                    <a:pt x="227" y="290"/>
                    <a:pt x="219" y="297"/>
                    <a:pt x="223" y="301"/>
                  </a:cubicBezTo>
                  <a:cubicBezTo>
                    <a:pt x="227" y="306"/>
                    <a:pt x="236" y="305"/>
                    <a:pt x="245" y="312"/>
                  </a:cubicBezTo>
                  <a:cubicBezTo>
                    <a:pt x="253" y="319"/>
                    <a:pt x="248" y="322"/>
                    <a:pt x="240" y="316"/>
                  </a:cubicBezTo>
                  <a:cubicBezTo>
                    <a:pt x="232" y="311"/>
                    <a:pt x="210" y="312"/>
                    <a:pt x="210" y="314"/>
                  </a:cubicBezTo>
                  <a:cubicBezTo>
                    <a:pt x="210" y="316"/>
                    <a:pt x="235" y="330"/>
                    <a:pt x="240" y="328"/>
                  </a:cubicBezTo>
                  <a:cubicBezTo>
                    <a:pt x="246" y="326"/>
                    <a:pt x="254" y="336"/>
                    <a:pt x="250" y="340"/>
                  </a:cubicBezTo>
                  <a:cubicBezTo>
                    <a:pt x="247" y="343"/>
                    <a:pt x="249" y="351"/>
                    <a:pt x="248" y="355"/>
                  </a:cubicBezTo>
                  <a:cubicBezTo>
                    <a:pt x="247" y="359"/>
                    <a:pt x="239" y="355"/>
                    <a:pt x="234" y="356"/>
                  </a:cubicBezTo>
                  <a:cubicBezTo>
                    <a:pt x="228" y="357"/>
                    <a:pt x="225" y="358"/>
                    <a:pt x="225" y="364"/>
                  </a:cubicBezTo>
                  <a:cubicBezTo>
                    <a:pt x="225" y="370"/>
                    <a:pt x="216" y="374"/>
                    <a:pt x="215" y="381"/>
                  </a:cubicBezTo>
                  <a:cubicBezTo>
                    <a:pt x="214" y="388"/>
                    <a:pt x="222" y="387"/>
                    <a:pt x="226" y="390"/>
                  </a:cubicBezTo>
                  <a:cubicBezTo>
                    <a:pt x="231" y="393"/>
                    <a:pt x="218" y="395"/>
                    <a:pt x="218" y="400"/>
                  </a:cubicBezTo>
                  <a:cubicBezTo>
                    <a:pt x="217" y="405"/>
                    <a:pt x="229" y="414"/>
                    <a:pt x="233" y="417"/>
                  </a:cubicBezTo>
                  <a:cubicBezTo>
                    <a:pt x="238" y="419"/>
                    <a:pt x="234" y="430"/>
                    <a:pt x="235" y="436"/>
                  </a:cubicBezTo>
                  <a:cubicBezTo>
                    <a:pt x="237" y="442"/>
                    <a:pt x="243" y="435"/>
                    <a:pt x="242" y="442"/>
                  </a:cubicBezTo>
                  <a:cubicBezTo>
                    <a:pt x="241" y="449"/>
                    <a:pt x="247" y="449"/>
                    <a:pt x="248" y="453"/>
                  </a:cubicBezTo>
                  <a:cubicBezTo>
                    <a:pt x="248" y="458"/>
                    <a:pt x="258" y="457"/>
                    <a:pt x="256" y="463"/>
                  </a:cubicBezTo>
                  <a:cubicBezTo>
                    <a:pt x="254" y="469"/>
                    <a:pt x="259" y="473"/>
                    <a:pt x="262" y="477"/>
                  </a:cubicBezTo>
                  <a:cubicBezTo>
                    <a:pt x="264" y="480"/>
                    <a:pt x="273" y="486"/>
                    <a:pt x="274" y="490"/>
                  </a:cubicBezTo>
                  <a:cubicBezTo>
                    <a:pt x="276" y="494"/>
                    <a:pt x="281" y="500"/>
                    <a:pt x="287" y="498"/>
                  </a:cubicBezTo>
                  <a:cubicBezTo>
                    <a:pt x="293" y="497"/>
                    <a:pt x="293" y="502"/>
                    <a:pt x="298" y="502"/>
                  </a:cubicBezTo>
                  <a:cubicBezTo>
                    <a:pt x="303" y="501"/>
                    <a:pt x="310" y="504"/>
                    <a:pt x="311" y="507"/>
                  </a:cubicBezTo>
                  <a:cubicBezTo>
                    <a:pt x="313" y="511"/>
                    <a:pt x="327" y="514"/>
                    <a:pt x="331" y="515"/>
                  </a:cubicBezTo>
                  <a:cubicBezTo>
                    <a:pt x="335" y="516"/>
                    <a:pt x="336" y="508"/>
                    <a:pt x="339" y="506"/>
                  </a:cubicBezTo>
                  <a:cubicBezTo>
                    <a:pt x="343" y="504"/>
                    <a:pt x="342" y="490"/>
                    <a:pt x="345" y="489"/>
                  </a:cubicBezTo>
                  <a:cubicBezTo>
                    <a:pt x="348" y="488"/>
                    <a:pt x="347" y="472"/>
                    <a:pt x="344" y="471"/>
                  </a:cubicBezTo>
                  <a:cubicBezTo>
                    <a:pt x="341" y="470"/>
                    <a:pt x="342" y="464"/>
                    <a:pt x="350" y="465"/>
                  </a:cubicBezTo>
                  <a:cubicBezTo>
                    <a:pt x="357" y="466"/>
                    <a:pt x="355" y="459"/>
                    <a:pt x="358" y="458"/>
                  </a:cubicBezTo>
                  <a:cubicBezTo>
                    <a:pt x="362" y="457"/>
                    <a:pt x="360" y="450"/>
                    <a:pt x="363" y="449"/>
                  </a:cubicBezTo>
                  <a:cubicBezTo>
                    <a:pt x="366" y="448"/>
                    <a:pt x="365" y="444"/>
                    <a:pt x="363" y="441"/>
                  </a:cubicBezTo>
                  <a:cubicBezTo>
                    <a:pt x="361" y="438"/>
                    <a:pt x="364" y="436"/>
                    <a:pt x="368" y="436"/>
                  </a:cubicBezTo>
                  <a:cubicBezTo>
                    <a:pt x="372" y="435"/>
                    <a:pt x="371" y="429"/>
                    <a:pt x="365" y="427"/>
                  </a:cubicBezTo>
                  <a:cubicBezTo>
                    <a:pt x="360" y="425"/>
                    <a:pt x="362" y="419"/>
                    <a:pt x="367" y="423"/>
                  </a:cubicBezTo>
                  <a:cubicBezTo>
                    <a:pt x="372" y="427"/>
                    <a:pt x="376" y="424"/>
                    <a:pt x="373" y="420"/>
                  </a:cubicBezTo>
                  <a:cubicBezTo>
                    <a:pt x="370" y="416"/>
                    <a:pt x="377" y="414"/>
                    <a:pt x="384" y="413"/>
                  </a:cubicBezTo>
                  <a:cubicBezTo>
                    <a:pt x="391" y="413"/>
                    <a:pt x="395" y="409"/>
                    <a:pt x="393" y="404"/>
                  </a:cubicBezTo>
                  <a:cubicBezTo>
                    <a:pt x="392" y="398"/>
                    <a:pt x="401" y="399"/>
                    <a:pt x="399" y="403"/>
                  </a:cubicBezTo>
                  <a:cubicBezTo>
                    <a:pt x="397" y="408"/>
                    <a:pt x="398" y="413"/>
                    <a:pt x="401" y="409"/>
                  </a:cubicBezTo>
                  <a:cubicBezTo>
                    <a:pt x="405" y="406"/>
                    <a:pt x="411" y="408"/>
                    <a:pt x="422" y="405"/>
                  </a:cubicBezTo>
                  <a:cubicBezTo>
                    <a:pt x="434" y="402"/>
                    <a:pt x="445" y="392"/>
                    <a:pt x="447" y="383"/>
                  </a:cubicBezTo>
                  <a:cubicBezTo>
                    <a:pt x="450" y="374"/>
                    <a:pt x="463" y="375"/>
                    <a:pt x="461" y="369"/>
                  </a:cubicBezTo>
                  <a:cubicBezTo>
                    <a:pt x="460" y="363"/>
                    <a:pt x="464" y="361"/>
                    <a:pt x="472" y="365"/>
                  </a:cubicBezTo>
                  <a:cubicBezTo>
                    <a:pt x="480" y="369"/>
                    <a:pt x="474" y="362"/>
                    <a:pt x="483" y="362"/>
                  </a:cubicBezTo>
                  <a:cubicBezTo>
                    <a:pt x="492" y="362"/>
                    <a:pt x="491" y="359"/>
                    <a:pt x="500" y="359"/>
                  </a:cubicBezTo>
                  <a:cubicBezTo>
                    <a:pt x="509" y="358"/>
                    <a:pt x="532" y="354"/>
                    <a:pt x="540" y="348"/>
                  </a:cubicBezTo>
                  <a:cubicBezTo>
                    <a:pt x="548" y="341"/>
                    <a:pt x="565" y="335"/>
                    <a:pt x="572" y="331"/>
                  </a:cubicBezTo>
                  <a:cubicBezTo>
                    <a:pt x="579" y="327"/>
                    <a:pt x="581" y="323"/>
                    <a:pt x="576" y="325"/>
                  </a:cubicBezTo>
                  <a:cubicBezTo>
                    <a:pt x="572" y="328"/>
                    <a:pt x="563" y="328"/>
                    <a:pt x="556" y="326"/>
                  </a:cubicBezTo>
                  <a:cubicBezTo>
                    <a:pt x="550" y="325"/>
                    <a:pt x="539" y="319"/>
                    <a:pt x="531" y="323"/>
                  </a:cubicBezTo>
                  <a:cubicBezTo>
                    <a:pt x="524" y="328"/>
                    <a:pt x="528" y="317"/>
                    <a:pt x="535" y="316"/>
                  </a:cubicBezTo>
                  <a:cubicBezTo>
                    <a:pt x="541" y="315"/>
                    <a:pt x="538" y="312"/>
                    <a:pt x="537" y="305"/>
                  </a:cubicBezTo>
                  <a:cubicBezTo>
                    <a:pt x="535" y="299"/>
                    <a:pt x="547" y="303"/>
                    <a:pt x="553" y="311"/>
                  </a:cubicBezTo>
                  <a:cubicBezTo>
                    <a:pt x="558" y="318"/>
                    <a:pt x="568" y="322"/>
                    <a:pt x="577" y="319"/>
                  </a:cubicBezTo>
                  <a:cubicBezTo>
                    <a:pt x="586" y="316"/>
                    <a:pt x="578" y="309"/>
                    <a:pt x="581" y="304"/>
                  </a:cubicBezTo>
                  <a:cubicBezTo>
                    <a:pt x="585" y="299"/>
                    <a:pt x="554" y="283"/>
                    <a:pt x="552" y="278"/>
                  </a:cubicBezTo>
                  <a:cubicBezTo>
                    <a:pt x="550" y="273"/>
                    <a:pt x="560" y="276"/>
                    <a:pt x="569" y="280"/>
                  </a:cubicBezTo>
                  <a:cubicBezTo>
                    <a:pt x="577" y="284"/>
                    <a:pt x="579" y="273"/>
                    <a:pt x="579" y="268"/>
                  </a:cubicBezTo>
                  <a:cubicBezTo>
                    <a:pt x="579" y="264"/>
                    <a:pt x="561" y="263"/>
                    <a:pt x="552" y="268"/>
                  </a:cubicBezTo>
                  <a:cubicBezTo>
                    <a:pt x="544" y="273"/>
                    <a:pt x="536" y="262"/>
                    <a:pt x="547" y="261"/>
                  </a:cubicBezTo>
                  <a:cubicBezTo>
                    <a:pt x="559" y="259"/>
                    <a:pt x="548" y="255"/>
                    <a:pt x="552" y="251"/>
                  </a:cubicBezTo>
                  <a:cubicBezTo>
                    <a:pt x="555" y="248"/>
                    <a:pt x="569" y="261"/>
                    <a:pt x="577" y="259"/>
                  </a:cubicBezTo>
                  <a:cubicBezTo>
                    <a:pt x="584" y="256"/>
                    <a:pt x="589" y="259"/>
                    <a:pt x="596" y="254"/>
                  </a:cubicBezTo>
                  <a:cubicBezTo>
                    <a:pt x="602" y="249"/>
                    <a:pt x="584" y="244"/>
                    <a:pt x="581" y="240"/>
                  </a:cubicBezTo>
                  <a:cubicBezTo>
                    <a:pt x="577" y="236"/>
                    <a:pt x="599" y="237"/>
                    <a:pt x="606" y="238"/>
                  </a:cubicBezTo>
                  <a:cubicBezTo>
                    <a:pt x="612" y="238"/>
                    <a:pt x="614" y="228"/>
                    <a:pt x="609" y="230"/>
                  </a:cubicBezTo>
                  <a:cubicBezTo>
                    <a:pt x="603" y="232"/>
                    <a:pt x="584" y="223"/>
                    <a:pt x="588" y="217"/>
                  </a:cubicBezTo>
                  <a:cubicBezTo>
                    <a:pt x="592" y="211"/>
                    <a:pt x="600" y="218"/>
                    <a:pt x="608" y="214"/>
                  </a:cubicBezTo>
                  <a:cubicBezTo>
                    <a:pt x="616" y="210"/>
                    <a:pt x="609" y="193"/>
                    <a:pt x="603" y="193"/>
                  </a:cubicBezTo>
                  <a:cubicBezTo>
                    <a:pt x="597" y="193"/>
                    <a:pt x="583" y="191"/>
                    <a:pt x="583" y="188"/>
                  </a:cubicBezTo>
                  <a:cubicBezTo>
                    <a:pt x="583" y="185"/>
                    <a:pt x="571" y="183"/>
                    <a:pt x="574" y="180"/>
                  </a:cubicBezTo>
                  <a:cubicBezTo>
                    <a:pt x="578" y="177"/>
                    <a:pt x="582" y="183"/>
                    <a:pt x="590" y="178"/>
                  </a:cubicBezTo>
                  <a:cubicBezTo>
                    <a:pt x="597" y="172"/>
                    <a:pt x="613" y="179"/>
                    <a:pt x="620" y="178"/>
                  </a:cubicBezTo>
                  <a:cubicBezTo>
                    <a:pt x="627" y="176"/>
                    <a:pt x="617" y="163"/>
                    <a:pt x="613" y="166"/>
                  </a:cubicBezTo>
                  <a:cubicBezTo>
                    <a:pt x="609" y="168"/>
                    <a:pt x="596" y="169"/>
                    <a:pt x="595" y="162"/>
                  </a:cubicBezTo>
                  <a:cubicBezTo>
                    <a:pt x="594" y="155"/>
                    <a:pt x="608" y="162"/>
                    <a:pt x="610" y="158"/>
                  </a:cubicBezTo>
                  <a:cubicBezTo>
                    <a:pt x="612" y="155"/>
                    <a:pt x="591" y="146"/>
                    <a:pt x="587" y="153"/>
                  </a:cubicBezTo>
                  <a:cubicBezTo>
                    <a:pt x="584" y="160"/>
                    <a:pt x="572" y="158"/>
                    <a:pt x="578" y="154"/>
                  </a:cubicBezTo>
                  <a:cubicBezTo>
                    <a:pt x="585" y="150"/>
                    <a:pt x="586" y="139"/>
                    <a:pt x="585" y="133"/>
                  </a:cubicBezTo>
                  <a:cubicBezTo>
                    <a:pt x="585" y="127"/>
                    <a:pt x="608" y="127"/>
                    <a:pt x="605" y="118"/>
                  </a:cubicBezTo>
                  <a:cubicBezTo>
                    <a:pt x="603" y="108"/>
                    <a:pt x="616" y="106"/>
                    <a:pt x="624" y="106"/>
                  </a:cubicBezTo>
                  <a:cubicBezTo>
                    <a:pt x="632" y="106"/>
                    <a:pt x="624" y="96"/>
                    <a:pt x="616" y="97"/>
                  </a:cubicBezTo>
                  <a:cubicBezTo>
                    <a:pt x="609" y="98"/>
                    <a:pt x="601" y="107"/>
                    <a:pt x="598" y="103"/>
                  </a:cubicBezTo>
                  <a:cubicBezTo>
                    <a:pt x="594" y="100"/>
                    <a:pt x="606" y="94"/>
                    <a:pt x="613" y="94"/>
                  </a:cubicBezTo>
                  <a:cubicBezTo>
                    <a:pt x="620" y="94"/>
                    <a:pt x="636" y="93"/>
                    <a:pt x="641" y="90"/>
                  </a:cubicBezTo>
                  <a:cubicBezTo>
                    <a:pt x="647" y="87"/>
                    <a:pt x="631" y="84"/>
                    <a:pt x="621" y="85"/>
                  </a:cubicBezTo>
                  <a:cubicBezTo>
                    <a:pt x="610" y="86"/>
                    <a:pt x="610" y="82"/>
                    <a:pt x="626" y="81"/>
                  </a:cubicBezTo>
                  <a:cubicBezTo>
                    <a:pt x="642" y="81"/>
                    <a:pt x="639" y="78"/>
                    <a:pt x="651" y="76"/>
                  </a:cubicBezTo>
                  <a:cubicBezTo>
                    <a:pt x="662" y="75"/>
                    <a:pt x="658" y="70"/>
                    <a:pt x="665" y="70"/>
                  </a:cubicBezTo>
                  <a:cubicBezTo>
                    <a:pt x="672" y="70"/>
                    <a:pt x="691" y="62"/>
                    <a:pt x="691" y="58"/>
                  </a:cubicBezTo>
                  <a:cubicBezTo>
                    <a:pt x="691" y="55"/>
                    <a:pt x="664" y="47"/>
                    <a:pt x="652" y="47"/>
                  </a:cubicBezTo>
                  <a:close/>
                  <a:moveTo>
                    <a:pt x="237" y="338"/>
                  </a:moveTo>
                  <a:cubicBezTo>
                    <a:pt x="237" y="332"/>
                    <a:pt x="231" y="336"/>
                    <a:pt x="228" y="329"/>
                  </a:cubicBezTo>
                  <a:cubicBezTo>
                    <a:pt x="224" y="323"/>
                    <a:pt x="207" y="320"/>
                    <a:pt x="206" y="325"/>
                  </a:cubicBezTo>
                  <a:cubicBezTo>
                    <a:pt x="205" y="327"/>
                    <a:pt x="200" y="330"/>
                    <a:pt x="204" y="335"/>
                  </a:cubicBezTo>
                  <a:cubicBezTo>
                    <a:pt x="208" y="340"/>
                    <a:pt x="211" y="338"/>
                    <a:pt x="216" y="342"/>
                  </a:cubicBezTo>
                  <a:cubicBezTo>
                    <a:pt x="221" y="347"/>
                    <a:pt x="236" y="343"/>
                    <a:pt x="237" y="338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124"/>
            <p:cNvSpPr>
              <a:spLocks noEditPoints="1"/>
            </p:cNvSpPr>
            <p:nvPr/>
          </p:nvSpPr>
          <p:spPr bwMode="auto">
            <a:xfrm>
              <a:off x="1298575" y="803275"/>
              <a:ext cx="1920875" cy="1477963"/>
            </a:xfrm>
            <a:custGeom>
              <a:avLst/>
              <a:gdLst/>
              <a:ahLst/>
              <a:cxnLst>
                <a:cxn ang="0">
                  <a:pos x="205" y="683"/>
                </a:cxn>
                <a:cxn ang="0">
                  <a:pos x="189" y="227"/>
                </a:cxn>
                <a:cxn ang="0">
                  <a:pos x="387" y="251"/>
                </a:cxn>
                <a:cxn ang="0">
                  <a:pos x="257" y="269"/>
                </a:cxn>
                <a:cxn ang="0">
                  <a:pos x="386" y="334"/>
                </a:cxn>
                <a:cxn ang="0">
                  <a:pos x="237" y="194"/>
                </a:cxn>
                <a:cxn ang="0">
                  <a:pos x="208" y="185"/>
                </a:cxn>
                <a:cxn ang="0">
                  <a:pos x="369" y="213"/>
                </a:cxn>
                <a:cxn ang="0">
                  <a:pos x="297" y="144"/>
                </a:cxn>
                <a:cxn ang="0">
                  <a:pos x="413" y="119"/>
                </a:cxn>
                <a:cxn ang="0">
                  <a:pos x="416" y="161"/>
                </a:cxn>
                <a:cxn ang="0">
                  <a:pos x="420" y="185"/>
                </a:cxn>
                <a:cxn ang="0">
                  <a:pos x="543" y="147"/>
                </a:cxn>
                <a:cxn ang="0">
                  <a:pos x="492" y="232"/>
                </a:cxn>
                <a:cxn ang="0">
                  <a:pos x="687" y="220"/>
                </a:cxn>
                <a:cxn ang="0">
                  <a:pos x="580" y="151"/>
                </a:cxn>
                <a:cxn ang="0">
                  <a:pos x="598" y="83"/>
                </a:cxn>
                <a:cxn ang="0">
                  <a:pos x="587" y="66"/>
                </a:cxn>
                <a:cxn ang="0">
                  <a:pos x="634" y="120"/>
                </a:cxn>
                <a:cxn ang="0">
                  <a:pos x="698" y="180"/>
                </a:cxn>
                <a:cxn ang="0">
                  <a:pos x="795" y="87"/>
                </a:cxn>
                <a:cxn ang="0">
                  <a:pos x="760" y="9"/>
                </a:cxn>
                <a:cxn ang="0">
                  <a:pos x="569" y="46"/>
                </a:cxn>
                <a:cxn ang="0">
                  <a:pos x="624" y="440"/>
                </a:cxn>
                <a:cxn ang="0">
                  <a:pos x="827" y="340"/>
                </a:cxn>
                <a:cxn ang="0">
                  <a:pos x="746" y="272"/>
                </a:cxn>
                <a:cxn ang="0">
                  <a:pos x="624" y="250"/>
                </a:cxn>
                <a:cxn ang="0">
                  <a:pos x="704" y="309"/>
                </a:cxn>
                <a:cxn ang="0">
                  <a:pos x="736" y="409"/>
                </a:cxn>
                <a:cxn ang="0">
                  <a:pos x="850" y="419"/>
                </a:cxn>
                <a:cxn ang="0">
                  <a:pos x="682" y="241"/>
                </a:cxn>
                <a:cxn ang="0">
                  <a:pos x="963" y="641"/>
                </a:cxn>
                <a:cxn ang="0">
                  <a:pos x="110" y="629"/>
                </a:cxn>
                <a:cxn ang="0">
                  <a:pos x="821" y="686"/>
                </a:cxn>
                <a:cxn ang="0">
                  <a:pos x="963" y="609"/>
                </a:cxn>
                <a:cxn ang="0">
                  <a:pos x="895" y="560"/>
                </a:cxn>
                <a:cxn ang="0">
                  <a:pos x="844" y="528"/>
                </a:cxn>
                <a:cxn ang="0">
                  <a:pos x="763" y="463"/>
                </a:cxn>
                <a:cxn ang="0">
                  <a:pos x="727" y="543"/>
                </a:cxn>
                <a:cxn ang="0">
                  <a:pos x="666" y="617"/>
                </a:cxn>
                <a:cxn ang="0">
                  <a:pos x="538" y="525"/>
                </a:cxn>
                <a:cxn ang="0">
                  <a:pos x="579" y="430"/>
                </a:cxn>
                <a:cxn ang="0">
                  <a:pos x="649" y="387"/>
                </a:cxn>
                <a:cxn ang="0">
                  <a:pos x="636" y="339"/>
                </a:cxn>
                <a:cxn ang="0">
                  <a:pos x="580" y="343"/>
                </a:cxn>
                <a:cxn ang="0">
                  <a:pos x="537" y="271"/>
                </a:cxn>
                <a:cxn ang="0">
                  <a:pos x="518" y="292"/>
                </a:cxn>
                <a:cxn ang="0">
                  <a:pos x="508" y="364"/>
                </a:cxn>
                <a:cxn ang="0">
                  <a:pos x="492" y="348"/>
                </a:cxn>
                <a:cxn ang="0">
                  <a:pos x="399" y="348"/>
                </a:cxn>
                <a:cxn ang="0">
                  <a:pos x="268" y="339"/>
                </a:cxn>
                <a:cxn ang="0">
                  <a:pos x="97" y="340"/>
                </a:cxn>
                <a:cxn ang="0">
                  <a:pos x="47" y="341"/>
                </a:cxn>
                <a:cxn ang="0">
                  <a:pos x="127" y="588"/>
                </a:cxn>
                <a:cxn ang="0">
                  <a:pos x="182" y="658"/>
                </a:cxn>
                <a:cxn ang="0">
                  <a:pos x="623" y="689"/>
                </a:cxn>
                <a:cxn ang="0">
                  <a:pos x="701" y="766"/>
                </a:cxn>
                <a:cxn ang="0">
                  <a:pos x="866" y="722"/>
                </a:cxn>
                <a:cxn ang="0">
                  <a:pos x="243" y="407"/>
                </a:cxn>
                <a:cxn ang="0">
                  <a:pos x="241" y="392"/>
                </a:cxn>
                <a:cxn ang="0">
                  <a:pos x="503" y="656"/>
                </a:cxn>
              </a:cxnLst>
              <a:rect l="0" t="0" r="r" b="b"/>
              <a:pathLst>
                <a:path w="1005" h="774">
                  <a:moveTo>
                    <a:pt x="198" y="678"/>
                  </a:moveTo>
                  <a:cubicBezTo>
                    <a:pt x="195" y="675"/>
                    <a:pt x="187" y="676"/>
                    <a:pt x="185" y="672"/>
                  </a:cubicBezTo>
                  <a:cubicBezTo>
                    <a:pt x="184" y="669"/>
                    <a:pt x="176" y="657"/>
                    <a:pt x="172" y="658"/>
                  </a:cubicBezTo>
                  <a:cubicBezTo>
                    <a:pt x="168" y="658"/>
                    <a:pt x="162" y="658"/>
                    <a:pt x="157" y="654"/>
                  </a:cubicBezTo>
                  <a:cubicBezTo>
                    <a:pt x="152" y="651"/>
                    <a:pt x="149" y="650"/>
                    <a:pt x="146" y="653"/>
                  </a:cubicBezTo>
                  <a:cubicBezTo>
                    <a:pt x="142" y="655"/>
                    <a:pt x="149" y="655"/>
                    <a:pt x="149" y="658"/>
                  </a:cubicBezTo>
                  <a:cubicBezTo>
                    <a:pt x="149" y="660"/>
                    <a:pt x="151" y="662"/>
                    <a:pt x="154" y="661"/>
                  </a:cubicBezTo>
                  <a:cubicBezTo>
                    <a:pt x="157" y="661"/>
                    <a:pt x="159" y="667"/>
                    <a:pt x="162" y="667"/>
                  </a:cubicBezTo>
                  <a:cubicBezTo>
                    <a:pt x="165" y="668"/>
                    <a:pt x="166" y="672"/>
                    <a:pt x="170" y="672"/>
                  </a:cubicBezTo>
                  <a:cubicBezTo>
                    <a:pt x="173" y="672"/>
                    <a:pt x="174" y="676"/>
                    <a:pt x="176" y="679"/>
                  </a:cubicBezTo>
                  <a:cubicBezTo>
                    <a:pt x="177" y="681"/>
                    <a:pt x="181" y="679"/>
                    <a:pt x="181" y="681"/>
                  </a:cubicBezTo>
                  <a:cubicBezTo>
                    <a:pt x="181" y="683"/>
                    <a:pt x="185" y="685"/>
                    <a:pt x="186" y="687"/>
                  </a:cubicBezTo>
                  <a:cubicBezTo>
                    <a:pt x="193" y="688"/>
                    <a:pt x="199" y="689"/>
                    <a:pt x="204" y="687"/>
                  </a:cubicBezTo>
                  <a:cubicBezTo>
                    <a:pt x="204" y="686"/>
                    <a:pt x="205" y="684"/>
                    <a:pt x="205" y="683"/>
                  </a:cubicBezTo>
                  <a:cubicBezTo>
                    <a:pt x="207" y="680"/>
                    <a:pt x="202" y="682"/>
                    <a:pt x="198" y="678"/>
                  </a:cubicBezTo>
                  <a:close/>
                  <a:moveTo>
                    <a:pt x="190" y="281"/>
                  </a:moveTo>
                  <a:cubicBezTo>
                    <a:pt x="199" y="283"/>
                    <a:pt x="200" y="299"/>
                    <a:pt x="206" y="299"/>
                  </a:cubicBezTo>
                  <a:cubicBezTo>
                    <a:pt x="210" y="299"/>
                    <a:pt x="207" y="294"/>
                    <a:pt x="213" y="294"/>
                  </a:cubicBezTo>
                  <a:cubicBezTo>
                    <a:pt x="220" y="294"/>
                    <a:pt x="218" y="291"/>
                    <a:pt x="224" y="291"/>
                  </a:cubicBezTo>
                  <a:cubicBezTo>
                    <a:pt x="230" y="292"/>
                    <a:pt x="235" y="290"/>
                    <a:pt x="235" y="283"/>
                  </a:cubicBezTo>
                  <a:cubicBezTo>
                    <a:pt x="235" y="276"/>
                    <a:pt x="240" y="273"/>
                    <a:pt x="246" y="272"/>
                  </a:cubicBezTo>
                  <a:cubicBezTo>
                    <a:pt x="252" y="270"/>
                    <a:pt x="246" y="263"/>
                    <a:pt x="255" y="261"/>
                  </a:cubicBezTo>
                  <a:cubicBezTo>
                    <a:pt x="263" y="259"/>
                    <a:pt x="287" y="249"/>
                    <a:pt x="291" y="246"/>
                  </a:cubicBezTo>
                  <a:cubicBezTo>
                    <a:pt x="295" y="243"/>
                    <a:pt x="286" y="239"/>
                    <a:pt x="277" y="233"/>
                  </a:cubicBezTo>
                  <a:cubicBezTo>
                    <a:pt x="268" y="228"/>
                    <a:pt x="261" y="226"/>
                    <a:pt x="254" y="231"/>
                  </a:cubicBezTo>
                  <a:cubicBezTo>
                    <a:pt x="247" y="235"/>
                    <a:pt x="252" y="226"/>
                    <a:pt x="247" y="228"/>
                  </a:cubicBezTo>
                  <a:cubicBezTo>
                    <a:pt x="241" y="231"/>
                    <a:pt x="226" y="224"/>
                    <a:pt x="224" y="222"/>
                  </a:cubicBezTo>
                  <a:cubicBezTo>
                    <a:pt x="222" y="219"/>
                    <a:pt x="195" y="227"/>
                    <a:pt x="189" y="227"/>
                  </a:cubicBezTo>
                  <a:cubicBezTo>
                    <a:pt x="182" y="227"/>
                    <a:pt x="189" y="234"/>
                    <a:pt x="194" y="238"/>
                  </a:cubicBezTo>
                  <a:cubicBezTo>
                    <a:pt x="198" y="241"/>
                    <a:pt x="183" y="252"/>
                    <a:pt x="186" y="255"/>
                  </a:cubicBezTo>
                  <a:cubicBezTo>
                    <a:pt x="189" y="257"/>
                    <a:pt x="183" y="264"/>
                    <a:pt x="176" y="272"/>
                  </a:cubicBezTo>
                  <a:cubicBezTo>
                    <a:pt x="169" y="280"/>
                    <a:pt x="181" y="279"/>
                    <a:pt x="190" y="281"/>
                  </a:cubicBezTo>
                  <a:close/>
                  <a:moveTo>
                    <a:pt x="440" y="322"/>
                  </a:moveTo>
                  <a:cubicBezTo>
                    <a:pt x="443" y="319"/>
                    <a:pt x="455" y="329"/>
                    <a:pt x="456" y="322"/>
                  </a:cubicBezTo>
                  <a:cubicBezTo>
                    <a:pt x="456" y="314"/>
                    <a:pt x="442" y="311"/>
                    <a:pt x="436" y="307"/>
                  </a:cubicBezTo>
                  <a:cubicBezTo>
                    <a:pt x="430" y="303"/>
                    <a:pt x="427" y="305"/>
                    <a:pt x="418" y="298"/>
                  </a:cubicBezTo>
                  <a:cubicBezTo>
                    <a:pt x="408" y="291"/>
                    <a:pt x="420" y="287"/>
                    <a:pt x="413" y="282"/>
                  </a:cubicBezTo>
                  <a:cubicBezTo>
                    <a:pt x="406" y="276"/>
                    <a:pt x="404" y="261"/>
                    <a:pt x="409" y="256"/>
                  </a:cubicBezTo>
                  <a:cubicBezTo>
                    <a:pt x="414" y="251"/>
                    <a:pt x="419" y="244"/>
                    <a:pt x="410" y="240"/>
                  </a:cubicBezTo>
                  <a:cubicBezTo>
                    <a:pt x="401" y="237"/>
                    <a:pt x="387" y="243"/>
                    <a:pt x="388" y="245"/>
                  </a:cubicBezTo>
                  <a:cubicBezTo>
                    <a:pt x="390" y="247"/>
                    <a:pt x="402" y="254"/>
                    <a:pt x="402" y="257"/>
                  </a:cubicBezTo>
                  <a:cubicBezTo>
                    <a:pt x="402" y="260"/>
                    <a:pt x="391" y="249"/>
                    <a:pt x="387" y="251"/>
                  </a:cubicBezTo>
                  <a:cubicBezTo>
                    <a:pt x="383" y="254"/>
                    <a:pt x="378" y="246"/>
                    <a:pt x="375" y="251"/>
                  </a:cubicBezTo>
                  <a:cubicBezTo>
                    <a:pt x="371" y="256"/>
                    <a:pt x="379" y="274"/>
                    <a:pt x="382" y="279"/>
                  </a:cubicBezTo>
                  <a:cubicBezTo>
                    <a:pt x="385" y="284"/>
                    <a:pt x="379" y="284"/>
                    <a:pt x="375" y="285"/>
                  </a:cubicBezTo>
                  <a:cubicBezTo>
                    <a:pt x="371" y="286"/>
                    <a:pt x="371" y="271"/>
                    <a:pt x="367" y="265"/>
                  </a:cubicBezTo>
                  <a:cubicBezTo>
                    <a:pt x="363" y="260"/>
                    <a:pt x="347" y="253"/>
                    <a:pt x="346" y="257"/>
                  </a:cubicBezTo>
                  <a:cubicBezTo>
                    <a:pt x="345" y="261"/>
                    <a:pt x="356" y="261"/>
                    <a:pt x="354" y="267"/>
                  </a:cubicBezTo>
                  <a:cubicBezTo>
                    <a:pt x="353" y="272"/>
                    <a:pt x="347" y="263"/>
                    <a:pt x="341" y="268"/>
                  </a:cubicBezTo>
                  <a:cubicBezTo>
                    <a:pt x="336" y="272"/>
                    <a:pt x="337" y="269"/>
                    <a:pt x="338" y="265"/>
                  </a:cubicBezTo>
                  <a:cubicBezTo>
                    <a:pt x="339" y="260"/>
                    <a:pt x="330" y="255"/>
                    <a:pt x="320" y="256"/>
                  </a:cubicBezTo>
                  <a:cubicBezTo>
                    <a:pt x="310" y="257"/>
                    <a:pt x="315" y="264"/>
                    <a:pt x="312" y="267"/>
                  </a:cubicBezTo>
                  <a:cubicBezTo>
                    <a:pt x="309" y="269"/>
                    <a:pt x="294" y="265"/>
                    <a:pt x="304" y="263"/>
                  </a:cubicBezTo>
                  <a:cubicBezTo>
                    <a:pt x="313" y="261"/>
                    <a:pt x="309" y="256"/>
                    <a:pt x="306" y="250"/>
                  </a:cubicBezTo>
                  <a:cubicBezTo>
                    <a:pt x="302" y="245"/>
                    <a:pt x="293" y="251"/>
                    <a:pt x="277" y="257"/>
                  </a:cubicBezTo>
                  <a:cubicBezTo>
                    <a:pt x="262" y="262"/>
                    <a:pt x="255" y="268"/>
                    <a:pt x="257" y="269"/>
                  </a:cubicBezTo>
                  <a:cubicBezTo>
                    <a:pt x="259" y="269"/>
                    <a:pt x="259" y="272"/>
                    <a:pt x="253" y="277"/>
                  </a:cubicBezTo>
                  <a:cubicBezTo>
                    <a:pt x="247" y="282"/>
                    <a:pt x="253" y="286"/>
                    <a:pt x="259" y="286"/>
                  </a:cubicBezTo>
                  <a:cubicBezTo>
                    <a:pt x="264" y="286"/>
                    <a:pt x="260" y="290"/>
                    <a:pt x="263" y="292"/>
                  </a:cubicBezTo>
                  <a:cubicBezTo>
                    <a:pt x="267" y="293"/>
                    <a:pt x="285" y="285"/>
                    <a:pt x="290" y="288"/>
                  </a:cubicBezTo>
                  <a:cubicBezTo>
                    <a:pt x="295" y="292"/>
                    <a:pt x="260" y="294"/>
                    <a:pt x="260" y="300"/>
                  </a:cubicBezTo>
                  <a:cubicBezTo>
                    <a:pt x="260" y="306"/>
                    <a:pt x="279" y="309"/>
                    <a:pt x="293" y="307"/>
                  </a:cubicBezTo>
                  <a:cubicBezTo>
                    <a:pt x="307" y="304"/>
                    <a:pt x="332" y="309"/>
                    <a:pt x="332" y="312"/>
                  </a:cubicBezTo>
                  <a:cubicBezTo>
                    <a:pt x="332" y="316"/>
                    <a:pt x="315" y="315"/>
                    <a:pt x="303" y="314"/>
                  </a:cubicBezTo>
                  <a:cubicBezTo>
                    <a:pt x="290" y="314"/>
                    <a:pt x="269" y="318"/>
                    <a:pt x="270" y="322"/>
                  </a:cubicBezTo>
                  <a:cubicBezTo>
                    <a:pt x="271" y="326"/>
                    <a:pt x="272" y="326"/>
                    <a:pt x="285" y="332"/>
                  </a:cubicBezTo>
                  <a:cubicBezTo>
                    <a:pt x="298" y="338"/>
                    <a:pt x="312" y="329"/>
                    <a:pt x="311" y="338"/>
                  </a:cubicBezTo>
                  <a:cubicBezTo>
                    <a:pt x="311" y="346"/>
                    <a:pt x="318" y="348"/>
                    <a:pt x="336" y="349"/>
                  </a:cubicBezTo>
                  <a:cubicBezTo>
                    <a:pt x="353" y="349"/>
                    <a:pt x="361" y="341"/>
                    <a:pt x="370" y="341"/>
                  </a:cubicBezTo>
                  <a:cubicBezTo>
                    <a:pt x="378" y="342"/>
                    <a:pt x="382" y="340"/>
                    <a:pt x="386" y="334"/>
                  </a:cubicBezTo>
                  <a:cubicBezTo>
                    <a:pt x="390" y="328"/>
                    <a:pt x="394" y="332"/>
                    <a:pt x="395" y="335"/>
                  </a:cubicBezTo>
                  <a:cubicBezTo>
                    <a:pt x="396" y="338"/>
                    <a:pt x="407" y="337"/>
                    <a:pt x="409" y="340"/>
                  </a:cubicBezTo>
                  <a:cubicBezTo>
                    <a:pt x="416" y="346"/>
                    <a:pt x="437" y="344"/>
                    <a:pt x="445" y="340"/>
                  </a:cubicBezTo>
                  <a:cubicBezTo>
                    <a:pt x="453" y="336"/>
                    <a:pt x="441" y="325"/>
                    <a:pt x="437" y="330"/>
                  </a:cubicBezTo>
                  <a:cubicBezTo>
                    <a:pt x="433" y="335"/>
                    <a:pt x="430" y="332"/>
                    <a:pt x="429" y="330"/>
                  </a:cubicBezTo>
                  <a:cubicBezTo>
                    <a:pt x="428" y="327"/>
                    <a:pt x="437" y="326"/>
                    <a:pt x="440" y="322"/>
                  </a:cubicBezTo>
                  <a:close/>
                  <a:moveTo>
                    <a:pt x="250" y="199"/>
                  </a:moveTo>
                  <a:cubicBezTo>
                    <a:pt x="259" y="200"/>
                    <a:pt x="268" y="192"/>
                    <a:pt x="267" y="188"/>
                  </a:cubicBezTo>
                  <a:cubicBezTo>
                    <a:pt x="267" y="183"/>
                    <a:pt x="245" y="199"/>
                    <a:pt x="250" y="199"/>
                  </a:cubicBezTo>
                  <a:close/>
                  <a:moveTo>
                    <a:pt x="208" y="185"/>
                  </a:moveTo>
                  <a:cubicBezTo>
                    <a:pt x="212" y="187"/>
                    <a:pt x="208" y="194"/>
                    <a:pt x="212" y="192"/>
                  </a:cubicBezTo>
                  <a:cubicBezTo>
                    <a:pt x="216" y="190"/>
                    <a:pt x="217" y="189"/>
                    <a:pt x="220" y="190"/>
                  </a:cubicBezTo>
                  <a:cubicBezTo>
                    <a:pt x="226" y="192"/>
                    <a:pt x="227" y="187"/>
                    <a:pt x="229" y="185"/>
                  </a:cubicBezTo>
                  <a:cubicBezTo>
                    <a:pt x="232" y="182"/>
                    <a:pt x="231" y="194"/>
                    <a:pt x="237" y="194"/>
                  </a:cubicBezTo>
                  <a:cubicBezTo>
                    <a:pt x="243" y="194"/>
                    <a:pt x="242" y="182"/>
                    <a:pt x="247" y="185"/>
                  </a:cubicBezTo>
                  <a:cubicBezTo>
                    <a:pt x="252" y="189"/>
                    <a:pt x="253" y="184"/>
                    <a:pt x="254" y="180"/>
                  </a:cubicBezTo>
                  <a:cubicBezTo>
                    <a:pt x="255" y="177"/>
                    <a:pt x="255" y="171"/>
                    <a:pt x="261" y="170"/>
                  </a:cubicBezTo>
                  <a:cubicBezTo>
                    <a:pt x="266" y="169"/>
                    <a:pt x="262" y="175"/>
                    <a:pt x="264" y="180"/>
                  </a:cubicBezTo>
                  <a:cubicBezTo>
                    <a:pt x="268" y="186"/>
                    <a:pt x="274" y="180"/>
                    <a:pt x="275" y="177"/>
                  </a:cubicBezTo>
                  <a:cubicBezTo>
                    <a:pt x="275" y="174"/>
                    <a:pt x="284" y="176"/>
                    <a:pt x="284" y="173"/>
                  </a:cubicBezTo>
                  <a:cubicBezTo>
                    <a:pt x="283" y="169"/>
                    <a:pt x="286" y="168"/>
                    <a:pt x="284" y="164"/>
                  </a:cubicBezTo>
                  <a:cubicBezTo>
                    <a:pt x="281" y="160"/>
                    <a:pt x="288" y="161"/>
                    <a:pt x="291" y="158"/>
                  </a:cubicBezTo>
                  <a:cubicBezTo>
                    <a:pt x="294" y="155"/>
                    <a:pt x="287" y="158"/>
                    <a:pt x="282" y="153"/>
                  </a:cubicBezTo>
                  <a:cubicBezTo>
                    <a:pt x="277" y="149"/>
                    <a:pt x="275" y="155"/>
                    <a:pt x="275" y="158"/>
                  </a:cubicBezTo>
                  <a:cubicBezTo>
                    <a:pt x="275" y="161"/>
                    <a:pt x="265" y="158"/>
                    <a:pt x="260" y="156"/>
                  </a:cubicBezTo>
                  <a:cubicBezTo>
                    <a:pt x="254" y="154"/>
                    <a:pt x="247" y="163"/>
                    <a:pt x="239" y="167"/>
                  </a:cubicBezTo>
                  <a:cubicBezTo>
                    <a:pt x="231" y="171"/>
                    <a:pt x="231" y="178"/>
                    <a:pt x="223" y="177"/>
                  </a:cubicBezTo>
                  <a:cubicBezTo>
                    <a:pt x="216" y="177"/>
                    <a:pt x="205" y="184"/>
                    <a:pt x="208" y="185"/>
                  </a:cubicBezTo>
                  <a:close/>
                  <a:moveTo>
                    <a:pt x="286" y="183"/>
                  </a:moveTo>
                  <a:cubicBezTo>
                    <a:pt x="279" y="183"/>
                    <a:pt x="280" y="190"/>
                    <a:pt x="288" y="190"/>
                  </a:cubicBezTo>
                  <a:cubicBezTo>
                    <a:pt x="296" y="190"/>
                    <a:pt x="298" y="193"/>
                    <a:pt x="287" y="192"/>
                  </a:cubicBezTo>
                  <a:cubicBezTo>
                    <a:pt x="275" y="192"/>
                    <a:pt x="270" y="202"/>
                    <a:pt x="278" y="200"/>
                  </a:cubicBezTo>
                  <a:cubicBezTo>
                    <a:pt x="286" y="198"/>
                    <a:pt x="296" y="198"/>
                    <a:pt x="290" y="200"/>
                  </a:cubicBezTo>
                  <a:cubicBezTo>
                    <a:pt x="284" y="202"/>
                    <a:pt x="268" y="203"/>
                    <a:pt x="270" y="206"/>
                  </a:cubicBezTo>
                  <a:cubicBezTo>
                    <a:pt x="271" y="208"/>
                    <a:pt x="278" y="208"/>
                    <a:pt x="284" y="210"/>
                  </a:cubicBezTo>
                  <a:cubicBezTo>
                    <a:pt x="291" y="213"/>
                    <a:pt x="295" y="214"/>
                    <a:pt x="300" y="209"/>
                  </a:cubicBezTo>
                  <a:cubicBezTo>
                    <a:pt x="305" y="203"/>
                    <a:pt x="311" y="198"/>
                    <a:pt x="309" y="205"/>
                  </a:cubicBezTo>
                  <a:cubicBezTo>
                    <a:pt x="306" y="213"/>
                    <a:pt x="317" y="207"/>
                    <a:pt x="330" y="207"/>
                  </a:cubicBezTo>
                  <a:cubicBezTo>
                    <a:pt x="344" y="206"/>
                    <a:pt x="328" y="215"/>
                    <a:pt x="314" y="216"/>
                  </a:cubicBezTo>
                  <a:cubicBezTo>
                    <a:pt x="300" y="217"/>
                    <a:pt x="302" y="224"/>
                    <a:pt x="313" y="226"/>
                  </a:cubicBezTo>
                  <a:cubicBezTo>
                    <a:pt x="324" y="229"/>
                    <a:pt x="348" y="219"/>
                    <a:pt x="353" y="214"/>
                  </a:cubicBezTo>
                  <a:cubicBezTo>
                    <a:pt x="359" y="208"/>
                    <a:pt x="364" y="217"/>
                    <a:pt x="369" y="213"/>
                  </a:cubicBezTo>
                  <a:cubicBezTo>
                    <a:pt x="375" y="209"/>
                    <a:pt x="385" y="213"/>
                    <a:pt x="395" y="211"/>
                  </a:cubicBezTo>
                  <a:cubicBezTo>
                    <a:pt x="404" y="209"/>
                    <a:pt x="406" y="191"/>
                    <a:pt x="399" y="188"/>
                  </a:cubicBezTo>
                  <a:cubicBezTo>
                    <a:pt x="392" y="185"/>
                    <a:pt x="392" y="192"/>
                    <a:pt x="386" y="193"/>
                  </a:cubicBezTo>
                  <a:cubicBezTo>
                    <a:pt x="381" y="194"/>
                    <a:pt x="378" y="187"/>
                    <a:pt x="373" y="182"/>
                  </a:cubicBezTo>
                  <a:cubicBezTo>
                    <a:pt x="369" y="178"/>
                    <a:pt x="372" y="169"/>
                    <a:pt x="365" y="170"/>
                  </a:cubicBezTo>
                  <a:cubicBezTo>
                    <a:pt x="359" y="171"/>
                    <a:pt x="345" y="182"/>
                    <a:pt x="353" y="183"/>
                  </a:cubicBezTo>
                  <a:cubicBezTo>
                    <a:pt x="362" y="184"/>
                    <a:pt x="359" y="188"/>
                    <a:pt x="354" y="190"/>
                  </a:cubicBezTo>
                  <a:cubicBezTo>
                    <a:pt x="350" y="192"/>
                    <a:pt x="365" y="196"/>
                    <a:pt x="363" y="199"/>
                  </a:cubicBezTo>
                  <a:cubicBezTo>
                    <a:pt x="361" y="202"/>
                    <a:pt x="338" y="199"/>
                    <a:pt x="337" y="194"/>
                  </a:cubicBezTo>
                  <a:cubicBezTo>
                    <a:pt x="336" y="189"/>
                    <a:pt x="318" y="180"/>
                    <a:pt x="310" y="182"/>
                  </a:cubicBezTo>
                  <a:cubicBezTo>
                    <a:pt x="303" y="184"/>
                    <a:pt x="306" y="176"/>
                    <a:pt x="298" y="176"/>
                  </a:cubicBezTo>
                  <a:cubicBezTo>
                    <a:pt x="291" y="175"/>
                    <a:pt x="293" y="182"/>
                    <a:pt x="286" y="183"/>
                  </a:cubicBezTo>
                  <a:close/>
                  <a:moveTo>
                    <a:pt x="312" y="147"/>
                  </a:moveTo>
                  <a:cubicBezTo>
                    <a:pt x="315" y="141"/>
                    <a:pt x="296" y="142"/>
                    <a:pt x="297" y="144"/>
                  </a:cubicBezTo>
                  <a:cubicBezTo>
                    <a:pt x="301" y="148"/>
                    <a:pt x="310" y="153"/>
                    <a:pt x="312" y="147"/>
                  </a:cubicBezTo>
                  <a:close/>
                  <a:moveTo>
                    <a:pt x="354" y="144"/>
                  </a:moveTo>
                  <a:cubicBezTo>
                    <a:pt x="360" y="143"/>
                    <a:pt x="357" y="138"/>
                    <a:pt x="347" y="140"/>
                  </a:cubicBezTo>
                  <a:cubicBezTo>
                    <a:pt x="336" y="141"/>
                    <a:pt x="318" y="141"/>
                    <a:pt x="318" y="149"/>
                  </a:cubicBezTo>
                  <a:cubicBezTo>
                    <a:pt x="318" y="155"/>
                    <a:pt x="322" y="158"/>
                    <a:pt x="333" y="159"/>
                  </a:cubicBezTo>
                  <a:cubicBezTo>
                    <a:pt x="345" y="160"/>
                    <a:pt x="355" y="149"/>
                    <a:pt x="349" y="149"/>
                  </a:cubicBezTo>
                  <a:cubicBezTo>
                    <a:pt x="344" y="149"/>
                    <a:pt x="347" y="145"/>
                    <a:pt x="354" y="144"/>
                  </a:cubicBezTo>
                  <a:close/>
                  <a:moveTo>
                    <a:pt x="329" y="135"/>
                  </a:moveTo>
                  <a:cubicBezTo>
                    <a:pt x="334" y="137"/>
                    <a:pt x="339" y="130"/>
                    <a:pt x="343" y="133"/>
                  </a:cubicBezTo>
                  <a:cubicBezTo>
                    <a:pt x="346" y="136"/>
                    <a:pt x="362" y="139"/>
                    <a:pt x="362" y="131"/>
                  </a:cubicBezTo>
                  <a:cubicBezTo>
                    <a:pt x="362" y="123"/>
                    <a:pt x="342" y="122"/>
                    <a:pt x="337" y="125"/>
                  </a:cubicBezTo>
                  <a:cubicBezTo>
                    <a:pt x="332" y="128"/>
                    <a:pt x="309" y="129"/>
                    <a:pt x="316" y="134"/>
                  </a:cubicBezTo>
                  <a:cubicBezTo>
                    <a:pt x="320" y="137"/>
                    <a:pt x="324" y="133"/>
                    <a:pt x="329" y="135"/>
                  </a:cubicBezTo>
                  <a:close/>
                  <a:moveTo>
                    <a:pt x="413" y="119"/>
                  </a:moveTo>
                  <a:cubicBezTo>
                    <a:pt x="419" y="115"/>
                    <a:pt x="430" y="122"/>
                    <a:pt x="428" y="126"/>
                  </a:cubicBezTo>
                  <a:cubicBezTo>
                    <a:pt x="426" y="131"/>
                    <a:pt x="409" y="125"/>
                    <a:pt x="410" y="129"/>
                  </a:cubicBezTo>
                  <a:cubicBezTo>
                    <a:pt x="410" y="131"/>
                    <a:pt x="412" y="137"/>
                    <a:pt x="424" y="133"/>
                  </a:cubicBezTo>
                  <a:cubicBezTo>
                    <a:pt x="436" y="130"/>
                    <a:pt x="446" y="132"/>
                    <a:pt x="454" y="139"/>
                  </a:cubicBezTo>
                  <a:cubicBezTo>
                    <a:pt x="462" y="145"/>
                    <a:pt x="470" y="148"/>
                    <a:pt x="475" y="141"/>
                  </a:cubicBezTo>
                  <a:cubicBezTo>
                    <a:pt x="481" y="135"/>
                    <a:pt x="468" y="134"/>
                    <a:pt x="471" y="129"/>
                  </a:cubicBezTo>
                  <a:cubicBezTo>
                    <a:pt x="473" y="124"/>
                    <a:pt x="463" y="121"/>
                    <a:pt x="457" y="121"/>
                  </a:cubicBezTo>
                  <a:cubicBezTo>
                    <a:pt x="452" y="121"/>
                    <a:pt x="450" y="111"/>
                    <a:pt x="445" y="113"/>
                  </a:cubicBezTo>
                  <a:cubicBezTo>
                    <a:pt x="441" y="115"/>
                    <a:pt x="438" y="118"/>
                    <a:pt x="438" y="112"/>
                  </a:cubicBezTo>
                  <a:cubicBezTo>
                    <a:pt x="438" y="105"/>
                    <a:pt x="412" y="105"/>
                    <a:pt x="405" y="107"/>
                  </a:cubicBezTo>
                  <a:cubicBezTo>
                    <a:pt x="399" y="110"/>
                    <a:pt x="407" y="123"/>
                    <a:pt x="413" y="119"/>
                  </a:cubicBezTo>
                  <a:close/>
                  <a:moveTo>
                    <a:pt x="416" y="161"/>
                  </a:moveTo>
                  <a:cubicBezTo>
                    <a:pt x="420" y="156"/>
                    <a:pt x="400" y="140"/>
                    <a:pt x="399" y="148"/>
                  </a:cubicBezTo>
                  <a:cubicBezTo>
                    <a:pt x="398" y="155"/>
                    <a:pt x="412" y="166"/>
                    <a:pt x="416" y="161"/>
                  </a:cubicBezTo>
                  <a:close/>
                  <a:moveTo>
                    <a:pt x="481" y="96"/>
                  </a:moveTo>
                  <a:cubicBezTo>
                    <a:pt x="485" y="90"/>
                    <a:pt x="460" y="85"/>
                    <a:pt x="466" y="90"/>
                  </a:cubicBezTo>
                  <a:cubicBezTo>
                    <a:pt x="470" y="93"/>
                    <a:pt x="478" y="102"/>
                    <a:pt x="481" y="96"/>
                  </a:cubicBezTo>
                  <a:close/>
                  <a:moveTo>
                    <a:pt x="425" y="209"/>
                  </a:moveTo>
                  <a:cubicBezTo>
                    <a:pt x="428" y="205"/>
                    <a:pt x="417" y="197"/>
                    <a:pt x="414" y="204"/>
                  </a:cubicBezTo>
                  <a:cubicBezTo>
                    <a:pt x="411" y="211"/>
                    <a:pt x="421" y="213"/>
                    <a:pt x="425" y="209"/>
                  </a:cubicBezTo>
                  <a:close/>
                  <a:moveTo>
                    <a:pt x="481" y="174"/>
                  </a:moveTo>
                  <a:cubicBezTo>
                    <a:pt x="481" y="179"/>
                    <a:pt x="469" y="173"/>
                    <a:pt x="460" y="170"/>
                  </a:cubicBezTo>
                  <a:cubicBezTo>
                    <a:pt x="451" y="166"/>
                    <a:pt x="457" y="177"/>
                    <a:pt x="464" y="183"/>
                  </a:cubicBezTo>
                  <a:cubicBezTo>
                    <a:pt x="471" y="189"/>
                    <a:pt x="460" y="186"/>
                    <a:pt x="451" y="179"/>
                  </a:cubicBezTo>
                  <a:cubicBezTo>
                    <a:pt x="441" y="173"/>
                    <a:pt x="442" y="184"/>
                    <a:pt x="447" y="187"/>
                  </a:cubicBezTo>
                  <a:cubicBezTo>
                    <a:pt x="451" y="191"/>
                    <a:pt x="446" y="196"/>
                    <a:pt x="440" y="188"/>
                  </a:cubicBezTo>
                  <a:cubicBezTo>
                    <a:pt x="434" y="180"/>
                    <a:pt x="431" y="171"/>
                    <a:pt x="421" y="171"/>
                  </a:cubicBezTo>
                  <a:cubicBezTo>
                    <a:pt x="412" y="170"/>
                    <a:pt x="416" y="180"/>
                    <a:pt x="420" y="185"/>
                  </a:cubicBezTo>
                  <a:cubicBezTo>
                    <a:pt x="425" y="191"/>
                    <a:pt x="430" y="193"/>
                    <a:pt x="438" y="197"/>
                  </a:cubicBezTo>
                  <a:cubicBezTo>
                    <a:pt x="446" y="202"/>
                    <a:pt x="459" y="195"/>
                    <a:pt x="465" y="197"/>
                  </a:cubicBezTo>
                  <a:cubicBezTo>
                    <a:pt x="471" y="198"/>
                    <a:pt x="458" y="206"/>
                    <a:pt x="462" y="211"/>
                  </a:cubicBezTo>
                  <a:cubicBezTo>
                    <a:pt x="466" y="216"/>
                    <a:pt x="477" y="212"/>
                    <a:pt x="486" y="212"/>
                  </a:cubicBezTo>
                  <a:cubicBezTo>
                    <a:pt x="494" y="211"/>
                    <a:pt x="490" y="206"/>
                    <a:pt x="495" y="203"/>
                  </a:cubicBezTo>
                  <a:cubicBezTo>
                    <a:pt x="500" y="199"/>
                    <a:pt x="490" y="200"/>
                    <a:pt x="494" y="191"/>
                  </a:cubicBezTo>
                  <a:cubicBezTo>
                    <a:pt x="498" y="183"/>
                    <a:pt x="482" y="169"/>
                    <a:pt x="481" y="174"/>
                  </a:cubicBezTo>
                  <a:close/>
                  <a:moveTo>
                    <a:pt x="502" y="145"/>
                  </a:moveTo>
                  <a:cubicBezTo>
                    <a:pt x="510" y="145"/>
                    <a:pt x="516" y="144"/>
                    <a:pt x="522" y="141"/>
                  </a:cubicBezTo>
                  <a:cubicBezTo>
                    <a:pt x="529" y="139"/>
                    <a:pt x="519" y="139"/>
                    <a:pt x="523" y="133"/>
                  </a:cubicBezTo>
                  <a:cubicBezTo>
                    <a:pt x="528" y="127"/>
                    <a:pt x="512" y="126"/>
                    <a:pt x="511" y="128"/>
                  </a:cubicBezTo>
                  <a:cubicBezTo>
                    <a:pt x="510" y="130"/>
                    <a:pt x="491" y="116"/>
                    <a:pt x="488" y="121"/>
                  </a:cubicBezTo>
                  <a:cubicBezTo>
                    <a:pt x="485" y="125"/>
                    <a:pt x="495" y="145"/>
                    <a:pt x="502" y="145"/>
                  </a:cubicBezTo>
                  <a:close/>
                  <a:moveTo>
                    <a:pt x="543" y="147"/>
                  </a:moveTo>
                  <a:cubicBezTo>
                    <a:pt x="542" y="144"/>
                    <a:pt x="504" y="149"/>
                    <a:pt x="510" y="153"/>
                  </a:cubicBezTo>
                  <a:cubicBezTo>
                    <a:pt x="520" y="161"/>
                    <a:pt x="544" y="150"/>
                    <a:pt x="543" y="147"/>
                  </a:cubicBezTo>
                  <a:close/>
                  <a:moveTo>
                    <a:pt x="537" y="220"/>
                  </a:moveTo>
                  <a:cubicBezTo>
                    <a:pt x="546" y="220"/>
                    <a:pt x="542" y="209"/>
                    <a:pt x="532" y="201"/>
                  </a:cubicBezTo>
                  <a:cubicBezTo>
                    <a:pt x="522" y="194"/>
                    <a:pt x="499" y="209"/>
                    <a:pt x="503" y="212"/>
                  </a:cubicBezTo>
                  <a:cubicBezTo>
                    <a:pt x="508" y="216"/>
                    <a:pt x="528" y="221"/>
                    <a:pt x="537" y="220"/>
                  </a:cubicBezTo>
                  <a:close/>
                  <a:moveTo>
                    <a:pt x="473" y="290"/>
                  </a:moveTo>
                  <a:cubicBezTo>
                    <a:pt x="484" y="298"/>
                    <a:pt x="481" y="284"/>
                    <a:pt x="493" y="285"/>
                  </a:cubicBezTo>
                  <a:cubicBezTo>
                    <a:pt x="506" y="285"/>
                    <a:pt x="506" y="265"/>
                    <a:pt x="508" y="257"/>
                  </a:cubicBezTo>
                  <a:cubicBezTo>
                    <a:pt x="510" y="250"/>
                    <a:pt x="498" y="250"/>
                    <a:pt x="501" y="256"/>
                  </a:cubicBezTo>
                  <a:cubicBezTo>
                    <a:pt x="504" y="261"/>
                    <a:pt x="501" y="267"/>
                    <a:pt x="500" y="260"/>
                  </a:cubicBezTo>
                  <a:cubicBezTo>
                    <a:pt x="499" y="254"/>
                    <a:pt x="489" y="260"/>
                    <a:pt x="486" y="255"/>
                  </a:cubicBezTo>
                  <a:cubicBezTo>
                    <a:pt x="482" y="250"/>
                    <a:pt x="497" y="249"/>
                    <a:pt x="500" y="243"/>
                  </a:cubicBezTo>
                  <a:cubicBezTo>
                    <a:pt x="504" y="236"/>
                    <a:pt x="489" y="237"/>
                    <a:pt x="492" y="232"/>
                  </a:cubicBezTo>
                  <a:cubicBezTo>
                    <a:pt x="496" y="227"/>
                    <a:pt x="470" y="233"/>
                    <a:pt x="478" y="236"/>
                  </a:cubicBezTo>
                  <a:cubicBezTo>
                    <a:pt x="485" y="239"/>
                    <a:pt x="478" y="243"/>
                    <a:pt x="471" y="238"/>
                  </a:cubicBezTo>
                  <a:cubicBezTo>
                    <a:pt x="464" y="233"/>
                    <a:pt x="445" y="241"/>
                    <a:pt x="452" y="247"/>
                  </a:cubicBezTo>
                  <a:cubicBezTo>
                    <a:pt x="457" y="251"/>
                    <a:pt x="474" y="244"/>
                    <a:pt x="464" y="257"/>
                  </a:cubicBezTo>
                  <a:cubicBezTo>
                    <a:pt x="455" y="270"/>
                    <a:pt x="451" y="253"/>
                    <a:pt x="442" y="255"/>
                  </a:cubicBezTo>
                  <a:cubicBezTo>
                    <a:pt x="433" y="256"/>
                    <a:pt x="437" y="267"/>
                    <a:pt x="450" y="271"/>
                  </a:cubicBezTo>
                  <a:cubicBezTo>
                    <a:pt x="464" y="275"/>
                    <a:pt x="462" y="283"/>
                    <a:pt x="473" y="290"/>
                  </a:cubicBezTo>
                  <a:close/>
                  <a:moveTo>
                    <a:pt x="555" y="210"/>
                  </a:moveTo>
                  <a:cubicBezTo>
                    <a:pt x="558" y="220"/>
                    <a:pt x="562" y="213"/>
                    <a:pt x="568" y="217"/>
                  </a:cubicBezTo>
                  <a:cubicBezTo>
                    <a:pt x="573" y="221"/>
                    <a:pt x="582" y="224"/>
                    <a:pt x="586" y="220"/>
                  </a:cubicBezTo>
                  <a:cubicBezTo>
                    <a:pt x="591" y="216"/>
                    <a:pt x="593" y="213"/>
                    <a:pt x="594" y="216"/>
                  </a:cubicBezTo>
                  <a:cubicBezTo>
                    <a:pt x="597" y="222"/>
                    <a:pt x="608" y="223"/>
                    <a:pt x="632" y="223"/>
                  </a:cubicBezTo>
                  <a:cubicBezTo>
                    <a:pt x="656" y="224"/>
                    <a:pt x="650" y="213"/>
                    <a:pt x="657" y="217"/>
                  </a:cubicBezTo>
                  <a:cubicBezTo>
                    <a:pt x="664" y="221"/>
                    <a:pt x="680" y="221"/>
                    <a:pt x="687" y="220"/>
                  </a:cubicBezTo>
                  <a:cubicBezTo>
                    <a:pt x="694" y="218"/>
                    <a:pt x="697" y="207"/>
                    <a:pt x="697" y="202"/>
                  </a:cubicBezTo>
                  <a:cubicBezTo>
                    <a:pt x="696" y="196"/>
                    <a:pt x="643" y="192"/>
                    <a:pt x="633" y="197"/>
                  </a:cubicBezTo>
                  <a:cubicBezTo>
                    <a:pt x="624" y="203"/>
                    <a:pt x="609" y="195"/>
                    <a:pt x="601" y="199"/>
                  </a:cubicBezTo>
                  <a:cubicBezTo>
                    <a:pt x="594" y="203"/>
                    <a:pt x="596" y="194"/>
                    <a:pt x="583" y="193"/>
                  </a:cubicBezTo>
                  <a:cubicBezTo>
                    <a:pt x="569" y="193"/>
                    <a:pt x="584" y="186"/>
                    <a:pt x="586" y="183"/>
                  </a:cubicBezTo>
                  <a:cubicBezTo>
                    <a:pt x="589" y="180"/>
                    <a:pt x="566" y="172"/>
                    <a:pt x="556" y="174"/>
                  </a:cubicBezTo>
                  <a:cubicBezTo>
                    <a:pt x="547" y="176"/>
                    <a:pt x="541" y="171"/>
                    <a:pt x="532" y="167"/>
                  </a:cubicBezTo>
                  <a:cubicBezTo>
                    <a:pt x="523" y="163"/>
                    <a:pt x="499" y="163"/>
                    <a:pt x="504" y="171"/>
                  </a:cubicBezTo>
                  <a:cubicBezTo>
                    <a:pt x="507" y="176"/>
                    <a:pt x="536" y="186"/>
                    <a:pt x="539" y="181"/>
                  </a:cubicBezTo>
                  <a:cubicBezTo>
                    <a:pt x="542" y="176"/>
                    <a:pt x="550" y="187"/>
                    <a:pt x="554" y="193"/>
                  </a:cubicBezTo>
                  <a:cubicBezTo>
                    <a:pt x="559" y="198"/>
                    <a:pt x="551" y="200"/>
                    <a:pt x="555" y="210"/>
                  </a:cubicBezTo>
                  <a:close/>
                  <a:moveTo>
                    <a:pt x="580" y="151"/>
                  </a:moveTo>
                  <a:cubicBezTo>
                    <a:pt x="571" y="147"/>
                    <a:pt x="560" y="156"/>
                    <a:pt x="569" y="160"/>
                  </a:cubicBezTo>
                  <a:cubicBezTo>
                    <a:pt x="577" y="163"/>
                    <a:pt x="589" y="156"/>
                    <a:pt x="580" y="151"/>
                  </a:cubicBezTo>
                  <a:close/>
                  <a:moveTo>
                    <a:pt x="508" y="95"/>
                  </a:moveTo>
                  <a:cubicBezTo>
                    <a:pt x="516" y="99"/>
                    <a:pt x="511" y="104"/>
                    <a:pt x="519" y="107"/>
                  </a:cubicBezTo>
                  <a:cubicBezTo>
                    <a:pt x="527" y="111"/>
                    <a:pt x="550" y="103"/>
                    <a:pt x="552" y="108"/>
                  </a:cubicBezTo>
                  <a:cubicBezTo>
                    <a:pt x="554" y="114"/>
                    <a:pt x="529" y="114"/>
                    <a:pt x="532" y="118"/>
                  </a:cubicBezTo>
                  <a:cubicBezTo>
                    <a:pt x="536" y="121"/>
                    <a:pt x="550" y="127"/>
                    <a:pt x="548" y="130"/>
                  </a:cubicBezTo>
                  <a:cubicBezTo>
                    <a:pt x="546" y="133"/>
                    <a:pt x="572" y="141"/>
                    <a:pt x="575" y="137"/>
                  </a:cubicBezTo>
                  <a:cubicBezTo>
                    <a:pt x="577" y="133"/>
                    <a:pt x="584" y="134"/>
                    <a:pt x="591" y="137"/>
                  </a:cubicBezTo>
                  <a:cubicBezTo>
                    <a:pt x="597" y="139"/>
                    <a:pt x="598" y="121"/>
                    <a:pt x="602" y="124"/>
                  </a:cubicBezTo>
                  <a:cubicBezTo>
                    <a:pt x="607" y="127"/>
                    <a:pt x="606" y="118"/>
                    <a:pt x="614" y="115"/>
                  </a:cubicBezTo>
                  <a:cubicBezTo>
                    <a:pt x="621" y="112"/>
                    <a:pt x="632" y="111"/>
                    <a:pt x="633" y="108"/>
                  </a:cubicBezTo>
                  <a:cubicBezTo>
                    <a:pt x="633" y="106"/>
                    <a:pt x="631" y="102"/>
                    <a:pt x="622" y="103"/>
                  </a:cubicBezTo>
                  <a:cubicBezTo>
                    <a:pt x="613" y="104"/>
                    <a:pt x="607" y="101"/>
                    <a:pt x="611" y="96"/>
                  </a:cubicBezTo>
                  <a:cubicBezTo>
                    <a:pt x="615" y="91"/>
                    <a:pt x="601" y="89"/>
                    <a:pt x="606" y="85"/>
                  </a:cubicBezTo>
                  <a:cubicBezTo>
                    <a:pt x="611" y="81"/>
                    <a:pt x="596" y="77"/>
                    <a:pt x="598" y="83"/>
                  </a:cubicBezTo>
                  <a:cubicBezTo>
                    <a:pt x="599" y="89"/>
                    <a:pt x="589" y="84"/>
                    <a:pt x="587" y="78"/>
                  </a:cubicBezTo>
                  <a:cubicBezTo>
                    <a:pt x="586" y="73"/>
                    <a:pt x="565" y="71"/>
                    <a:pt x="552" y="59"/>
                  </a:cubicBezTo>
                  <a:cubicBezTo>
                    <a:pt x="538" y="47"/>
                    <a:pt x="524" y="55"/>
                    <a:pt x="532" y="56"/>
                  </a:cubicBezTo>
                  <a:cubicBezTo>
                    <a:pt x="540" y="58"/>
                    <a:pt x="540" y="62"/>
                    <a:pt x="533" y="61"/>
                  </a:cubicBezTo>
                  <a:cubicBezTo>
                    <a:pt x="527" y="61"/>
                    <a:pt x="515" y="62"/>
                    <a:pt x="526" y="66"/>
                  </a:cubicBezTo>
                  <a:cubicBezTo>
                    <a:pt x="536" y="70"/>
                    <a:pt x="525" y="71"/>
                    <a:pt x="516" y="71"/>
                  </a:cubicBezTo>
                  <a:cubicBezTo>
                    <a:pt x="508" y="71"/>
                    <a:pt x="507" y="82"/>
                    <a:pt x="518" y="84"/>
                  </a:cubicBezTo>
                  <a:cubicBezTo>
                    <a:pt x="529" y="85"/>
                    <a:pt x="521" y="92"/>
                    <a:pt x="512" y="89"/>
                  </a:cubicBezTo>
                  <a:cubicBezTo>
                    <a:pt x="503" y="87"/>
                    <a:pt x="500" y="91"/>
                    <a:pt x="508" y="95"/>
                  </a:cubicBezTo>
                  <a:close/>
                  <a:moveTo>
                    <a:pt x="569" y="46"/>
                  </a:moveTo>
                  <a:cubicBezTo>
                    <a:pt x="576" y="41"/>
                    <a:pt x="581" y="44"/>
                    <a:pt x="575" y="47"/>
                  </a:cubicBezTo>
                  <a:cubicBezTo>
                    <a:pt x="569" y="50"/>
                    <a:pt x="571" y="52"/>
                    <a:pt x="580" y="52"/>
                  </a:cubicBezTo>
                  <a:cubicBezTo>
                    <a:pt x="588" y="51"/>
                    <a:pt x="576" y="54"/>
                    <a:pt x="576" y="59"/>
                  </a:cubicBezTo>
                  <a:cubicBezTo>
                    <a:pt x="576" y="64"/>
                    <a:pt x="586" y="61"/>
                    <a:pt x="587" y="66"/>
                  </a:cubicBezTo>
                  <a:cubicBezTo>
                    <a:pt x="587" y="71"/>
                    <a:pt x="609" y="73"/>
                    <a:pt x="615" y="67"/>
                  </a:cubicBezTo>
                  <a:cubicBezTo>
                    <a:pt x="622" y="61"/>
                    <a:pt x="619" y="69"/>
                    <a:pt x="619" y="73"/>
                  </a:cubicBezTo>
                  <a:cubicBezTo>
                    <a:pt x="618" y="77"/>
                    <a:pt x="649" y="80"/>
                    <a:pt x="651" y="75"/>
                  </a:cubicBezTo>
                  <a:cubicBezTo>
                    <a:pt x="652" y="70"/>
                    <a:pt x="657" y="72"/>
                    <a:pt x="663" y="74"/>
                  </a:cubicBezTo>
                  <a:cubicBezTo>
                    <a:pt x="669" y="75"/>
                    <a:pt x="698" y="68"/>
                    <a:pt x="699" y="62"/>
                  </a:cubicBezTo>
                  <a:cubicBezTo>
                    <a:pt x="699" y="56"/>
                    <a:pt x="708" y="65"/>
                    <a:pt x="699" y="72"/>
                  </a:cubicBezTo>
                  <a:cubicBezTo>
                    <a:pt x="689" y="78"/>
                    <a:pt x="670" y="77"/>
                    <a:pt x="662" y="80"/>
                  </a:cubicBezTo>
                  <a:cubicBezTo>
                    <a:pt x="653" y="82"/>
                    <a:pt x="667" y="88"/>
                    <a:pt x="676" y="95"/>
                  </a:cubicBezTo>
                  <a:cubicBezTo>
                    <a:pt x="684" y="101"/>
                    <a:pt x="665" y="98"/>
                    <a:pt x="657" y="89"/>
                  </a:cubicBezTo>
                  <a:cubicBezTo>
                    <a:pt x="649" y="81"/>
                    <a:pt x="631" y="81"/>
                    <a:pt x="621" y="81"/>
                  </a:cubicBezTo>
                  <a:cubicBezTo>
                    <a:pt x="612" y="82"/>
                    <a:pt x="615" y="99"/>
                    <a:pt x="622" y="99"/>
                  </a:cubicBezTo>
                  <a:cubicBezTo>
                    <a:pt x="629" y="99"/>
                    <a:pt x="636" y="102"/>
                    <a:pt x="643" y="113"/>
                  </a:cubicBezTo>
                  <a:cubicBezTo>
                    <a:pt x="650" y="124"/>
                    <a:pt x="665" y="121"/>
                    <a:pt x="665" y="126"/>
                  </a:cubicBezTo>
                  <a:cubicBezTo>
                    <a:pt x="665" y="131"/>
                    <a:pt x="645" y="122"/>
                    <a:pt x="634" y="120"/>
                  </a:cubicBezTo>
                  <a:cubicBezTo>
                    <a:pt x="623" y="118"/>
                    <a:pt x="606" y="125"/>
                    <a:pt x="605" y="133"/>
                  </a:cubicBezTo>
                  <a:cubicBezTo>
                    <a:pt x="605" y="141"/>
                    <a:pt x="621" y="140"/>
                    <a:pt x="632" y="134"/>
                  </a:cubicBezTo>
                  <a:cubicBezTo>
                    <a:pt x="643" y="127"/>
                    <a:pt x="635" y="136"/>
                    <a:pt x="630" y="141"/>
                  </a:cubicBezTo>
                  <a:cubicBezTo>
                    <a:pt x="624" y="146"/>
                    <a:pt x="643" y="150"/>
                    <a:pt x="643" y="156"/>
                  </a:cubicBezTo>
                  <a:cubicBezTo>
                    <a:pt x="643" y="162"/>
                    <a:pt x="629" y="160"/>
                    <a:pt x="628" y="154"/>
                  </a:cubicBezTo>
                  <a:cubicBezTo>
                    <a:pt x="626" y="149"/>
                    <a:pt x="621" y="143"/>
                    <a:pt x="608" y="144"/>
                  </a:cubicBezTo>
                  <a:cubicBezTo>
                    <a:pt x="595" y="145"/>
                    <a:pt x="599" y="154"/>
                    <a:pt x="607" y="155"/>
                  </a:cubicBezTo>
                  <a:cubicBezTo>
                    <a:pt x="615" y="156"/>
                    <a:pt x="615" y="162"/>
                    <a:pt x="606" y="162"/>
                  </a:cubicBezTo>
                  <a:cubicBezTo>
                    <a:pt x="597" y="162"/>
                    <a:pt x="577" y="168"/>
                    <a:pt x="583" y="174"/>
                  </a:cubicBezTo>
                  <a:cubicBezTo>
                    <a:pt x="590" y="180"/>
                    <a:pt x="616" y="174"/>
                    <a:pt x="620" y="178"/>
                  </a:cubicBezTo>
                  <a:cubicBezTo>
                    <a:pt x="625" y="182"/>
                    <a:pt x="637" y="183"/>
                    <a:pt x="640" y="179"/>
                  </a:cubicBezTo>
                  <a:cubicBezTo>
                    <a:pt x="643" y="174"/>
                    <a:pt x="653" y="176"/>
                    <a:pt x="663" y="176"/>
                  </a:cubicBezTo>
                  <a:cubicBezTo>
                    <a:pt x="673" y="176"/>
                    <a:pt x="676" y="178"/>
                    <a:pt x="680" y="182"/>
                  </a:cubicBezTo>
                  <a:cubicBezTo>
                    <a:pt x="685" y="186"/>
                    <a:pt x="693" y="184"/>
                    <a:pt x="698" y="180"/>
                  </a:cubicBezTo>
                  <a:cubicBezTo>
                    <a:pt x="704" y="176"/>
                    <a:pt x="704" y="176"/>
                    <a:pt x="711" y="176"/>
                  </a:cubicBezTo>
                  <a:cubicBezTo>
                    <a:pt x="718" y="176"/>
                    <a:pt x="719" y="172"/>
                    <a:pt x="716" y="166"/>
                  </a:cubicBezTo>
                  <a:cubicBezTo>
                    <a:pt x="712" y="161"/>
                    <a:pt x="703" y="170"/>
                    <a:pt x="702" y="166"/>
                  </a:cubicBezTo>
                  <a:cubicBezTo>
                    <a:pt x="701" y="161"/>
                    <a:pt x="693" y="160"/>
                    <a:pt x="679" y="162"/>
                  </a:cubicBezTo>
                  <a:cubicBezTo>
                    <a:pt x="665" y="164"/>
                    <a:pt x="671" y="153"/>
                    <a:pt x="679" y="155"/>
                  </a:cubicBezTo>
                  <a:cubicBezTo>
                    <a:pt x="688" y="158"/>
                    <a:pt x="699" y="157"/>
                    <a:pt x="709" y="154"/>
                  </a:cubicBezTo>
                  <a:cubicBezTo>
                    <a:pt x="718" y="152"/>
                    <a:pt x="711" y="147"/>
                    <a:pt x="711" y="143"/>
                  </a:cubicBezTo>
                  <a:cubicBezTo>
                    <a:pt x="711" y="139"/>
                    <a:pt x="723" y="142"/>
                    <a:pt x="732" y="142"/>
                  </a:cubicBezTo>
                  <a:cubicBezTo>
                    <a:pt x="741" y="142"/>
                    <a:pt x="754" y="127"/>
                    <a:pt x="754" y="119"/>
                  </a:cubicBezTo>
                  <a:cubicBezTo>
                    <a:pt x="755" y="110"/>
                    <a:pt x="734" y="112"/>
                    <a:pt x="724" y="112"/>
                  </a:cubicBezTo>
                  <a:cubicBezTo>
                    <a:pt x="714" y="112"/>
                    <a:pt x="731" y="105"/>
                    <a:pt x="750" y="106"/>
                  </a:cubicBezTo>
                  <a:cubicBezTo>
                    <a:pt x="769" y="107"/>
                    <a:pt x="760" y="98"/>
                    <a:pt x="764" y="95"/>
                  </a:cubicBezTo>
                  <a:cubicBezTo>
                    <a:pt x="767" y="92"/>
                    <a:pt x="776" y="99"/>
                    <a:pt x="786" y="97"/>
                  </a:cubicBezTo>
                  <a:cubicBezTo>
                    <a:pt x="795" y="95"/>
                    <a:pt x="789" y="87"/>
                    <a:pt x="795" y="87"/>
                  </a:cubicBezTo>
                  <a:cubicBezTo>
                    <a:pt x="800" y="87"/>
                    <a:pt x="810" y="80"/>
                    <a:pt x="831" y="68"/>
                  </a:cubicBezTo>
                  <a:cubicBezTo>
                    <a:pt x="851" y="57"/>
                    <a:pt x="867" y="59"/>
                    <a:pt x="868" y="52"/>
                  </a:cubicBezTo>
                  <a:cubicBezTo>
                    <a:pt x="869" y="46"/>
                    <a:pt x="840" y="52"/>
                    <a:pt x="835" y="50"/>
                  </a:cubicBezTo>
                  <a:cubicBezTo>
                    <a:pt x="830" y="48"/>
                    <a:pt x="855" y="43"/>
                    <a:pt x="861" y="44"/>
                  </a:cubicBezTo>
                  <a:cubicBezTo>
                    <a:pt x="867" y="46"/>
                    <a:pt x="875" y="44"/>
                    <a:pt x="896" y="34"/>
                  </a:cubicBezTo>
                  <a:cubicBezTo>
                    <a:pt x="916" y="24"/>
                    <a:pt x="907" y="22"/>
                    <a:pt x="899" y="23"/>
                  </a:cubicBezTo>
                  <a:cubicBezTo>
                    <a:pt x="890" y="25"/>
                    <a:pt x="881" y="22"/>
                    <a:pt x="881" y="16"/>
                  </a:cubicBezTo>
                  <a:cubicBezTo>
                    <a:pt x="882" y="11"/>
                    <a:pt x="869" y="16"/>
                    <a:pt x="868" y="13"/>
                  </a:cubicBezTo>
                  <a:cubicBezTo>
                    <a:pt x="868" y="10"/>
                    <a:pt x="856" y="11"/>
                    <a:pt x="843" y="16"/>
                  </a:cubicBezTo>
                  <a:cubicBezTo>
                    <a:pt x="830" y="21"/>
                    <a:pt x="842" y="11"/>
                    <a:pt x="847" y="9"/>
                  </a:cubicBezTo>
                  <a:cubicBezTo>
                    <a:pt x="853" y="7"/>
                    <a:pt x="814" y="9"/>
                    <a:pt x="808" y="5"/>
                  </a:cubicBezTo>
                  <a:cubicBezTo>
                    <a:pt x="801" y="0"/>
                    <a:pt x="794" y="12"/>
                    <a:pt x="788" y="6"/>
                  </a:cubicBezTo>
                  <a:cubicBezTo>
                    <a:pt x="782" y="0"/>
                    <a:pt x="766" y="5"/>
                    <a:pt x="768" y="10"/>
                  </a:cubicBezTo>
                  <a:cubicBezTo>
                    <a:pt x="770" y="14"/>
                    <a:pt x="766" y="14"/>
                    <a:pt x="760" y="9"/>
                  </a:cubicBezTo>
                  <a:cubicBezTo>
                    <a:pt x="754" y="4"/>
                    <a:pt x="742" y="10"/>
                    <a:pt x="732" y="8"/>
                  </a:cubicBezTo>
                  <a:cubicBezTo>
                    <a:pt x="721" y="7"/>
                    <a:pt x="726" y="17"/>
                    <a:pt x="714" y="12"/>
                  </a:cubicBezTo>
                  <a:cubicBezTo>
                    <a:pt x="703" y="7"/>
                    <a:pt x="690" y="9"/>
                    <a:pt x="694" y="11"/>
                  </a:cubicBezTo>
                  <a:cubicBezTo>
                    <a:pt x="697" y="12"/>
                    <a:pt x="693" y="15"/>
                    <a:pt x="688" y="14"/>
                  </a:cubicBezTo>
                  <a:cubicBezTo>
                    <a:pt x="683" y="12"/>
                    <a:pt x="678" y="14"/>
                    <a:pt x="681" y="19"/>
                  </a:cubicBezTo>
                  <a:cubicBezTo>
                    <a:pt x="683" y="24"/>
                    <a:pt x="662" y="18"/>
                    <a:pt x="662" y="23"/>
                  </a:cubicBezTo>
                  <a:cubicBezTo>
                    <a:pt x="662" y="29"/>
                    <a:pt x="655" y="32"/>
                    <a:pt x="649" y="27"/>
                  </a:cubicBezTo>
                  <a:cubicBezTo>
                    <a:pt x="643" y="22"/>
                    <a:pt x="624" y="20"/>
                    <a:pt x="629" y="25"/>
                  </a:cubicBezTo>
                  <a:cubicBezTo>
                    <a:pt x="635" y="29"/>
                    <a:pt x="612" y="27"/>
                    <a:pt x="618" y="31"/>
                  </a:cubicBezTo>
                  <a:cubicBezTo>
                    <a:pt x="624" y="36"/>
                    <a:pt x="611" y="39"/>
                    <a:pt x="611" y="37"/>
                  </a:cubicBezTo>
                  <a:cubicBezTo>
                    <a:pt x="611" y="34"/>
                    <a:pt x="598" y="30"/>
                    <a:pt x="593" y="34"/>
                  </a:cubicBezTo>
                  <a:cubicBezTo>
                    <a:pt x="588" y="39"/>
                    <a:pt x="587" y="44"/>
                    <a:pt x="584" y="41"/>
                  </a:cubicBezTo>
                  <a:cubicBezTo>
                    <a:pt x="582" y="38"/>
                    <a:pt x="571" y="39"/>
                    <a:pt x="560" y="43"/>
                  </a:cubicBezTo>
                  <a:cubicBezTo>
                    <a:pt x="550" y="47"/>
                    <a:pt x="562" y="50"/>
                    <a:pt x="569" y="46"/>
                  </a:cubicBezTo>
                  <a:close/>
                  <a:moveTo>
                    <a:pt x="695" y="477"/>
                  </a:moveTo>
                  <a:cubicBezTo>
                    <a:pt x="698" y="477"/>
                    <a:pt x="705" y="464"/>
                    <a:pt x="696" y="465"/>
                  </a:cubicBezTo>
                  <a:cubicBezTo>
                    <a:pt x="687" y="465"/>
                    <a:pt x="689" y="478"/>
                    <a:pt x="695" y="477"/>
                  </a:cubicBezTo>
                  <a:close/>
                  <a:moveTo>
                    <a:pt x="651" y="466"/>
                  </a:moveTo>
                  <a:cubicBezTo>
                    <a:pt x="659" y="471"/>
                    <a:pt x="671" y="458"/>
                    <a:pt x="670" y="454"/>
                  </a:cubicBezTo>
                  <a:cubicBezTo>
                    <a:pt x="669" y="450"/>
                    <a:pt x="641" y="460"/>
                    <a:pt x="651" y="466"/>
                  </a:cubicBezTo>
                  <a:close/>
                  <a:moveTo>
                    <a:pt x="687" y="439"/>
                  </a:moveTo>
                  <a:cubicBezTo>
                    <a:pt x="688" y="434"/>
                    <a:pt x="670" y="432"/>
                    <a:pt x="671" y="426"/>
                  </a:cubicBezTo>
                  <a:cubicBezTo>
                    <a:pt x="672" y="421"/>
                    <a:pt x="655" y="416"/>
                    <a:pt x="649" y="413"/>
                  </a:cubicBezTo>
                  <a:cubicBezTo>
                    <a:pt x="644" y="410"/>
                    <a:pt x="635" y="409"/>
                    <a:pt x="635" y="403"/>
                  </a:cubicBezTo>
                  <a:cubicBezTo>
                    <a:pt x="635" y="397"/>
                    <a:pt x="623" y="401"/>
                    <a:pt x="623" y="410"/>
                  </a:cubicBezTo>
                  <a:cubicBezTo>
                    <a:pt x="622" y="419"/>
                    <a:pt x="617" y="417"/>
                    <a:pt x="620" y="426"/>
                  </a:cubicBezTo>
                  <a:cubicBezTo>
                    <a:pt x="622" y="434"/>
                    <a:pt x="609" y="436"/>
                    <a:pt x="610" y="441"/>
                  </a:cubicBezTo>
                  <a:cubicBezTo>
                    <a:pt x="612" y="445"/>
                    <a:pt x="618" y="440"/>
                    <a:pt x="624" y="440"/>
                  </a:cubicBezTo>
                  <a:cubicBezTo>
                    <a:pt x="630" y="440"/>
                    <a:pt x="623" y="448"/>
                    <a:pt x="630" y="449"/>
                  </a:cubicBezTo>
                  <a:cubicBezTo>
                    <a:pt x="636" y="450"/>
                    <a:pt x="647" y="443"/>
                    <a:pt x="649" y="439"/>
                  </a:cubicBezTo>
                  <a:cubicBezTo>
                    <a:pt x="652" y="435"/>
                    <a:pt x="657" y="433"/>
                    <a:pt x="664" y="438"/>
                  </a:cubicBezTo>
                  <a:cubicBezTo>
                    <a:pt x="671" y="443"/>
                    <a:pt x="686" y="444"/>
                    <a:pt x="687" y="439"/>
                  </a:cubicBezTo>
                  <a:close/>
                  <a:moveTo>
                    <a:pt x="850" y="395"/>
                  </a:moveTo>
                  <a:cubicBezTo>
                    <a:pt x="856" y="395"/>
                    <a:pt x="857" y="403"/>
                    <a:pt x="867" y="411"/>
                  </a:cubicBezTo>
                  <a:cubicBezTo>
                    <a:pt x="876" y="419"/>
                    <a:pt x="877" y="413"/>
                    <a:pt x="879" y="408"/>
                  </a:cubicBezTo>
                  <a:cubicBezTo>
                    <a:pt x="880" y="402"/>
                    <a:pt x="891" y="407"/>
                    <a:pt x="890" y="401"/>
                  </a:cubicBezTo>
                  <a:cubicBezTo>
                    <a:pt x="890" y="396"/>
                    <a:pt x="899" y="389"/>
                    <a:pt x="905" y="387"/>
                  </a:cubicBezTo>
                  <a:cubicBezTo>
                    <a:pt x="911" y="384"/>
                    <a:pt x="900" y="378"/>
                    <a:pt x="892" y="379"/>
                  </a:cubicBezTo>
                  <a:cubicBezTo>
                    <a:pt x="884" y="379"/>
                    <a:pt x="882" y="374"/>
                    <a:pt x="882" y="370"/>
                  </a:cubicBezTo>
                  <a:cubicBezTo>
                    <a:pt x="882" y="367"/>
                    <a:pt x="867" y="358"/>
                    <a:pt x="862" y="360"/>
                  </a:cubicBezTo>
                  <a:cubicBezTo>
                    <a:pt x="857" y="361"/>
                    <a:pt x="849" y="353"/>
                    <a:pt x="842" y="353"/>
                  </a:cubicBezTo>
                  <a:cubicBezTo>
                    <a:pt x="836" y="352"/>
                    <a:pt x="826" y="347"/>
                    <a:pt x="827" y="340"/>
                  </a:cubicBezTo>
                  <a:cubicBezTo>
                    <a:pt x="828" y="333"/>
                    <a:pt x="840" y="342"/>
                    <a:pt x="843" y="337"/>
                  </a:cubicBezTo>
                  <a:cubicBezTo>
                    <a:pt x="845" y="331"/>
                    <a:pt x="830" y="334"/>
                    <a:pt x="830" y="330"/>
                  </a:cubicBezTo>
                  <a:cubicBezTo>
                    <a:pt x="829" y="326"/>
                    <a:pt x="833" y="328"/>
                    <a:pt x="836" y="325"/>
                  </a:cubicBezTo>
                  <a:cubicBezTo>
                    <a:pt x="839" y="323"/>
                    <a:pt x="834" y="318"/>
                    <a:pt x="830" y="316"/>
                  </a:cubicBezTo>
                  <a:cubicBezTo>
                    <a:pt x="827" y="314"/>
                    <a:pt x="826" y="320"/>
                    <a:pt x="822" y="320"/>
                  </a:cubicBezTo>
                  <a:cubicBezTo>
                    <a:pt x="819" y="320"/>
                    <a:pt x="822" y="314"/>
                    <a:pt x="824" y="311"/>
                  </a:cubicBezTo>
                  <a:cubicBezTo>
                    <a:pt x="827" y="307"/>
                    <a:pt x="813" y="303"/>
                    <a:pt x="807" y="305"/>
                  </a:cubicBezTo>
                  <a:cubicBezTo>
                    <a:pt x="801" y="307"/>
                    <a:pt x="799" y="304"/>
                    <a:pt x="799" y="300"/>
                  </a:cubicBezTo>
                  <a:cubicBezTo>
                    <a:pt x="799" y="296"/>
                    <a:pt x="788" y="300"/>
                    <a:pt x="784" y="303"/>
                  </a:cubicBezTo>
                  <a:cubicBezTo>
                    <a:pt x="780" y="306"/>
                    <a:pt x="775" y="300"/>
                    <a:pt x="780" y="299"/>
                  </a:cubicBezTo>
                  <a:cubicBezTo>
                    <a:pt x="785" y="299"/>
                    <a:pt x="791" y="295"/>
                    <a:pt x="790" y="290"/>
                  </a:cubicBezTo>
                  <a:cubicBezTo>
                    <a:pt x="788" y="286"/>
                    <a:pt x="775" y="285"/>
                    <a:pt x="773" y="291"/>
                  </a:cubicBezTo>
                  <a:cubicBezTo>
                    <a:pt x="770" y="296"/>
                    <a:pt x="760" y="285"/>
                    <a:pt x="760" y="280"/>
                  </a:cubicBezTo>
                  <a:cubicBezTo>
                    <a:pt x="760" y="276"/>
                    <a:pt x="744" y="280"/>
                    <a:pt x="746" y="272"/>
                  </a:cubicBezTo>
                  <a:cubicBezTo>
                    <a:pt x="748" y="265"/>
                    <a:pt x="727" y="263"/>
                    <a:pt x="722" y="263"/>
                  </a:cubicBezTo>
                  <a:cubicBezTo>
                    <a:pt x="716" y="263"/>
                    <a:pt x="708" y="267"/>
                    <a:pt x="709" y="272"/>
                  </a:cubicBezTo>
                  <a:cubicBezTo>
                    <a:pt x="710" y="277"/>
                    <a:pt x="703" y="275"/>
                    <a:pt x="702" y="270"/>
                  </a:cubicBezTo>
                  <a:cubicBezTo>
                    <a:pt x="701" y="264"/>
                    <a:pt x="688" y="276"/>
                    <a:pt x="684" y="276"/>
                  </a:cubicBezTo>
                  <a:cubicBezTo>
                    <a:pt x="680" y="276"/>
                    <a:pt x="686" y="261"/>
                    <a:pt x="684" y="257"/>
                  </a:cubicBezTo>
                  <a:cubicBezTo>
                    <a:pt x="682" y="252"/>
                    <a:pt x="679" y="251"/>
                    <a:pt x="676" y="243"/>
                  </a:cubicBezTo>
                  <a:cubicBezTo>
                    <a:pt x="673" y="236"/>
                    <a:pt x="658" y="239"/>
                    <a:pt x="654" y="243"/>
                  </a:cubicBezTo>
                  <a:cubicBezTo>
                    <a:pt x="650" y="248"/>
                    <a:pt x="637" y="246"/>
                    <a:pt x="630" y="253"/>
                  </a:cubicBezTo>
                  <a:cubicBezTo>
                    <a:pt x="623" y="260"/>
                    <a:pt x="631" y="267"/>
                    <a:pt x="634" y="269"/>
                  </a:cubicBezTo>
                  <a:cubicBezTo>
                    <a:pt x="637" y="272"/>
                    <a:pt x="623" y="276"/>
                    <a:pt x="628" y="280"/>
                  </a:cubicBezTo>
                  <a:cubicBezTo>
                    <a:pt x="632" y="284"/>
                    <a:pt x="639" y="282"/>
                    <a:pt x="640" y="288"/>
                  </a:cubicBezTo>
                  <a:cubicBezTo>
                    <a:pt x="640" y="295"/>
                    <a:pt x="623" y="286"/>
                    <a:pt x="621" y="281"/>
                  </a:cubicBezTo>
                  <a:cubicBezTo>
                    <a:pt x="618" y="275"/>
                    <a:pt x="622" y="270"/>
                    <a:pt x="618" y="266"/>
                  </a:cubicBezTo>
                  <a:cubicBezTo>
                    <a:pt x="615" y="262"/>
                    <a:pt x="618" y="257"/>
                    <a:pt x="624" y="250"/>
                  </a:cubicBezTo>
                  <a:cubicBezTo>
                    <a:pt x="631" y="243"/>
                    <a:pt x="636" y="244"/>
                    <a:pt x="636" y="240"/>
                  </a:cubicBezTo>
                  <a:cubicBezTo>
                    <a:pt x="636" y="236"/>
                    <a:pt x="608" y="236"/>
                    <a:pt x="591" y="251"/>
                  </a:cubicBezTo>
                  <a:cubicBezTo>
                    <a:pt x="575" y="266"/>
                    <a:pt x="580" y="286"/>
                    <a:pt x="581" y="290"/>
                  </a:cubicBezTo>
                  <a:cubicBezTo>
                    <a:pt x="582" y="294"/>
                    <a:pt x="596" y="292"/>
                    <a:pt x="605" y="295"/>
                  </a:cubicBezTo>
                  <a:cubicBezTo>
                    <a:pt x="613" y="297"/>
                    <a:pt x="609" y="301"/>
                    <a:pt x="602" y="300"/>
                  </a:cubicBezTo>
                  <a:cubicBezTo>
                    <a:pt x="596" y="299"/>
                    <a:pt x="585" y="297"/>
                    <a:pt x="585" y="301"/>
                  </a:cubicBezTo>
                  <a:cubicBezTo>
                    <a:pt x="586" y="306"/>
                    <a:pt x="599" y="314"/>
                    <a:pt x="607" y="312"/>
                  </a:cubicBezTo>
                  <a:cubicBezTo>
                    <a:pt x="615" y="310"/>
                    <a:pt x="615" y="310"/>
                    <a:pt x="619" y="315"/>
                  </a:cubicBezTo>
                  <a:cubicBezTo>
                    <a:pt x="622" y="319"/>
                    <a:pt x="632" y="318"/>
                    <a:pt x="641" y="318"/>
                  </a:cubicBezTo>
                  <a:cubicBezTo>
                    <a:pt x="651" y="319"/>
                    <a:pt x="662" y="322"/>
                    <a:pt x="666" y="323"/>
                  </a:cubicBezTo>
                  <a:cubicBezTo>
                    <a:pt x="671" y="323"/>
                    <a:pt x="676" y="320"/>
                    <a:pt x="678" y="318"/>
                  </a:cubicBezTo>
                  <a:cubicBezTo>
                    <a:pt x="679" y="315"/>
                    <a:pt x="698" y="322"/>
                    <a:pt x="703" y="321"/>
                  </a:cubicBezTo>
                  <a:cubicBezTo>
                    <a:pt x="709" y="321"/>
                    <a:pt x="705" y="316"/>
                    <a:pt x="702" y="314"/>
                  </a:cubicBezTo>
                  <a:cubicBezTo>
                    <a:pt x="698" y="313"/>
                    <a:pt x="700" y="306"/>
                    <a:pt x="704" y="309"/>
                  </a:cubicBezTo>
                  <a:cubicBezTo>
                    <a:pt x="709" y="311"/>
                    <a:pt x="716" y="313"/>
                    <a:pt x="718" y="317"/>
                  </a:cubicBezTo>
                  <a:cubicBezTo>
                    <a:pt x="719" y="321"/>
                    <a:pt x="723" y="319"/>
                    <a:pt x="724" y="323"/>
                  </a:cubicBezTo>
                  <a:cubicBezTo>
                    <a:pt x="724" y="326"/>
                    <a:pt x="740" y="330"/>
                    <a:pt x="741" y="334"/>
                  </a:cubicBezTo>
                  <a:cubicBezTo>
                    <a:pt x="741" y="338"/>
                    <a:pt x="725" y="340"/>
                    <a:pt x="730" y="344"/>
                  </a:cubicBezTo>
                  <a:cubicBezTo>
                    <a:pt x="734" y="347"/>
                    <a:pt x="741" y="339"/>
                    <a:pt x="747" y="339"/>
                  </a:cubicBezTo>
                  <a:cubicBezTo>
                    <a:pt x="753" y="338"/>
                    <a:pt x="753" y="352"/>
                    <a:pt x="758" y="350"/>
                  </a:cubicBezTo>
                  <a:cubicBezTo>
                    <a:pt x="764" y="347"/>
                    <a:pt x="769" y="352"/>
                    <a:pt x="775" y="361"/>
                  </a:cubicBezTo>
                  <a:cubicBezTo>
                    <a:pt x="781" y="369"/>
                    <a:pt x="774" y="377"/>
                    <a:pt x="775" y="380"/>
                  </a:cubicBezTo>
                  <a:cubicBezTo>
                    <a:pt x="775" y="383"/>
                    <a:pt x="787" y="382"/>
                    <a:pt x="793" y="379"/>
                  </a:cubicBezTo>
                  <a:cubicBezTo>
                    <a:pt x="800" y="375"/>
                    <a:pt x="806" y="383"/>
                    <a:pt x="811" y="387"/>
                  </a:cubicBezTo>
                  <a:cubicBezTo>
                    <a:pt x="816" y="392"/>
                    <a:pt x="792" y="399"/>
                    <a:pt x="794" y="395"/>
                  </a:cubicBezTo>
                  <a:cubicBezTo>
                    <a:pt x="796" y="391"/>
                    <a:pt x="780" y="379"/>
                    <a:pt x="766" y="385"/>
                  </a:cubicBezTo>
                  <a:cubicBezTo>
                    <a:pt x="751" y="390"/>
                    <a:pt x="761" y="399"/>
                    <a:pt x="763" y="404"/>
                  </a:cubicBezTo>
                  <a:cubicBezTo>
                    <a:pt x="764" y="409"/>
                    <a:pt x="750" y="414"/>
                    <a:pt x="736" y="409"/>
                  </a:cubicBezTo>
                  <a:cubicBezTo>
                    <a:pt x="723" y="405"/>
                    <a:pt x="727" y="412"/>
                    <a:pt x="721" y="412"/>
                  </a:cubicBezTo>
                  <a:cubicBezTo>
                    <a:pt x="716" y="412"/>
                    <a:pt x="710" y="421"/>
                    <a:pt x="715" y="426"/>
                  </a:cubicBezTo>
                  <a:cubicBezTo>
                    <a:pt x="720" y="432"/>
                    <a:pt x="731" y="427"/>
                    <a:pt x="740" y="427"/>
                  </a:cubicBezTo>
                  <a:cubicBezTo>
                    <a:pt x="749" y="428"/>
                    <a:pt x="750" y="430"/>
                    <a:pt x="751" y="425"/>
                  </a:cubicBezTo>
                  <a:cubicBezTo>
                    <a:pt x="752" y="420"/>
                    <a:pt x="761" y="423"/>
                    <a:pt x="768" y="424"/>
                  </a:cubicBezTo>
                  <a:cubicBezTo>
                    <a:pt x="774" y="426"/>
                    <a:pt x="773" y="435"/>
                    <a:pt x="781" y="436"/>
                  </a:cubicBezTo>
                  <a:cubicBezTo>
                    <a:pt x="789" y="437"/>
                    <a:pt x="782" y="445"/>
                    <a:pt x="787" y="450"/>
                  </a:cubicBezTo>
                  <a:cubicBezTo>
                    <a:pt x="792" y="456"/>
                    <a:pt x="808" y="453"/>
                    <a:pt x="814" y="459"/>
                  </a:cubicBezTo>
                  <a:cubicBezTo>
                    <a:pt x="820" y="465"/>
                    <a:pt x="846" y="476"/>
                    <a:pt x="849" y="472"/>
                  </a:cubicBezTo>
                  <a:cubicBezTo>
                    <a:pt x="853" y="467"/>
                    <a:pt x="827" y="444"/>
                    <a:pt x="820" y="442"/>
                  </a:cubicBezTo>
                  <a:cubicBezTo>
                    <a:pt x="812" y="440"/>
                    <a:pt x="827" y="438"/>
                    <a:pt x="837" y="445"/>
                  </a:cubicBezTo>
                  <a:cubicBezTo>
                    <a:pt x="846" y="453"/>
                    <a:pt x="860" y="456"/>
                    <a:pt x="867" y="447"/>
                  </a:cubicBezTo>
                  <a:cubicBezTo>
                    <a:pt x="874" y="438"/>
                    <a:pt x="861" y="441"/>
                    <a:pt x="861" y="434"/>
                  </a:cubicBezTo>
                  <a:cubicBezTo>
                    <a:pt x="861" y="428"/>
                    <a:pt x="857" y="419"/>
                    <a:pt x="850" y="419"/>
                  </a:cubicBezTo>
                  <a:cubicBezTo>
                    <a:pt x="843" y="419"/>
                    <a:pt x="825" y="405"/>
                    <a:pt x="831" y="402"/>
                  </a:cubicBezTo>
                  <a:cubicBezTo>
                    <a:pt x="838" y="399"/>
                    <a:pt x="829" y="395"/>
                    <a:pt x="834" y="389"/>
                  </a:cubicBezTo>
                  <a:cubicBezTo>
                    <a:pt x="839" y="384"/>
                    <a:pt x="844" y="394"/>
                    <a:pt x="850" y="395"/>
                  </a:cubicBezTo>
                  <a:close/>
                  <a:moveTo>
                    <a:pt x="745" y="371"/>
                  </a:moveTo>
                  <a:cubicBezTo>
                    <a:pt x="751" y="370"/>
                    <a:pt x="750" y="360"/>
                    <a:pt x="746" y="356"/>
                  </a:cubicBezTo>
                  <a:cubicBezTo>
                    <a:pt x="744" y="352"/>
                    <a:pt x="737" y="352"/>
                    <a:pt x="732" y="352"/>
                  </a:cubicBezTo>
                  <a:cubicBezTo>
                    <a:pt x="726" y="353"/>
                    <a:pt x="717" y="361"/>
                    <a:pt x="722" y="370"/>
                  </a:cubicBezTo>
                  <a:cubicBezTo>
                    <a:pt x="727" y="378"/>
                    <a:pt x="739" y="372"/>
                    <a:pt x="745" y="371"/>
                  </a:cubicBezTo>
                  <a:close/>
                  <a:moveTo>
                    <a:pt x="682" y="241"/>
                  </a:moveTo>
                  <a:cubicBezTo>
                    <a:pt x="679" y="247"/>
                    <a:pt x="689" y="247"/>
                    <a:pt x="689" y="255"/>
                  </a:cubicBezTo>
                  <a:cubicBezTo>
                    <a:pt x="690" y="262"/>
                    <a:pt x="699" y="265"/>
                    <a:pt x="706" y="260"/>
                  </a:cubicBezTo>
                  <a:cubicBezTo>
                    <a:pt x="713" y="256"/>
                    <a:pt x="733" y="261"/>
                    <a:pt x="733" y="256"/>
                  </a:cubicBezTo>
                  <a:cubicBezTo>
                    <a:pt x="733" y="250"/>
                    <a:pt x="712" y="240"/>
                    <a:pt x="705" y="242"/>
                  </a:cubicBezTo>
                  <a:cubicBezTo>
                    <a:pt x="697" y="243"/>
                    <a:pt x="685" y="234"/>
                    <a:pt x="682" y="241"/>
                  </a:cubicBezTo>
                  <a:close/>
                  <a:moveTo>
                    <a:pt x="870" y="666"/>
                  </a:moveTo>
                  <a:cubicBezTo>
                    <a:pt x="871" y="670"/>
                    <a:pt x="900" y="682"/>
                    <a:pt x="901" y="677"/>
                  </a:cubicBezTo>
                  <a:cubicBezTo>
                    <a:pt x="902" y="671"/>
                    <a:pt x="869" y="663"/>
                    <a:pt x="870" y="666"/>
                  </a:cubicBezTo>
                  <a:close/>
                  <a:moveTo>
                    <a:pt x="997" y="696"/>
                  </a:moveTo>
                  <a:cubicBezTo>
                    <a:pt x="995" y="700"/>
                    <a:pt x="992" y="693"/>
                    <a:pt x="996" y="690"/>
                  </a:cubicBezTo>
                  <a:cubicBezTo>
                    <a:pt x="1000" y="687"/>
                    <a:pt x="995" y="685"/>
                    <a:pt x="991" y="687"/>
                  </a:cubicBezTo>
                  <a:cubicBezTo>
                    <a:pt x="987" y="689"/>
                    <a:pt x="988" y="678"/>
                    <a:pt x="992" y="676"/>
                  </a:cubicBezTo>
                  <a:cubicBezTo>
                    <a:pt x="996" y="674"/>
                    <a:pt x="983" y="670"/>
                    <a:pt x="983" y="674"/>
                  </a:cubicBezTo>
                  <a:cubicBezTo>
                    <a:pt x="983" y="678"/>
                    <a:pt x="974" y="675"/>
                    <a:pt x="973" y="672"/>
                  </a:cubicBezTo>
                  <a:cubicBezTo>
                    <a:pt x="972" y="669"/>
                    <a:pt x="966" y="668"/>
                    <a:pt x="968" y="665"/>
                  </a:cubicBezTo>
                  <a:cubicBezTo>
                    <a:pt x="970" y="663"/>
                    <a:pt x="960" y="662"/>
                    <a:pt x="959" y="666"/>
                  </a:cubicBezTo>
                  <a:cubicBezTo>
                    <a:pt x="958" y="670"/>
                    <a:pt x="955" y="663"/>
                    <a:pt x="960" y="658"/>
                  </a:cubicBezTo>
                  <a:cubicBezTo>
                    <a:pt x="965" y="652"/>
                    <a:pt x="964" y="648"/>
                    <a:pt x="968" y="645"/>
                  </a:cubicBezTo>
                  <a:cubicBezTo>
                    <a:pt x="973" y="642"/>
                    <a:pt x="968" y="639"/>
                    <a:pt x="963" y="641"/>
                  </a:cubicBezTo>
                  <a:cubicBezTo>
                    <a:pt x="958" y="643"/>
                    <a:pt x="945" y="662"/>
                    <a:pt x="945" y="667"/>
                  </a:cubicBezTo>
                  <a:cubicBezTo>
                    <a:pt x="945" y="672"/>
                    <a:pt x="944" y="678"/>
                    <a:pt x="940" y="677"/>
                  </a:cubicBezTo>
                  <a:cubicBezTo>
                    <a:pt x="935" y="677"/>
                    <a:pt x="930" y="681"/>
                    <a:pt x="933" y="684"/>
                  </a:cubicBezTo>
                  <a:cubicBezTo>
                    <a:pt x="937" y="687"/>
                    <a:pt x="924" y="694"/>
                    <a:pt x="930" y="698"/>
                  </a:cubicBezTo>
                  <a:cubicBezTo>
                    <a:pt x="934" y="700"/>
                    <a:pt x="941" y="697"/>
                    <a:pt x="947" y="697"/>
                  </a:cubicBezTo>
                  <a:cubicBezTo>
                    <a:pt x="953" y="698"/>
                    <a:pt x="958" y="698"/>
                    <a:pt x="963" y="695"/>
                  </a:cubicBezTo>
                  <a:cubicBezTo>
                    <a:pt x="968" y="691"/>
                    <a:pt x="968" y="698"/>
                    <a:pt x="974" y="697"/>
                  </a:cubicBezTo>
                  <a:cubicBezTo>
                    <a:pt x="979" y="697"/>
                    <a:pt x="971" y="702"/>
                    <a:pt x="971" y="705"/>
                  </a:cubicBezTo>
                  <a:cubicBezTo>
                    <a:pt x="971" y="709"/>
                    <a:pt x="977" y="703"/>
                    <a:pt x="981" y="701"/>
                  </a:cubicBezTo>
                  <a:cubicBezTo>
                    <a:pt x="985" y="699"/>
                    <a:pt x="990" y="701"/>
                    <a:pt x="988" y="705"/>
                  </a:cubicBezTo>
                  <a:cubicBezTo>
                    <a:pt x="986" y="708"/>
                    <a:pt x="999" y="711"/>
                    <a:pt x="1002" y="706"/>
                  </a:cubicBezTo>
                  <a:cubicBezTo>
                    <a:pt x="1005" y="701"/>
                    <a:pt x="999" y="692"/>
                    <a:pt x="997" y="696"/>
                  </a:cubicBezTo>
                  <a:close/>
                  <a:moveTo>
                    <a:pt x="93" y="604"/>
                  </a:moveTo>
                  <a:cubicBezTo>
                    <a:pt x="84" y="609"/>
                    <a:pt x="106" y="632"/>
                    <a:pt x="110" y="629"/>
                  </a:cubicBezTo>
                  <a:cubicBezTo>
                    <a:pt x="113" y="627"/>
                    <a:pt x="105" y="617"/>
                    <a:pt x="105" y="611"/>
                  </a:cubicBezTo>
                  <a:cubicBezTo>
                    <a:pt x="105" y="605"/>
                    <a:pt x="102" y="599"/>
                    <a:pt x="93" y="604"/>
                  </a:cubicBezTo>
                  <a:close/>
                  <a:moveTo>
                    <a:pt x="917" y="718"/>
                  </a:moveTo>
                  <a:cubicBezTo>
                    <a:pt x="913" y="719"/>
                    <a:pt x="916" y="713"/>
                    <a:pt x="917" y="710"/>
                  </a:cubicBezTo>
                  <a:cubicBezTo>
                    <a:pt x="917" y="708"/>
                    <a:pt x="909" y="712"/>
                    <a:pt x="909" y="715"/>
                  </a:cubicBezTo>
                  <a:cubicBezTo>
                    <a:pt x="909" y="718"/>
                    <a:pt x="903" y="719"/>
                    <a:pt x="903" y="721"/>
                  </a:cubicBezTo>
                  <a:cubicBezTo>
                    <a:pt x="903" y="727"/>
                    <a:pt x="902" y="724"/>
                    <a:pt x="898" y="726"/>
                  </a:cubicBezTo>
                  <a:cubicBezTo>
                    <a:pt x="894" y="728"/>
                    <a:pt x="879" y="726"/>
                    <a:pt x="878" y="723"/>
                  </a:cubicBezTo>
                  <a:cubicBezTo>
                    <a:pt x="878" y="719"/>
                    <a:pt x="867" y="717"/>
                    <a:pt x="866" y="713"/>
                  </a:cubicBezTo>
                  <a:cubicBezTo>
                    <a:pt x="866" y="708"/>
                    <a:pt x="860" y="706"/>
                    <a:pt x="865" y="701"/>
                  </a:cubicBezTo>
                  <a:cubicBezTo>
                    <a:pt x="869" y="696"/>
                    <a:pt x="864" y="693"/>
                    <a:pt x="860" y="697"/>
                  </a:cubicBezTo>
                  <a:cubicBezTo>
                    <a:pt x="855" y="701"/>
                    <a:pt x="853" y="695"/>
                    <a:pt x="859" y="693"/>
                  </a:cubicBezTo>
                  <a:cubicBezTo>
                    <a:pt x="864" y="691"/>
                    <a:pt x="875" y="688"/>
                    <a:pt x="870" y="678"/>
                  </a:cubicBezTo>
                  <a:cubicBezTo>
                    <a:pt x="864" y="668"/>
                    <a:pt x="830" y="681"/>
                    <a:pt x="821" y="686"/>
                  </a:cubicBezTo>
                  <a:cubicBezTo>
                    <a:pt x="812" y="691"/>
                    <a:pt x="801" y="707"/>
                    <a:pt x="796" y="707"/>
                  </a:cubicBezTo>
                  <a:cubicBezTo>
                    <a:pt x="792" y="707"/>
                    <a:pt x="805" y="699"/>
                    <a:pt x="807" y="696"/>
                  </a:cubicBezTo>
                  <a:cubicBezTo>
                    <a:pt x="809" y="692"/>
                    <a:pt x="806" y="689"/>
                    <a:pt x="809" y="690"/>
                  </a:cubicBezTo>
                  <a:cubicBezTo>
                    <a:pt x="812" y="692"/>
                    <a:pt x="819" y="680"/>
                    <a:pt x="825" y="676"/>
                  </a:cubicBezTo>
                  <a:cubicBezTo>
                    <a:pt x="830" y="672"/>
                    <a:pt x="836" y="675"/>
                    <a:pt x="836" y="672"/>
                  </a:cubicBezTo>
                  <a:cubicBezTo>
                    <a:pt x="837" y="669"/>
                    <a:pt x="840" y="667"/>
                    <a:pt x="845" y="662"/>
                  </a:cubicBezTo>
                  <a:cubicBezTo>
                    <a:pt x="850" y="658"/>
                    <a:pt x="909" y="658"/>
                    <a:pt x="915" y="659"/>
                  </a:cubicBezTo>
                  <a:cubicBezTo>
                    <a:pt x="921" y="659"/>
                    <a:pt x="932" y="651"/>
                    <a:pt x="935" y="646"/>
                  </a:cubicBezTo>
                  <a:cubicBezTo>
                    <a:pt x="939" y="641"/>
                    <a:pt x="943" y="641"/>
                    <a:pt x="951" y="642"/>
                  </a:cubicBezTo>
                  <a:cubicBezTo>
                    <a:pt x="959" y="642"/>
                    <a:pt x="963" y="635"/>
                    <a:pt x="967" y="632"/>
                  </a:cubicBezTo>
                  <a:cubicBezTo>
                    <a:pt x="971" y="629"/>
                    <a:pt x="969" y="628"/>
                    <a:pt x="966" y="627"/>
                  </a:cubicBezTo>
                  <a:cubicBezTo>
                    <a:pt x="962" y="627"/>
                    <a:pt x="959" y="624"/>
                    <a:pt x="962" y="624"/>
                  </a:cubicBezTo>
                  <a:cubicBezTo>
                    <a:pt x="966" y="624"/>
                    <a:pt x="968" y="622"/>
                    <a:pt x="969" y="617"/>
                  </a:cubicBezTo>
                  <a:cubicBezTo>
                    <a:pt x="971" y="613"/>
                    <a:pt x="968" y="615"/>
                    <a:pt x="963" y="609"/>
                  </a:cubicBezTo>
                  <a:cubicBezTo>
                    <a:pt x="958" y="602"/>
                    <a:pt x="956" y="611"/>
                    <a:pt x="951" y="610"/>
                  </a:cubicBezTo>
                  <a:cubicBezTo>
                    <a:pt x="946" y="610"/>
                    <a:pt x="954" y="604"/>
                    <a:pt x="950" y="601"/>
                  </a:cubicBezTo>
                  <a:cubicBezTo>
                    <a:pt x="946" y="599"/>
                    <a:pt x="939" y="600"/>
                    <a:pt x="933" y="605"/>
                  </a:cubicBezTo>
                  <a:cubicBezTo>
                    <a:pt x="927" y="610"/>
                    <a:pt x="927" y="605"/>
                    <a:pt x="922" y="610"/>
                  </a:cubicBezTo>
                  <a:cubicBezTo>
                    <a:pt x="917" y="615"/>
                    <a:pt x="917" y="608"/>
                    <a:pt x="919" y="606"/>
                  </a:cubicBezTo>
                  <a:cubicBezTo>
                    <a:pt x="922" y="604"/>
                    <a:pt x="924" y="606"/>
                    <a:pt x="926" y="603"/>
                  </a:cubicBezTo>
                  <a:cubicBezTo>
                    <a:pt x="928" y="600"/>
                    <a:pt x="930" y="603"/>
                    <a:pt x="936" y="599"/>
                  </a:cubicBezTo>
                  <a:cubicBezTo>
                    <a:pt x="942" y="595"/>
                    <a:pt x="947" y="597"/>
                    <a:pt x="949" y="594"/>
                  </a:cubicBezTo>
                  <a:cubicBezTo>
                    <a:pt x="950" y="592"/>
                    <a:pt x="946" y="588"/>
                    <a:pt x="940" y="589"/>
                  </a:cubicBezTo>
                  <a:cubicBezTo>
                    <a:pt x="935" y="590"/>
                    <a:pt x="931" y="582"/>
                    <a:pt x="928" y="584"/>
                  </a:cubicBezTo>
                  <a:cubicBezTo>
                    <a:pt x="924" y="587"/>
                    <a:pt x="925" y="580"/>
                    <a:pt x="921" y="583"/>
                  </a:cubicBezTo>
                  <a:cubicBezTo>
                    <a:pt x="917" y="585"/>
                    <a:pt x="915" y="582"/>
                    <a:pt x="913" y="577"/>
                  </a:cubicBezTo>
                  <a:cubicBezTo>
                    <a:pt x="911" y="573"/>
                    <a:pt x="900" y="565"/>
                    <a:pt x="894" y="563"/>
                  </a:cubicBezTo>
                  <a:cubicBezTo>
                    <a:pt x="887" y="561"/>
                    <a:pt x="892" y="557"/>
                    <a:pt x="895" y="560"/>
                  </a:cubicBezTo>
                  <a:cubicBezTo>
                    <a:pt x="899" y="562"/>
                    <a:pt x="903" y="557"/>
                    <a:pt x="904" y="555"/>
                  </a:cubicBezTo>
                  <a:cubicBezTo>
                    <a:pt x="906" y="552"/>
                    <a:pt x="902" y="550"/>
                    <a:pt x="900" y="550"/>
                  </a:cubicBezTo>
                  <a:cubicBezTo>
                    <a:pt x="898" y="550"/>
                    <a:pt x="898" y="546"/>
                    <a:pt x="898" y="544"/>
                  </a:cubicBezTo>
                  <a:cubicBezTo>
                    <a:pt x="899" y="541"/>
                    <a:pt x="891" y="538"/>
                    <a:pt x="891" y="536"/>
                  </a:cubicBezTo>
                  <a:cubicBezTo>
                    <a:pt x="891" y="533"/>
                    <a:pt x="886" y="531"/>
                    <a:pt x="887" y="529"/>
                  </a:cubicBezTo>
                  <a:cubicBezTo>
                    <a:pt x="887" y="527"/>
                    <a:pt x="882" y="524"/>
                    <a:pt x="882" y="521"/>
                  </a:cubicBezTo>
                  <a:cubicBezTo>
                    <a:pt x="882" y="518"/>
                    <a:pt x="875" y="512"/>
                    <a:pt x="875" y="508"/>
                  </a:cubicBezTo>
                  <a:cubicBezTo>
                    <a:pt x="874" y="505"/>
                    <a:pt x="870" y="502"/>
                    <a:pt x="869" y="498"/>
                  </a:cubicBezTo>
                  <a:cubicBezTo>
                    <a:pt x="867" y="494"/>
                    <a:pt x="865" y="496"/>
                    <a:pt x="864" y="502"/>
                  </a:cubicBezTo>
                  <a:cubicBezTo>
                    <a:pt x="862" y="508"/>
                    <a:pt x="857" y="507"/>
                    <a:pt x="859" y="509"/>
                  </a:cubicBezTo>
                  <a:cubicBezTo>
                    <a:pt x="862" y="513"/>
                    <a:pt x="859" y="514"/>
                    <a:pt x="857" y="516"/>
                  </a:cubicBezTo>
                  <a:cubicBezTo>
                    <a:pt x="855" y="519"/>
                    <a:pt x="859" y="522"/>
                    <a:pt x="855" y="522"/>
                  </a:cubicBezTo>
                  <a:cubicBezTo>
                    <a:pt x="851" y="522"/>
                    <a:pt x="853" y="530"/>
                    <a:pt x="851" y="527"/>
                  </a:cubicBezTo>
                  <a:cubicBezTo>
                    <a:pt x="849" y="523"/>
                    <a:pt x="844" y="524"/>
                    <a:pt x="844" y="528"/>
                  </a:cubicBezTo>
                  <a:cubicBezTo>
                    <a:pt x="844" y="531"/>
                    <a:pt x="836" y="534"/>
                    <a:pt x="833" y="534"/>
                  </a:cubicBezTo>
                  <a:cubicBezTo>
                    <a:pt x="830" y="534"/>
                    <a:pt x="830" y="527"/>
                    <a:pt x="827" y="529"/>
                  </a:cubicBezTo>
                  <a:cubicBezTo>
                    <a:pt x="824" y="531"/>
                    <a:pt x="825" y="523"/>
                    <a:pt x="820" y="524"/>
                  </a:cubicBezTo>
                  <a:cubicBezTo>
                    <a:pt x="816" y="524"/>
                    <a:pt x="813" y="523"/>
                    <a:pt x="814" y="520"/>
                  </a:cubicBezTo>
                  <a:cubicBezTo>
                    <a:pt x="816" y="516"/>
                    <a:pt x="807" y="514"/>
                    <a:pt x="810" y="512"/>
                  </a:cubicBezTo>
                  <a:cubicBezTo>
                    <a:pt x="813" y="510"/>
                    <a:pt x="809" y="506"/>
                    <a:pt x="809" y="499"/>
                  </a:cubicBezTo>
                  <a:cubicBezTo>
                    <a:pt x="808" y="493"/>
                    <a:pt x="812" y="492"/>
                    <a:pt x="812" y="490"/>
                  </a:cubicBezTo>
                  <a:cubicBezTo>
                    <a:pt x="812" y="487"/>
                    <a:pt x="809" y="487"/>
                    <a:pt x="806" y="489"/>
                  </a:cubicBezTo>
                  <a:cubicBezTo>
                    <a:pt x="803" y="491"/>
                    <a:pt x="803" y="486"/>
                    <a:pt x="800" y="487"/>
                  </a:cubicBezTo>
                  <a:cubicBezTo>
                    <a:pt x="797" y="487"/>
                    <a:pt x="787" y="486"/>
                    <a:pt x="787" y="482"/>
                  </a:cubicBezTo>
                  <a:cubicBezTo>
                    <a:pt x="786" y="477"/>
                    <a:pt x="783" y="480"/>
                    <a:pt x="781" y="475"/>
                  </a:cubicBezTo>
                  <a:cubicBezTo>
                    <a:pt x="780" y="471"/>
                    <a:pt x="776" y="474"/>
                    <a:pt x="776" y="471"/>
                  </a:cubicBezTo>
                  <a:cubicBezTo>
                    <a:pt x="776" y="468"/>
                    <a:pt x="774" y="467"/>
                    <a:pt x="771" y="467"/>
                  </a:cubicBezTo>
                  <a:cubicBezTo>
                    <a:pt x="768" y="467"/>
                    <a:pt x="767" y="463"/>
                    <a:pt x="763" y="463"/>
                  </a:cubicBezTo>
                  <a:cubicBezTo>
                    <a:pt x="759" y="462"/>
                    <a:pt x="754" y="466"/>
                    <a:pt x="752" y="467"/>
                  </a:cubicBezTo>
                  <a:cubicBezTo>
                    <a:pt x="750" y="468"/>
                    <a:pt x="744" y="463"/>
                    <a:pt x="742" y="465"/>
                  </a:cubicBezTo>
                  <a:cubicBezTo>
                    <a:pt x="739" y="467"/>
                    <a:pt x="739" y="464"/>
                    <a:pt x="733" y="462"/>
                  </a:cubicBezTo>
                  <a:cubicBezTo>
                    <a:pt x="726" y="460"/>
                    <a:pt x="718" y="460"/>
                    <a:pt x="718" y="462"/>
                  </a:cubicBezTo>
                  <a:cubicBezTo>
                    <a:pt x="717" y="464"/>
                    <a:pt x="712" y="465"/>
                    <a:pt x="713" y="470"/>
                  </a:cubicBezTo>
                  <a:cubicBezTo>
                    <a:pt x="714" y="475"/>
                    <a:pt x="719" y="474"/>
                    <a:pt x="720" y="478"/>
                  </a:cubicBezTo>
                  <a:cubicBezTo>
                    <a:pt x="721" y="481"/>
                    <a:pt x="718" y="480"/>
                    <a:pt x="717" y="483"/>
                  </a:cubicBezTo>
                  <a:cubicBezTo>
                    <a:pt x="717" y="487"/>
                    <a:pt x="714" y="486"/>
                    <a:pt x="714" y="489"/>
                  </a:cubicBezTo>
                  <a:cubicBezTo>
                    <a:pt x="714" y="491"/>
                    <a:pt x="716" y="490"/>
                    <a:pt x="717" y="495"/>
                  </a:cubicBezTo>
                  <a:cubicBezTo>
                    <a:pt x="719" y="499"/>
                    <a:pt x="721" y="499"/>
                    <a:pt x="722" y="505"/>
                  </a:cubicBezTo>
                  <a:cubicBezTo>
                    <a:pt x="723" y="511"/>
                    <a:pt x="720" y="510"/>
                    <a:pt x="717" y="511"/>
                  </a:cubicBezTo>
                  <a:cubicBezTo>
                    <a:pt x="715" y="511"/>
                    <a:pt x="718" y="514"/>
                    <a:pt x="714" y="518"/>
                  </a:cubicBezTo>
                  <a:cubicBezTo>
                    <a:pt x="711" y="522"/>
                    <a:pt x="708" y="527"/>
                    <a:pt x="710" y="529"/>
                  </a:cubicBezTo>
                  <a:cubicBezTo>
                    <a:pt x="713" y="532"/>
                    <a:pt x="723" y="536"/>
                    <a:pt x="727" y="543"/>
                  </a:cubicBezTo>
                  <a:cubicBezTo>
                    <a:pt x="731" y="549"/>
                    <a:pt x="731" y="560"/>
                    <a:pt x="730" y="567"/>
                  </a:cubicBezTo>
                  <a:cubicBezTo>
                    <a:pt x="729" y="575"/>
                    <a:pt x="720" y="577"/>
                    <a:pt x="714" y="583"/>
                  </a:cubicBezTo>
                  <a:cubicBezTo>
                    <a:pt x="708" y="590"/>
                    <a:pt x="701" y="589"/>
                    <a:pt x="698" y="589"/>
                  </a:cubicBezTo>
                  <a:cubicBezTo>
                    <a:pt x="695" y="589"/>
                    <a:pt x="697" y="595"/>
                    <a:pt x="701" y="600"/>
                  </a:cubicBezTo>
                  <a:cubicBezTo>
                    <a:pt x="705" y="605"/>
                    <a:pt x="702" y="606"/>
                    <a:pt x="704" y="611"/>
                  </a:cubicBezTo>
                  <a:cubicBezTo>
                    <a:pt x="706" y="616"/>
                    <a:pt x="704" y="620"/>
                    <a:pt x="707" y="625"/>
                  </a:cubicBezTo>
                  <a:cubicBezTo>
                    <a:pt x="711" y="629"/>
                    <a:pt x="709" y="631"/>
                    <a:pt x="705" y="634"/>
                  </a:cubicBezTo>
                  <a:cubicBezTo>
                    <a:pt x="701" y="637"/>
                    <a:pt x="706" y="636"/>
                    <a:pt x="707" y="640"/>
                  </a:cubicBezTo>
                  <a:cubicBezTo>
                    <a:pt x="707" y="644"/>
                    <a:pt x="705" y="642"/>
                    <a:pt x="702" y="639"/>
                  </a:cubicBezTo>
                  <a:cubicBezTo>
                    <a:pt x="698" y="637"/>
                    <a:pt x="695" y="644"/>
                    <a:pt x="695" y="646"/>
                  </a:cubicBezTo>
                  <a:cubicBezTo>
                    <a:pt x="695" y="649"/>
                    <a:pt x="688" y="643"/>
                    <a:pt x="686" y="643"/>
                  </a:cubicBezTo>
                  <a:cubicBezTo>
                    <a:pt x="684" y="643"/>
                    <a:pt x="686" y="639"/>
                    <a:pt x="682" y="635"/>
                  </a:cubicBezTo>
                  <a:cubicBezTo>
                    <a:pt x="677" y="632"/>
                    <a:pt x="674" y="631"/>
                    <a:pt x="674" y="627"/>
                  </a:cubicBezTo>
                  <a:cubicBezTo>
                    <a:pt x="674" y="624"/>
                    <a:pt x="666" y="621"/>
                    <a:pt x="666" y="617"/>
                  </a:cubicBezTo>
                  <a:cubicBezTo>
                    <a:pt x="666" y="613"/>
                    <a:pt x="667" y="603"/>
                    <a:pt x="665" y="600"/>
                  </a:cubicBezTo>
                  <a:cubicBezTo>
                    <a:pt x="664" y="597"/>
                    <a:pt x="665" y="594"/>
                    <a:pt x="667" y="591"/>
                  </a:cubicBezTo>
                  <a:cubicBezTo>
                    <a:pt x="668" y="588"/>
                    <a:pt x="665" y="584"/>
                    <a:pt x="660" y="584"/>
                  </a:cubicBezTo>
                  <a:cubicBezTo>
                    <a:pt x="656" y="584"/>
                    <a:pt x="650" y="583"/>
                    <a:pt x="643" y="583"/>
                  </a:cubicBezTo>
                  <a:cubicBezTo>
                    <a:pt x="637" y="584"/>
                    <a:pt x="634" y="583"/>
                    <a:pt x="632" y="581"/>
                  </a:cubicBezTo>
                  <a:cubicBezTo>
                    <a:pt x="630" y="579"/>
                    <a:pt x="624" y="575"/>
                    <a:pt x="616" y="573"/>
                  </a:cubicBezTo>
                  <a:cubicBezTo>
                    <a:pt x="608" y="571"/>
                    <a:pt x="605" y="567"/>
                    <a:pt x="604" y="565"/>
                  </a:cubicBezTo>
                  <a:cubicBezTo>
                    <a:pt x="603" y="563"/>
                    <a:pt x="596" y="561"/>
                    <a:pt x="594" y="559"/>
                  </a:cubicBezTo>
                  <a:cubicBezTo>
                    <a:pt x="592" y="557"/>
                    <a:pt x="585" y="555"/>
                    <a:pt x="582" y="556"/>
                  </a:cubicBezTo>
                  <a:cubicBezTo>
                    <a:pt x="579" y="556"/>
                    <a:pt x="571" y="550"/>
                    <a:pt x="567" y="550"/>
                  </a:cubicBezTo>
                  <a:cubicBezTo>
                    <a:pt x="562" y="550"/>
                    <a:pt x="552" y="555"/>
                    <a:pt x="550" y="555"/>
                  </a:cubicBezTo>
                  <a:cubicBezTo>
                    <a:pt x="548" y="555"/>
                    <a:pt x="550" y="551"/>
                    <a:pt x="551" y="549"/>
                  </a:cubicBezTo>
                  <a:cubicBezTo>
                    <a:pt x="553" y="548"/>
                    <a:pt x="548" y="540"/>
                    <a:pt x="546" y="535"/>
                  </a:cubicBezTo>
                  <a:cubicBezTo>
                    <a:pt x="545" y="530"/>
                    <a:pt x="543" y="525"/>
                    <a:pt x="538" y="525"/>
                  </a:cubicBezTo>
                  <a:cubicBezTo>
                    <a:pt x="533" y="526"/>
                    <a:pt x="527" y="523"/>
                    <a:pt x="526" y="522"/>
                  </a:cubicBezTo>
                  <a:cubicBezTo>
                    <a:pt x="524" y="521"/>
                    <a:pt x="524" y="507"/>
                    <a:pt x="525" y="501"/>
                  </a:cubicBezTo>
                  <a:cubicBezTo>
                    <a:pt x="526" y="495"/>
                    <a:pt x="533" y="486"/>
                    <a:pt x="533" y="482"/>
                  </a:cubicBezTo>
                  <a:cubicBezTo>
                    <a:pt x="533" y="479"/>
                    <a:pt x="537" y="477"/>
                    <a:pt x="541" y="476"/>
                  </a:cubicBezTo>
                  <a:cubicBezTo>
                    <a:pt x="545" y="475"/>
                    <a:pt x="542" y="468"/>
                    <a:pt x="545" y="467"/>
                  </a:cubicBezTo>
                  <a:cubicBezTo>
                    <a:pt x="549" y="467"/>
                    <a:pt x="549" y="465"/>
                    <a:pt x="550" y="462"/>
                  </a:cubicBezTo>
                  <a:cubicBezTo>
                    <a:pt x="551" y="459"/>
                    <a:pt x="555" y="461"/>
                    <a:pt x="553" y="459"/>
                  </a:cubicBezTo>
                  <a:cubicBezTo>
                    <a:pt x="550" y="456"/>
                    <a:pt x="552" y="455"/>
                    <a:pt x="558" y="455"/>
                  </a:cubicBezTo>
                  <a:cubicBezTo>
                    <a:pt x="564" y="455"/>
                    <a:pt x="572" y="453"/>
                    <a:pt x="571" y="448"/>
                  </a:cubicBezTo>
                  <a:cubicBezTo>
                    <a:pt x="570" y="442"/>
                    <a:pt x="555" y="446"/>
                    <a:pt x="555" y="441"/>
                  </a:cubicBezTo>
                  <a:cubicBezTo>
                    <a:pt x="555" y="437"/>
                    <a:pt x="536" y="436"/>
                    <a:pt x="537" y="434"/>
                  </a:cubicBezTo>
                  <a:cubicBezTo>
                    <a:pt x="538" y="431"/>
                    <a:pt x="556" y="436"/>
                    <a:pt x="563" y="438"/>
                  </a:cubicBezTo>
                  <a:cubicBezTo>
                    <a:pt x="569" y="441"/>
                    <a:pt x="571" y="440"/>
                    <a:pt x="576" y="440"/>
                  </a:cubicBezTo>
                  <a:cubicBezTo>
                    <a:pt x="581" y="440"/>
                    <a:pt x="578" y="433"/>
                    <a:pt x="579" y="430"/>
                  </a:cubicBezTo>
                  <a:cubicBezTo>
                    <a:pt x="580" y="428"/>
                    <a:pt x="590" y="435"/>
                    <a:pt x="596" y="433"/>
                  </a:cubicBezTo>
                  <a:cubicBezTo>
                    <a:pt x="601" y="432"/>
                    <a:pt x="607" y="420"/>
                    <a:pt x="612" y="417"/>
                  </a:cubicBezTo>
                  <a:cubicBezTo>
                    <a:pt x="616" y="413"/>
                    <a:pt x="612" y="410"/>
                    <a:pt x="603" y="411"/>
                  </a:cubicBezTo>
                  <a:cubicBezTo>
                    <a:pt x="594" y="412"/>
                    <a:pt x="588" y="408"/>
                    <a:pt x="583" y="405"/>
                  </a:cubicBezTo>
                  <a:cubicBezTo>
                    <a:pt x="578" y="401"/>
                    <a:pt x="579" y="398"/>
                    <a:pt x="584" y="398"/>
                  </a:cubicBezTo>
                  <a:cubicBezTo>
                    <a:pt x="589" y="399"/>
                    <a:pt x="602" y="409"/>
                    <a:pt x="607" y="409"/>
                  </a:cubicBezTo>
                  <a:cubicBezTo>
                    <a:pt x="611" y="410"/>
                    <a:pt x="620" y="400"/>
                    <a:pt x="624" y="397"/>
                  </a:cubicBezTo>
                  <a:cubicBezTo>
                    <a:pt x="628" y="394"/>
                    <a:pt x="620" y="393"/>
                    <a:pt x="617" y="391"/>
                  </a:cubicBezTo>
                  <a:cubicBezTo>
                    <a:pt x="614" y="388"/>
                    <a:pt x="622" y="387"/>
                    <a:pt x="626" y="387"/>
                  </a:cubicBezTo>
                  <a:cubicBezTo>
                    <a:pt x="630" y="387"/>
                    <a:pt x="632" y="390"/>
                    <a:pt x="633" y="392"/>
                  </a:cubicBezTo>
                  <a:cubicBezTo>
                    <a:pt x="635" y="394"/>
                    <a:pt x="642" y="391"/>
                    <a:pt x="645" y="391"/>
                  </a:cubicBezTo>
                  <a:cubicBezTo>
                    <a:pt x="649" y="391"/>
                    <a:pt x="645" y="385"/>
                    <a:pt x="639" y="383"/>
                  </a:cubicBezTo>
                  <a:cubicBezTo>
                    <a:pt x="633" y="381"/>
                    <a:pt x="639" y="376"/>
                    <a:pt x="641" y="380"/>
                  </a:cubicBezTo>
                  <a:cubicBezTo>
                    <a:pt x="643" y="383"/>
                    <a:pt x="647" y="383"/>
                    <a:pt x="649" y="387"/>
                  </a:cubicBezTo>
                  <a:cubicBezTo>
                    <a:pt x="652" y="392"/>
                    <a:pt x="653" y="389"/>
                    <a:pt x="658" y="387"/>
                  </a:cubicBezTo>
                  <a:cubicBezTo>
                    <a:pt x="663" y="385"/>
                    <a:pt x="666" y="382"/>
                    <a:pt x="669" y="379"/>
                  </a:cubicBezTo>
                  <a:cubicBezTo>
                    <a:pt x="671" y="376"/>
                    <a:pt x="672" y="380"/>
                    <a:pt x="675" y="375"/>
                  </a:cubicBezTo>
                  <a:cubicBezTo>
                    <a:pt x="678" y="370"/>
                    <a:pt x="674" y="366"/>
                    <a:pt x="670" y="363"/>
                  </a:cubicBezTo>
                  <a:cubicBezTo>
                    <a:pt x="666" y="360"/>
                    <a:pt x="670" y="357"/>
                    <a:pt x="666" y="355"/>
                  </a:cubicBezTo>
                  <a:cubicBezTo>
                    <a:pt x="662" y="353"/>
                    <a:pt x="661" y="349"/>
                    <a:pt x="666" y="350"/>
                  </a:cubicBezTo>
                  <a:cubicBezTo>
                    <a:pt x="671" y="351"/>
                    <a:pt x="675" y="349"/>
                    <a:pt x="677" y="346"/>
                  </a:cubicBezTo>
                  <a:cubicBezTo>
                    <a:pt x="680" y="342"/>
                    <a:pt x="670" y="342"/>
                    <a:pt x="674" y="339"/>
                  </a:cubicBezTo>
                  <a:cubicBezTo>
                    <a:pt x="679" y="337"/>
                    <a:pt x="675" y="334"/>
                    <a:pt x="671" y="334"/>
                  </a:cubicBezTo>
                  <a:cubicBezTo>
                    <a:pt x="666" y="334"/>
                    <a:pt x="662" y="332"/>
                    <a:pt x="662" y="328"/>
                  </a:cubicBezTo>
                  <a:cubicBezTo>
                    <a:pt x="662" y="324"/>
                    <a:pt x="654" y="327"/>
                    <a:pt x="649" y="325"/>
                  </a:cubicBezTo>
                  <a:cubicBezTo>
                    <a:pt x="645" y="322"/>
                    <a:pt x="634" y="323"/>
                    <a:pt x="632" y="323"/>
                  </a:cubicBezTo>
                  <a:cubicBezTo>
                    <a:pt x="629" y="323"/>
                    <a:pt x="629" y="334"/>
                    <a:pt x="633" y="334"/>
                  </a:cubicBezTo>
                  <a:cubicBezTo>
                    <a:pt x="636" y="334"/>
                    <a:pt x="639" y="338"/>
                    <a:pt x="636" y="339"/>
                  </a:cubicBezTo>
                  <a:cubicBezTo>
                    <a:pt x="633" y="341"/>
                    <a:pt x="637" y="345"/>
                    <a:pt x="634" y="344"/>
                  </a:cubicBezTo>
                  <a:cubicBezTo>
                    <a:pt x="632" y="344"/>
                    <a:pt x="628" y="343"/>
                    <a:pt x="627" y="349"/>
                  </a:cubicBezTo>
                  <a:cubicBezTo>
                    <a:pt x="626" y="356"/>
                    <a:pt x="626" y="358"/>
                    <a:pt x="621" y="361"/>
                  </a:cubicBezTo>
                  <a:cubicBezTo>
                    <a:pt x="617" y="363"/>
                    <a:pt x="620" y="353"/>
                    <a:pt x="616" y="354"/>
                  </a:cubicBezTo>
                  <a:cubicBezTo>
                    <a:pt x="612" y="354"/>
                    <a:pt x="612" y="362"/>
                    <a:pt x="615" y="362"/>
                  </a:cubicBezTo>
                  <a:cubicBezTo>
                    <a:pt x="618" y="363"/>
                    <a:pt x="618" y="366"/>
                    <a:pt x="619" y="369"/>
                  </a:cubicBezTo>
                  <a:cubicBezTo>
                    <a:pt x="620" y="373"/>
                    <a:pt x="614" y="370"/>
                    <a:pt x="611" y="375"/>
                  </a:cubicBezTo>
                  <a:cubicBezTo>
                    <a:pt x="609" y="379"/>
                    <a:pt x="608" y="373"/>
                    <a:pt x="605" y="370"/>
                  </a:cubicBezTo>
                  <a:cubicBezTo>
                    <a:pt x="601" y="367"/>
                    <a:pt x="597" y="362"/>
                    <a:pt x="597" y="358"/>
                  </a:cubicBezTo>
                  <a:cubicBezTo>
                    <a:pt x="598" y="355"/>
                    <a:pt x="599" y="354"/>
                    <a:pt x="602" y="353"/>
                  </a:cubicBezTo>
                  <a:cubicBezTo>
                    <a:pt x="605" y="353"/>
                    <a:pt x="602" y="350"/>
                    <a:pt x="602" y="346"/>
                  </a:cubicBezTo>
                  <a:cubicBezTo>
                    <a:pt x="602" y="341"/>
                    <a:pt x="598" y="343"/>
                    <a:pt x="594" y="338"/>
                  </a:cubicBezTo>
                  <a:cubicBezTo>
                    <a:pt x="590" y="333"/>
                    <a:pt x="586" y="333"/>
                    <a:pt x="584" y="335"/>
                  </a:cubicBezTo>
                  <a:cubicBezTo>
                    <a:pt x="582" y="338"/>
                    <a:pt x="583" y="342"/>
                    <a:pt x="580" y="343"/>
                  </a:cubicBezTo>
                  <a:cubicBezTo>
                    <a:pt x="576" y="345"/>
                    <a:pt x="578" y="352"/>
                    <a:pt x="575" y="352"/>
                  </a:cubicBezTo>
                  <a:cubicBezTo>
                    <a:pt x="572" y="353"/>
                    <a:pt x="573" y="340"/>
                    <a:pt x="571" y="339"/>
                  </a:cubicBezTo>
                  <a:cubicBezTo>
                    <a:pt x="568" y="338"/>
                    <a:pt x="569" y="335"/>
                    <a:pt x="572" y="334"/>
                  </a:cubicBezTo>
                  <a:cubicBezTo>
                    <a:pt x="576" y="334"/>
                    <a:pt x="578" y="330"/>
                    <a:pt x="575" y="330"/>
                  </a:cubicBezTo>
                  <a:cubicBezTo>
                    <a:pt x="572" y="330"/>
                    <a:pt x="566" y="326"/>
                    <a:pt x="564" y="325"/>
                  </a:cubicBezTo>
                  <a:cubicBezTo>
                    <a:pt x="562" y="324"/>
                    <a:pt x="558" y="329"/>
                    <a:pt x="555" y="327"/>
                  </a:cubicBezTo>
                  <a:cubicBezTo>
                    <a:pt x="553" y="325"/>
                    <a:pt x="556" y="320"/>
                    <a:pt x="556" y="318"/>
                  </a:cubicBezTo>
                  <a:cubicBezTo>
                    <a:pt x="556" y="315"/>
                    <a:pt x="560" y="319"/>
                    <a:pt x="562" y="315"/>
                  </a:cubicBezTo>
                  <a:cubicBezTo>
                    <a:pt x="565" y="312"/>
                    <a:pt x="555" y="312"/>
                    <a:pt x="555" y="308"/>
                  </a:cubicBezTo>
                  <a:cubicBezTo>
                    <a:pt x="555" y="304"/>
                    <a:pt x="548" y="303"/>
                    <a:pt x="545" y="302"/>
                  </a:cubicBezTo>
                  <a:cubicBezTo>
                    <a:pt x="543" y="301"/>
                    <a:pt x="547" y="295"/>
                    <a:pt x="546" y="292"/>
                  </a:cubicBezTo>
                  <a:cubicBezTo>
                    <a:pt x="545" y="290"/>
                    <a:pt x="535" y="281"/>
                    <a:pt x="531" y="282"/>
                  </a:cubicBezTo>
                  <a:cubicBezTo>
                    <a:pt x="527" y="283"/>
                    <a:pt x="526" y="277"/>
                    <a:pt x="529" y="277"/>
                  </a:cubicBezTo>
                  <a:cubicBezTo>
                    <a:pt x="531" y="277"/>
                    <a:pt x="533" y="276"/>
                    <a:pt x="537" y="271"/>
                  </a:cubicBezTo>
                  <a:cubicBezTo>
                    <a:pt x="541" y="266"/>
                    <a:pt x="542" y="265"/>
                    <a:pt x="539" y="264"/>
                  </a:cubicBezTo>
                  <a:cubicBezTo>
                    <a:pt x="536" y="263"/>
                    <a:pt x="534" y="260"/>
                    <a:pt x="539" y="260"/>
                  </a:cubicBezTo>
                  <a:cubicBezTo>
                    <a:pt x="545" y="260"/>
                    <a:pt x="554" y="264"/>
                    <a:pt x="557" y="262"/>
                  </a:cubicBezTo>
                  <a:cubicBezTo>
                    <a:pt x="560" y="259"/>
                    <a:pt x="569" y="245"/>
                    <a:pt x="573" y="239"/>
                  </a:cubicBezTo>
                  <a:cubicBezTo>
                    <a:pt x="577" y="234"/>
                    <a:pt x="570" y="234"/>
                    <a:pt x="561" y="234"/>
                  </a:cubicBezTo>
                  <a:cubicBezTo>
                    <a:pt x="552" y="235"/>
                    <a:pt x="550" y="231"/>
                    <a:pt x="543" y="230"/>
                  </a:cubicBezTo>
                  <a:cubicBezTo>
                    <a:pt x="535" y="230"/>
                    <a:pt x="521" y="232"/>
                    <a:pt x="519" y="234"/>
                  </a:cubicBezTo>
                  <a:cubicBezTo>
                    <a:pt x="517" y="236"/>
                    <a:pt x="523" y="238"/>
                    <a:pt x="522" y="241"/>
                  </a:cubicBezTo>
                  <a:cubicBezTo>
                    <a:pt x="522" y="243"/>
                    <a:pt x="517" y="239"/>
                    <a:pt x="515" y="240"/>
                  </a:cubicBezTo>
                  <a:cubicBezTo>
                    <a:pt x="513" y="241"/>
                    <a:pt x="516" y="244"/>
                    <a:pt x="515" y="253"/>
                  </a:cubicBezTo>
                  <a:cubicBezTo>
                    <a:pt x="514" y="262"/>
                    <a:pt x="517" y="262"/>
                    <a:pt x="519" y="266"/>
                  </a:cubicBezTo>
                  <a:cubicBezTo>
                    <a:pt x="522" y="269"/>
                    <a:pt x="521" y="273"/>
                    <a:pt x="521" y="279"/>
                  </a:cubicBezTo>
                  <a:cubicBezTo>
                    <a:pt x="521" y="284"/>
                    <a:pt x="516" y="284"/>
                    <a:pt x="514" y="285"/>
                  </a:cubicBezTo>
                  <a:cubicBezTo>
                    <a:pt x="513" y="286"/>
                    <a:pt x="519" y="288"/>
                    <a:pt x="518" y="292"/>
                  </a:cubicBezTo>
                  <a:cubicBezTo>
                    <a:pt x="517" y="295"/>
                    <a:pt x="512" y="290"/>
                    <a:pt x="509" y="291"/>
                  </a:cubicBezTo>
                  <a:cubicBezTo>
                    <a:pt x="506" y="292"/>
                    <a:pt x="503" y="300"/>
                    <a:pt x="506" y="303"/>
                  </a:cubicBezTo>
                  <a:cubicBezTo>
                    <a:pt x="510" y="306"/>
                    <a:pt x="511" y="305"/>
                    <a:pt x="508" y="309"/>
                  </a:cubicBezTo>
                  <a:cubicBezTo>
                    <a:pt x="506" y="312"/>
                    <a:pt x="503" y="317"/>
                    <a:pt x="509" y="321"/>
                  </a:cubicBezTo>
                  <a:cubicBezTo>
                    <a:pt x="515" y="326"/>
                    <a:pt x="526" y="326"/>
                    <a:pt x="532" y="329"/>
                  </a:cubicBezTo>
                  <a:cubicBezTo>
                    <a:pt x="538" y="333"/>
                    <a:pt x="529" y="331"/>
                    <a:pt x="532" y="335"/>
                  </a:cubicBezTo>
                  <a:cubicBezTo>
                    <a:pt x="534" y="339"/>
                    <a:pt x="528" y="341"/>
                    <a:pt x="528" y="344"/>
                  </a:cubicBezTo>
                  <a:cubicBezTo>
                    <a:pt x="528" y="347"/>
                    <a:pt x="531" y="346"/>
                    <a:pt x="534" y="340"/>
                  </a:cubicBezTo>
                  <a:cubicBezTo>
                    <a:pt x="537" y="335"/>
                    <a:pt x="539" y="342"/>
                    <a:pt x="539" y="346"/>
                  </a:cubicBezTo>
                  <a:cubicBezTo>
                    <a:pt x="538" y="351"/>
                    <a:pt x="534" y="348"/>
                    <a:pt x="531" y="353"/>
                  </a:cubicBezTo>
                  <a:cubicBezTo>
                    <a:pt x="528" y="358"/>
                    <a:pt x="525" y="359"/>
                    <a:pt x="520" y="358"/>
                  </a:cubicBezTo>
                  <a:cubicBezTo>
                    <a:pt x="515" y="357"/>
                    <a:pt x="518" y="364"/>
                    <a:pt x="520" y="369"/>
                  </a:cubicBezTo>
                  <a:cubicBezTo>
                    <a:pt x="522" y="373"/>
                    <a:pt x="519" y="374"/>
                    <a:pt x="514" y="373"/>
                  </a:cubicBezTo>
                  <a:cubicBezTo>
                    <a:pt x="508" y="371"/>
                    <a:pt x="505" y="368"/>
                    <a:pt x="508" y="364"/>
                  </a:cubicBezTo>
                  <a:cubicBezTo>
                    <a:pt x="511" y="359"/>
                    <a:pt x="513" y="354"/>
                    <a:pt x="509" y="355"/>
                  </a:cubicBezTo>
                  <a:cubicBezTo>
                    <a:pt x="506" y="355"/>
                    <a:pt x="499" y="355"/>
                    <a:pt x="496" y="351"/>
                  </a:cubicBezTo>
                  <a:cubicBezTo>
                    <a:pt x="494" y="348"/>
                    <a:pt x="498" y="349"/>
                    <a:pt x="505" y="350"/>
                  </a:cubicBezTo>
                  <a:cubicBezTo>
                    <a:pt x="511" y="351"/>
                    <a:pt x="506" y="345"/>
                    <a:pt x="511" y="345"/>
                  </a:cubicBezTo>
                  <a:cubicBezTo>
                    <a:pt x="516" y="345"/>
                    <a:pt x="519" y="348"/>
                    <a:pt x="524" y="344"/>
                  </a:cubicBezTo>
                  <a:cubicBezTo>
                    <a:pt x="528" y="341"/>
                    <a:pt x="521" y="333"/>
                    <a:pt x="517" y="335"/>
                  </a:cubicBezTo>
                  <a:cubicBezTo>
                    <a:pt x="514" y="336"/>
                    <a:pt x="508" y="337"/>
                    <a:pt x="508" y="334"/>
                  </a:cubicBezTo>
                  <a:cubicBezTo>
                    <a:pt x="508" y="330"/>
                    <a:pt x="514" y="333"/>
                    <a:pt x="518" y="332"/>
                  </a:cubicBezTo>
                  <a:cubicBezTo>
                    <a:pt x="521" y="331"/>
                    <a:pt x="516" y="327"/>
                    <a:pt x="511" y="328"/>
                  </a:cubicBezTo>
                  <a:cubicBezTo>
                    <a:pt x="506" y="329"/>
                    <a:pt x="502" y="330"/>
                    <a:pt x="498" y="325"/>
                  </a:cubicBezTo>
                  <a:cubicBezTo>
                    <a:pt x="494" y="321"/>
                    <a:pt x="487" y="319"/>
                    <a:pt x="485" y="328"/>
                  </a:cubicBezTo>
                  <a:cubicBezTo>
                    <a:pt x="484" y="338"/>
                    <a:pt x="477" y="333"/>
                    <a:pt x="474" y="336"/>
                  </a:cubicBezTo>
                  <a:cubicBezTo>
                    <a:pt x="471" y="339"/>
                    <a:pt x="477" y="342"/>
                    <a:pt x="484" y="342"/>
                  </a:cubicBezTo>
                  <a:cubicBezTo>
                    <a:pt x="491" y="342"/>
                    <a:pt x="496" y="348"/>
                    <a:pt x="492" y="348"/>
                  </a:cubicBezTo>
                  <a:cubicBezTo>
                    <a:pt x="489" y="348"/>
                    <a:pt x="491" y="353"/>
                    <a:pt x="487" y="351"/>
                  </a:cubicBezTo>
                  <a:cubicBezTo>
                    <a:pt x="484" y="350"/>
                    <a:pt x="480" y="351"/>
                    <a:pt x="483" y="354"/>
                  </a:cubicBezTo>
                  <a:cubicBezTo>
                    <a:pt x="485" y="357"/>
                    <a:pt x="482" y="359"/>
                    <a:pt x="482" y="362"/>
                  </a:cubicBezTo>
                  <a:cubicBezTo>
                    <a:pt x="482" y="365"/>
                    <a:pt x="477" y="362"/>
                    <a:pt x="471" y="361"/>
                  </a:cubicBezTo>
                  <a:cubicBezTo>
                    <a:pt x="466" y="361"/>
                    <a:pt x="456" y="363"/>
                    <a:pt x="449" y="364"/>
                  </a:cubicBezTo>
                  <a:cubicBezTo>
                    <a:pt x="442" y="366"/>
                    <a:pt x="435" y="363"/>
                    <a:pt x="432" y="360"/>
                  </a:cubicBezTo>
                  <a:cubicBezTo>
                    <a:pt x="429" y="357"/>
                    <a:pt x="425" y="357"/>
                    <a:pt x="420" y="357"/>
                  </a:cubicBezTo>
                  <a:cubicBezTo>
                    <a:pt x="415" y="357"/>
                    <a:pt x="416" y="352"/>
                    <a:pt x="410" y="352"/>
                  </a:cubicBezTo>
                  <a:cubicBezTo>
                    <a:pt x="403" y="352"/>
                    <a:pt x="405" y="346"/>
                    <a:pt x="404" y="343"/>
                  </a:cubicBezTo>
                  <a:cubicBezTo>
                    <a:pt x="403" y="340"/>
                    <a:pt x="390" y="341"/>
                    <a:pt x="385" y="344"/>
                  </a:cubicBezTo>
                  <a:cubicBezTo>
                    <a:pt x="381" y="347"/>
                    <a:pt x="371" y="346"/>
                    <a:pt x="369" y="351"/>
                  </a:cubicBezTo>
                  <a:cubicBezTo>
                    <a:pt x="366" y="357"/>
                    <a:pt x="371" y="356"/>
                    <a:pt x="374" y="356"/>
                  </a:cubicBezTo>
                  <a:cubicBezTo>
                    <a:pt x="378" y="356"/>
                    <a:pt x="377" y="351"/>
                    <a:pt x="384" y="352"/>
                  </a:cubicBezTo>
                  <a:cubicBezTo>
                    <a:pt x="391" y="353"/>
                    <a:pt x="396" y="345"/>
                    <a:pt x="399" y="348"/>
                  </a:cubicBezTo>
                  <a:cubicBezTo>
                    <a:pt x="402" y="351"/>
                    <a:pt x="387" y="357"/>
                    <a:pt x="381" y="358"/>
                  </a:cubicBezTo>
                  <a:cubicBezTo>
                    <a:pt x="374" y="359"/>
                    <a:pt x="376" y="364"/>
                    <a:pt x="382" y="373"/>
                  </a:cubicBezTo>
                  <a:cubicBezTo>
                    <a:pt x="388" y="383"/>
                    <a:pt x="379" y="377"/>
                    <a:pt x="379" y="382"/>
                  </a:cubicBezTo>
                  <a:cubicBezTo>
                    <a:pt x="379" y="386"/>
                    <a:pt x="368" y="380"/>
                    <a:pt x="372" y="379"/>
                  </a:cubicBezTo>
                  <a:cubicBezTo>
                    <a:pt x="377" y="377"/>
                    <a:pt x="375" y="373"/>
                    <a:pt x="371" y="370"/>
                  </a:cubicBezTo>
                  <a:cubicBezTo>
                    <a:pt x="367" y="367"/>
                    <a:pt x="365" y="370"/>
                    <a:pt x="365" y="366"/>
                  </a:cubicBezTo>
                  <a:cubicBezTo>
                    <a:pt x="366" y="363"/>
                    <a:pt x="361" y="367"/>
                    <a:pt x="358" y="364"/>
                  </a:cubicBezTo>
                  <a:cubicBezTo>
                    <a:pt x="354" y="361"/>
                    <a:pt x="353" y="359"/>
                    <a:pt x="348" y="361"/>
                  </a:cubicBezTo>
                  <a:cubicBezTo>
                    <a:pt x="343" y="364"/>
                    <a:pt x="338" y="363"/>
                    <a:pt x="327" y="365"/>
                  </a:cubicBezTo>
                  <a:cubicBezTo>
                    <a:pt x="317" y="367"/>
                    <a:pt x="297" y="366"/>
                    <a:pt x="294" y="363"/>
                  </a:cubicBezTo>
                  <a:cubicBezTo>
                    <a:pt x="290" y="359"/>
                    <a:pt x="303" y="353"/>
                    <a:pt x="307" y="354"/>
                  </a:cubicBezTo>
                  <a:cubicBezTo>
                    <a:pt x="310" y="355"/>
                    <a:pt x="308" y="350"/>
                    <a:pt x="302" y="345"/>
                  </a:cubicBezTo>
                  <a:cubicBezTo>
                    <a:pt x="297" y="341"/>
                    <a:pt x="284" y="338"/>
                    <a:pt x="284" y="341"/>
                  </a:cubicBezTo>
                  <a:cubicBezTo>
                    <a:pt x="284" y="344"/>
                    <a:pt x="277" y="341"/>
                    <a:pt x="268" y="339"/>
                  </a:cubicBezTo>
                  <a:cubicBezTo>
                    <a:pt x="258" y="338"/>
                    <a:pt x="257" y="334"/>
                    <a:pt x="251" y="334"/>
                  </a:cubicBezTo>
                  <a:cubicBezTo>
                    <a:pt x="245" y="334"/>
                    <a:pt x="236" y="332"/>
                    <a:pt x="229" y="327"/>
                  </a:cubicBezTo>
                  <a:cubicBezTo>
                    <a:pt x="222" y="321"/>
                    <a:pt x="206" y="323"/>
                    <a:pt x="204" y="328"/>
                  </a:cubicBezTo>
                  <a:cubicBezTo>
                    <a:pt x="202" y="333"/>
                    <a:pt x="196" y="332"/>
                    <a:pt x="191" y="332"/>
                  </a:cubicBezTo>
                  <a:cubicBezTo>
                    <a:pt x="185" y="332"/>
                    <a:pt x="193" y="326"/>
                    <a:pt x="191" y="325"/>
                  </a:cubicBezTo>
                  <a:cubicBezTo>
                    <a:pt x="188" y="324"/>
                    <a:pt x="191" y="317"/>
                    <a:pt x="187" y="316"/>
                  </a:cubicBezTo>
                  <a:cubicBezTo>
                    <a:pt x="183" y="316"/>
                    <a:pt x="180" y="333"/>
                    <a:pt x="172" y="332"/>
                  </a:cubicBezTo>
                  <a:cubicBezTo>
                    <a:pt x="165" y="332"/>
                    <a:pt x="161" y="314"/>
                    <a:pt x="155" y="310"/>
                  </a:cubicBezTo>
                  <a:cubicBezTo>
                    <a:pt x="149" y="305"/>
                    <a:pt x="143" y="305"/>
                    <a:pt x="148" y="312"/>
                  </a:cubicBezTo>
                  <a:cubicBezTo>
                    <a:pt x="154" y="319"/>
                    <a:pt x="144" y="314"/>
                    <a:pt x="144" y="318"/>
                  </a:cubicBezTo>
                  <a:cubicBezTo>
                    <a:pt x="145" y="323"/>
                    <a:pt x="136" y="328"/>
                    <a:pt x="136" y="326"/>
                  </a:cubicBezTo>
                  <a:cubicBezTo>
                    <a:pt x="136" y="323"/>
                    <a:pt x="131" y="320"/>
                    <a:pt x="125" y="327"/>
                  </a:cubicBezTo>
                  <a:cubicBezTo>
                    <a:pt x="119" y="334"/>
                    <a:pt x="115" y="333"/>
                    <a:pt x="114" y="331"/>
                  </a:cubicBezTo>
                  <a:cubicBezTo>
                    <a:pt x="114" y="328"/>
                    <a:pt x="96" y="337"/>
                    <a:pt x="97" y="340"/>
                  </a:cubicBezTo>
                  <a:cubicBezTo>
                    <a:pt x="98" y="343"/>
                    <a:pt x="94" y="346"/>
                    <a:pt x="89" y="345"/>
                  </a:cubicBezTo>
                  <a:cubicBezTo>
                    <a:pt x="85" y="345"/>
                    <a:pt x="88" y="341"/>
                    <a:pt x="92" y="339"/>
                  </a:cubicBezTo>
                  <a:cubicBezTo>
                    <a:pt x="96" y="337"/>
                    <a:pt x="108" y="328"/>
                    <a:pt x="114" y="327"/>
                  </a:cubicBezTo>
                  <a:cubicBezTo>
                    <a:pt x="120" y="326"/>
                    <a:pt x="131" y="321"/>
                    <a:pt x="132" y="318"/>
                  </a:cubicBezTo>
                  <a:cubicBezTo>
                    <a:pt x="132" y="315"/>
                    <a:pt x="126" y="318"/>
                    <a:pt x="122" y="317"/>
                  </a:cubicBezTo>
                  <a:cubicBezTo>
                    <a:pt x="118" y="316"/>
                    <a:pt x="111" y="321"/>
                    <a:pt x="104" y="324"/>
                  </a:cubicBezTo>
                  <a:cubicBezTo>
                    <a:pt x="97" y="327"/>
                    <a:pt x="90" y="326"/>
                    <a:pt x="92" y="330"/>
                  </a:cubicBezTo>
                  <a:cubicBezTo>
                    <a:pt x="94" y="334"/>
                    <a:pt x="85" y="329"/>
                    <a:pt x="84" y="332"/>
                  </a:cubicBezTo>
                  <a:cubicBezTo>
                    <a:pt x="82" y="335"/>
                    <a:pt x="79" y="332"/>
                    <a:pt x="81" y="330"/>
                  </a:cubicBezTo>
                  <a:cubicBezTo>
                    <a:pt x="84" y="329"/>
                    <a:pt x="75" y="326"/>
                    <a:pt x="75" y="328"/>
                  </a:cubicBezTo>
                  <a:cubicBezTo>
                    <a:pt x="75" y="329"/>
                    <a:pt x="74" y="332"/>
                    <a:pt x="68" y="332"/>
                  </a:cubicBezTo>
                  <a:cubicBezTo>
                    <a:pt x="62" y="332"/>
                    <a:pt x="56" y="336"/>
                    <a:pt x="60" y="339"/>
                  </a:cubicBezTo>
                  <a:cubicBezTo>
                    <a:pt x="64" y="342"/>
                    <a:pt x="66" y="343"/>
                    <a:pt x="64" y="345"/>
                  </a:cubicBezTo>
                  <a:cubicBezTo>
                    <a:pt x="62" y="347"/>
                    <a:pt x="56" y="340"/>
                    <a:pt x="47" y="341"/>
                  </a:cubicBezTo>
                  <a:cubicBezTo>
                    <a:pt x="38" y="342"/>
                    <a:pt x="21" y="331"/>
                    <a:pt x="21" y="329"/>
                  </a:cubicBezTo>
                  <a:cubicBezTo>
                    <a:pt x="21" y="326"/>
                    <a:pt x="9" y="328"/>
                    <a:pt x="0" y="327"/>
                  </a:cubicBezTo>
                  <a:cubicBezTo>
                    <a:pt x="0" y="500"/>
                    <a:pt x="0" y="500"/>
                    <a:pt x="0" y="500"/>
                  </a:cubicBezTo>
                  <a:cubicBezTo>
                    <a:pt x="0" y="500"/>
                    <a:pt x="4" y="503"/>
                    <a:pt x="6" y="501"/>
                  </a:cubicBezTo>
                  <a:cubicBezTo>
                    <a:pt x="8" y="499"/>
                    <a:pt x="11" y="502"/>
                    <a:pt x="16" y="499"/>
                  </a:cubicBezTo>
                  <a:cubicBezTo>
                    <a:pt x="22" y="496"/>
                    <a:pt x="24" y="502"/>
                    <a:pt x="24" y="505"/>
                  </a:cubicBezTo>
                  <a:cubicBezTo>
                    <a:pt x="24" y="507"/>
                    <a:pt x="32" y="512"/>
                    <a:pt x="35" y="516"/>
                  </a:cubicBezTo>
                  <a:cubicBezTo>
                    <a:pt x="39" y="520"/>
                    <a:pt x="40" y="524"/>
                    <a:pt x="44" y="522"/>
                  </a:cubicBezTo>
                  <a:cubicBezTo>
                    <a:pt x="48" y="519"/>
                    <a:pt x="54" y="518"/>
                    <a:pt x="54" y="514"/>
                  </a:cubicBezTo>
                  <a:cubicBezTo>
                    <a:pt x="54" y="509"/>
                    <a:pt x="70" y="509"/>
                    <a:pt x="70" y="514"/>
                  </a:cubicBezTo>
                  <a:cubicBezTo>
                    <a:pt x="70" y="520"/>
                    <a:pt x="85" y="527"/>
                    <a:pt x="94" y="542"/>
                  </a:cubicBezTo>
                  <a:cubicBezTo>
                    <a:pt x="103" y="557"/>
                    <a:pt x="101" y="561"/>
                    <a:pt x="114" y="566"/>
                  </a:cubicBezTo>
                  <a:cubicBezTo>
                    <a:pt x="127" y="571"/>
                    <a:pt x="126" y="573"/>
                    <a:pt x="125" y="578"/>
                  </a:cubicBezTo>
                  <a:cubicBezTo>
                    <a:pt x="123" y="582"/>
                    <a:pt x="132" y="584"/>
                    <a:pt x="127" y="588"/>
                  </a:cubicBezTo>
                  <a:cubicBezTo>
                    <a:pt x="125" y="589"/>
                    <a:pt x="122" y="591"/>
                    <a:pt x="119" y="593"/>
                  </a:cubicBezTo>
                  <a:cubicBezTo>
                    <a:pt x="120" y="595"/>
                    <a:pt x="122" y="597"/>
                    <a:pt x="124" y="599"/>
                  </a:cubicBezTo>
                  <a:cubicBezTo>
                    <a:pt x="127" y="602"/>
                    <a:pt x="119" y="602"/>
                    <a:pt x="121" y="604"/>
                  </a:cubicBezTo>
                  <a:cubicBezTo>
                    <a:pt x="124" y="606"/>
                    <a:pt x="121" y="610"/>
                    <a:pt x="123" y="612"/>
                  </a:cubicBezTo>
                  <a:cubicBezTo>
                    <a:pt x="126" y="615"/>
                    <a:pt x="130" y="614"/>
                    <a:pt x="133" y="612"/>
                  </a:cubicBezTo>
                  <a:cubicBezTo>
                    <a:pt x="136" y="610"/>
                    <a:pt x="138" y="615"/>
                    <a:pt x="135" y="618"/>
                  </a:cubicBezTo>
                  <a:cubicBezTo>
                    <a:pt x="133" y="622"/>
                    <a:pt x="138" y="625"/>
                    <a:pt x="140" y="622"/>
                  </a:cubicBezTo>
                  <a:cubicBezTo>
                    <a:pt x="142" y="619"/>
                    <a:pt x="147" y="627"/>
                    <a:pt x="149" y="628"/>
                  </a:cubicBezTo>
                  <a:cubicBezTo>
                    <a:pt x="152" y="629"/>
                    <a:pt x="154" y="633"/>
                    <a:pt x="150" y="633"/>
                  </a:cubicBezTo>
                  <a:cubicBezTo>
                    <a:pt x="146" y="633"/>
                    <a:pt x="147" y="639"/>
                    <a:pt x="150" y="640"/>
                  </a:cubicBezTo>
                  <a:cubicBezTo>
                    <a:pt x="152" y="640"/>
                    <a:pt x="152" y="643"/>
                    <a:pt x="152" y="646"/>
                  </a:cubicBezTo>
                  <a:cubicBezTo>
                    <a:pt x="152" y="648"/>
                    <a:pt x="161" y="651"/>
                    <a:pt x="164" y="650"/>
                  </a:cubicBezTo>
                  <a:cubicBezTo>
                    <a:pt x="167" y="649"/>
                    <a:pt x="170" y="652"/>
                    <a:pt x="172" y="655"/>
                  </a:cubicBezTo>
                  <a:cubicBezTo>
                    <a:pt x="173" y="658"/>
                    <a:pt x="179" y="660"/>
                    <a:pt x="182" y="658"/>
                  </a:cubicBezTo>
                  <a:cubicBezTo>
                    <a:pt x="184" y="656"/>
                    <a:pt x="185" y="661"/>
                    <a:pt x="186" y="665"/>
                  </a:cubicBezTo>
                  <a:cubicBezTo>
                    <a:pt x="186" y="668"/>
                    <a:pt x="191" y="666"/>
                    <a:pt x="194" y="666"/>
                  </a:cubicBezTo>
                  <a:cubicBezTo>
                    <a:pt x="197" y="666"/>
                    <a:pt x="199" y="670"/>
                    <a:pt x="201" y="669"/>
                  </a:cubicBezTo>
                  <a:cubicBezTo>
                    <a:pt x="206" y="667"/>
                    <a:pt x="207" y="675"/>
                    <a:pt x="210" y="680"/>
                  </a:cubicBezTo>
                  <a:cubicBezTo>
                    <a:pt x="520" y="678"/>
                    <a:pt x="520" y="678"/>
                    <a:pt x="520" y="678"/>
                  </a:cubicBezTo>
                  <a:cubicBezTo>
                    <a:pt x="520" y="678"/>
                    <a:pt x="521" y="670"/>
                    <a:pt x="524" y="673"/>
                  </a:cubicBezTo>
                  <a:cubicBezTo>
                    <a:pt x="528" y="676"/>
                    <a:pt x="525" y="680"/>
                    <a:pt x="529" y="682"/>
                  </a:cubicBezTo>
                  <a:cubicBezTo>
                    <a:pt x="533" y="683"/>
                    <a:pt x="536" y="686"/>
                    <a:pt x="539" y="685"/>
                  </a:cubicBezTo>
                  <a:cubicBezTo>
                    <a:pt x="541" y="684"/>
                    <a:pt x="545" y="681"/>
                    <a:pt x="549" y="685"/>
                  </a:cubicBezTo>
                  <a:cubicBezTo>
                    <a:pt x="553" y="690"/>
                    <a:pt x="556" y="686"/>
                    <a:pt x="558" y="689"/>
                  </a:cubicBezTo>
                  <a:cubicBezTo>
                    <a:pt x="561" y="692"/>
                    <a:pt x="565" y="694"/>
                    <a:pt x="568" y="691"/>
                  </a:cubicBezTo>
                  <a:cubicBezTo>
                    <a:pt x="570" y="688"/>
                    <a:pt x="580" y="691"/>
                    <a:pt x="584" y="693"/>
                  </a:cubicBezTo>
                  <a:cubicBezTo>
                    <a:pt x="590" y="688"/>
                    <a:pt x="594" y="679"/>
                    <a:pt x="599" y="679"/>
                  </a:cubicBezTo>
                  <a:cubicBezTo>
                    <a:pt x="605" y="679"/>
                    <a:pt x="622" y="681"/>
                    <a:pt x="623" y="689"/>
                  </a:cubicBezTo>
                  <a:cubicBezTo>
                    <a:pt x="624" y="698"/>
                    <a:pt x="634" y="690"/>
                    <a:pt x="635" y="698"/>
                  </a:cubicBezTo>
                  <a:cubicBezTo>
                    <a:pt x="636" y="704"/>
                    <a:pt x="642" y="710"/>
                    <a:pt x="641" y="713"/>
                  </a:cubicBezTo>
                  <a:cubicBezTo>
                    <a:pt x="643" y="714"/>
                    <a:pt x="645" y="716"/>
                    <a:pt x="648" y="718"/>
                  </a:cubicBezTo>
                  <a:cubicBezTo>
                    <a:pt x="651" y="717"/>
                    <a:pt x="659" y="718"/>
                    <a:pt x="665" y="720"/>
                  </a:cubicBezTo>
                  <a:cubicBezTo>
                    <a:pt x="672" y="723"/>
                    <a:pt x="682" y="717"/>
                    <a:pt x="686" y="726"/>
                  </a:cubicBezTo>
                  <a:cubicBezTo>
                    <a:pt x="689" y="734"/>
                    <a:pt x="697" y="740"/>
                    <a:pt x="690" y="741"/>
                  </a:cubicBezTo>
                  <a:cubicBezTo>
                    <a:pt x="683" y="742"/>
                    <a:pt x="675" y="733"/>
                    <a:pt x="675" y="738"/>
                  </a:cubicBezTo>
                  <a:cubicBezTo>
                    <a:pt x="676" y="743"/>
                    <a:pt x="672" y="740"/>
                    <a:pt x="672" y="748"/>
                  </a:cubicBezTo>
                  <a:cubicBezTo>
                    <a:pt x="672" y="755"/>
                    <a:pt x="667" y="766"/>
                    <a:pt x="664" y="765"/>
                  </a:cubicBezTo>
                  <a:cubicBezTo>
                    <a:pt x="664" y="765"/>
                    <a:pt x="664" y="765"/>
                    <a:pt x="664" y="765"/>
                  </a:cubicBezTo>
                  <a:cubicBezTo>
                    <a:pt x="663" y="768"/>
                    <a:pt x="663" y="771"/>
                    <a:pt x="665" y="774"/>
                  </a:cubicBezTo>
                  <a:cubicBezTo>
                    <a:pt x="669" y="771"/>
                    <a:pt x="675" y="766"/>
                    <a:pt x="679" y="767"/>
                  </a:cubicBezTo>
                  <a:cubicBezTo>
                    <a:pt x="687" y="767"/>
                    <a:pt x="689" y="772"/>
                    <a:pt x="694" y="768"/>
                  </a:cubicBezTo>
                  <a:cubicBezTo>
                    <a:pt x="699" y="765"/>
                    <a:pt x="700" y="763"/>
                    <a:pt x="701" y="766"/>
                  </a:cubicBezTo>
                  <a:cubicBezTo>
                    <a:pt x="701" y="766"/>
                    <a:pt x="701" y="766"/>
                    <a:pt x="701" y="767"/>
                  </a:cubicBezTo>
                  <a:cubicBezTo>
                    <a:pt x="703" y="766"/>
                    <a:pt x="704" y="765"/>
                    <a:pt x="704" y="764"/>
                  </a:cubicBezTo>
                  <a:cubicBezTo>
                    <a:pt x="704" y="763"/>
                    <a:pt x="704" y="761"/>
                    <a:pt x="703" y="759"/>
                  </a:cubicBezTo>
                  <a:cubicBezTo>
                    <a:pt x="698" y="760"/>
                    <a:pt x="697" y="760"/>
                    <a:pt x="695" y="757"/>
                  </a:cubicBezTo>
                  <a:cubicBezTo>
                    <a:pt x="693" y="752"/>
                    <a:pt x="710" y="747"/>
                    <a:pt x="718" y="748"/>
                  </a:cubicBezTo>
                  <a:cubicBezTo>
                    <a:pt x="726" y="749"/>
                    <a:pt x="731" y="744"/>
                    <a:pt x="734" y="747"/>
                  </a:cubicBezTo>
                  <a:cubicBezTo>
                    <a:pt x="739" y="743"/>
                    <a:pt x="747" y="736"/>
                    <a:pt x="749" y="736"/>
                  </a:cubicBezTo>
                  <a:cubicBezTo>
                    <a:pt x="752" y="736"/>
                    <a:pt x="788" y="735"/>
                    <a:pt x="788" y="735"/>
                  </a:cubicBezTo>
                  <a:cubicBezTo>
                    <a:pt x="788" y="735"/>
                    <a:pt x="800" y="728"/>
                    <a:pt x="802" y="721"/>
                  </a:cubicBezTo>
                  <a:cubicBezTo>
                    <a:pt x="803" y="714"/>
                    <a:pt x="811" y="697"/>
                    <a:pt x="816" y="701"/>
                  </a:cubicBezTo>
                  <a:cubicBezTo>
                    <a:pt x="821" y="704"/>
                    <a:pt x="831" y="702"/>
                    <a:pt x="831" y="705"/>
                  </a:cubicBezTo>
                  <a:cubicBezTo>
                    <a:pt x="831" y="708"/>
                    <a:pt x="828" y="719"/>
                    <a:pt x="841" y="736"/>
                  </a:cubicBezTo>
                  <a:cubicBezTo>
                    <a:pt x="845" y="733"/>
                    <a:pt x="850" y="731"/>
                    <a:pt x="852" y="731"/>
                  </a:cubicBezTo>
                  <a:cubicBezTo>
                    <a:pt x="857" y="732"/>
                    <a:pt x="864" y="726"/>
                    <a:pt x="866" y="722"/>
                  </a:cubicBezTo>
                  <a:cubicBezTo>
                    <a:pt x="868" y="718"/>
                    <a:pt x="870" y="725"/>
                    <a:pt x="866" y="727"/>
                  </a:cubicBezTo>
                  <a:cubicBezTo>
                    <a:pt x="862" y="728"/>
                    <a:pt x="870" y="731"/>
                    <a:pt x="877" y="731"/>
                  </a:cubicBezTo>
                  <a:cubicBezTo>
                    <a:pt x="884" y="730"/>
                    <a:pt x="873" y="733"/>
                    <a:pt x="868" y="733"/>
                  </a:cubicBezTo>
                  <a:cubicBezTo>
                    <a:pt x="863" y="733"/>
                    <a:pt x="861" y="733"/>
                    <a:pt x="854" y="740"/>
                  </a:cubicBezTo>
                  <a:cubicBezTo>
                    <a:pt x="847" y="747"/>
                    <a:pt x="848" y="749"/>
                    <a:pt x="852" y="753"/>
                  </a:cubicBezTo>
                  <a:cubicBezTo>
                    <a:pt x="856" y="756"/>
                    <a:pt x="862" y="755"/>
                    <a:pt x="867" y="750"/>
                  </a:cubicBezTo>
                  <a:cubicBezTo>
                    <a:pt x="873" y="745"/>
                    <a:pt x="872" y="741"/>
                    <a:pt x="878" y="741"/>
                  </a:cubicBezTo>
                  <a:cubicBezTo>
                    <a:pt x="883" y="741"/>
                    <a:pt x="898" y="736"/>
                    <a:pt x="904" y="734"/>
                  </a:cubicBezTo>
                  <a:cubicBezTo>
                    <a:pt x="910" y="732"/>
                    <a:pt x="906" y="731"/>
                    <a:pt x="906" y="728"/>
                  </a:cubicBezTo>
                  <a:cubicBezTo>
                    <a:pt x="906" y="725"/>
                    <a:pt x="917" y="725"/>
                    <a:pt x="921" y="723"/>
                  </a:cubicBezTo>
                  <a:cubicBezTo>
                    <a:pt x="925" y="720"/>
                    <a:pt x="920" y="718"/>
                    <a:pt x="917" y="718"/>
                  </a:cubicBezTo>
                  <a:close/>
                  <a:moveTo>
                    <a:pt x="266" y="394"/>
                  </a:moveTo>
                  <a:cubicBezTo>
                    <a:pt x="260" y="402"/>
                    <a:pt x="257" y="403"/>
                    <a:pt x="251" y="402"/>
                  </a:cubicBezTo>
                  <a:cubicBezTo>
                    <a:pt x="244" y="401"/>
                    <a:pt x="240" y="404"/>
                    <a:pt x="243" y="407"/>
                  </a:cubicBezTo>
                  <a:cubicBezTo>
                    <a:pt x="246" y="409"/>
                    <a:pt x="247" y="411"/>
                    <a:pt x="240" y="413"/>
                  </a:cubicBezTo>
                  <a:cubicBezTo>
                    <a:pt x="233" y="414"/>
                    <a:pt x="228" y="420"/>
                    <a:pt x="225" y="419"/>
                  </a:cubicBezTo>
                  <a:cubicBezTo>
                    <a:pt x="223" y="418"/>
                    <a:pt x="237" y="408"/>
                    <a:pt x="234" y="405"/>
                  </a:cubicBezTo>
                  <a:cubicBezTo>
                    <a:pt x="230" y="402"/>
                    <a:pt x="220" y="410"/>
                    <a:pt x="220" y="413"/>
                  </a:cubicBezTo>
                  <a:cubicBezTo>
                    <a:pt x="220" y="417"/>
                    <a:pt x="214" y="417"/>
                    <a:pt x="210" y="417"/>
                  </a:cubicBezTo>
                  <a:cubicBezTo>
                    <a:pt x="206" y="416"/>
                    <a:pt x="201" y="413"/>
                    <a:pt x="205" y="412"/>
                  </a:cubicBezTo>
                  <a:cubicBezTo>
                    <a:pt x="209" y="412"/>
                    <a:pt x="206" y="408"/>
                    <a:pt x="211" y="406"/>
                  </a:cubicBezTo>
                  <a:cubicBezTo>
                    <a:pt x="217" y="404"/>
                    <a:pt x="210" y="401"/>
                    <a:pt x="212" y="399"/>
                  </a:cubicBezTo>
                  <a:cubicBezTo>
                    <a:pt x="214" y="397"/>
                    <a:pt x="224" y="401"/>
                    <a:pt x="224" y="397"/>
                  </a:cubicBezTo>
                  <a:cubicBezTo>
                    <a:pt x="225" y="393"/>
                    <a:pt x="214" y="390"/>
                    <a:pt x="210" y="392"/>
                  </a:cubicBezTo>
                  <a:cubicBezTo>
                    <a:pt x="207" y="394"/>
                    <a:pt x="198" y="400"/>
                    <a:pt x="188" y="396"/>
                  </a:cubicBezTo>
                  <a:cubicBezTo>
                    <a:pt x="185" y="394"/>
                    <a:pt x="213" y="391"/>
                    <a:pt x="218" y="387"/>
                  </a:cubicBezTo>
                  <a:cubicBezTo>
                    <a:pt x="223" y="382"/>
                    <a:pt x="244" y="377"/>
                    <a:pt x="246" y="381"/>
                  </a:cubicBezTo>
                  <a:cubicBezTo>
                    <a:pt x="248" y="385"/>
                    <a:pt x="235" y="388"/>
                    <a:pt x="241" y="392"/>
                  </a:cubicBezTo>
                  <a:cubicBezTo>
                    <a:pt x="247" y="395"/>
                    <a:pt x="258" y="393"/>
                    <a:pt x="260" y="389"/>
                  </a:cubicBezTo>
                  <a:cubicBezTo>
                    <a:pt x="262" y="385"/>
                    <a:pt x="273" y="386"/>
                    <a:pt x="266" y="394"/>
                  </a:cubicBezTo>
                  <a:close/>
                  <a:moveTo>
                    <a:pt x="329" y="474"/>
                  </a:moveTo>
                  <a:cubicBezTo>
                    <a:pt x="322" y="481"/>
                    <a:pt x="322" y="479"/>
                    <a:pt x="315" y="480"/>
                  </a:cubicBezTo>
                  <a:cubicBezTo>
                    <a:pt x="309" y="482"/>
                    <a:pt x="314" y="488"/>
                    <a:pt x="306" y="489"/>
                  </a:cubicBezTo>
                  <a:cubicBezTo>
                    <a:pt x="298" y="490"/>
                    <a:pt x="278" y="490"/>
                    <a:pt x="275" y="486"/>
                  </a:cubicBezTo>
                  <a:cubicBezTo>
                    <a:pt x="274" y="484"/>
                    <a:pt x="286" y="485"/>
                    <a:pt x="287" y="482"/>
                  </a:cubicBezTo>
                  <a:cubicBezTo>
                    <a:pt x="288" y="479"/>
                    <a:pt x="291" y="473"/>
                    <a:pt x="296" y="473"/>
                  </a:cubicBezTo>
                  <a:cubicBezTo>
                    <a:pt x="301" y="473"/>
                    <a:pt x="300" y="467"/>
                    <a:pt x="292" y="463"/>
                  </a:cubicBezTo>
                  <a:cubicBezTo>
                    <a:pt x="284" y="459"/>
                    <a:pt x="304" y="456"/>
                    <a:pt x="308" y="463"/>
                  </a:cubicBezTo>
                  <a:cubicBezTo>
                    <a:pt x="313" y="469"/>
                    <a:pt x="321" y="473"/>
                    <a:pt x="326" y="469"/>
                  </a:cubicBezTo>
                  <a:cubicBezTo>
                    <a:pt x="330" y="464"/>
                    <a:pt x="356" y="452"/>
                    <a:pt x="356" y="458"/>
                  </a:cubicBezTo>
                  <a:cubicBezTo>
                    <a:pt x="356" y="464"/>
                    <a:pt x="337" y="468"/>
                    <a:pt x="329" y="474"/>
                  </a:cubicBezTo>
                  <a:close/>
                  <a:moveTo>
                    <a:pt x="503" y="656"/>
                  </a:moveTo>
                  <a:cubicBezTo>
                    <a:pt x="498" y="657"/>
                    <a:pt x="504" y="642"/>
                    <a:pt x="494" y="636"/>
                  </a:cubicBezTo>
                  <a:cubicBezTo>
                    <a:pt x="482" y="630"/>
                    <a:pt x="477" y="618"/>
                    <a:pt x="477" y="611"/>
                  </a:cubicBezTo>
                  <a:cubicBezTo>
                    <a:pt x="477" y="605"/>
                    <a:pt x="487" y="602"/>
                    <a:pt x="491" y="607"/>
                  </a:cubicBezTo>
                  <a:cubicBezTo>
                    <a:pt x="495" y="612"/>
                    <a:pt x="501" y="632"/>
                    <a:pt x="504" y="639"/>
                  </a:cubicBezTo>
                  <a:cubicBezTo>
                    <a:pt x="508" y="645"/>
                    <a:pt x="508" y="656"/>
                    <a:pt x="503" y="656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125"/>
            <p:cNvSpPr>
              <a:spLocks noEditPoints="1"/>
            </p:cNvSpPr>
            <p:nvPr/>
          </p:nvSpPr>
          <p:spPr bwMode="auto">
            <a:xfrm>
              <a:off x="714375" y="1360488"/>
              <a:ext cx="2192338" cy="1346200"/>
            </a:xfrm>
            <a:custGeom>
              <a:avLst/>
              <a:gdLst/>
              <a:ahLst/>
              <a:cxnLst>
                <a:cxn ang="0">
                  <a:pos x="350" y="230"/>
                </a:cxn>
                <a:cxn ang="0">
                  <a:pos x="306" y="35"/>
                </a:cxn>
                <a:cxn ang="0">
                  <a:pos x="185" y="21"/>
                </a:cxn>
                <a:cxn ang="0">
                  <a:pos x="135" y="10"/>
                </a:cxn>
                <a:cxn ang="0">
                  <a:pos x="93" y="21"/>
                </a:cxn>
                <a:cxn ang="0">
                  <a:pos x="19" y="59"/>
                </a:cxn>
                <a:cxn ang="0">
                  <a:pos x="71" y="103"/>
                </a:cxn>
                <a:cxn ang="0">
                  <a:pos x="17" y="106"/>
                </a:cxn>
                <a:cxn ang="0">
                  <a:pos x="59" y="136"/>
                </a:cxn>
                <a:cxn ang="0">
                  <a:pos x="43" y="158"/>
                </a:cxn>
                <a:cxn ang="0">
                  <a:pos x="45" y="219"/>
                </a:cxn>
                <a:cxn ang="0">
                  <a:pos x="96" y="236"/>
                </a:cxn>
                <a:cxn ang="0">
                  <a:pos x="102" y="269"/>
                </a:cxn>
                <a:cxn ang="0">
                  <a:pos x="84" y="287"/>
                </a:cxn>
                <a:cxn ang="0">
                  <a:pos x="147" y="250"/>
                </a:cxn>
                <a:cxn ang="0">
                  <a:pos x="173" y="213"/>
                </a:cxn>
                <a:cxn ang="0">
                  <a:pos x="191" y="201"/>
                </a:cxn>
                <a:cxn ang="0">
                  <a:pos x="226" y="215"/>
                </a:cxn>
                <a:cxn ang="0">
                  <a:pos x="248" y="202"/>
                </a:cxn>
                <a:cxn ang="0">
                  <a:pos x="276" y="213"/>
                </a:cxn>
                <a:cxn ang="0">
                  <a:pos x="340" y="232"/>
                </a:cxn>
                <a:cxn ang="0">
                  <a:pos x="375" y="248"/>
                </a:cxn>
                <a:cxn ang="0">
                  <a:pos x="376" y="261"/>
                </a:cxn>
                <a:cxn ang="0">
                  <a:pos x="389" y="263"/>
                </a:cxn>
                <a:cxn ang="0">
                  <a:pos x="401" y="274"/>
                </a:cxn>
                <a:cxn ang="0">
                  <a:pos x="396" y="300"/>
                </a:cxn>
                <a:cxn ang="0">
                  <a:pos x="421" y="299"/>
                </a:cxn>
                <a:cxn ang="0">
                  <a:pos x="15" y="313"/>
                </a:cxn>
                <a:cxn ang="0">
                  <a:pos x="178" y="240"/>
                </a:cxn>
                <a:cxn ang="0">
                  <a:pos x="177" y="256"/>
                </a:cxn>
                <a:cxn ang="0">
                  <a:pos x="25" y="219"/>
                </a:cxn>
                <a:cxn ang="0">
                  <a:pos x="1094" y="443"/>
                </a:cxn>
                <a:cxn ang="0">
                  <a:pos x="1010" y="472"/>
                </a:cxn>
                <a:cxn ang="0">
                  <a:pos x="970" y="473"/>
                </a:cxn>
                <a:cxn ang="0">
                  <a:pos x="926" y="471"/>
                </a:cxn>
                <a:cxn ang="0">
                  <a:pos x="954" y="426"/>
                </a:cxn>
                <a:cxn ang="0">
                  <a:pos x="902" y="410"/>
                </a:cxn>
                <a:cxn ang="0">
                  <a:pos x="864" y="397"/>
                </a:cxn>
                <a:cxn ang="0">
                  <a:pos x="516" y="388"/>
                </a:cxn>
                <a:cxn ang="0">
                  <a:pos x="510" y="395"/>
                </a:cxn>
                <a:cxn ang="0">
                  <a:pos x="501" y="436"/>
                </a:cxn>
                <a:cxn ang="0">
                  <a:pos x="513" y="539"/>
                </a:cxn>
                <a:cxn ang="0">
                  <a:pos x="557" y="590"/>
                </a:cxn>
                <a:cxn ang="0">
                  <a:pos x="647" y="625"/>
                </a:cxn>
                <a:cxn ang="0">
                  <a:pos x="724" y="647"/>
                </a:cxn>
                <a:cxn ang="0">
                  <a:pos x="783" y="685"/>
                </a:cxn>
                <a:cxn ang="0">
                  <a:pos x="818" y="658"/>
                </a:cxn>
                <a:cxn ang="0">
                  <a:pos x="862" y="644"/>
                </a:cxn>
                <a:cxn ang="0">
                  <a:pos x="889" y="641"/>
                </a:cxn>
                <a:cxn ang="0">
                  <a:pos x="944" y="645"/>
                </a:cxn>
                <a:cxn ang="0">
                  <a:pos x="983" y="699"/>
                </a:cxn>
                <a:cxn ang="0">
                  <a:pos x="994" y="608"/>
                </a:cxn>
                <a:cxn ang="0">
                  <a:pos x="1036" y="571"/>
                </a:cxn>
                <a:cxn ang="0">
                  <a:pos x="1032" y="539"/>
                </a:cxn>
                <a:cxn ang="0">
                  <a:pos x="1049" y="541"/>
                </a:cxn>
                <a:cxn ang="0">
                  <a:pos x="1088" y="499"/>
                </a:cxn>
                <a:cxn ang="0">
                  <a:pos x="1102" y="475"/>
                </a:cxn>
                <a:cxn ang="0">
                  <a:pos x="1137" y="413"/>
                </a:cxn>
              </a:cxnLst>
              <a:rect l="0" t="0" r="r" b="b"/>
              <a:pathLst>
                <a:path w="1147" h="705">
                  <a:moveTo>
                    <a:pt x="431" y="286"/>
                  </a:moveTo>
                  <a:cubicBezTo>
                    <a:pt x="432" y="281"/>
                    <a:pt x="433" y="279"/>
                    <a:pt x="420" y="274"/>
                  </a:cubicBezTo>
                  <a:cubicBezTo>
                    <a:pt x="407" y="269"/>
                    <a:pt x="409" y="265"/>
                    <a:pt x="400" y="250"/>
                  </a:cubicBezTo>
                  <a:cubicBezTo>
                    <a:pt x="391" y="235"/>
                    <a:pt x="376" y="228"/>
                    <a:pt x="376" y="222"/>
                  </a:cubicBezTo>
                  <a:cubicBezTo>
                    <a:pt x="376" y="217"/>
                    <a:pt x="360" y="217"/>
                    <a:pt x="360" y="222"/>
                  </a:cubicBezTo>
                  <a:cubicBezTo>
                    <a:pt x="360" y="226"/>
                    <a:pt x="354" y="227"/>
                    <a:pt x="350" y="230"/>
                  </a:cubicBezTo>
                  <a:cubicBezTo>
                    <a:pt x="346" y="232"/>
                    <a:pt x="345" y="228"/>
                    <a:pt x="341" y="224"/>
                  </a:cubicBezTo>
                  <a:cubicBezTo>
                    <a:pt x="338" y="220"/>
                    <a:pt x="330" y="215"/>
                    <a:pt x="330" y="213"/>
                  </a:cubicBezTo>
                  <a:cubicBezTo>
                    <a:pt x="330" y="210"/>
                    <a:pt x="328" y="204"/>
                    <a:pt x="322" y="207"/>
                  </a:cubicBezTo>
                  <a:cubicBezTo>
                    <a:pt x="317" y="210"/>
                    <a:pt x="314" y="207"/>
                    <a:pt x="312" y="209"/>
                  </a:cubicBezTo>
                  <a:cubicBezTo>
                    <a:pt x="310" y="211"/>
                    <a:pt x="306" y="208"/>
                    <a:pt x="306" y="208"/>
                  </a:cubicBezTo>
                  <a:cubicBezTo>
                    <a:pt x="306" y="35"/>
                    <a:pt x="306" y="35"/>
                    <a:pt x="306" y="35"/>
                  </a:cubicBezTo>
                  <a:cubicBezTo>
                    <a:pt x="304" y="35"/>
                    <a:pt x="302" y="34"/>
                    <a:pt x="301" y="34"/>
                  </a:cubicBezTo>
                  <a:cubicBezTo>
                    <a:pt x="294" y="31"/>
                    <a:pt x="283" y="26"/>
                    <a:pt x="277" y="27"/>
                  </a:cubicBezTo>
                  <a:cubicBezTo>
                    <a:pt x="271" y="29"/>
                    <a:pt x="260" y="30"/>
                    <a:pt x="256" y="28"/>
                  </a:cubicBezTo>
                  <a:cubicBezTo>
                    <a:pt x="252" y="26"/>
                    <a:pt x="246" y="24"/>
                    <a:pt x="238" y="26"/>
                  </a:cubicBezTo>
                  <a:cubicBezTo>
                    <a:pt x="230" y="27"/>
                    <a:pt x="225" y="21"/>
                    <a:pt x="214" y="19"/>
                  </a:cubicBezTo>
                  <a:cubicBezTo>
                    <a:pt x="204" y="16"/>
                    <a:pt x="189" y="19"/>
                    <a:pt x="185" y="21"/>
                  </a:cubicBezTo>
                  <a:cubicBezTo>
                    <a:pt x="182" y="22"/>
                    <a:pt x="183" y="17"/>
                    <a:pt x="178" y="17"/>
                  </a:cubicBezTo>
                  <a:cubicBezTo>
                    <a:pt x="174" y="18"/>
                    <a:pt x="177" y="15"/>
                    <a:pt x="175" y="12"/>
                  </a:cubicBezTo>
                  <a:cubicBezTo>
                    <a:pt x="172" y="8"/>
                    <a:pt x="160" y="11"/>
                    <a:pt x="155" y="12"/>
                  </a:cubicBezTo>
                  <a:cubicBezTo>
                    <a:pt x="151" y="12"/>
                    <a:pt x="149" y="10"/>
                    <a:pt x="150" y="7"/>
                  </a:cubicBezTo>
                  <a:cubicBezTo>
                    <a:pt x="150" y="5"/>
                    <a:pt x="146" y="6"/>
                    <a:pt x="144" y="9"/>
                  </a:cubicBezTo>
                  <a:cubicBezTo>
                    <a:pt x="142" y="12"/>
                    <a:pt x="137" y="12"/>
                    <a:pt x="135" y="10"/>
                  </a:cubicBezTo>
                  <a:cubicBezTo>
                    <a:pt x="133" y="8"/>
                    <a:pt x="139" y="8"/>
                    <a:pt x="140" y="5"/>
                  </a:cubicBezTo>
                  <a:cubicBezTo>
                    <a:pt x="140" y="3"/>
                    <a:pt x="133" y="2"/>
                    <a:pt x="131" y="1"/>
                  </a:cubicBezTo>
                  <a:cubicBezTo>
                    <a:pt x="128" y="0"/>
                    <a:pt x="124" y="4"/>
                    <a:pt x="119" y="8"/>
                  </a:cubicBezTo>
                  <a:cubicBezTo>
                    <a:pt x="114" y="13"/>
                    <a:pt x="106" y="13"/>
                    <a:pt x="101" y="12"/>
                  </a:cubicBezTo>
                  <a:cubicBezTo>
                    <a:pt x="96" y="12"/>
                    <a:pt x="90" y="13"/>
                    <a:pt x="91" y="15"/>
                  </a:cubicBezTo>
                  <a:cubicBezTo>
                    <a:pt x="91" y="18"/>
                    <a:pt x="97" y="18"/>
                    <a:pt x="93" y="21"/>
                  </a:cubicBezTo>
                  <a:cubicBezTo>
                    <a:pt x="90" y="25"/>
                    <a:pt x="88" y="17"/>
                    <a:pt x="85" y="20"/>
                  </a:cubicBezTo>
                  <a:cubicBezTo>
                    <a:pt x="81" y="24"/>
                    <a:pt x="71" y="24"/>
                    <a:pt x="68" y="23"/>
                  </a:cubicBezTo>
                  <a:cubicBezTo>
                    <a:pt x="66" y="23"/>
                    <a:pt x="58" y="32"/>
                    <a:pt x="55" y="34"/>
                  </a:cubicBezTo>
                  <a:cubicBezTo>
                    <a:pt x="53" y="37"/>
                    <a:pt x="57" y="39"/>
                    <a:pt x="50" y="46"/>
                  </a:cubicBezTo>
                  <a:cubicBezTo>
                    <a:pt x="44" y="54"/>
                    <a:pt x="26" y="52"/>
                    <a:pt x="22" y="52"/>
                  </a:cubicBezTo>
                  <a:cubicBezTo>
                    <a:pt x="18" y="52"/>
                    <a:pt x="21" y="56"/>
                    <a:pt x="19" y="59"/>
                  </a:cubicBezTo>
                  <a:cubicBezTo>
                    <a:pt x="17" y="62"/>
                    <a:pt x="21" y="64"/>
                    <a:pt x="31" y="67"/>
                  </a:cubicBezTo>
                  <a:cubicBezTo>
                    <a:pt x="42" y="70"/>
                    <a:pt x="49" y="83"/>
                    <a:pt x="50" y="87"/>
                  </a:cubicBezTo>
                  <a:cubicBezTo>
                    <a:pt x="51" y="90"/>
                    <a:pt x="64" y="86"/>
                    <a:pt x="69" y="87"/>
                  </a:cubicBezTo>
                  <a:cubicBezTo>
                    <a:pt x="74" y="88"/>
                    <a:pt x="68" y="95"/>
                    <a:pt x="73" y="97"/>
                  </a:cubicBezTo>
                  <a:cubicBezTo>
                    <a:pt x="77" y="99"/>
                    <a:pt x="83" y="96"/>
                    <a:pt x="85" y="99"/>
                  </a:cubicBezTo>
                  <a:cubicBezTo>
                    <a:pt x="86" y="103"/>
                    <a:pt x="76" y="99"/>
                    <a:pt x="71" y="103"/>
                  </a:cubicBezTo>
                  <a:cubicBezTo>
                    <a:pt x="66" y="107"/>
                    <a:pt x="64" y="109"/>
                    <a:pt x="62" y="106"/>
                  </a:cubicBezTo>
                  <a:cubicBezTo>
                    <a:pt x="60" y="103"/>
                    <a:pt x="51" y="105"/>
                    <a:pt x="47" y="105"/>
                  </a:cubicBezTo>
                  <a:cubicBezTo>
                    <a:pt x="43" y="106"/>
                    <a:pt x="47" y="100"/>
                    <a:pt x="47" y="98"/>
                  </a:cubicBezTo>
                  <a:cubicBezTo>
                    <a:pt x="47" y="95"/>
                    <a:pt x="41" y="93"/>
                    <a:pt x="33" y="98"/>
                  </a:cubicBezTo>
                  <a:cubicBezTo>
                    <a:pt x="25" y="103"/>
                    <a:pt x="28" y="101"/>
                    <a:pt x="27" y="105"/>
                  </a:cubicBezTo>
                  <a:cubicBezTo>
                    <a:pt x="26" y="109"/>
                    <a:pt x="22" y="103"/>
                    <a:pt x="17" y="106"/>
                  </a:cubicBezTo>
                  <a:cubicBezTo>
                    <a:pt x="12" y="109"/>
                    <a:pt x="3" y="111"/>
                    <a:pt x="2" y="115"/>
                  </a:cubicBezTo>
                  <a:cubicBezTo>
                    <a:pt x="0" y="118"/>
                    <a:pt x="13" y="120"/>
                    <a:pt x="18" y="121"/>
                  </a:cubicBezTo>
                  <a:cubicBezTo>
                    <a:pt x="23" y="122"/>
                    <a:pt x="12" y="125"/>
                    <a:pt x="16" y="127"/>
                  </a:cubicBezTo>
                  <a:cubicBezTo>
                    <a:pt x="20" y="128"/>
                    <a:pt x="18" y="132"/>
                    <a:pt x="25" y="135"/>
                  </a:cubicBezTo>
                  <a:cubicBezTo>
                    <a:pt x="31" y="138"/>
                    <a:pt x="45" y="135"/>
                    <a:pt x="49" y="135"/>
                  </a:cubicBezTo>
                  <a:cubicBezTo>
                    <a:pt x="52" y="135"/>
                    <a:pt x="56" y="139"/>
                    <a:pt x="59" y="136"/>
                  </a:cubicBezTo>
                  <a:cubicBezTo>
                    <a:pt x="62" y="133"/>
                    <a:pt x="73" y="124"/>
                    <a:pt x="79" y="129"/>
                  </a:cubicBezTo>
                  <a:cubicBezTo>
                    <a:pt x="85" y="134"/>
                    <a:pt x="73" y="134"/>
                    <a:pt x="76" y="137"/>
                  </a:cubicBezTo>
                  <a:cubicBezTo>
                    <a:pt x="79" y="140"/>
                    <a:pt x="82" y="148"/>
                    <a:pt x="77" y="152"/>
                  </a:cubicBezTo>
                  <a:cubicBezTo>
                    <a:pt x="71" y="156"/>
                    <a:pt x="66" y="153"/>
                    <a:pt x="63" y="153"/>
                  </a:cubicBezTo>
                  <a:cubicBezTo>
                    <a:pt x="60" y="153"/>
                    <a:pt x="62" y="158"/>
                    <a:pt x="57" y="162"/>
                  </a:cubicBezTo>
                  <a:cubicBezTo>
                    <a:pt x="52" y="166"/>
                    <a:pt x="49" y="158"/>
                    <a:pt x="43" y="158"/>
                  </a:cubicBezTo>
                  <a:cubicBezTo>
                    <a:pt x="37" y="158"/>
                    <a:pt x="38" y="166"/>
                    <a:pt x="38" y="170"/>
                  </a:cubicBezTo>
                  <a:cubicBezTo>
                    <a:pt x="39" y="173"/>
                    <a:pt x="29" y="169"/>
                    <a:pt x="27" y="178"/>
                  </a:cubicBezTo>
                  <a:cubicBezTo>
                    <a:pt x="25" y="187"/>
                    <a:pt x="15" y="179"/>
                    <a:pt x="22" y="188"/>
                  </a:cubicBezTo>
                  <a:cubicBezTo>
                    <a:pt x="28" y="197"/>
                    <a:pt x="27" y="191"/>
                    <a:pt x="32" y="195"/>
                  </a:cubicBezTo>
                  <a:cubicBezTo>
                    <a:pt x="37" y="198"/>
                    <a:pt x="26" y="204"/>
                    <a:pt x="31" y="205"/>
                  </a:cubicBezTo>
                  <a:cubicBezTo>
                    <a:pt x="36" y="206"/>
                    <a:pt x="42" y="215"/>
                    <a:pt x="45" y="219"/>
                  </a:cubicBezTo>
                  <a:cubicBezTo>
                    <a:pt x="49" y="222"/>
                    <a:pt x="53" y="217"/>
                    <a:pt x="59" y="217"/>
                  </a:cubicBezTo>
                  <a:cubicBezTo>
                    <a:pt x="64" y="216"/>
                    <a:pt x="61" y="209"/>
                    <a:pt x="64" y="212"/>
                  </a:cubicBezTo>
                  <a:cubicBezTo>
                    <a:pt x="67" y="215"/>
                    <a:pt x="72" y="223"/>
                    <a:pt x="69" y="225"/>
                  </a:cubicBezTo>
                  <a:cubicBezTo>
                    <a:pt x="66" y="227"/>
                    <a:pt x="68" y="233"/>
                    <a:pt x="68" y="236"/>
                  </a:cubicBezTo>
                  <a:cubicBezTo>
                    <a:pt x="67" y="239"/>
                    <a:pt x="79" y="238"/>
                    <a:pt x="80" y="234"/>
                  </a:cubicBezTo>
                  <a:cubicBezTo>
                    <a:pt x="81" y="231"/>
                    <a:pt x="90" y="230"/>
                    <a:pt x="96" y="236"/>
                  </a:cubicBezTo>
                  <a:cubicBezTo>
                    <a:pt x="101" y="241"/>
                    <a:pt x="103" y="242"/>
                    <a:pt x="103" y="238"/>
                  </a:cubicBezTo>
                  <a:cubicBezTo>
                    <a:pt x="103" y="233"/>
                    <a:pt x="107" y="228"/>
                    <a:pt x="107" y="232"/>
                  </a:cubicBezTo>
                  <a:cubicBezTo>
                    <a:pt x="108" y="236"/>
                    <a:pt x="112" y="237"/>
                    <a:pt x="120" y="233"/>
                  </a:cubicBezTo>
                  <a:cubicBezTo>
                    <a:pt x="127" y="230"/>
                    <a:pt x="124" y="234"/>
                    <a:pt x="120" y="239"/>
                  </a:cubicBezTo>
                  <a:cubicBezTo>
                    <a:pt x="114" y="245"/>
                    <a:pt x="120" y="256"/>
                    <a:pt x="116" y="257"/>
                  </a:cubicBezTo>
                  <a:cubicBezTo>
                    <a:pt x="112" y="258"/>
                    <a:pt x="109" y="268"/>
                    <a:pt x="102" y="269"/>
                  </a:cubicBezTo>
                  <a:cubicBezTo>
                    <a:pt x="96" y="269"/>
                    <a:pt x="85" y="282"/>
                    <a:pt x="83" y="284"/>
                  </a:cubicBezTo>
                  <a:cubicBezTo>
                    <a:pt x="82" y="286"/>
                    <a:pt x="68" y="280"/>
                    <a:pt x="66" y="285"/>
                  </a:cubicBezTo>
                  <a:cubicBezTo>
                    <a:pt x="64" y="291"/>
                    <a:pt x="55" y="295"/>
                    <a:pt x="57" y="298"/>
                  </a:cubicBezTo>
                  <a:cubicBezTo>
                    <a:pt x="59" y="299"/>
                    <a:pt x="70" y="293"/>
                    <a:pt x="71" y="290"/>
                  </a:cubicBezTo>
                  <a:cubicBezTo>
                    <a:pt x="71" y="287"/>
                    <a:pt x="73" y="288"/>
                    <a:pt x="75" y="290"/>
                  </a:cubicBezTo>
                  <a:cubicBezTo>
                    <a:pt x="77" y="292"/>
                    <a:pt x="82" y="289"/>
                    <a:pt x="84" y="287"/>
                  </a:cubicBezTo>
                  <a:cubicBezTo>
                    <a:pt x="86" y="285"/>
                    <a:pt x="90" y="286"/>
                    <a:pt x="92" y="286"/>
                  </a:cubicBezTo>
                  <a:cubicBezTo>
                    <a:pt x="95" y="286"/>
                    <a:pt x="96" y="283"/>
                    <a:pt x="102" y="282"/>
                  </a:cubicBezTo>
                  <a:cubicBezTo>
                    <a:pt x="109" y="281"/>
                    <a:pt x="108" y="279"/>
                    <a:pt x="109" y="275"/>
                  </a:cubicBezTo>
                  <a:cubicBezTo>
                    <a:pt x="111" y="272"/>
                    <a:pt x="127" y="264"/>
                    <a:pt x="130" y="264"/>
                  </a:cubicBezTo>
                  <a:cubicBezTo>
                    <a:pt x="133" y="263"/>
                    <a:pt x="131" y="258"/>
                    <a:pt x="134" y="258"/>
                  </a:cubicBezTo>
                  <a:cubicBezTo>
                    <a:pt x="137" y="257"/>
                    <a:pt x="142" y="253"/>
                    <a:pt x="147" y="250"/>
                  </a:cubicBezTo>
                  <a:cubicBezTo>
                    <a:pt x="151" y="246"/>
                    <a:pt x="152" y="248"/>
                    <a:pt x="155" y="247"/>
                  </a:cubicBezTo>
                  <a:cubicBezTo>
                    <a:pt x="158" y="245"/>
                    <a:pt x="156" y="239"/>
                    <a:pt x="159" y="238"/>
                  </a:cubicBezTo>
                  <a:cubicBezTo>
                    <a:pt x="162" y="238"/>
                    <a:pt x="165" y="235"/>
                    <a:pt x="165" y="233"/>
                  </a:cubicBezTo>
                  <a:cubicBezTo>
                    <a:pt x="165" y="230"/>
                    <a:pt x="157" y="230"/>
                    <a:pt x="156" y="228"/>
                  </a:cubicBezTo>
                  <a:cubicBezTo>
                    <a:pt x="155" y="226"/>
                    <a:pt x="162" y="220"/>
                    <a:pt x="165" y="220"/>
                  </a:cubicBezTo>
                  <a:cubicBezTo>
                    <a:pt x="168" y="220"/>
                    <a:pt x="172" y="217"/>
                    <a:pt x="173" y="213"/>
                  </a:cubicBezTo>
                  <a:cubicBezTo>
                    <a:pt x="173" y="209"/>
                    <a:pt x="177" y="209"/>
                    <a:pt x="180" y="205"/>
                  </a:cubicBezTo>
                  <a:cubicBezTo>
                    <a:pt x="183" y="202"/>
                    <a:pt x="183" y="199"/>
                    <a:pt x="186" y="198"/>
                  </a:cubicBezTo>
                  <a:cubicBezTo>
                    <a:pt x="189" y="198"/>
                    <a:pt x="192" y="194"/>
                    <a:pt x="196" y="192"/>
                  </a:cubicBezTo>
                  <a:cubicBezTo>
                    <a:pt x="199" y="190"/>
                    <a:pt x="196" y="194"/>
                    <a:pt x="202" y="194"/>
                  </a:cubicBezTo>
                  <a:cubicBezTo>
                    <a:pt x="209" y="195"/>
                    <a:pt x="208" y="201"/>
                    <a:pt x="203" y="199"/>
                  </a:cubicBezTo>
                  <a:cubicBezTo>
                    <a:pt x="198" y="196"/>
                    <a:pt x="195" y="197"/>
                    <a:pt x="191" y="201"/>
                  </a:cubicBezTo>
                  <a:cubicBezTo>
                    <a:pt x="186" y="205"/>
                    <a:pt x="190" y="206"/>
                    <a:pt x="186" y="211"/>
                  </a:cubicBezTo>
                  <a:cubicBezTo>
                    <a:pt x="183" y="216"/>
                    <a:pt x="183" y="219"/>
                    <a:pt x="187" y="219"/>
                  </a:cubicBezTo>
                  <a:cubicBezTo>
                    <a:pt x="192" y="220"/>
                    <a:pt x="187" y="223"/>
                    <a:pt x="183" y="224"/>
                  </a:cubicBezTo>
                  <a:cubicBezTo>
                    <a:pt x="179" y="226"/>
                    <a:pt x="182" y="228"/>
                    <a:pt x="188" y="228"/>
                  </a:cubicBezTo>
                  <a:cubicBezTo>
                    <a:pt x="193" y="228"/>
                    <a:pt x="202" y="220"/>
                    <a:pt x="210" y="216"/>
                  </a:cubicBezTo>
                  <a:cubicBezTo>
                    <a:pt x="218" y="212"/>
                    <a:pt x="224" y="216"/>
                    <a:pt x="226" y="215"/>
                  </a:cubicBezTo>
                  <a:cubicBezTo>
                    <a:pt x="228" y="214"/>
                    <a:pt x="224" y="211"/>
                    <a:pt x="226" y="209"/>
                  </a:cubicBezTo>
                  <a:cubicBezTo>
                    <a:pt x="229" y="208"/>
                    <a:pt x="223" y="207"/>
                    <a:pt x="221" y="203"/>
                  </a:cubicBezTo>
                  <a:cubicBezTo>
                    <a:pt x="220" y="198"/>
                    <a:pt x="224" y="201"/>
                    <a:pt x="225" y="197"/>
                  </a:cubicBezTo>
                  <a:cubicBezTo>
                    <a:pt x="226" y="193"/>
                    <a:pt x="229" y="195"/>
                    <a:pt x="231" y="197"/>
                  </a:cubicBezTo>
                  <a:cubicBezTo>
                    <a:pt x="234" y="198"/>
                    <a:pt x="237" y="195"/>
                    <a:pt x="240" y="200"/>
                  </a:cubicBezTo>
                  <a:cubicBezTo>
                    <a:pt x="242" y="204"/>
                    <a:pt x="244" y="198"/>
                    <a:pt x="248" y="202"/>
                  </a:cubicBezTo>
                  <a:cubicBezTo>
                    <a:pt x="252" y="205"/>
                    <a:pt x="248" y="204"/>
                    <a:pt x="243" y="205"/>
                  </a:cubicBezTo>
                  <a:cubicBezTo>
                    <a:pt x="239" y="206"/>
                    <a:pt x="241" y="212"/>
                    <a:pt x="245" y="209"/>
                  </a:cubicBezTo>
                  <a:cubicBezTo>
                    <a:pt x="248" y="207"/>
                    <a:pt x="251" y="205"/>
                    <a:pt x="254" y="208"/>
                  </a:cubicBezTo>
                  <a:cubicBezTo>
                    <a:pt x="257" y="210"/>
                    <a:pt x="258" y="209"/>
                    <a:pt x="260" y="207"/>
                  </a:cubicBezTo>
                  <a:cubicBezTo>
                    <a:pt x="263" y="204"/>
                    <a:pt x="263" y="207"/>
                    <a:pt x="263" y="209"/>
                  </a:cubicBezTo>
                  <a:cubicBezTo>
                    <a:pt x="263" y="211"/>
                    <a:pt x="268" y="212"/>
                    <a:pt x="276" y="213"/>
                  </a:cubicBezTo>
                  <a:cubicBezTo>
                    <a:pt x="283" y="214"/>
                    <a:pt x="297" y="212"/>
                    <a:pt x="300" y="212"/>
                  </a:cubicBezTo>
                  <a:cubicBezTo>
                    <a:pt x="304" y="212"/>
                    <a:pt x="302" y="217"/>
                    <a:pt x="310" y="219"/>
                  </a:cubicBezTo>
                  <a:cubicBezTo>
                    <a:pt x="318" y="220"/>
                    <a:pt x="320" y="211"/>
                    <a:pt x="324" y="214"/>
                  </a:cubicBezTo>
                  <a:cubicBezTo>
                    <a:pt x="328" y="218"/>
                    <a:pt x="324" y="219"/>
                    <a:pt x="322" y="221"/>
                  </a:cubicBezTo>
                  <a:cubicBezTo>
                    <a:pt x="319" y="224"/>
                    <a:pt x="324" y="224"/>
                    <a:pt x="327" y="225"/>
                  </a:cubicBezTo>
                  <a:cubicBezTo>
                    <a:pt x="330" y="227"/>
                    <a:pt x="337" y="229"/>
                    <a:pt x="340" y="232"/>
                  </a:cubicBezTo>
                  <a:cubicBezTo>
                    <a:pt x="344" y="235"/>
                    <a:pt x="346" y="239"/>
                    <a:pt x="354" y="243"/>
                  </a:cubicBezTo>
                  <a:cubicBezTo>
                    <a:pt x="362" y="247"/>
                    <a:pt x="354" y="233"/>
                    <a:pt x="360" y="237"/>
                  </a:cubicBezTo>
                  <a:cubicBezTo>
                    <a:pt x="366" y="242"/>
                    <a:pt x="364" y="237"/>
                    <a:pt x="369" y="242"/>
                  </a:cubicBezTo>
                  <a:cubicBezTo>
                    <a:pt x="374" y="246"/>
                    <a:pt x="372" y="240"/>
                    <a:pt x="370" y="232"/>
                  </a:cubicBezTo>
                  <a:cubicBezTo>
                    <a:pt x="368" y="225"/>
                    <a:pt x="372" y="230"/>
                    <a:pt x="375" y="233"/>
                  </a:cubicBezTo>
                  <a:cubicBezTo>
                    <a:pt x="377" y="237"/>
                    <a:pt x="377" y="244"/>
                    <a:pt x="375" y="248"/>
                  </a:cubicBezTo>
                  <a:cubicBezTo>
                    <a:pt x="374" y="253"/>
                    <a:pt x="366" y="249"/>
                    <a:pt x="367" y="246"/>
                  </a:cubicBezTo>
                  <a:cubicBezTo>
                    <a:pt x="368" y="244"/>
                    <a:pt x="360" y="245"/>
                    <a:pt x="359" y="248"/>
                  </a:cubicBezTo>
                  <a:cubicBezTo>
                    <a:pt x="359" y="252"/>
                    <a:pt x="365" y="259"/>
                    <a:pt x="369" y="259"/>
                  </a:cubicBezTo>
                  <a:cubicBezTo>
                    <a:pt x="373" y="260"/>
                    <a:pt x="370" y="266"/>
                    <a:pt x="372" y="267"/>
                  </a:cubicBezTo>
                  <a:cubicBezTo>
                    <a:pt x="376" y="268"/>
                    <a:pt x="375" y="275"/>
                    <a:pt x="377" y="274"/>
                  </a:cubicBezTo>
                  <a:cubicBezTo>
                    <a:pt x="379" y="273"/>
                    <a:pt x="379" y="265"/>
                    <a:pt x="376" y="261"/>
                  </a:cubicBezTo>
                  <a:cubicBezTo>
                    <a:pt x="374" y="258"/>
                    <a:pt x="375" y="253"/>
                    <a:pt x="378" y="254"/>
                  </a:cubicBezTo>
                  <a:cubicBezTo>
                    <a:pt x="381" y="255"/>
                    <a:pt x="378" y="260"/>
                    <a:pt x="380" y="262"/>
                  </a:cubicBezTo>
                  <a:cubicBezTo>
                    <a:pt x="381" y="264"/>
                    <a:pt x="383" y="260"/>
                    <a:pt x="386" y="258"/>
                  </a:cubicBezTo>
                  <a:cubicBezTo>
                    <a:pt x="390" y="256"/>
                    <a:pt x="385" y="250"/>
                    <a:pt x="386" y="247"/>
                  </a:cubicBezTo>
                  <a:cubicBezTo>
                    <a:pt x="387" y="244"/>
                    <a:pt x="391" y="250"/>
                    <a:pt x="393" y="255"/>
                  </a:cubicBezTo>
                  <a:cubicBezTo>
                    <a:pt x="394" y="260"/>
                    <a:pt x="389" y="260"/>
                    <a:pt x="389" y="263"/>
                  </a:cubicBezTo>
                  <a:cubicBezTo>
                    <a:pt x="389" y="266"/>
                    <a:pt x="384" y="264"/>
                    <a:pt x="383" y="266"/>
                  </a:cubicBezTo>
                  <a:cubicBezTo>
                    <a:pt x="381" y="267"/>
                    <a:pt x="382" y="277"/>
                    <a:pt x="384" y="278"/>
                  </a:cubicBezTo>
                  <a:cubicBezTo>
                    <a:pt x="386" y="278"/>
                    <a:pt x="387" y="269"/>
                    <a:pt x="389" y="274"/>
                  </a:cubicBezTo>
                  <a:cubicBezTo>
                    <a:pt x="390" y="278"/>
                    <a:pt x="395" y="268"/>
                    <a:pt x="396" y="272"/>
                  </a:cubicBezTo>
                  <a:cubicBezTo>
                    <a:pt x="397" y="276"/>
                    <a:pt x="403" y="281"/>
                    <a:pt x="405" y="280"/>
                  </a:cubicBezTo>
                  <a:cubicBezTo>
                    <a:pt x="408" y="279"/>
                    <a:pt x="404" y="274"/>
                    <a:pt x="401" y="274"/>
                  </a:cubicBezTo>
                  <a:cubicBezTo>
                    <a:pt x="397" y="274"/>
                    <a:pt x="398" y="268"/>
                    <a:pt x="401" y="268"/>
                  </a:cubicBezTo>
                  <a:cubicBezTo>
                    <a:pt x="404" y="268"/>
                    <a:pt x="410" y="276"/>
                    <a:pt x="410" y="279"/>
                  </a:cubicBezTo>
                  <a:cubicBezTo>
                    <a:pt x="410" y="282"/>
                    <a:pt x="407" y="282"/>
                    <a:pt x="404" y="285"/>
                  </a:cubicBezTo>
                  <a:cubicBezTo>
                    <a:pt x="401" y="288"/>
                    <a:pt x="398" y="280"/>
                    <a:pt x="394" y="280"/>
                  </a:cubicBezTo>
                  <a:cubicBezTo>
                    <a:pt x="391" y="280"/>
                    <a:pt x="394" y="285"/>
                    <a:pt x="396" y="289"/>
                  </a:cubicBezTo>
                  <a:cubicBezTo>
                    <a:pt x="397" y="292"/>
                    <a:pt x="392" y="297"/>
                    <a:pt x="396" y="300"/>
                  </a:cubicBezTo>
                  <a:cubicBezTo>
                    <a:pt x="400" y="303"/>
                    <a:pt x="399" y="298"/>
                    <a:pt x="400" y="296"/>
                  </a:cubicBezTo>
                  <a:cubicBezTo>
                    <a:pt x="401" y="294"/>
                    <a:pt x="404" y="297"/>
                    <a:pt x="406" y="298"/>
                  </a:cubicBezTo>
                  <a:cubicBezTo>
                    <a:pt x="408" y="300"/>
                    <a:pt x="409" y="294"/>
                    <a:pt x="409" y="292"/>
                  </a:cubicBezTo>
                  <a:cubicBezTo>
                    <a:pt x="409" y="290"/>
                    <a:pt x="412" y="291"/>
                    <a:pt x="414" y="294"/>
                  </a:cubicBezTo>
                  <a:cubicBezTo>
                    <a:pt x="416" y="297"/>
                    <a:pt x="417" y="291"/>
                    <a:pt x="420" y="291"/>
                  </a:cubicBezTo>
                  <a:cubicBezTo>
                    <a:pt x="423" y="292"/>
                    <a:pt x="421" y="297"/>
                    <a:pt x="421" y="299"/>
                  </a:cubicBezTo>
                  <a:cubicBezTo>
                    <a:pt x="421" y="302"/>
                    <a:pt x="426" y="297"/>
                    <a:pt x="425" y="300"/>
                  </a:cubicBezTo>
                  <a:cubicBezTo>
                    <a:pt x="425" y="300"/>
                    <a:pt x="425" y="301"/>
                    <a:pt x="425" y="301"/>
                  </a:cubicBezTo>
                  <a:cubicBezTo>
                    <a:pt x="428" y="299"/>
                    <a:pt x="431" y="297"/>
                    <a:pt x="433" y="296"/>
                  </a:cubicBezTo>
                  <a:cubicBezTo>
                    <a:pt x="438" y="292"/>
                    <a:pt x="429" y="290"/>
                    <a:pt x="431" y="286"/>
                  </a:cubicBezTo>
                  <a:close/>
                  <a:moveTo>
                    <a:pt x="9" y="321"/>
                  </a:moveTo>
                  <a:cubicBezTo>
                    <a:pt x="15" y="319"/>
                    <a:pt x="17" y="316"/>
                    <a:pt x="15" y="313"/>
                  </a:cubicBezTo>
                  <a:cubicBezTo>
                    <a:pt x="12" y="310"/>
                    <a:pt x="4" y="323"/>
                    <a:pt x="9" y="321"/>
                  </a:cubicBezTo>
                  <a:close/>
                  <a:moveTo>
                    <a:pt x="51" y="299"/>
                  </a:moveTo>
                  <a:cubicBezTo>
                    <a:pt x="46" y="297"/>
                    <a:pt x="31" y="305"/>
                    <a:pt x="36" y="306"/>
                  </a:cubicBezTo>
                  <a:cubicBezTo>
                    <a:pt x="40" y="307"/>
                    <a:pt x="41" y="303"/>
                    <a:pt x="45" y="303"/>
                  </a:cubicBezTo>
                  <a:cubicBezTo>
                    <a:pt x="49" y="303"/>
                    <a:pt x="57" y="301"/>
                    <a:pt x="51" y="299"/>
                  </a:cubicBezTo>
                  <a:close/>
                  <a:moveTo>
                    <a:pt x="178" y="240"/>
                  </a:moveTo>
                  <a:cubicBezTo>
                    <a:pt x="178" y="237"/>
                    <a:pt x="174" y="237"/>
                    <a:pt x="169" y="243"/>
                  </a:cubicBezTo>
                  <a:cubicBezTo>
                    <a:pt x="164" y="249"/>
                    <a:pt x="160" y="252"/>
                    <a:pt x="159" y="255"/>
                  </a:cubicBezTo>
                  <a:cubicBezTo>
                    <a:pt x="159" y="257"/>
                    <a:pt x="153" y="254"/>
                    <a:pt x="151" y="258"/>
                  </a:cubicBezTo>
                  <a:cubicBezTo>
                    <a:pt x="149" y="261"/>
                    <a:pt x="152" y="269"/>
                    <a:pt x="156" y="266"/>
                  </a:cubicBezTo>
                  <a:cubicBezTo>
                    <a:pt x="159" y="264"/>
                    <a:pt x="160" y="266"/>
                    <a:pt x="162" y="266"/>
                  </a:cubicBezTo>
                  <a:cubicBezTo>
                    <a:pt x="164" y="266"/>
                    <a:pt x="174" y="259"/>
                    <a:pt x="177" y="256"/>
                  </a:cubicBezTo>
                  <a:cubicBezTo>
                    <a:pt x="179" y="252"/>
                    <a:pt x="173" y="251"/>
                    <a:pt x="172" y="249"/>
                  </a:cubicBezTo>
                  <a:cubicBezTo>
                    <a:pt x="172" y="247"/>
                    <a:pt x="178" y="247"/>
                    <a:pt x="180" y="245"/>
                  </a:cubicBezTo>
                  <a:cubicBezTo>
                    <a:pt x="183" y="244"/>
                    <a:pt x="178" y="243"/>
                    <a:pt x="178" y="240"/>
                  </a:cubicBezTo>
                  <a:close/>
                  <a:moveTo>
                    <a:pt x="19" y="210"/>
                  </a:moveTo>
                  <a:cubicBezTo>
                    <a:pt x="18" y="206"/>
                    <a:pt x="8" y="210"/>
                    <a:pt x="9" y="214"/>
                  </a:cubicBezTo>
                  <a:cubicBezTo>
                    <a:pt x="10" y="218"/>
                    <a:pt x="20" y="220"/>
                    <a:pt x="25" y="219"/>
                  </a:cubicBezTo>
                  <a:cubicBezTo>
                    <a:pt x="28" y="217"/>
                    <a:pt x="30" y="213"/>
                    <a:pt x="27" y="211"/>
                  </a:cubicBezTo>
                  <a:cubicBezTo>
                    <a:pt x="24" y="208"/>
                    <a:pt x="19" y="214"/>
                    <a:pt x="19" y="210"/>
                  </a:cubicBezTo>
                  <a:close/>
                  <a:moveTo>
                    <a:pt x="1137" y="413"/>
                  </a:moveTo>
                  <a:cubicBezTo>
                    <a:pt x="1137" y="410"/>
                    <a:pt x="1127" y="412"/>
                    <a:pt x="1122" y="409"/>
                  </a:cubicBezTo>
                  <a:cubicBezTo>
                    <a:pt x="1117" y="405"/>
                    <a:pt x="1109" y="422"/>
                    <a:pt x="1108" y="429"/>
                  </a:cubicBezTo>
                  <a:cubicBezTo>
                    <a:pt x="1106" y="436"/>
                    <a:pt x="1094" y="443"/>
                    <a:pt x="1094" y="443"/>
                  </a:cubicBezTo>
                  <a:cubicBezTo>
                    <a:pt x="1094" y="443"/>
                    <a:pt x="1058" y="444"/>
                    <a:pt x="1055" y="444"/>
                  </a:cubicBezTo>
                  <a:cubicBezTo>
                    <a:pt x="1053" y="444"/>
                    <a:pt x="1045" y="451"/>
                    <a:pt x="1040" y="455"/>
                  </a:cubicBezTo>
                  <a:cubicBezTo>
                    <a:pt x="1040" y="455"/>
                    <a:pt x="1040" y="455"/>
                    <a:pt x="1040" y="456"/>
                  </a:cubicBezTo>
                  <a:cubicBezTo>
                    <a:pt x="1044" y="462"/>
                    <a:pt x="1031" y="466"/>
                    <a:pt x="1018" y="467"/>
                  </a:cubicBezTo>
                  <a:cubicBezTo>
                    <a:pt x="1015" y="467"/>
                    <a:pt x="1012" y="467"/>
                    <a:pt x="1009" y="467"/>
                  </a:cubicBezTo>
                  <a:cubicBezTo>
                    <a:pt x="1010" y="469"/>
                    <a:pt x="1010" y="471"/>
                    <a:pt x="1010" y="472"/>
                  </a:cubicBezTo>
                  <a:cubicBezTo>
                    <a:pt x="1010" y="473"/>
                    <a:pt x="1009" y="474"/>
                    <a:pt x="1007" y="475"/>
                  </a:cubicBezTo>
                  <a:cubicBezTo>
                    <a:pt x="1005" y="479"/>
                    <a:pt x="989" y="486"/>
                    <a:pt x="981" y="491"/>
                  </a:cubicBezTo>
                  <a:cubicBezTo>
                    <a:pt x="971" y="496"/>
                    <a:pt x="958" y="493"/>
                    <a:pt x="958" y="486"/>
                  </a:cubicBezTo>
                  <a:cubicBezTo>
                    <a:pt x="958" y="478"/>
                    <a:pt x="965" y="480"/>
                    <a:pt x="967" y="483"/>
                  </a:cubicBezTo>
                  <a:cubicBezTo>
                    <a:pt x="967" y="484"/>
                    <a:pt x="969" y="483"/>
                    <a:pt x="971" y="482"/>
                  </a:cubicBezTo>
                  <a:cubicBezTo>
                    <a:pt x="969" y="479"/>
                    <a:pt x="969" y="476"/>
                    <a:pt x="970" y="473"/>
                  </a:cubicBezTo>
                  <a:cubicBezTo>
                    <a:pt x="967" y="472"/>
                    <a:pt x="971" y="460"/>
                    <a:pt x="965" y="459"/>
                  </a:cubicBezTo>
                  <a:cubicBezTo>
                    <a:pt x="959" y="457"/>
                    <a:pt x="952" y="467"/>
                    <a:pt x="953" y="461"/>
                  </a:cubicBezTo>
                  <a:cubicBezTo>
                    <a:pt x="954" y="454"/>
                    <a:pt x="963" y="449"/>
                    <a:pt x="958" y="440"/>
                  </a:cubicBezTo>
                  <a:cubicBezTo>
                    <a:pt x="952" y="432"/>
                    <a:pt x="942" y="432"/>
                    <a:pt x="940" y="438"/>
                  </a:cubicBezTo>
                  <a:cubicBezTo>
                    <a:pt x="938" y="445"/>
                    <a:pt x="931" y="442"/>
                    <a:pt x="929" y="447"/>
                  </a:cubicBezTo>
                  <a:cubicBezTo>
                    <a:pt x="926" y="452"/>
                    <a:pt x="924" y="463"/>
                    <a:pt x="926" y="471"/>
                  </a:cubicBezTo>
                  <a:cubicBezTo>
                    <a:pt x="928" y="479"/>
                    <a:pt x="925" y="483"/>
                    <a:pt x="918" y="487"/>
                  </a:cubicBezTo>
                  <a:cubicBezTo>
                    <a:pt x="910" y="492"/>
                    <a:pt x="906" y="480"/>
                    <a:pt x="909" y="466"/>
                  </a:cubicBezTo>
                  <a:cubicBezTo>
                    <a:pt x="911" y="456"/>
                    <a:pt x="917" y="446"/>
                    <a:pt x="912" y="446"/>
                  </a:cubicBezTo>
                  <a:cubicBezTo>
                    <a:pt x="907" y="446"/>
                    <a:pt x="918" y="434"/>
                    <a:pt x="929" y="432"/>
                  </a:cubicBezTo>
                  <a:cubicBezTo>
                    <a:pt x="939" y="429"/>
                    <a:pt x="952" y="430"/>
                    <a:pt x="952" y="427"/>
                  </a:cubicBezTo>
                  <a:cubicBezTo>
                    <a:pt x="952" y="426"/>
                    <a:pt x="953" y="426"/>
                    <a:pt x="954" y="426"/>
                  </a:cubicBezTo>
                  <a:cubicBezTo>
                    <a:pt x="951" y="424"/>
                    <a:pt x="949" y="422"/>
                    <a:pt x="947" y="421"/>
                  </a:cubicBezTo>
                  <a:cubicBezTo>
                    <a:pt x="947" y="422"/>
                    <a:pt x="947" y="422"/>
                    <a:pt x="946" y="423"/>
                  </a:cubicBezTo>
                  <a:cubicBezTo>
                    <a:pt x="942" y="426"/>
                    <a:pt x="943" y="419"/>
                    <a:pt x="935" y="419"/>
                  </a:cubicBezTo>
                  <a:cubicBezTo>
                    <a:pt x="928" y="419"/>
                    <a:pt x="920" y="426"/>
                    <a:pt x="914" y="423"/>
                  </a:cubicBezTo>
                  <a:cubicBezTo>
                    <a:pt x="908" y="420"/>
                    <a:pt x="911" y="416"/>
                    <a:pt x="906" y="416"/>
                  </a:cubicBezTo>
                  <a:cubicBezTo>
                    <a:pt x="900" y="416"/>
                    <a:pt x="910" y="405"/>
                    <a:pt x="902" y="410"/>
                  </a:cubicBezTo>
                  <a:cubicBezTo>
                    <a:pt x="894" y="414"/>
                    <a:pt x="882" y="425"/>
                    <a:pt x="876" y="420"/>
                  </a:cubicBezTo>
                  <a:cubicBezTo>
                    <a:pt x="871" y="415"/>
                    <a:pt x="866" y="422"/>
                    <a:pt x="862" y="418"/>
                  </a:cubicBezTo>
                  <a:cubicBezTo>
                    <a:pt x="858" y="414"/>
                    <a:pt x="876" y="403"/>
                    <a:pt x="884" y="403"/>
                  </a:cubicBezTo>
                  <a:cubicBezTo>
                    <a:pt x="886" y="403"/>
                    <a:pt x="888" y="402"/>
                    <a:pt x="890" y="401"/>
                  </a:cubicBezTo>
                  <a:cubicBezTo>
                    <a:pt x="886" y="399"/>
                    <a:pt x="876" y="396"/>
                    <a:pt x="874" y="399"/>
                  </a:cubicBezTo>
                  <a:cubicBezTo>
                    <a:pt x="871" y="402"/>
                    <a:pt x="867" y="400"/>
                    <a:pt x="864" y="397"/>
                  </a:cubicBezTo>
                  <a:cubicBezTo>
                    <a:pt x="862" y="394"/>
                    <a:pt x="859" y="398"/>
                    <a:pt x="855" y="393"/>
                  </a:cubicBezTo>
                  <a:cubicBezTo>
                    <a:pt x="851" y="389"/>
                    <a:pt x="847" y="392"/>
                    <a:pt x="845" y="393"/>
                  </a:cubicBezTo>
                  <a:cubicBezTo>
                    <a:pt x="842" y="394"/>
                    <a:pt x="839" y="391"/>
                    <a:pt x="835" y="390"/>
                  </a:cubicBezTo>
                  <a:cubicBezTo>
                    <a:pt x="831" y="388"/>
                    <a:pt x="834" y="384"/>
                    <a:pt x="830" y="381"/>
                  </a:cubicBezTo>
                  <a:cubicBezTo>
                    <a:pt x="827" y="378"/>
                    <a:pt x="826" y="386"/>
                    <a:pt x="826" y="386"/>
                  </a:cubicBezTo>
                  <a:cubicBezTo>
                    <a:pt x="516" y="388"/>
                    <a:pt x="516" y="388"/>
                    <a:pt x="516" y="388"/>
                  </a:cubicBezTo>
                  <a:cubicBezTo>
                    <a:pt x="516" y="388"/>
                    <a:pt x="516" y="389"/>
                    <a:pt x="517" y="389"/>
                  </a:cubicBezTo>
                  <a:cubicBezTo>
                    <a:pt x="521" y="393"/>
                    <a:pt x="518" y="396"/>
                    <a:pt x="519" y="401"/>
                  </a:cubicBezTo>
                  <a:cubicBezTo>
                    <a:pt x="520" y="406"/>
                    <a:pt x="519" y="412"/>
                    <a:pt x="515" y="412"/>
                  </a:cubicBezTo>
                  <a:cubicBezTo>
                    <a:pt x="512" y="412"/>
                    <a:pt x="511" y="408"/>
                    <a:pt x="514" y="407"/>
                  </a:cubicBezTo>
                  <a:cubicBezTo>
                    <a:pt x="517" y="405"/>
                    <a:pt x="515" y="400"/>
                    <a:pt x="512" y="400"/>
                  </a:cubicBezTo>
                  <a:cubicBezTo>
                    <a:pt x="511" y="400"/>
                    <a:pt x="510" y="398"/>
                    <a:pt x="510" y="395"/>
                  </a:cubicBezTo>
                  <a:cubicBezTo>
                    <a:pt x="505" y="397"/>
                    <a:pt x="499" y="396"/>
                    <a:pt x="492" y="395"/>
                  </a:cubicBezTo>
                  <a:cubicBezTo>
                    <a:pt x="492" y="396"/>
                    <a:pt x="493" y="396"/>
                    <a:pt x="493" y="396"/>
                  </a:cubicBezTo>
                  <a:cubicBezTo>
                    <a:pt x="493" y="399"/>
                    <a:pt x="494" y="406"/>
                    <a:pt x="498" y="411"/>
                  </a:cubicBezTo>
                  <a:cubicBezTo>
                    <a:pt x="502" y="417"/>
                    <a:pt x="500" y="420"/>
                    <a:pt x="503" y="422"/>
                  </a:cubicBezTo>
                  <a:cubicBezTo>
                    <a:pt x="507" y="424"/>
                    <a:pt x="507" y="426"/>
                    <a:pt x="503" y="426"/>
                  </a:cubicBezTo>
                  <a:cubicBezTo>
                    <a:pt x="500" y="425"/>
                    <a:pt x="502" y="428"/>
                    <a:pt x="501" y="436"/>
                  </a:cubicBezTo>
                  <a:cubicBezTo>
                    <a:pt x="500" y="443"/>
                    <a:pt x="500" y="459"/>
                    <a:pt x="499" y="464"/>
                  </a:cubicBezTo>
                  <a:cubicBezTo>
                    <a:pt x="499" y="468"/>
                    <a:pt x="493" y="476"/>
                    <a:pt x="496" y="481"/>
                  </a:cubicBezTo>
                  <a:cubicBezTo>
                    <a:pt x="500" y="486"/>
                    <a:pt x="502" y="493"/>
                    <a:pt x="500" y="499"/>
                  </a:cubicBezTo>
                  <a:cubicBezTo>
                    <a:pt x="498" y="506"/>
                    <a:pt x="499" y="509"/>
                    <a:pt x="501" y="514"/>
                  </a:cubicBezTo>
                  <a:cubicBezTo>
                    <a:pt x="504" y="519"/>
                    <a:pt x="502" y="527"/>
                    <a:pt x="505" y="529"/>
                  </a:cubicBezTo>
                  <a:cubicBezTo>
                    <a:pt x="508" y="531"/>
                    <a:pt x="511" y="534"/>
                    <a:pt x="513" y="539"/>
                  </a:cubicBezTo>
                  <a:cubicBezTo>
                    <a:pt x="516" y="543"/>
                    <a:pt x="519" y="540"/>
                    <a:pt x="519" y="545"/>
                  </a:cubicBezTo>
                  <a:cubicBezTo>
                    <a:pt x="520" y="549"/>
                    <a:pt x="520" y="550"/>
                    <a:pt x="524" y="552"/>
                  </a:cubicBezTo>
                  <a:cubicBezTo>
                    <a:pt x="528" y="554"/>
                    <a:pt x="525" y="558"/>
                    <a:pt x="525" y="561"/>
                  </a:cubicBezTo>
                  <a:cubicBezTo>
                    <a:pt x="525" y="563"/>
                    <a:pt x="530" y="568"/>
                    <a:pt x="537" y="573"/>
                  </a:cubicBezTo>
                  <a:cubicBezTo>
                    <a:pt x="543" y="579"/>
                    <a:pt x="538" y="584"/>
                    <a:pt x="543" y="584"/>
                  </a:cubicBezTo>
                  <a:cubicBezTo>
                    <a:pt x="547" y="584"/>
                    <a:pt x="552" y="587"/>
                    <a:pt x="557" y="590"/>
                  </a:cubicBezTo>
                  <a:cubicBezTo>
                    <a:pt x="561" y="593"/>
                    <a:pt x="563" y="591"/>
                    <a:pt x="566" y="592"/>
                  </a:cubicBezTo>
                  <a:cubicBezTo>
                    <a:pt x="569" y="592"/>
                    <a:pt x="575" y="599"/>
                    <a:pt x="577" y="604"/>
                  </a:cubicBezTo>
                  <a:cubicBezTo>
                    <a:pt x="577" y="606"/>
                    <a:pt x="578" y="609"/>
                    <a:pt x="579" y="611"/>
                  </a:cubicBezTo>
                  <a:cubicBezTo>
                    <a:pt x="605" y="608"/>
                    <a:pt x="605" y="608"/>
                    <a:pt x="605" y="608"/>
                  </a:cubicBezTo>
                  <a:cubicBezTo>
                    <a:pt x="605" y="608"/>
                    <a:pt x="613" y="613"/>
                    <a:pt x="618" y="614"/>
                  </a:cubicBezTo>
                  <a:cubicBezTo>
                    <a:pt x="622" y="615"/>
                    <a:pt x="647" y="625"/>
                    <a:pt x="647" y="625"/>
                  </a:cubicBezTo>
                  <a:cubicBezTo>
                    <a:pt x="679" y="624"/>
                    <a:pt x="679" y="624"/>
                    <a:pt x="679" y="624"/>
                  </a:cubicBezTo>
                  <a:cubicBezTo>
                    <a:pt x="683" y="619"/>
                    <a:pt x="683" y="619"/>
                    <a:pt x="683" y="619"/>
                  </a:cubicBezTo>
                  <a:cubicBezTo>
                    <a:pt x="700" y="619"/>
                    <a:pt x="700" y="619"/>
                    <a:pt x="700" y="619"/>
                  </a:cubicBezTo>
                  <a:cubicBezTo>
                    <a:pt x="700" y="619"/>
                    <a:pt x="711" y="630"/>
                    <a:pt x="713" y="631"/>
                  </a:cubicBezTo>
                  <a:cubicBezTo>
                    <a:pt x="715" y="632"/>
                    <a:pt x="720" y="637"/>
                    <a:pt x="720" y="640"/>
                  </a:cubicBezTo>
                  <a:cubicBezTo>
                    <a:pt x="720" y="643"/>
                    <a:pt x="722" y="646"/>
                    <a:pt x="724" y="647"/>
                  </a:cubicBezTo>
                  <a:cubicBezTo>
                    <a:pt x="727" y="648"/>
                    <a:pt x="736" y="654"/>
                    <a:pt x="737" y="654"/>
                  </a:cubicBezTo>
                  <a:cubicBezTo>
                    <a:pt x="739" y="653"/>
                    <a:pt x="741" y="643"/>
                    <a:pt x="746" y="643"/>
                  </a:cubicBezTo>
                  <a:cubicBezTo>
                    <a:pt x="751" y="644"/>
                    <a:pt x="764" y="647"/>
                    <a:pt x="766" y="655"/>
                  </a:cubicBezTo>
                  <a:cubicBezTo>
                    <a:pt x="768" y="662"/>
                    <a:pt x="775" y="668"/>
                    <a:pt x="777" y="670"/>
                  </a:cubicBezTo>
                  <a:cubicBezTo>
                    <a:pt x="779" y="672"/>
                    <a:pt x="778" y="676"/>
                    <a:pt x="779" y="679"/>
                  </a:cubicBezTo>
                  <a:cubicBezTo>
                    <a:pt x="781" y="681"/>
                    <a:pt x="781" y="685"/>
                    <a:pt x="783" y="685"/>
                  </a:cubicBezTo>
                  <a:cubicBezTo>
                    <a:pt x="785" y="685"/>
                    <a:pt x="794" y="691"/>
                    <a:pt x="798" y="691"/>
                  </a:cubicBezTo>
                  <a:cubicBezTo>
                    <a:pt x="800" y="691"/>
                    <a:pt x="801" y="692"/>
                    <a:pt x="803" y="693"/>
                  </a:cubicBezTo>
                  <a:cubicBezTo>
                    <a:pt x="804" y="684"/>
                    <a:pt x="794" y="682"/>
                    <a:pt x="800" y="678"/>
                  </a:cubicBezTo>
                  <a:cubicBezTo>
                    <a:pt x="806" y="674"/>
                    <a:pt x="800" y="670"/>
                    <a:pt x="803" y="668"/>
                  </a:cubicBezTo>
                  <a:cubicBezTo>
                    <a:pt x="806" y="666"/>
                    <a:pt x="811" y="664"/>
                    <a:pt x="811" y="661"/>
                  </a:cubicBezTo>
                  <a:cubicBezTo>
                    <a:pt x="811" y="658"/>
                    <a:pt x="814" y="658"/>
                    <a:pt x="818" y="658"/>
                  </a:cubicBezTo>
                  <a:cubicBezTo>
                    <a:pt x="822" y="659"/>
                    <a:pt x="829" y="652"/>
                    <a:pt x="829" y="649"/>
                  </a:cubicBezTo>
                  <a:cubicBezTo>
                    <a:pt x="828" y="646"/>
                    <a:pt x="829" y="646"/>
                    <a:pt x="834" y="647"/>
                  </a:cubicBezTo>
                  <a:cubicBezTo>
                    <a:pt x="839" y="648"/>
                    <a:pt x="838" y="641"/>
                    <a:pt x="841" y="642"/>
                  </a:cubicBezTo>
                  <a:cubicBezTo>
                    <a:pt x="844" y="643"/>
                    <a:pt x="847" y="645"/>
                    <a:pt x="847" y="643"/>
                  </a:cubicBezTo>
                  <a:cubicBezTo>
                    <a:pt x="847" y="640"/>
                    <a:pt x="850" y="641"/>
                    <a:pt x="852" y="644"/>
                  </a:cubicBezTo>
                  <a:cubicBezTo>
                    <a:pt x="855" y="647"/>
                    <a:pt x="861" y="648"/>
                    <a:pt x="862" y="644"/>
                  </a:cubicBezTo>
                  <a:cubicBezTo>
                    <a:pt x="862" y="641"/>
                    <a:pt x="866" y="644"/>
                    <a:pt x="869" y="648"/>
                  </a:cubicBezTo>
                  <a:cubicBezTo>
                    <a:pt x="872" y="651"/>
                    <a:pt x="874" y="650"/>
                    <a:pt x="879" y="650"/>
                  </a:cubicBezTo>
                  <a:cubicBezTo>
                    <a:pt x="883" y="651"/>
                    <a:pt x="883" y="649"/>
                    <a:pt x="884" y="646"/>
                  </a:cubicBezTo>
                  <a:cubicBezTo>
                    <a:pt x="884" y="643"/>
                    <a:pt x="889" y="653"/>
                    <a:pt x="894" y="653"/>
                  </a:cubicBezTo>
                  <a:cubicBezTo>
                    <a:pt x="898" y="654"/>
                    <a:pt x="895" y="650"/>
                    <a:pt x="891" y="648"/>
                  </a:cubicBezTo>
                  <a:cubicBezTo>
                    <a:pt x="888" y="645"/>
                    <a:pt x="892" y="644"/>
                    <a:pt x="889" y="641"/>
                  </a:cubicBezTo>
                  <a:cubicBezTo>
                    <a:pt x="886" y="639"/>
                    <a:pt x="893" y="636"/>
                    <a:pt x="899" y="636"/>
                  </a:cubicBezTo>
                  <a:cubicBezTo>
                    <a:pt x="905" y="637"/>
                    <a:pt x="904" y="638"/>
                    <a:pt x="907" y="635"/>
                  </a:cubicBezTo>
                  <a:cubicBezTo>
                    <a:pt x="909" y="631"/>
                    <a:pt x="911" y="635"/>
                    <a:pt x="911" y="638"/>
                  </a:cubicBezTo>
                  <a:cubicBezTo>
                    <a:pt x="911" y="641"/>
                    <a:pt x="921" y="636"/>
                    <a:pt x="926" y="636"/>
                  </a:cubicBezTo>
                  <a:cubicBezTo>
                    <a:pt x="931" y="636"/>
                    <a:pt x="936" y="640"/>
                    <a:pt x="937" y="643"/>
                  </a:cubicBezTo>
                  <a:cubicBezTo>
                    <a:pt x="937" y="646"/>
                    <a:pt x="941" y="648"/>
                    <a:pt x="944" y="645"/>
                  </a:cubicBezTo>
                  <a:cubicBezTo>
                    <a:pt x="948" y="641"/>
                    <a:pt x="951" y="638"/>
                    <a:pt x="955" y="641"/>
                  </a:cubicBezTo>
                  <a:cubicBezTo>
                    <a:pt x="958" y="645"/>
                    <a:pt x="962" y="649"/>
                    <a:pt x="966" y="654"/>
                  </a:cubicBezTo>
                  <a:cubicBezTo>
                    <a:pt x="970" y="658"/>
                    <a:pt x="964" y="663"/>
                    <a:pt x="966" y="666"/>
                  </a:cubicBezTo>
                  <a:cubicBezTo>
                    <a:pt x="969" y="670"/>
                    <a:pt x="966" y="674"/>
                    <a:pt x="971" y="678"/>
                  </a:cubicBezTo>
                  <a:cubicBezTo>
                    <a:pt x="976" y="681"/>
                    <a:pt x="972" y="688"/>
                    <a:pt x="976" y="689"/>
                  </a:cubicBezTo>
                  <a:cubicBezTo>
                    <a:pt x="980" y="690"/>
                    <a:pt x="983" y="697"/>
                    <a:pt x="983" y="699"/>
                  </a:cubicBezTo>
                  <a:cubicBezTo>
                    <a:pt x="984" y="702"/>
                    <a:pt x="991" y="705"/>
                    <a:pt x="992" y="701"/>
                  </a:cubicBezTo>
                  <a:cubicBezTo>
                    <a:pt x="992" y="696"/>
                    <a:pt x="996" y="691"/>
                    <a:pt x="997" y="687"/>
                  </a:cubicBezTo>
                  <a:cubicBezTo>
                    <a:pt x="997" y="683"/>
                    <a:pt x="994" y="669"/>
                    <a:pt x="991" y="665"/>
                  </a:cubicBezTo>
                  <a:cubicBezTo>
                    <a:pt x="987" y="660"/>
                    <a:pt x="991" y="659"/>
                    <a:pt x="987" y="654"/>
                  </a:cubicBezTo>
                  <a:cubicBezTo>
                    <a:pt x="983" y="649"/>
                    <a:pt x="981" y="639"/>
                    <a:pt x="981" y="632"/>
                  </a:cubicBezTo>
                  <a:cubicBezTo>
                    <a:pt x="981" y="624"/>
                    <a:pt x="990" y="612"/>
                    <a:pt x="994" y="608"/>
                  </a:cubicBezTo>
                  <a:cubicBezTo>
                    <a:pt x="999" y="605"/>
                    <a:pt x="1003" y="607"/>
                    <a:pt x="1004" y="603"/>
                  </a:cubicBezTo>
                  <a:cubicBezTo>
                    <a:pt x="1005" y="599"/>
                    <a:pt x="1011" y="594"/>
                    <a:pt x="1014" y="594"/>
                  </a:cubicBezTo>
                  <a:cubicBezTo>
                    <a:pt x="1017" y="594"/>
                    <a:pt x="1020" y="594"/>
                    <a:pt x="1020" y="591"/>
                  </a:cubicBezTo>
                  <a:cubicBezTo>
                    <a:pt x="1021" y="588"/>
                    <a:pt x="1026" y="584"/>
                    <a:pt x="1032" y="583"/>
                  </a:cubicBezTo>
                  <a:cubicBezTo>
                    <a:pt x="1039" y="582"/>
                    <a:pt x="1035" y="578"/>
                    <a:pt x="1033" y="575"/>
                  </a:cubicBezTo>
                  <a:cubicBezTo>
                    <a:pt x="1032" y="572"/>
                    <a:pt x="1035" y="569"/>
                    <a:pt x="1036" y="571"/>
                  </a:cubicBezTo>
                  <a:cubicBezTo>
                    <a:pt x="1037" y="573"/>
                    <a:pt x="1041" y="574"/>
                    <a:pt x="1044" y="572"/>
                  </a:cubicBezTo>
                  <a:cubicBezTo>
                    <a:pt x="1046" y="570"/>
                    <a:pt x="1052" y="565"/>
                    <a:pt x="1047" y="565"/>
                  </a:cubicBezTo>
                  <a:cubicBezTo>
                    <a:pt x="1041" y="565"/>
                    <a:pt x="1040" y="563"/>
                    <a:pt x="1043" y="561"/>
                  </a:cubicBezTo>
                  <a:cubicBezTo>
                    <a:pt x="1046" y="560"/>
                    <a:pt x="1044" y="554"/>
                    <a:pt x="1039" y="554"/>
                  </a:cubicBezTo>
                  <a:cubicBezTo>
                    <a:pt x="1035" y="553"/>
                    <a:pt x="1036" y="551"/>
                    <a:pt x="1039" y="548"/>
                  </a:cubicBezTo>
                  <a:cubicBezTo>
                    <a:pt x="1042" y="545"/>
                    <a:pt x="1035" y="541"/>
                    <a:pt x="1032" y="539"/>
                  </a:cubicBezTo>
                  <a:cubicBezTo>
                    <a:pt x="1028" y="536"/>
                    <a:pt x="1034" y="535"/>
                    <a:pt x="1036" y="535"/>
                  </a:cubicBezTo>
                  <a:cubicBezTo>
                    <a:pt x="1039" y="534"/>
                    <a:pt x="1037" y="523"/>
                    <a:pt x="1038" y="520"/>
                  </a:cubicBezTo>
                  <a:cubicBezTo>
                    <a:pt x="1039" y="517"/>
                    <a:pt x="1043" y="517"/>
                    <a:pt x="1042" y="520"/>
                  </a:cubicBezTo>
                  <a:cubicBezTo>
                    <a:pt x="1040" y="523"/>
                    <a:pt x="1037" y="527"/>
                    <a:pt x="1041" y="531"/>
                  </a:cubicBezTo>
                  <a:cubicBezTo>
                    <a:pt x="1044" y="535"/>
                    <a:pt x="1045" y="539"/>
                    <a:pt x="1044" y="544"/>
                  </a:cubicBezTo>
                  <a:cubicBezTo>
                    <a:pt x="1042" y="550"/>
                    <a:pt x="1045" y="549"/>
                    <a:pt x="1049" y="541"/>
                  </a:cubicBezTo>
                  <a:cubicBezTo>
                    <a:pt x="1052" y="534"/>
                    <a:pt x="1053" y="527"/>
                    <a:pt x="1050" y="526"/>
                  </a:cubicBezTo>
                  <a:cubicBezTo>
                    <a:pt x="1048" y="526"/>
                    <a:pt x="1048" y="518"/>
                    <a:pt x="1051" y="522"/>
                  </a:cubicBezTo>
                  <a:cubicBezTo>
                    <a:pt x="1054" y="525"/>
                    <a:pt x="1055" y="526"/>
                    <a:pt x="1059" y="521"/>
                  </a:cubicBezTo>
                  <a:cubicBezTo>
                    <a:pt x="1063" y="517"/>
                    <a:pt x="1068" y="509"/>
                    <a:pt x="1065" y="507"/>
                  </a:cubicBezTo>
                  <a:cubicBezTo>
                    <a:pt x="1062" y="505"/>
                    <a:pt x="1066" y="504"/>
                    <a:pt x="1071" y="504"/>
                  </a:cubicBezTo>
                  <a:cubicBezTo>
                    <a:pt x="1076" y="504"/>
                    <a:pt x="1087" y="501"/>
                    <a:pt x="1088" y="499"/>
                  </a:cubicBezTo>
                  <a:cubicBezTo>
                    <a:pt x="1090" y="494"/>
                    <a:pt x="1070" y="502"/>
                    <a:pt x="1070" y="499"/>
                  </a:cubicBezTo>
                  <a:cubicBezTo>
                    <a:pt x="1070" y="496"/>
                    <a:pt x="1083" y="493"/>
                    <a:pt x="1089" y="493"/>
                  </a:cubicBezTo>
                  <a:cubicBezTo>
                    <a:pt x="1094" y="493"/>
                    <a:pt x="1092" y="485"/>
                    <a:pt x="1094" y="488"/>
                  </a:cubicBezTo>
                  <a:cubicBezTo>
                    <a:pt x="1097" y="492"/>
                    <a:pt x="1100" y="491"/>
                    <a:pt x="1104" y="489"/>
                  </a:cubicBezTo>
                  <a:cubicBezTo>
                    <a:pt x="1107" y="487"/>
                    <a:pt x="1104" y="481"/>
                    <a:pt x="1101" y="480"/>
                  </a:cubicBezTo>
                  <a:cubicBezTo>
                    <a:pt x="1097" y="479"/>
                    <a:pt x="1103" y="477"/>
                    <a:pt x="1102" y="475"/>
                  </a:cubicBezTo>
                  <a:cubicBezTo>
                    <a:pt x="1101" y="472"/>
                    <a:pt x="1105" y="463"/>
                    <a:pt x="1109" y="462"/>
                  </a:cubicBezTo>
                  <a:cubicBezTo>
                    <a:pt x="1114" y="461"/>
                    <a:pt x="1112" y="458"/>
                    <a:pt x="1116" y="458"/>
                  </a:cubicBezTo>
                  <a:cubicBezTo>
                    <a:pt x="1120" y="458"/>
                    <a:pt x="1121" y="454"/>
                    <a:pt x="1124" y="450"/>
                  </a:cubicBezTo>
                  <a:cubicBezTo>
                    <a:pt x="1128" y="447"/>
                    <a:pt x="1133" y="456"/>
                    <a:pt x="1138" y="451"/>
                  </a:cubicBezTo>
                  <a:cubicBezTo>
                    <a:pt x="1140" y="448"/>
                    <a:pt x="1143" y="446"/>
                    <a:pt x="1147" y="444"/>
                  </a:cubicBezTo>
                  <a:cubicBezTo>
                    <a:pt x="1134" y="427"/>
                    <a:pt x="1137" y="416"/>
                    <a:pt x="1137" y="413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126"/>
            <p:cNvSpPr>
              <a:spLocks noEditPoints="1"/>
            </p:cNvSpPr>
            <p:nvPr/>
          </p:nvSpPr>
          <p:spPr bwMode="auto">
            <a:xfrm>
              <a:off x="4159250" y="2241550"/>
              <a:ext cx="276225" cy="196850"/>
            </a:xfrm>
            <a:custGeom>
              <a:avLst/>
              <a:gdLst/>
              <a:ahLst/>
              <a:cxnLst>
                <a:cxn ang="0">
                  <a:pos x="143" y="18"/>
                </a:cxn>
                <a:cxn ang="0">
                  <a:pos x="132" y="18"/>
                </a:cxn>
                <a:cxn ang="0">
                  <a:pos x="118" y="15"/>
                </a:cxn>
                <a:cxn ang="0">
                  <a:pos x="113" y="13"/>
                </a:cxn>
                <a:cxn ang="0">
                  <a:pos x="104" y="14"/>
                </a:cxn>
                <a:cxn ang="0">
                  <a:pos x="93" y="9"/>
                </a:cxn>
                <a:cxn ang="0">
                  <a:pos x="87" y="6"/>
                </a:cxn>
                <a:cxn ang="0">
                  <a:pos x="67" y="4"/>
                </a:cxn>
                <a:cxn ang="0">
                  <a:pos x="30" y="3"/>
                </a:cxn>
                <a:cxn ang="0">
                  <a:pos x="16" y="0"/>
                </a:cxn>
                <a:cxn ang="0">
                  <a:pos x="7" y="6"/>
                </a:cxn>
                <a:cxn ang="0">
                  <a:pos x="5" y="14"/>
                </a:cxn>
                <a:cxn ang="0">
                  <a:pos x="7" y="25"/>
                </a:cxn>
                <a:cxn ang="0">
                  <a:pos x="10" y="23"/>
                </a:cxn>
                <a:cxn ang="0">
                  <a:pos x="14" y="24"/>
                </a:cxn>
                <a:cxn ang="0">
                  <a:pos x="21" y="25"/>
                </a:cxn>
                <a:cxn ang="0">
                  <a:pos x="25" y="25"/>
                </a:cxn>
                <a:cxn ang="0">
                  <a:pos x="32" y="27"/>
                </a:cxn>
                <a:cxn ang="0">
                  <a:pos x="35" y="31"/>
                </a:cxn>
                <a:cxn ang="0">
                  <a:pos x="27" y="38"/>
                </a:cxn>
                <a:cxn ang="0">
                  <a:pos x="28" y="48"/>
                </a:cxn>
                <a:cxn ang="0">
                  <a:pos x="26" y="56"/>
                </a:cxn>
                <a:cxn ang="0">
                  <a:pos x="23" y="60"/>
                </a:cxn>
                <a:cxn ang="0">
                  <a:pos x="27" y="66"/>
                </a:cxn>
                <a:cxn ang="0">
                  <a:pos x="24" y="73"/>
                </a:cxn>
                <a:cxn ang="0">
                  <a:pos x="26" y="78"/>
                </a:cxn>
                <a:cxn ang="0">
                  <a:pos x="22" y="85"/>
                </a:cxn>
                <a:cxn ang="0">
                  <a:pos x="23" y="89"/>
                </a:cxn>
                <a:cxn ang="0">
                  <a:pos x="29" y="89"/>
                </a:cxn>
                <a:cxn ang="0">
                  <a:pos x="43" y="102"/>
                </a:cxn>
                <a:cxn ang="0">
                  <a:pos x="46" y="99"/>
                </a:cxn>
                <a:cxn ang="0">
                  <a:pos x="52" y="98"/>
                </a:cxn>
                <a:cxn ang="0">
                  <a:pos x="63" y="94"/>
                </a:cxn>
                <a:cxn ang="0">
                  <a:pos x="77" y="94"/>
                </a:cxn>
                <a:cxn ang="0">
                  <a:pos x="85" y="90"/>
                </a:cxn>
                <a:cxn ang="0">
                  <a:pos x="94" y="84"/>
                </a:cxn>
                <a:cxn ang="0">
                  <a:pos x="98" y="76"/>
                </a:cxn>
                <a:cxn ang="0">
                  <a:pos x="106" y="67"/>
                </a:cxn>
                <a:cxn ang="0">
                  <a:pos x="107" y="51"/>
                </a:cxn>
                <a:cxn ang="0">
                  <a:pos x="116" y="40"/>
                </a:cxn>
                <a:cxn ang="0">
                  <a:pos x="126" y="34"/>
                </a:cxn>
                <a:cxn ang="0">
                  <a:pos x="139" y="28"/>
                </a:cxn>
                <a:cxn ang="0">
                  <a:pos x="143" y="18"/>
                </a:cxn>
                <a:cxn ang="0">
                  <a:pos x="144" y="55"/>
                </a:cxn>
                <a:cxn ang="0">
                  <a:pos x="134" y="58"/>
                </a:cxn>
                <a:cxn ang="0">
                  <a:pos x="144" y="55"/>
                </a:cxn>
              </a:cxnLst>
              <a:rect l="0" t="0" r="r" b="b"/>
              <a:pathLst>
                <a:path w="145" h="103">
                  <a:moveTo>
                    <a:pt x="143" y="18"/>
                  </a:moveTo>
                  <a:cubicBezTo>
                    <a:pt x="139" y="18"/>
                    <a:pt x="135" y="18"/>
                    <a:pt x="132" y="18"/>
                  </a:cubicBezTo>
                  <a:cubicBezTo>
                    <a:pt x="128" y="17"/>
                    <a:pt x="120" y="17"/>
                    <a:pt x="118" y="15"/>
                  </a:cubicBezTo>
                  <a:cubicBezTo>
                    <a:pt x="116" y="12"/>
                    <a:pt x="113" y="11"/>
                    <a:pt x="113" y="13"/>
                  </a:cubicBezTo>
                  <a:cubicBezTo>
                    <a:pt x="113" y="16"/>
                    <a:pt x="107" y="16"/>
                    <a:pt x="104" y="14"/>
                  </a:cubicBezTo>
                  <a:cubicBezTo>
                    <a:pt x="101" y="12"/>
                    <a:pt x="96" y="10"/>
                    <a:pt x="93" y="9"/>
                  </a:cubicBezTo>
                  <a:cubicBezTo>
                    <a:pt x="92" y="8"/>
                    <a:pt x="89" y="7"/>
                    <a:pt x="87" y="6"/>
                  </a:cubicBezTo>
                  <a:cubicBezTo>
                    <a:pt x="83" y="6"/>
                    <a:pt x="74" y="3"/>
                    <a:pt x="67" y="4"/>
                  </a:cubicBezTo>
                  <a:cubicBezTo>
                    <a:pt x="60" y="4"/>
                    <a:pt x="39" y="3"/>
                    <a:pt x="30" y="3"/>
                  </a:cubicBezTo>
                  <a:cubicBezTo>
                    <a:pt x="22" y="4"/>
                    <a:pt x="21" y="0"/>
                    <a:pt x="16" y="0"/>
                  </a:cubicBezTo>
                  <a:cubicBezTo>
                    <a:pt x="12" y="0"/>
                    <a:pt x="14" y="5"/>
                    <a:pt x="7" y="6"/>
                  </a:cubicBezTo>
                  <a:cubicBezTo>
                    <a:pt x="0" y="6"/>
                    <a:pt x="0" y="10"/>
                    <a:pt x="5" y="14"/>
                  </a:cubicBezTo>
                  <a:cubicBezTo>
                    <a:pt x="7" y="16"/>
                    <a:pt x="7" y="20"/>
                    <a:pt x="7" y="25"/>
                  </a:cubicBezTo>
                  <a:cubicBezTo>
                    <a:pt x="8" y="25"/>
                    <a:pt x="9" y="24"/>
                    <a:pt x="10" y="23"/>
                  </a:cubicBezTo>
                  <a:cubicBezTo>
                    <a:pt x="12" y="21"/>
                    <a:pt x="14" y="21"/>
                    <a:pt x="14" y="24"/>
                  </a:cubicBezTo>
                  <a:cubicBezTo>
                    <a:pt x="14" y="26"/>
                    <a:pt x="18" y="25"/>
                    <a:pt x="21" y="25"/>
                  </a:cubicBezTo>
                  <a:cubicBezTo>
                    <a:pt x="23" y="25"/>
                    <a:pt x="22" y="27"/>
                    <a:pt x="25" y="25"/>
                  </a:cubicBezTo>
                  <a:cubicBezTo>
                    <a:pt x="28" y="23"/>
                    <a:pt x="32" y="24"/>
                    <a:pt x="32" y="27"/>
                  </a:cubicBezTo>
                  <a:cubicBezTo>
                    <a:pt x="32" y="29"/>
                    <a:pt x="38" y="28"/>
                    <a:pt x="35" y="31"/>
                  </a:cubicBezTo>
                  <a:cubicBezTo>
                    <a:pt x="31" y="34"/>
                    <a:pt x="27" y="35"/>
                    <a:pt x="27" y="38"/>
                  </a:cubicBezTo>
                  <a:cubicBezTo>
                    <a:pt x="27" y="40"/>
                    <a:pt x="31" y="45"/>
                    <a:pt x="28" y="48"/>
                  </a:cubicBezTo>
                  <a:cubicBezTo>
                    <a:pt x="25" y="51"/>
                    <a:pt x="29" y="56"/>
                    <a:pt x="26" y="56"/>
                  </a:cubicBezTo>
                  <a:cubicBezTo>
                    <a:pt x="23" y="56"/>
                    <a:pt x="20" y="57"/>
                    <a:pt x="23" y="60"/>
                  </a:cubicBezTo>
                  <a:cubicBezTo>
                    <a:pt x="27" y="64"/>
                    <a:pt x="29" y="66"/>
                    <a:pt x="27" y="66"/>
                  </a:cubicBezTo>
                  <a:cubicBezTo>
                    <a:pt x="24" y="66"/>
                    <a:pt x="23" y="71"/>
                    <a:pt x="24" y="73"/>
                  </a:cubicBezTo>
                  <a:cubicBezTo>
                    <a:pt x="25" y="74"/>
                    <a:pt x="31" y="77"/>
                    <a:pt x="26" y="78"/>
                  </a:cubicBezTo>
                  <a:cubicBezTo>
                    <a:pt x="22" y="79"/>
                    <a:pt x="22" y="83"/>
                    <a:pt x="22" y="85"/>
                  </a:cubicBezTo>
                  <a:cubicBezTo>
                    <a:pt x="22" y="86"/>
                    <a:pt x="22" y="87"/>
                    <a:pt x="23" y="89"/>
                  </a:cubicBezTo>
                  <a:cubicBezTo>
                    <a:pt x="25" y="88"/>
                    <a:pt x="27" y="88"/>
                    <a:pt x="29" y="89"/>
                  </a:cubicBezTo>
                  <a:cubicBezTo>
                    <a:pt x="34" y="91"/>
                    <a:pt x="37" y="103"/>
                    <a:pt x="43" y="102"/>
                  </a:cubicBezTo>
                  <a:cubicBezTo>
                    <a:pt x="46" y="102"/>
                    <a:pt x="44" y="100"/>
                    <a:pt x="46" y="99"/>
                  </a:cubicBezTo>
                  <a:cubicBezTo>
                    <a:pt x="47" y="97"/>
                    <a:pt x="50" y="98"/>
                    <a:pt x="52" y="98"/>
                  </a:cubicBezTo>
                  <a:cubicBezTo>
                    <a:pt x="55" y="98"/>
                    <a:pt x="56" y="94"/>
                    <a:pt x="63" y="94"/>
                  </a:cubicBezTo>
                  <a:cubicBezTo>
                    <a:pt x="69" y="94"/>
                    <a:pt x="73" y="94"/>
                    <a:pt x="77" y="94"/>
                  </a:cubicBezTo>
                  <a:cubicBezTo>
                    <a:pt x="81" y="94"/>
                    <a:pt x="84" y="93"/>
                    <a:pt x="85" y="90"/>
                  </a:cubicBezTo>
                  <a:cubicBezTo>
                    <a:pt x="86" y="87"/>
                    <a:pt x="89" y="84"/>
                    <a:pt x="94" y="84"/>
                  </a:cubicBezTo>
                  <a:cubicBezTo>
                    <a:pt x="98" y="83"/>
                    <a:pt x="98" y="78"/>
                    <a:pt x="98" y="76"/>
                  </a:cubicBezTo>
                  <a:cubicBezTo>
                    <a:pt x="98" y="73"/>
                    <a:pt x="106" y="69"/>
                    <a:pt x="106" y="67"/>
                  </a:cubicBezTo>
                  <a:cubicBezTo>
                    <a:pt x="107" y="65"/>
                    <a:pt x="102" y="57"/>
                    <a:pt x="107" y="51"/>
                  </a:cubicBezTo>
                  <a:cubicBezTo>
                    <a:pt x="111" y="44"/>
                    <a:pt x="116" y="43"/>
                    <a:pt x="116" y="40"/>
                  </a:cubicBezTo>
                  <a:cubicBezTo>
                    <a:pt x="116" y="36"/>
                    <a:pt x="121" y="35"/>
                    <a:pt x="126" y="34"/>
                  </a:cubicBezTo>
                  <a:cubicBezTo>
                    <a:pt x="132" y="33"/>
                    <a:pt x="134" y="30"/>
                    <a:pt x="139" y="28"/>
                  </a:cubicBezTo>
                  <a:cubicBezTo>
                    <a:pt x="143" y="26"/>
                    <a:pt x="144" y="23"/>
                    <a:pt x="143" y="18"/>
                  </a:cubicBezTo>
                  <a:close/>
                  <a:moveTo>
                    <a:pt x="144" y="55"/>
                  </a:moveTo>
                  <a:cubicBezTo>
                    <a:pt x="143" y="49"/>
                    <a:pt x="132" y="56"/>
                    <a:pt x="134" y="58"/>
                  </a:cubicBezTo>
                  <a:cubicBezTo>
                    <a:pt x="139" y="61"/>
                    <a:pt x="145" y="60"/>
                    <a:pt x="144" y="55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Freeform 127"/>
            <p:cNvSpPr>
              <a:spLocks noEditPoints="1"/>
            </p:cNvSpPr>
            <p:nvPr/>
          </p:nvSpPr>
          <p:spPr bwMode="auto">
            <a:xfrm>
              <a:off x="4789488" y="2292350"/>
              <a:ext cx="136525" cy="169863"/>
            </a:xfrm>
            <a:custGeom>
              <a:avLst/>
              <a:gdLst/>
              <a:ahLst/>
              <a:cxnLst>
                <a:cxn ang="0">
                  <a:pos x="70" y="0"/>
                </a:cxn>
                <a:cxn ang="0">
                  <a:pos x="65" y="2"/>
                </a:cxn>
                <a:cxn ang="0">
                  <a:pos x="61" y="5"/>
                </a:cxn>
                <a:cxn ang="0">
                  <a:pos x="49" y="3"/>
                </a:cxn>
                <a:cxn ang="0">
                  <a:pos x="34" y="3"/>
                </a:cxn>
                <a:cxn ang="0">
                  <a:pos x="33" y="3"/>
                </a:cxn>
                <a:cxn ang="0">
                  <a:pos x="23" y="8"/>
                </a:cxn>
                <a:cxn ang="0">
                  <a:pos x="18" y="11"/>
                </a:cxn>
                <a:cxn ang="0">
                  <a:pos x="10" y="12"/>
                </a:cxn>
                <a:cxn ang="0">
                  <a:pos x="6" y="19"/>
                </a:cxn>
                <a:cxn ang="0">
                  <a:pos x="3" y="23"/>
                </a:cxn>
                <a:cxn ang="0">
                  <a:pos x="0" y="29"/>
                </a:cxn>
                <a:cxn ang="0">
                  <a:pos x="0" y="29"/>
                </a:cxn>
                <a:cxn ang="0">
                  <a:pos x="6" y="39"/>
                </a:cxn>
                <a:cxn ang="0">
                  <a:pos x="14" y="42"/>
                </a:cxn>
                <a:cxn ang="0">
                  <a:pos x="25" y="45"/>
                </a:cxn>
                <a:cxn ang="0">
                  <a:pos x="13" y="46"/>
                </a:cxn>
                <a:cxn ang="0">
                  <a:pos x="15" y="56"/>
                </a:cxn>
                <a:cxn ang="0">
                  <a:pos x="21" y="64"/>
                </a:cxn>
                <a:cxn ang="0">
                  <a:pos x="31" y="69"/>
                </a:cxn>
                <a:cxn ang="0">
                  <a:pos x="29" y="57"/>
                </a:cxn>
                <a:cxn ang="0">
                  <a:pos x="37" y="57"/>
                </a:cxn>
                <a:cxn ang="0">
                  <a:pos x="32" y="53"/>
                </a:cxn>
                <a:cxn ang="0">
                  <a:pos x="36" y="50"/>
                </a:cxn>
                <a:cxn ang="0">
                  <a:pos x="44" y="49"/>
                </a:cxn>
                <a:cxn ang="0">
                  <a:pos x="40" y="40"/>
                </a:cxn>
                <a:cxn ang="0">
                  <a:pos x="31" y="41"/>
                </a:cxn>
                <a:cxn ang="0">
                  <a:pos x="35" y="35"/>
                </a:cxn>
                <a:cxn ang="0">
                  <a:pos x="26" y="22"/>
                </a:cxn>
                <a:cxn ang="0">
                  <a:pos x="31" y="19"/>
                </a:cxn>
                <a:cxn ang="0">
                  <a:pos x="40" y="20"/>
                </a:cxn>
                <a:cxn ang="0">
                  <a:pos x="43" y="12"/>
                </a:cxn>
                <a:cxn ang="0">
                  <a:pos x="49" y="14"/>
                </a:cxn>
                <a:cxn ang="0">
                  <a:pos x="58" y="10"/>
                </a:cxn>
                <a:cxn ang="0">
                  <a:pos x="65" y="13"/>
                </a:cxn>
                <a:cxn ang="0">
                  <a:pos x="68" y="9"/>
                </a:cxn>
                <a:cxn ang="0">
                  <a:pos x="71" y="4"/>
                </a:cxn>
                <a:cxn ang="0">
                  <a:pos x="70" y="0"/>
                </a:cxn>
                <a:cxn ang="0">
                  <a:pos x="61" y="84"/>
                </a:cxn>
                <a:cxn ang="0">
                  <a:pos x="43" y="82"/>
                </a:cxn>
                <a:cxn ang="0">
                  <a:pos x="36" y="85"/>
                </a:cxn>
                <a:cxn ang="0">
                  <a:pos x="53" y="89"/>
                </a:cxn>
                <a:cxn ang="0">
                  <a:pos x="68" y="84"/>
                </a:cxn>
                <a:cxn ang="0">
                  <a:pos x="61" y="84"/>
                </a:cxn>
              </a:cxnLst>
              <a:rect l="0" t="0" r="r" b="b"/>
              <a:pathLst>
                <a:path w="71" h="89">
                  <a:moveTo>
                    <a:pt x="70" y="0"/>
                  </a:moveTo>
                  <a:cubicBezTo>
                    <a:pt x="68" y="0"/>
                    <a:pt x="64" y="1"/>
                    <a:pt x="65" y="2"/>
                  </a:cubicBezTo>
                  <a:cubicBezTo>
                    <a:pt x="66" y="4"/>
                    <a:pt x="63" y="5"/>
                    <a:pt x="61" y="5"/>
                  </a:cubicBezTo>
                  <a:cubicBezTo>
                    <a:pt x="61" y="5"/>
                    <a:pt x="51" y="4"/>
                    <a:pt x="49" y="3"/>
                  </a:cubicBezTo>
                  <a:cubicBezTo>
                    <a:pt x="47" y="2"/>
                    <a:pt x="38" y="2"/>
                    <a:pt x="34" y="3"/>
                  </a:cubicBezTo>
                  <a:cubicBezTo>
                    <a:pt x="34" y="3"/>
                    <a:pt x="33" y="3"/>
                    <a:pt x="33" y="3"/>
                  </a:cubicBezTo>
                  <a:cubicBezTo>
                    <a:pt x="32" y="5"/>
                    <a:pt x="24" y="9"/>
                    <a:pt x="23" y="8"/>
                  </a:cubicBezTo>
                  <a:cubicBezTo>
                    <a:pt x="21" y="7"/>
                    <a:pt x="21" y="11"/>
                    <a:pt x="18" y="11"/>
                  </a:cubicBezTo>
                  <a:cubicBezTo>
                    <a:pt x="15" y="12"/>
                    <a:pt x="10" y="11"/>
                    <a:pt x="10" y="12"/>
                  </a:cubicBezTo>
                  <a:cubicBezTo>
                    <a:pt x="10" y="14"/>
                    <a:pt x="8" y="17"/>
                    <a:pt x="6" y="19"/>
                  </a:cubicBezTo>
                  <a:cubicBezTo>
                    <a:pt x="4" y="21"/>
                    <a:pt x="6" y="23"/>
                    <a:pt x="3" y="23"/>
                  </a:cubicBezTo>
                  <a:cubicBezTo>
                    <a:pt x="1" y="23"/>
                    <a:pt x="1" y="26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4" y="31"/>
                    <a:pt x="7" y="35"/>
                    <a:pt x="6" y="39"/>
                  </a:cubicBezTo>
                  <a:cubicBezTo>
                    <a:pt x="6" y="43"/>
                    <a:pt x="12" y="45"/>
                    <a:pt x="14" y="42"/>
                  </a:cubicBezTo>
                  <a:cubicBezTo>
                    <a:pt x="17" y="39"/>
                    <a:pt x="25" y="43"/>
                    <a:pt x="25" y="45"/>
                  </a:cubicBezTo>
                  <a:cubicBezTo>
                    <a:pt x="25" y="47"/>
                    <a:pt x="17" y="43"/>
                    <a:pt x="13" y="46"/>
                  </a:cubicBezTo>
                  <a:cubicBezTo>
                    <a:pt x="8" y="50"/>
                    <a:pt x="16" y="53"/>
                    <a:pt x="15" y="56"/>
                  </a:cubicBezTo>
                  <a:cubicBezTo>
                    <a:pt x="14" y="59"/>
                    <a:pt x="17" y="64"/>
                    <a:pt x="21" y="64"/>
                  </a:cubicBezTo>
                  <a:cubicBezTo>
                    <a:pt x="25" y="64"/>
                    <a:pt x="29" y="70"/>
                    <a:pt x="31" y="69"/>
                  </a:cubicBezTo>
                  <a:cubicBezTo>
                    <a:pt x="34" y="68"/>
                    <a:pt x="28" y="59"/>
                    <a:pt x="29" y="57"/>
                  </a:cubicBezTo>
                  <a:cubicBezTo>
                    <a:pt x="30" y="56"/>
                    <a:pt x="35" y="60"/>
                    <a:pt x="37" y="57"/>
                  </a:cubicBezTo>
                  <a:cubicBezTo>
                    <a:pt x="39" y="54"/>
                    <a:pt x="35" y="52"/>
                    <a:pt x="32" y="53"/>
                  </a:cubicBezTo>
                  <a:cubicBezTo>
                    <a:pt x="28" y="53"/>
                    <a:pt x="32" y="48"/>
                    <a:pt x="36" y="50"/>
                  </a:cubicBezTo>
                  <a:cubicBezTo>
                    <a:pt x="40" y="53"/>
                    <a:pt x="42" y="50"/>
                    <a:pt x="44" y="49"/>
                  </a:cubicBezTo>
                  <a:cubicBezTo>
                    <a:pt x="46" y="49"/>
                    <a:pt x="47" y="42"/>
                    <a:pt x="40" y="40"/>
                  </a:cubicBezTo>
                  <a:cubicBezTo>
                    <a:pt x="34" y="39"/>
                    <a:pt x="35" y="45"/>
                    <a:pt x="31" y="41"/>
                  </a:cubicBezTo>
                  <a:cubicBezTo>
                    <a:pt x="27" y="36"/>
                    <a:pt x="35" y="38"/>
                    <a:pt x="35" y="35"/>
                  </a:cubicBezTo>
                  <a:cubicBezTo>
                    <a:pt x="35" y="31"/>
                    <a:pt x="29" y="26"/>
                    <a:pt x="26" y="22"/>
                  </a:cubicBezTo>
                  <a:cubicBezTo>
                    <a:pt x="23" y="18"/>
                    <a:pt x="30" y="16"/>
                    <a:pt x="31" y="19"/>
                  </a:cubicBezTo>
                  <a:cubicBezTo>
                    <a:pt x="33" y="22"/>
                    <a:pt x="38" y="21"/>
                    <a:pt x="40" y="20"/>
                  </a:cubicBezTo>
                  <a:cubicBezTo>
                    <a:pt x="43" y="19"/>
                    <a:pt x="37" y="14"/>
                    <a:pt x="43" y="12"/>
                  </a:cubicBezTo>
                  <a:cubicBezTo>
                    <a:pt x="48" y="10"/>
                    <a:pt x="48" y="13"/>
                    <a:pt x="49" y="14"/>
                  </a:cubicBezTo>
                  <a:cubicBezTo>
                    <a:pt x="51" y="14"/>
                    <a:pt x="53" y="10"/>
                    <a:pt x="58" y="10"/>
                  </a:cubicBezTo>
                  <a:cubicBezTo>
                    <a:pt x="61" y="10"/>
                    <a:pt x="63" y="11"/>
                    <a:pt x="65" y="13"/>
                  </a:cubicBezTo>
                  <a:cubicBezTo>
                    <a:pt x="67" y="12"/>
                    <a:pt x="68" y="11"/>
                    <a:pt x="68" y="9"/>
                  </a:cubicBezTo>
                  <a:cubicBezTo>
                    <a:pt x="68" y="8"/>
                    <a:pt x="71" y="7"/>
                    <a:pt x="71" y="4"/>
                  </a:cubicBezTo>
                  <a:cubicBezTo>
                    <a:pt x="71" y="3"/>
                    <a:pt x="71" y="1"/>
                    <a:pt x="70" y="0"/>
                  </a:cubicBezTo>
                  <a:close/>
                  <a:moveTo>
                    <a:pt x="61" y="84"/>
                  </a:moveTo>
                  <a:cubicBezTo>
                    <a:pt x="58" y="82"/>
                    <a:pt x="46" y="85"/>
                    <a:pt x="43" y="82"/>
                  </a:cubicBezTo>
                  <a:cubicBezTo>
                    <a:pt x="40" y="79"/>
                    <a:pt x="34" y="84"/>
                    <a:pt x="36" y="85"/>
                  </a:cubicBezTo>
                  <a:cubicBezTo>
                    <a:pt x="40" y="85"/>
                    <a:pt x="46" y="89"/>
                    <a:pt x="53" y="89"/>
                  </a:cubicBezTo>
                  <a:cubicBezTo>
                    <a:pt x="59" y="89"/>
                    <a:pt x="68" y="86"/>
                    <a:pt x="68" y="84"/>
                  </a:cubicBezTo>
                  <a:cubicBezTo>
                    <a:pt x="68" y="83"/>
                    <a:pt x="64" y="85"/>
                    <a:pt x="61" y="84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Freeform 128"/>
            <p:cNvSpPr>
              <a:spLocks/>
            </p:cNvSpPr>
            <p:nvPr/>
          </p:nvSpPr>
          <p:spPr bwMode="auto">
            <a:xfrm>
              <a:off x="5043488" y="2439988"/>
              <a:ext cx="55563" cy="34925"/>
            </a:xfrm>
            <a:custGeom>
              <a:avLst/>
              <a:gdLst/>
              <a:ahLst/>
              <a:cxnLst>
                <a:cxn ang="0">
                  <a:pos x="20" y="11"/>
                </a:cxn>
                <a:cxn ang="0">
                  <a:pos x="26" y="4"/>
                </a:cxn>
                <a:cxn ang="0">
                  <a:pos x="25" y="2"/>
                </a:cxn>
                <a:cxn ang="0">
                  <a:pos x="9" y="7"/>
                </a:cxn>
                <a:cxn ang="0">
                  <a:pos x="4" y="15"/>
                </a:cxn>
                <a:cxn ang="0">
                  <a:pos x="20" y="11"/>
                </a:cxn>
              </a:cxnLst>
              <a:rect l="0" t="0" r="r" b="b"/>
              <a:pathLst>
                <a:path w="29" h="18">
                  <a:moveTo>
                    <a:pt x="20" y="11"/>
                  </a:moveTo>
                  <a:cubicBezTo>
                    <a:pt x="19" y="10"/>
                    <a:pt x="22" y="6"/>
                    <a:pt x="26" y="4"/>
                  </a:cubicBezTo>
                  <a:cubicBezTo>
                    <a:pt x="29" y="3"/>
                    <a:pt x="28" y="0"/>
                    <a:pt x="25" y="2"/>
                  </a:cubicBezTo>
                  <a:cubicBezTo>
                    <a:pt x="23" y="4"/>
                    <a:pt x="17" y="7"/>
                    <a:pt x="9" y="7"/>
                  </a:cubicBezTo>
                  <a:cubicBezTo>
                    <a:pt x="2" y="7"/>
                    <a:pt x="0" y="12"/>
                    <a:pt x="4" y="15"/>
                  </a:cubicBezTo>
                  <a:cubicBezTo>
                    <a:pt x="10" y="18"/>
                    <a:pt x="20" y="13"/>
                    <a:pt x="20" y="11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Freeform 129"/>
            <p:cNvSpPr>
              <a:spLocks/>
            </p:cNvSpPr>
            <p:nvPr/>
          </p:nvSpPr>
          <p:spPr bwMode="auto">
            <a:xfrm>
              <a:off x="3836988" y="1539875"/>
              <a:ext cx="231775" cy="117475"/>
            </a:xfrm>
            <a:custGeom>
              <a:avLst/>
              <a:gdLst/>
              <a:ahLst/>
              <a:cxnLst>
                <a:cxn ang="0">
                  <a:pos x="102" y="44"/>
                </a:cxn>
                <a:cxn ang="0">
                  <a:pos x="111" y="36"/>
                </a:cxn>
                <a:cxn ang="0">
                  <a:pos x="120" y="28"/>
                </a:cxn>
                <a:cxn ang="0">
                  <a:pos x="114" y="19"/>
                </a:cxn>
                <a:cxn ang="0">
                  <a:pos x="108" y="13"/>
                </a:cxn>
                <a:cxn ang="0">
                  <a:pos x="106" y="6"/>
                </a:cxn>
                <a:cxn ang="0">
                  <a:pos x="98" y="7"/>
                </a:cxn>
                <a:cxn ang="0">
                  <a:pos x="87" y="2"/>
                </a:cxn>
                <a:cxn ang="0">
                  <a:pos x="86" y="8"/>
                </a:cxn>
                <a:cxn ang="0">
                  <a:pos x="79" y="9"/>
                </a:cxn>
                <a:cxn ang="0">
                  <a:pos x="75" y="9"/>
                </a:cxn>
                <a:cxn ang="0">
                  <a:pos x="68" y="10"/>
                </a:cxn>
                <a:cxn ang="0">
                  <a:pos x="62" y="8"/>
                </a:cxn>
                <a:cxn ang="0">
                  <a:pos x="55" y="13"/>
                </a:cxn>
                <a:cxn ang="0">
                  <a:pos x="50" y="11"/>
                </a:cxn>
                <a:cxn ang="0">
                  <a:pos x="45" y="14"/>
                </a:cxn>
                <a:cxn ang="0">
                  <a:pos x="44" y="20"/>
                </a:cxn>
                <a:cxn ang="0">
                  <a:pos x="36" y="23"/>
                </a:cxn>
                <a:cxn ang="0">
                  <a:pos x="33" y="14"/>
                </a:cxn>
                <a:cxn ang="0">
                  <a:pos x="16" y="3"/>
                </a:cxn>
                <a:cxn ang="0">
                  <a:pos x="18" y="9"/>
                </a:cxn>
                <a:cxn ang="0">
                  <a:pos x="14" y="9"/>
                </a:cxn>
                <a:cxn ang="0">
                  <a:pos x="6" y="11"/>
                </a:cxn>
                <a:cxn ang="0">
                  <a:pos x="1" y="19"/>
                </a:cxn>
                <a:cxn ang="0">
                  <a:pos x="12" y="22"/>
                </a:cxn>
                <a:cxn ang="0">
                  <a:pos x="25" y="22"/>
                </a:cxn>
                <a:cxn ang="0">
                  <a:pos x="23" y="27"/>
                </a:cxn>
                <a:cxn ang="0">
                  <a:pos x="17" y="30"/>
                </a:cxn>
                <a:cxn ang="0">
                  <a:pos x="4" y="34"/>
                </a:cxn>
                <a:cxn ang="0">
                  <a:pos x="21" y="34"/>
                </a:cxn>
                <a:cxn ang="0">
                  <a:pos x="25" y="38"/>
                </a:cxn>
                <a:cxn ang="0">
                  <a:pos x="28" y="42"/>
                </a:cxn>
                <a:cxn ang="0">
                  <a:pos x="24" y="47"/>
                </a:cxn>
                <a:cxn ang="0">
                  <a:pos x="19" y="51"/>
                </a:cxn>
                <a:cxn ang="0">
                  <a:pos x="33" y="50"/>
                </a:cxn>
                <a:cxn ang="0">
                  <a:pos x="53" y="59"/>
                </a:cxn>
                <a:cxn ang="0">
                  <a:pos x="73" y="54"/>
                </a:cxn>
                <a:cxn ang="0">
                  <a:pos x="87" y="49"/>
                </a:cxn>
                <a:cxn ang="0">
                  <a:pos x="102" y="44"/>
                </a:cxn>
              </a:cxnLst>
              <a:rect l="0" t="0" r="r" b="b"/>
              <a:pathLst>
                <a:path w="121" h="61">
                  <a:moveTo>
                    <a:pt x="102" y="44"/>
                  </a:moveTo>
                  <a:cubicBezTo>
                    <a:pt x="109" y="43"/>
                    <a:pt x="108" y="36"/>
                    <a:pt x="111" y="36"/>
                  </a:cubicBezTo>
                  <a:cubicBezTo>
                    <a:pt x="114" y="37"/>
                    <a:pt x="118" y="31"/>
                    <a:pt x="120" y="28"/>
                  </a:cubicBezTo>
                  <a:cubicBezTo>
                    <a:pt x="121" y="25"/>
                    <a:pt x="118" y="19"/>
                    <a:pt x="114" y="19"/>
                  </a:cubicBezTo>
                  <a:cubicBezTo>
                    <a:pt x="110" y="19"/>
                    <a:pt x="107" y="16"/>
                    <a:pt x="108" y="13"/>
                  </a:cubicBezTo>
                  <a:cubicBezTo>
                    <a:pt x="109" y="11"/>
                    <a:pt x="106" y="8"/>
                    <a:pt x="106" y="6"/>
                  </a:cubicBezTo>
                  <a:cubicBezTo>
                    <a:pt x="106" y="5"/>
                    <a:pt x="101" y="6"/>
                    <a:pt x="98" y="7"/>
                  </a:cubicBezTo>
                  <a:cubicBezTo>
                    <a:pt x="95" y="7"/>
                    <a:pt x="90" y="0"/>
                    <a:pt x="87" y="2"/>
                  </a:cubicBezTo>
                  <a:cubicBezTo>
                    <a:pt x="85" y="3"/>
                    <a:pt x="87" y="6"/>
                    <a:pt x="86" y="8"/>
                  </a:cubicBezTo>
                  <a:cubicBezTo>
                    <a:pt x="85" y="10"/>
                    <a:pt x="79" y="7"/>
                    <a:pt x="79" y="9"/>
                  </a:cubicBezTo>
                  <a:cubicBezTo>
                    <a:pt x="79" y="11"/>
                    <a:pt x="77" y="12"/>
                    <a:pt x="75" y="9"/>
                  </a:cubicBezTo>
                  <a:cubicBezTo>
                    <a:pt x="73" y="7"/>
                    <a:pt x="68" y="8"/>
                    <a:pt x="68" y="10"/>
                  </a:cubicBezTo>
                  <a:cubicBezTo>
                    <a:pt x="68" y="12"/>
                    <a:pt x="66" y="10"/>
                    <a:pt x="62" y="8"/>
                  </a:cubicBezTo>
                  <a:cubicBezTo>
                    <a:pt x="59" y="6"/>
                    <a:pt x="55" y="11"/>
                    <a:pt x="55" y="13"/>
                  </a:cubicBezTo>
                  <a:cubicBezTo>
                    <a:pt x="55" y="16"/>
                    <a:pt x="54" y="16"/>
                    <a:pt x="50" y="11"/>
                  </a:cubicBezTo>
                  <a:cubicBezTo>
                    <a:pt x="47" y="5"/>
                    <a:pt x="44" y="11"/>
                    <a:pt x="45" y="14"/>
                  </a:cubicBezTo>
                  <a:cubicBezTo>
                    <a:pt x="47" y="17"/>
                    <a:pt x="46" y="21"/>
                    <a:pt x="44" y="20"/>
                  </a:cubicBezTo>
                  <a:cubicBezTo>
                    <a:pt x="41" y="18"/>
                    <a:pt x="38" y="21"/>
                    <a:pt x="36" y="23"/>
                  </a:cubicBezTo>
                  <a:cubicBezTo>
                    <a:pt x="35" y="25"/>
                    <a:pt x="30" y="16"/>
                    <a:pt x="33" y="14"/>
                  </a:cubicBezTo>
                  <a:cubicBezTo>
                    <a:pt x="37" y="12"/>
                    <a:pt x="21" y="3"/>
                    <a:pt x="16" y="3"/>
                  </a:cubicBezTo>
                  <a:cubicBezTo>
                    <a:pt x="11" y="3"/>
                    <a:pt x="15" y="6"/>
                    <a:pt x="18" y="9"/>
                  </a:cubicBezTo>
                  <a:cubicBezTo>
                    <a:pt x="21" y="12"/>
                    <a:pt x="16" y="11"/>
                    <a:pt x="14" y="9"/>
                  </a:cubicBezTo>
                  <a:cubicBezTo>
                    <a:pt x="12" y="6"/>
                    <a:pt x="8" y="8"/>
                    <a:pt x="6" y="11"/>
                  </a:cubicBezTo>
                  <a:cubicBezTo>
                    <a:pt x="4" y="15"/>
                    <a:pt x="1" y="17"/>
                    <a:pt x="1" y="19"/>
                  </a:cubicBezTo>
                  <a:cubicBezTo>
                    <a:pt x="0" y="21"/>
                    <a:pt x="6" y="24"/>
                    <a:pt x="12" y="22"/>
                  </a:cubicBezTo>
                  <a:cubicBezTo>
                    <a:pt x="17" y="19"/>
                    <a:pt x="23" y="19"/>
                    <a:pt x="25" y="22"/>
                  </a:cubicBezTo>
                  <a:cubicBezTo>
                    <a:pt x="28" y="24"/>
                    <a:pt x="20" y="25"/>
                    <a:pt x="23" y="27"/>
                  </a:cubicBezTo>
                  <a:cubicBezTo>
                    <a:pt x="26" y="29"/>
                    <a:pt x="24" y="31"/>
                    <a:pt x="17" y="30"/>
                  </a:cubicBezTo>
                  <a:cubicBezTo>
                    <a:pt x="11" y="30"/>
                    <a:pt x="3" y="32"/>
                    <a:pt x="4" y="34"/>
                  </a:cubicBezTo>
                  <a:cubicBezTo>
                    <a:pt x="6" y="36"/>
                    <a:pt x="21" y="32"/>
                    <a:pt x="21" y="34"/>
                  </a:cubicBezTo>
                  <a:cubicBezTo>
                    <a:pt x="21" y="36"/>
                    <a:pt x="21" y="40"/>
                    <a:pt x="25" y="38"/>
                  </a:cubicBezTo>
                  <a:cubicBezTo>
                    <a:pt x="29" y="37"/>
                    <a:pt x="26" y="41"/>
                    <a:pt x="28" y="42"/>
                  </a:cubicBezTo>
                  <a:cubicBezTo>
                    <a:pt x="30" y="43"/>
                    <a:pt x="30" y="47"/>
                    <a:pt x="24" y="47"/>
                  </a:cubicBezTo>
                  <a:cubicBezTo>
                    <a:pt x="19" y="48"/>
                    <a:pt x="16" y="49"/>
                    <a:pt x="19" y="51"/>
                  </a:cubicBezTo>
                  <a:cubicBezTo>
                    <a:pt x="21" y="54"/>
                    <a:pt x="27" y="52"/>
                    <a:pt x="33" y="50"/>
                  </a:cubicBezTo>
                  <a:cubicBezTo>
                    <a:pt x="39" y="49"/>
                    <a:pt x="47" y="56"/>
                    <a:pt x="53" y="59"/>
                  </a:cubicBezTo>
                  <a:cubicBezTo>
                    <a:pt x="60" y="61"/>
                    <a:pt x="72" y="58"/>
                    <a:pt x="73" y="54"/>
                  </a:cubicBezTo>
                  <a:cubicBezTo>
                    <a:pt x="74" y="51"/>
                    <a:pt x="83" y="52"/>
                    <a:pt x="87" y="49"/>
                  </a:cubicBezTo>
                  <a:cubicBezTo>
                    <a:pt x="91" y="47"/>
                    <a:pt x="96" y="44"/>
                    <a:pt x="102" y="44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Freeform 130"/>
            <p:cNvSpPr>
              <a:spLocks/>
            </p:cNvSpPr>
            <p:nvPr/>
          </p:nvSpPr>
          <p:spPr bwMode="auto">
            <a:xfrm>
              <a:off x="4135438" y="1917700"/>
              <a:ext cx="98425" cy="107950"/>
            </a:xfrm>
            <a:custGeom>
              <a:avLst/>
              <a:gdLst/>
              <a:ahLst/>
              <a:cxnLst>
                <a:cxn ang="0">
                  <a:pos x="45" y="17"/>
                </a:cxn>
                <a:cxn ang="0">
                  <a:pos x="42" y="14"/>
                </a:cxn>
                <a:cxn ang="0">
                  <a:pos x="35" y="16"/>
                </a:cxn>
                <a:cxn ang="0">
                  <a:pos x="28" y="15"/>
                </a:cxn>
                <a:cxn ang="0">
                  <a:pos x="31" y="8"/>
                </a:cxn>
                <a:cxn ang="0">
                  <a:pos x="34" y="2"/>
                </a:cxn>
                <a:cxn ang="0">
                  <a:pos x="32" y="1"/>
                </a:cxn>
                <a:cxn ang="0">
                  <a:pos x="21" y="4"/>
                </a:cxn>
                <a:cxn ang="0">
                  <a:pos x="26" y="9"/>
                </a:cxn>
                <a:cxn ang="0">
                  <a:pos x="17" y="14"/>
                </a:cxn>
                <a:cxn ang="0">
                  <a:pos x="5" y="14"/>
                </a:cxn>
                <a:cxn ang="0">
                  <a:pos x="6" y="22"/>
                </a:cxn>
                <a:cxn ang="0">
                  <a:pos x="12" y="30"/>
                </a:cxn>
                <a:cxn ang="0">
                  <a:pos x="9" y="40"/>
                </a:cxn>
                <a:cxn ang="0">
                  <a:pos x="1" y="47"/>
                </a:cxn>
                <a:cxn ang="0">
                  <a:pos x="12" y="56"/>
                </a:cxn>
                <a:cxn ang="0">
                  <a:pos x="32" y="48"/>
                </a:cxn>
                <a:cxn ang="0">
                  <a:pos x="46" y="45"/>
                </a:cxn>
                <a:cxn ang="0">
                  <a:pos x="46" y="19"/>
                </a:cxn>
                <a:cxn ang="0">
                  <a:pos x="45" y="17"/>
                </a:cxn>
              </a:cxnLst>
              <a:rect l="0" t="0" r="r" b="b"/>
              <a:pathLst>
                <a:path w="51" h="56">
                  <a:moveTo>
                    <a:pt x="45" y="17"/>
                  </a:moveTo>
                  <a:cubicBezTo>
                    <a:pt x="44" y="16"/>
                    <a:pt x="43" y="15"/>
                    <a:pt x="42" y="14"/>
                  </a:cubicBezTo>
                  <a:cubicBezTo>
                    <a:pt x="37" y="9"/>
                    <a:pt x="36" y="13"/>
                    <a:pt x="35" y="16"/>
                  </a:cubicBezTo>
                  <a:cubicBezTo>
                    <a:pt x="35" y="19"/>
                    <a:pt x="31" y="15"/>
                    <a:pt x="28" y="15"/>
                  </a:cubicBezTo>
                  <a:cubicBezTo>
                    <a:pt x="25" y="14"/>
                    <a:pt x="29" y="9"/>
                    <a:pt x="31" y="8"/>
                  </a:cubicBezTo>
                  <a:cubicBezTo>
                    <a:pt x="32" y="7"/>
                    <a:pt x="33" y="5"/>
                    <a:pt x="34" y="2"/>
                  </a:cubicBezTo>
                  <a:cubicBezTo>
                    <a:pt x="33" y="2"/>
                    <a:pt x="33" y="2"/>
                    <a:pt x="32" y="1"/>
                  </a:cubicBezTo>
                  <a:cubicBezTo>
                    <a:pt x="28" y="0"/>
                    <a:pt x="21" y="0"/>
                    <a:pt x="21" y="4"/>
                  </a:cubicBezTo>
                  <a:cubicBezTo>
                    <a:pt x="21" y="8"/>
                    <a:pt x="26" y="6"/>
                    <a:pt x="26" y="9"/>
                  </a:cubicBezTo>
                  <a:cubicBezTo>
                    <a:pt x="26" y="12"/>
                    <a:pt x="21" y="11"/>
                    <a:pt x="17" y="14"/>
                  </a:cubicBezTo>
                  <a:cubicBezTo>
                    <a:pt x="13" y="16"/>
                    <a:pt x="9" y="12"/>
                    <a:pt x="5" y="14"/>
                  </a:cubicBezTo>
                  <a:cubicBezTo>
                    <a:pt x="1" y="16"/>
                    <a:pt x="9" y="18"/>
                    <a:pt x="6" y="22"/>
                  </a:cubicBezTo>
                  <a:cubicBezTo>
                    <a:pt x="3" y="27"/>
                    <a:pt x="7" y="26"/>
                    <a:pt x="12" y="30"/>
                  </a:cubicBezTo>
                  <a:cubicBezTo>
                    <a:pt x="17" y="34"/>
                    <a:pt x="9" y="35"/>
                    <a:pt x="9" y="40"/>
                  </a:cubicBezTo>
                  <a:cubicBezTo>
                    <a:pt x="9" y="44"/>
                    <a:pt x="2" y="44"/>
                    <a:pt x="1" y="47"/>
                  </a:cubicBezTo>
                  <a:cubicBezTo>
                    <a:pt x="0" y="50"/>
                    <a:pt x="6" y="56"/>
                    <a:pt x="12" y="56"/>
                  </a:cubicBezTo>
                  <a:cubicBezTo>
                    <a:pt x="16" y="56"/>
                    <a:pt x="26" y="54"/>
                    <a:pt x="32" y="48"/>
                  </a:cubicBezTo>
                  <a:cubicBezTo>
                    <a:pt x="37" y="43"/>
                    <a:pt x="40" y="48"/>
                    <a:pt x="46" y="45"/>
                  </a:cubicBezTo>
                  <a:cubicBezTo>
                    <a:pt x="51" y="43"/>
                    <a:pt x="48" y="23"/>
                    <a:pt x="46" y="19"/>
                  </a:cubicBezTo>
                  <a:cubicBezTo>
                    <a:pt x="45" y="18"/>
                    <a:pt x="45" y="18"/>
                    <a:pt x="45" y="17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Freeform 131"/>
            <p:cNvSpPr>
              <a:spLocks noEditPoints="1"/>
            </p:cNvSpPr>
            <p:nvPr/>
          </p:nvSpPr>
          <p:spPr bwMode="auto">
            <a:xfrm>
              <a:off x="4183063" y="1739900"/>
              <a:ext cx="219075" cy="333375"/>
            </a:xfrm>
            <a:custGeom>
              <a:avLst/>
              <a:gdLst/>
              <a:ahLst/>
              <a:cxnLst>
                <a:cxn ang="0">
                  <a:pos x="9" y="95"/>
                </a:cxn>
                <a:cxn ang="0">
                  <a:pos x="3" y="108"/>
                </a:cxn>
                <a:cxn ang="0">
                  <a:pos x="17" y="107"/>
                </a:cxn>
                <a:cxn ang="0">
                  <a:pos x="29" y="105"/>
                </a:cxn>
                <a:cxn ang="0">
                  <a:pos x="114" y="134"/>
                </a:cxn>
                <a:cxn ang="0">
                  <a:pos x="97" y="127"/>
                </a:cxn>
                <a:cxn ang="0">
                  <a:pos x="93" y="115"/>
                </a:cxn>
                <a:cxn ang="0">
                  <a:pos x="77" y="88"/>
                </a:cxn>
                <a:cxn ang="0">
                  <a:pos x="59" y="80"/>
                </a:cxn>
                <a:cxn ang="0">
                  <a:pos x="72" y="53"/>
                </a:cxn>
                <a:cxn ang="0">
                  <a:pos x="47" y="49"/>
                </a:cxn>
                <a:cxn ang="0">
                  <a:pos x="57" y="33"/>
                </a:cxn>
                <a:cxn ang="0">
                  <a:pos x="40" y="37"/>
                </a:cxn>
                <a:cxn ang="0">
                  <a:pos x="28" y="54"/>
                </a:cxn>
                <a:cxn ang="0">
                  <a:pos x="18" y="55"/>
                </a:cxn>
                <a:cxn ang="0">
                  <a:pos x="22" y="70"/>
                </a:cxn>
                <a:cxn ang="0">
                  <a:pos x="19" y="83"/>
                </a:cxn>
                <a:cxn ang="0">
                  <a:pos x="32" y="87"/>
                </a:cxn>
                <a:cxn ang="0">
                  <a:pos x="39" y="86"/>
                </a:cxn>
                <a:cxn ang="0">
                  <a:pos x="51" y="96"/>
                </a:cxn>
                <a:cxn ang="0">
                  <a:pos x="56" y="106"/>
                </a:cxn>
                <a:cxn ang="0">
                  <a:pos x="58" y="121"/>
                </a:cxn>
                <a:cxn ang="0">
                  <a:pos x="43" y="123"/>
                </a:cxn>
                <a:cxn ang="0">
                  <a:pos x="46" y="134"/>
                </a:cxn>
                <a:cxn ang="0">
                  <a:pos x="40" y="147"/>
                </a:cxn>
                <a:cxn ang="0">
                  <a:pos x="58" y="150"/>
                </a:cxn>
                <a:cxn ang="0">
                  <a:pos x="47" y="154"/>
                </a:cxn>
                <a:cxn ang="0">
                  <a:pos x="41" y="167"/>
                </a:cxn>
                <a:cxn ang="0">
                  <a:pos x="54" y="164"/>
                </a:cxn>
                <a:cxn ang="0">
                  <a:pos x="71" y="160"/>
                </a:cxn>
                <a:cxn ang="0">
                  <a:pos x="93" y="160"/>
                </a:cxn>
                <a:cxn ang="0">
                  <a:pos x="104" y="151"/>
                </a:cxn>
                <a:cxn ang="0">
                  <a:pos x="114" y="134"/>
                </a:cxn>
                <a:cxn ang="0">
                  <a:pos x="21" y="40"/>
                </a:cxn>
                <a:cxn ang="0">
                  <a:pos x="78" y="14"/>
                </a:cxn>
                <a:cxn ang="0">
                  <a:pos x="78" y="14"/>
                </a:cxn>
              </a:cxnLst>
              <a:rect l="0" t="0" r="r" b="b"/>
              <a:pathLst>
                <a:path w="114" h="174">
                  <a:moveTo>
                    <a:pt x="23" y="92"/>
                  </a:moveTo>
                  <a:cubicBezTo>
                    <a:pt x="18" y="88"/>
                    <a:pt x="13" y="95"/>
                    <a:pt x="9" y="95"/>
                  </a:cubicBezTo>
                  <a:cubicBezTo>
                    <a:pt x="8" y="98"/>
                    <a:pt x="7" y="100"/>
                    <a:pt x="6" y="101"/>
                  </a:cubicBezTo>
                  <a:cubicBezTo>
                    <a:pt x="4" y="102"/>
                    <a:pt x="0" y="107"/>
                    <a:pt x="3" y="108"/>
                  </a:cubicBezTo>
                  <a:cubicBezTo>
                    <a:pt x="6" y="108"/>
                    <a:pt x="10" y="112"/>
                    <a:pt x="10" y="109"/>
                  </a:cubicBezTo>
                  <a:cubicBezTo>
                    <a:pt x="11" y="106"/>
                    <a:pt x="12" y="102"/>
                    <a:pt x="17" y="107"/>
                  </a:cubicBezTo>
                  <a:cubicBezTo>
                    <a:pt x="18" y="108"/>
                    <a:pt x="19" y="109"/>
                    <a:pt x="20" y="110"/>
                  </a:cubicBezTo>
                  <a:cubicBezTo>
                    <a:pt x="21" y="108"/>
                    <a:pt x="26" y="108"/>
                    <a:pt x="29" y="105"/>
                  </a:cubicBezTo>
                  <a:cubicBezTo>
                    <a:pt x="32" y="102"/>
                    <a:pt x="27" y="97"/>
                    <a:pt x="23" y="92"/>
                  </a:cubicBezTo>
                  <a:close/>
                  <a:moveTo>
                    <a:pt x="114" y="134"/>
                  </a:moveTo>
                  <a:cubicBezTo>
                    <a:pt x="114" y="129"/>
                    <a:pt x="103" y="125"/>
                    <a:pt x="102" y="128"/>
                  </a:cubicBezTo>
                  <a:cubicBezTo>
                    <a:pt x="101" y="131"/>
                    <a:pt x="98" y="130"/>
                    <a:pt x="97" y="127"/>
                  </a:cubicBezTo>
                  <a:cubicBezTo>
                    <a:pt x="95" y="124"/>
                    <a:pt x="98" y="121"/>
                    <a:pt x="96" y="121"/>
                  </a:cubicBezTo>
                  <a:cubicBezTo>
                    <a:pt x="95" y="121"/>
                    <a:pt x="92" y="117"/>
                    <a:pt x="93" y="115"/>
                  </a:cubicBezTo>
                  <a:cubicBezTo>
                    <a:pt x="93" y="113"/>
                    <a:pt x="90" y="103"/>
                    <a:pt x="84" y="101"/>
                  </a:cubicBezTo>
                  <a:cubicBezTo>
                    <a:pt x="79" y="100"/>
                    <a:pt x="78" y="92"/>
                    <a:pt x="77" y="88"/>
                  </a:cubicBezTo>
                  <a:cubicBezTo>
                    <a:pt x="76" y="83"/>
                    <a:pt x="72" y="86"/>
                    <a:pt x="69" y="82"/>
                  </a:cubicBezTo>
                  <a:cubicBezTo>
                    <a:pt x="66" y="78"/>
                    <a:pt x="62" y="80"/>
                    <a:pt x="59" y="80"/>
                  </a:cubicBezTo>
                  <a:cubicBezTo>
                    <a:pt x="57" y="80"/>
                    <a:pt x="59" y="76"/>
                    <a:pt x="63" y="73"/>
                  </a:cubicBezTo>
                  <a:cubicBezTo>
                    <a:pt x="67" y="70"/>
                    <a:pt x="72" y="56"/>
                    <a:pt x="72" y="53"/>
                  </a:cubicBezTo>
                  <a:cubicBezTo>
                    <a:pt x="72" y="50"/>
                    <a:pt x="54" y="51"/>
                    <a:pt x="51" y="52"/>
                  </a:cubicBezTo>
                  <a:cubicBezTo>
                    <a:pt x="48" y="54"/>
                    <a:pt x="44" y="50"/>
                    <a:pt x="47" y="49"/>
                  </a:cubicBezTo>
                  <a:cubicBezTo>
                    <a:pt x="50" y="47"/>
                    <a:pt x="56" y="42"/>
                    <a:pt x="56" y="39"/>
                  </a:cubicBezTo>
                  <a:cubicBezTo>
                    <a:pt x="55" y="37"/>
                    <a:pt x="60" y="35"/>
                    <a:pt x="57" y="33"/>
                  </a:cubicBezTo>
                  <a:cubicBezTo>
                    <a:pt x="55" y="30"/>
                    <a:pt x="54" y="35"/>
                    <a:pt x="52" y="37"/>
                  </a:cubicBezTo>
                  <a:cubicBezTo>
                    <a:pt x="50" y="39"/>
                    <a:pt x="45" y="38"/>
                    <a:pt x="40" y="37"/>
                  </a:cubicBezTo>
                  <a:cubicBezTo>
                    <a:pt x="35" y="36"/>
                    <a:pt x="33" y="44"/>
                    <a:pt x="33" y="47"/>
                  </a:cubicBezTo>
                  <a:cubicBezTo>
                    <a:pt x="33" y="50"/>
                    <a:pt x="27" y="52"/>
                    <a:pt x="28" y="54"/>
                  </a:cubicBezTo>
                  <a:cubicBezTo>
                    <a:pt x="29" y="57"/>
                    <a:pt x="27" y="59"/>
                    <a:pt x="25" y="58"/>
                  </a:cubicBezTo>
                  <a:cubicBezTo>
                    <a:pt x="24" y="56"/>
                    <a:pt x="22" y="52"/>
                    <a:pt x="18" y="55"/>
                  </a:cubicBezTo>
                  <a:cubicBezTo>
                    <a:pt x="15" y="58"/>
                    <a:pt x="22" y="61"/>
                    <a:pt x="27" y="62"/>
                  </a:cubicBezTo>
                  <a:cubicBezTo>
                    <a:pt x="31" y="62"/>
                    <a:pt x="23" y="65"/>
                    <a:pt x="22" y="70"/>
                  </a:cubicBezTo>
                  <a:cubicBezTo>
                    <a:pt x="22" y="75"/>
                    <a:pt x="28" y="73"/>
                    <a:pt x="28" y="76"/>
                  </a:cubicBezTo>
                  <a:cubicBezTo>
                    <a:pt x="29" y="79"/>
                    <a:pt x="19" y="80"/>
                    <a:pt x="19" y="83"/>
                  </a:cubicBezTo>
                  <a:cubicBezTo>
                    <a:pt x="19" y="86"/>
                    <a:pt x="25" y="82"/>
                    <a:pt x="27" y="80"/>
                  </a:cubicBezTo>
                  <a:cubicBezTo>
                    <a:pt x="30" y="79"/>
                    <a:pt x="26" y="88"/>
                    <a:pt x="32" y="87"/>
                  </a:cubicBezTo>
                  <a:cubicBezTo>
                    <a:pt x="38" y="86"/>
                    <a:pt x="36" y="78"/>
                    <a:pt x="38" y="78"/>
                  </a:cubicBezTo>
                  <a:cubicBezTo>
                    <a:pt x="40" y="79"/>
                    <a:pt x="37" y="83"/>
                    <a:pt x="39" y="86"/>
                  </a:cubicBezTo>
                  <a:cubicBezTo>
                    <a:pt x="41" y="90"/>
                    <a:pt x="35" y="95"/>
                    <a:pt x="35" y="97"/>
                  </a:cubicBezTo>
                  <a:cubicBezTo>
                    <a:pt x="35" y="100"/>
                    <a:pt x="47" y="100"/>
                    <a:pt x="51" y="96"/>
                  </a:cubicBezTo>
                  <a:cubicBezTo>
                    <a:pt x="55" y="92"/>
                    <a:pt x="57" y="96"/>
                    <a:pt x="54" y="99"/>
                  </a:cubicBezTo>
                  <a:cubicBezTo>
                    <a:pt x="52" y="102"/>
                    <a:pt x="53" y="105"/>
                    <a:pt x="56" y="106"/>
                  </a:cubicBezTo>
                  <a:cubicBezTo>
                    <a:pt x="59" y="107"/>
                    <a:pt x="61" y="108"/>
                    <a:pt x="59" y="110"/>
                  </a:cubicBezTo>
                  <a:cubicBezTo>
                    <a:pt x="58" y="113"/>
                    <a:pt x="59" y="118"/>
                    <a:pt x="58" y="121"/>
                  </a:cubicBezTo>
                  <a:cubicBezTo>
                    <a:pt x="57" y="123"/>
                    <a:pt x="47" y="123"/>
                    <a:pt x="47" y="121"/>
                  </a:cubicBezTo>
                  <a:cubicBezTo>
                    <a:pt x="46" y="119"/>
                    <a:pt x="42" y="121"/>
                    <a:pt x="43" y="123"/>
                  </a:cubicBezTo>
                  <a:cubicBezTo>
                    <a:pt x="44" y="125"/>
                    <a:pt x="39" y="128"/>
                    <a:pt x="40" y="130"/>
                  </a:cubicBezTo>
                  <a:cubicBezTo>
                    <a:pt x="40" y="132"/>
                    <a:pt x="46" y="132"/>
                    <a:pt x="46" y="134"/>
                  </a:cubicBezTo>
                  <a:cubicBezTo>
                    <a:pt x="47" y="137"/>
                    <a:pt x="42" y="140"/>
                    <a:pt x="36" y="142"/>
                  </a:cubicBezTo>
                  <a:cubicBezTo>
                    <a:pt x="29" y="144"/>
                    <a:pt x="37" y="149"/>
                    <a:pt x="40" y="147"/>
                  </a:cubicBezTo>
                  <a:cubicBezTo>
                    <a:pt x="43" y="144"/>
                    <a:pt x="42" y="148"/>
                    <a:pt x="47" y="148"/>
                  </a:cubicBezTo>
                  <a:cubicBezTo>
                    <a:pt x="51" y="148"/>
                    <a:pt x="54" y="152"/>
                    <a:pt x="58" y="150"/>
                  </a:cubicBezTo>
                  <a:cubicBezTo>
                    <a:pt x="63" y="148"/>
                    <a:pt x="63" y="150"/>
                    <a:pt x="59" y="153"/>
                  </a:cubicBezTo>
                  <a:cubicBezTo>
                    <a:pt x="56" y="155"/>
                    <a:pt x="50" y="152"/>
                    <a:pt x="47" y="154"/>
                  </a:cubicBezTo>
                  <a:cubicBezTo>
                    <a:pt x="44" y="156"/>
                    <a:pt x="30" y="169"/>
                    <a:pt x="33" y="172"/>
                  </a:cubicBezTo>
                  <a:cubicBezTo>
                    <a:pt x="34" y="174"/>
                    <a:pt x="36" y="169"/>
                    <a:pt x="41" y="167"/>
                  </a:cubicBezTo>
                  <a:cubicBezTo>
                    <a:pt x="46" y="165"/>
                    <a:pt x="47" y="169"/>
                    <a:pt x="49" y="169"/>
                  </a:cubicBezTo>
                  <a:cubicBezTo>
                    <a:pt x="52" y="169"/>
                    <a:pt x="52" y="163"/>
                    <a:pt x="54" y="164"/>
                  </a:cubicBezTo>
                  <a:cubicBezTo>
                    <a:pt x="56" y="164"/>
                    <a:pt x="58" y="162"/>
                    <a:pt x="62" y="163"/>
                  </a:cubicBezTo>
                  <a:cubicBezTo>
                    <a:pt x="66" y="163"/>
                    <a:pt x="69" y="162"/>
                    <a:pt x="71" y="160"/>
                  </a:cubicBezTo>
                  <a:cubicBezTo>
                    <a:pt x="73" y="159"/>
                    <a:pt x="79" y="164"/>
                    <a:pt x="80" y="162"/>
                  </a:cubicBezTo>
                  <a:cubicBezTo>
                    <a:pt x="82" y="161"/>
                    <a:pt x="89" y="160"/>
                    <a:pt x="93" y="160"/>
                  </a:cubicBezTo>
                  <a:cubicBezTo>
                    <a:pt x="97" y="160"/>
                    <a:pt x="106" y="156"/>
                    <a:pt x="109" y="154"/>
                  </a:cubicBezTo>
                  <a:cubicBezTo>
                    <a:pt x="111" y="151"/>
                    <a:pt x="107" y="151"/>
                    <a:pt x="104" y="151"/>
                  </a:cubicBezTo>
                  <a:cubicBezTo>
                    <a:pt x="100" y="152"/>
                    <a:pt x="101" y="148"/>
                    <a:pt x="105" y="145"/>
                  </a:cubicBezTo>
                  <a:cubicBezTo>
                    <a:pt x="108" y="141"/>
                    <a:pt x="114" y="139"/>
                    <a:pt x="114" y="134"/>
                  </a:cubicBezTo>
                  <a:close/>
                  <a:moveTo>
                    <a:pt x="14" y="50"/>
                  </a:moveTo>
                  <a:cubicBezTo>
                    <a:pt x="18" y="50"/>
                    <a:pt x="23" y="42"/>
                    <a:pt x="21" y="40"/>
                  </a:cubicBezTo>
                  <a:cubicBezTo>
                    <a:pt x="19" y="38"/>
                    <a:pt x="10" y="50"/>
                    <a:pt x="14" y="50"/>
                  </a:cubicBezTo>
                  <a:close/>
                  <a:moveTo>
                    <a:pt x="78" y="14"/>
                  </a:moveTo>
                  <a:cubicBezTo>
                    <a:pt x="81" y="11"/>
                    <a:pt x="84" y="0"/>
                    <a:pt x="80" y="1"/>
                  </a:cubicBezTo>
                  <a:cubicBezTo>
                    <a:pt x="76" y="3"/>
                    <a:pt x="77" y="15"/>
                    <a:pt x="78" y="1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Freeform 132"/>
            <p:cNvSpPr>
              <a:spLocks noEditPoints="1"/>
            </p:cNvSpPr>
            <p:nvPr/>
          </p:nvSpPr>
          <p:spPr bwMode="auto">
            <a:xfrm>
              <a:off x="4183063" y="1739900"/>
              <a:ext cx="219075" cy="333375"/>
            </a:xfrm>
            <a:custGeom>
              <a:avLst/>
              <a:gdLst/>
              <a:ahLst/>
              <a:cxnLst>
                <a:cxn ang="0">
                  <a:pos x="9" y="95"/>
                </a:cxn>
                <a:cxn ang="0">
                  <a:pos x="3" y="108"/>
                </a:cxn>
                <a:cxn ang="0">
                  <a:pos x="17" y="107"/>
                </a:cxn>
                <a:cxn ang="0">
                  <a:pos x="29" y="105"/>
                </a:cxn>
                <a:cxn ang="0">
                  <a:pos x="114" y="134"/>
                </a:cxn>
                <a:cxn ang="0">
                  <a:pos x="97" y="127"/>
                </a:cxn>
                <a:cxn ang="0">
                  <a:pos x="93" y="115"/>
                </a:cxn>
                <a:cxn ang="0">
                  <a:pos x="77" y="88"/>
                </a:cxn>
                <a:cxn ang="0">
                  <a:pos x="59" y="80"/>
                </a:cxn>
                <a:cxn ang="0">
                  <a:pos x="72" y="53"/>
                </a:cxn>
                <a:cxn ang="0">
                  <a:pos x="47" y="49"/>
                </a:cxn>
                <a:cxn ang="0">
                  <a:pos x="57" y="33"/>
                </a:cxn>
                <a:cxn ang="0">
                  <a:pos x="40" y="37"/>
                </a:cxn>
                <a:cxn ang="0">
                  <a:pos x="28" y="54"/>
                </a:cxn>
                <a:cxn ang="0">
                  <a:pos x="18" y="55"/>
                </a:cxn>
                <a:cxn ang="0">
                  <a:pos x="22" y="70"/>
                </a:cxn>
                <a:cxn ang="0">
                  <a:pos x="19" y="83"/>
                </a:cxn>
                <a:cxn ang="0">
                  <a:pos x="32" y="87"/>
                </a:cxn>
                <a:cxn ang="0">
                  <a:pos x="39" y="86"/>
                </a:cxn>
                <a:cxn ang="0">
                  <a:pos x="51" y="96"/>
                </a:cxn>
                <a:cxn ang="0">
                  <a:pos x="56" y="106"/>
                </a:cxn>
                <a:cxn ang="0">
                  <a:pos x="58" y="121"/>
                </a:cxn>
                <a:cxn ang="0">
                  <a:pos x="43" y="123"/>
                </a:cxn>
                <a:cxn ang="0">
                  <a:pos x="46" y="134"/>
                </a:cxn>
                <a:cxn ang="0">
                  <a:pos x="40" y="147"/>
                </a:cxn>
                <a:cxn ang="0">
                  <a:pos x="58" y="150"/>
                </a:cxn>
                <a:cxn ang="0">
                  <a:pos x="47" y="154"/>
                </a:cxn>
                <a:cxn ang="0">
                  <a:pos x="41" y="167"/>
                </a:cxn>
                <a:cxn ang="0">
                  <a:pos x="54" y="164"/>
                </a:cxn>
                <a:cxn ang="0">
                  <a:pos x="71" y="160"/>
                </a:cxn>
                <a:cxn ang="0">
                  <a:pos x="93" y="160"/>
                </a:cxn>
                <a:cxn ang="0">
                  <a:pos x="104" y="151"/>
                </a:cxn>
                <a:cxn ang="0">
                  <a:pos x="114" y="134"/>
                </a:cxn>
                <a:cxn ang="0">
                  <a:pos x="21" y="40"/>
                </a:cxn>
                <a:cxn ang="0">
                  <a:pos x="78" y="14"/>
                </a:cxn>
                <a:cxn ang="0">
                  <a:pos x="78" y="14"/>
                </a:cxn>
              </a:cxnLst>
              <a:rect l="0" t="0" r="r" b="b"/>
              <a:pathLst>
                <a:path w="114" h="174">
                  <a:moveTo>
                    <a:pt x="23" y="92"/>
                  </a:moveTo>
                  <a:cubicBezTo>
                    <a:pt x="18" y="88"/>
                    <a:pt x="13" y="95"/>
                    <a:pt x="9" y="95"/>
                  </a:cubicBezTo>
                  <a:cubicBezTo>
                    <a:pt x="8" y="98"/>
                    <a:pt x="7" y="100"/>
                    <a:pt x="6" y="101"/>
                  </a:cubicBezTo>
                  <a:cubicBezTo>
                    <a:pt x="4" y="102"/>
                    <a:pt x="0" y="107"/>
                    <a:pt x="3" y="108"/>
                  </a:cubicBezTo>
                  <a:cubicBezTo>
                    <a:pt x="6" y="108"/>
                    <a:pt x="10" y="112"/>
                    <a:pt x="10" y="109"/>
                  </a:cubicBezTo>
                  <a:cubicBezTo>
                    <a:pt x="11" y="106"/>
                    <a:pt x="12" y="102"/>
                    <a:pt x="17" y="107"/>
                  </a:cubicBezTo>
                  <a:cubicBezTo>
                    <a:pt x="18" y="108"/>
                    <a:pt x="19" y="109"/>
                    <a:pt x="20" y="110"/>
                  </a:cubicBezTo>
                  <a:cubicBezTo>
                    <a:pt x="21" y="108"/>
                    <a:pt x="26" y="108"/>
                    <a:pt x="29" y="105"/>
                  </a:cubicBezTo>
                  <a:cubicBezTo>
                    <a:pt x="32" y="102"/>
                    <a:pt x="27" y="97"/>
                    <a:pt x="23" y="92"/>
                  </a:cubicBezTo>
                  <a:close/>
                  <a:moveTo>
                    <a:pt x="114" y="134"/>
                  </a:moveTo>
                  <a:cubicBezTo>
                    <a:pt x="114" y="129"/>
                    <a:pt x="103" y="125"/>
                    <a:pt x="102" y="128"/>
                  </a:cubicBezTo>
                  <a:cubicBezTo>
                    <a:pt x="101" y="131"/>
                    <a:pt x="98" y="130"/>
                    <a:pt x="97" y="127"/>
                  </a:cubicBezTo>
                  <a:cubicBezTo>
                    <a:pt x="95" y="124"/>
                    <a:pt x="98" y="121"/>
                    <a:pt x="96" y="121"/>
                  </a:cubicBezTo>
                  <a:cubicBezTo>
                    <a:pt x="95" y="121"/>
                    <a:pt x="92" y="117"/>
                    <a:pt x="93" y="115"/>
                  </a:cubicBezTo>
                  <a:cubicBezTo>
                    <a:pt x="93" y="113"/>
                    <a:pt x="90" y="103"/>
                    <a:pt x="84" y="101"/>
                  </a:cubicBezTo>
                  <a:cubicBezTo>
                    <a:pt x="79" y="100"/>
                    <a:pt x="78" y="92"/>
                    <a:pt x="77" y="88"/>
                  </a:cubicBezTo>
                  <a:cubicBezTo>
                    <a:pt x="76" y="83"/>
                    <a:pt x="72" y="86"/>
                    <a:pt x="69" y="82"/>
                  </a:cubicBezTo>
                  <a:cubicBezTo>
                    <a:pt x="66" y="78"/>
                    <a:pt x="62" y="80"/>
                    <a:pt x="59" y="80"/>
                  </a:cubicBezTo>
                  <a:cubicBezTo>
                    <a:pt x="57" y="80"/>
                    <a:pt x="59" y="76"/>
                    <a:pt x="63" y="73"/>
                  </a:cubicBezTo>
                  <a:cubicBezTo>
                    <a:pt x="67" y="70"/>
                    <a:pt x="72" y="56"/>
                    <a:pt x="72" y="53"/>
                  </a:cubicBezTo>
                  <a:cubicBezTo>
                    <a:pt x="72" y="50"/>
                    <a:pt x="54" y="51"/>
                    <a:pt x="51" y="52"/>
                  </a:cubicBezTo>
                  <a:cubicBezTo>
                    <a:pt x="48" y="54"/>
                    <a:pt x="44" y="50"/>
                    <a:pt x="47" y="49"/>
                  </a:cubicBezTo>
                  <a:cubicBezTo>
                    <a:pt x="50" y="47"/>
                    <a:pt x="56" y="42"/>
                    <a:pt x="56" y="39"/>
                  </a:cubicBezTo>
                  <a:cubicBezTo>
                    <a:pt x="55" y="37"/>
                    <a:pt x="60" y="35"/>
                    <a:pt x="57" y="33"/>
                  </a:cubicBezTo>
                  <a:cubicBezTo>
                    <a:pt x="55" y="30"/>
                    <a:pt x="54" y="35"/>
                    <a:pt x="52" y="37"/>
                  </a:cubicBezTo>
                  <a:cubicBezTo>
                    <a:pt x="50" y="39"/>
                    <a:pt x="45" y="38"/>
                    <a:pt x="40" y="37"/>
                  </a:cubicBezTo>
                  <a:cubicBezTo>
                    <a:pt x="35" y="36"/>
                    <a:pt x="33" y="44"/>
                    <a:pt x="33" y="47"/>
                  </a:cubicBezTo>
                  <a:cubicBezTo>
                    <a:pt x="33" y="50"/>
                    <a:pt x="27" y="52"/>
                    <a:pt x="28" y="54"/>
                  </a:cubicBezTo>
                  <a:cubicBezTo>
                    <a:pt x="29" y="57"/>
                    <a:pt x="27" y="59"/>
                    <a:pt x="25" y="58"/>
                  </a:cubicBezTo>
                  <a:cubicBezTo>
                    <a:pt x="24" y="56"/>
                    <a:pt x="22" y="52"/>
                    <a:pt x="18" y="55"/>
                  </a:cubicBezTo>
                  <a:cubicBezTo>
                    <a:pt x="15" y="58"/>
                    <a:pt x="22" y="61"/>
                    <a:pt x="27" y="62"/>
                  </a:cubicBezTo>
                  <a:cubicBezTo>
                    <a:pt x="31" y="62"/>
                    <a:pt x="23" y="65"/>
                    <a:pt x="22" y="70"/>
                  </a:cubicBezTo>
                  <a:cubicBezTo>
                    <a:pt x="22" y="75"/>
                    <a:pt x="28" y="73"/>
                    <a:pt x="28" y="76"/>
                  </a:cubicBezTo>
                  <a:cubicBezTo>
                    <a:pt x="29" y="79"/>
                    <a:pt x="19" y="80"/>
                    <a:pt x="19" y="83"/>
                  </a:cubicBezTo>
                  <a:cubicBezTo>
                    <a:pt x="19" y="86"/>
                    <a:pt x="25" y="82"/>
                    <a:pt x="27" y="80"/>
                  </a:cubicBezTo>
                  <a:cubicBezTo>
                    <a:pt x="30" y="79"/>
                    <a:pt x="26" y="88"/>
                    <a:pt x="32" y="87"/>
                  </a:cubicBezTo>
                  <a:cubicBezTo>
                    <a:pt x="38" y="86"/>
                    <a:pt x="36" y="78"/>
                    <a:pt x="38" y="78"/>
                  </a:cubicBezTo>
                  <a:cubicBezTo>
                    <a:pt x="40" y="79"/>
                    <a:pt x="37" y="83"/>
                    <a:pt x="39" y="86"/>
                  </a:cubicBezTo>
                  <a:cubicBezTo>
                    <a:pt x="41" y="90"/>
                    <a:pt x="35" y="95"/>
                    <a:pt x="35" y="97"/>
                  </a:cubicBezTo>
                  <a:cubicBezTo>
                    <a:pt x="35" y="100"/>
                    <a:pt x="47" y="100"/>
                    <a:pt x="51" y="96"/>
                  </a:cubicBezTo>
                  <a:cubicBezTo>
                    <a:pt x="55" y="92"/>
                    <a:pt x="57" y="96"/>
                    <a:pt x="54" y="99"/>
                  </a:cubicBezTo>
                  <a:cubicBezTo>
                    <a:pt x="52" y="102"/>
                    <a:pt x="53" y="105"/>
                    <a:pt x="56" y="106"/>
                  </a:cubicBezTo>
                  <a:cubicBezTo>
                    <a:pt x="59" y="107"/>
                    <a:pt x="61" y="108"/>
                    <a:pt x="59" y="110"/>
                  </a:cubicBezTo>
                  <a:cubicBezTo>
                    <a:pt x="58" y="113"/>
                    <a:pt x="59" y="118"/>
                    <a:pt x="58" y="121"/>
                  </a:cubicBezTo>
                  <a:cubicBezTo>
                    <a:pt x="57" y="123"/>
                    <a:pt x="47" y="123"/>
                    <a:pt x="47" y="121"/>
                  </a:cubicBezTo>
                  <a:cubicBezTo>
                    <a:pt x="46" y="119"/>
                    <a:pt x="42" y="121"/>
                    <a:pt x="43" y="123"/>
                  </a:cubicBezTo>
                  <a:cubicBezTo>
                    <a:pt x="44" y="125"/>
                    <a:pt x="39" y="128"/>
                    <a:pt x="40" y="130"/>
                  </a:cubicBezTo>
                  <a:cubicBezTo>
                    <a:pt x="40" y="132"/>
                    <a:pt x="46" y="132"/>
                    <a:pt x="46" y="134"/>
                  </a:cubicBezTo>
                  <a:cubicBezTo>
                    <a:pt x="47" y="137"/>
                    <a:pt x="42" y="140"/>
                    <a:pt x="36" y="142"/>
                  </a:cubicBezTo>
                  <a:cubicBezTo>
                    <a:pt x="29" y="144"/>
                    <a:pt x="37" y="149"/>
                    <a:pt x="40" y="147"/>
                  </a:cubicBezTo>
                  <a:cubicBezTo>
                    <a:pt x="43" y="144"/>
                    <a:pt x="42" y="148"/>
                    <a:pt x="47" y="148"/>
                  </a:cubicBezTo>
                  <a:cubicBezTo>
                    <a:pt x="51" y="148"/>
                    <a:pt x="54" y="152"/>
                    <a:pt x="58" y="150"/>
                  </a:cubicBezTo>
                  <a:cubicBezTo>
                    <a:pt x="63" y="148"/>
                    <a:pt x="63" y="150"/>
                    <a:pt x="59" y="153"/>
                  </a:cubicBezTo>
                  <a:cubicBezTo>
                    <a:pt x="56" y="155"/>
                    <a:pt x="50" y="152"/>
                    <a:pt x="47" y="154"/>
                  </a:cubicBezTo>
                  <a:cubicBezTo>
                    <a:pt x="44" y="156"/>
                    <a:pt x="30" y="169"/>
                    <a:pt x="33" y="172"/>
                  </a:cubicBezTo>
                  <a:cubicBezTo>
                    <a:pt x="34" y="174"/>
                    <a:pt x="36" y="169"/>
                    <a:pt x="41" y="167"/>
                  </a:cubicBezTo>
                  <a:cubicBezTo>
                    <a:pt x="46" y="165"/>
                    <a:pt x="47" y="169"/>
                    <a:pt x="49" y="169"/>
                  </a:cubicBezTo>
                  <a:cubicBezTo>
                    <a:pt x="52" y="169"/>
                    <a:pt x="52" y="163"/>
                    <a:pt x="54" y="164"/>
                  </a:cubicBezTo>
                  <a:cubicBezTo>
                    <a:pt x="56" y="164"/>
                    <a:pt x="58" y="162"/>
                    <a:pt x="62" y="163"/>
                  </a:cubicBezTo>
                  <a:cubicBezTo>
                    <a:pt x="66" y="163"/>
                    <a:pt x="69" y="162"/>
                    <a:pt x="71" y="160"/>
                  </a:cubicBezTo>
                  <a:cubicBezTo>
                    <a:pt x="73" y="159"/>
                    <a:pt x="79" y="164"/>
                    <a:pt x="80" y="162"/>
                  </a:cubicBezTo>
                  <a:cubicBezTo>
                    <a:pt x="82" y="161"/>
                    <a:pt x="89" y="160"/>
                    <a:pt x="93" y="160"/>
                  </a:cubicBezTo>
                  <a:cubicBezTo>
                    <a:pt x="97" y="160"/>
                    <a:pt x="106" y="156"/>
                    <a:pt x="109" y="154"/>
                  </a:cubicBezTo>
                  <a:cubicBezTo>
                    <a:pt x="111" y="151"/>
                    <a:pt x="107" y="151"/>
                    <a:pt x="104" y="151"/>
                  </a:cubicBezTo>
                  <a:cubicBezTo>
                    <a:pt x="100" y="152"/>
                    <a:pt x="101" y="148"/>
                    <a:pt x="105" y="145"/>
                  </a:cubicBezTo>
                  <a:cubicBezTo>
                    <a:pt x="108" y="141"/>
                    <a:pt x="114" y="139"/>
                    <a:pt x="114" y="134"/>
                  </a:cubicBezTo>
                  <a:close/>
                  <a:moveTo>
                    <a:pt x="14" y="50"/>
                  </a:moveTo>
                  <a:cubicBezTo>
                    <a:pt x="18" y="50"/>
                    <a:pt x="23" y="42"/>
                    <a:pt x="21" y="40"/>
                  </a:cubicBezTo>
                  <a:cubicBezTo>
                    <a:pt x="19" y="38"/>
                    <a:pt x="10" y="50"/>
                    <a:pt x="14" y="50"/>
                  </a:cubicBezTo>
                  <a:close/>
                  <a:moveTo>
                    <a:pt x="78" y="14"/>
                  </a:moveTo>
                  <a:cubicBezTo>
                    <a:pt x="81" y="11"/>
                    <a:pt x="84" y="0"/>
                    <a:pt x="80" y="1"/>
                  </a:cubicBezTo>
                  <a:cubicBezTo>
                    <a:pt x="76" y="3"/>
                    <a:pt x="77" y="15"/>
                    <a:pt x="78" y="14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Freeform 133"/>
            <p:cNvSpPr>
              <a:spLocks noEditPoints="1"/>
            </p:cNvSpPr>
            <p:nvPr/>
          </p:nvSpPr>
          <p:spPr bwMode="auto">
            <a:xfrm>
              <a:off x="4535488" y="1836738"/>
              <a:ext cx="103188" cy="98425"/>
            </a:xfrm>
            <a:custGeom>
              <a:avLst/>
              <a:gdLst/>
              <a:ahLst/>
              <a:cxnLst>
                <a:cxn ang="0">
                  <a:pos x="27" y="20"/>
                </a:cxn>
                <a:cxn ang="0">
                  <a:pos x="27" y="12"/>
                </a:cxn>
                <a:cxn ang="0">
                  <a:pos x="28" y="2"/>
                </a:cxn>
                <a:cxn ang="0">
                  <a:pos x="20" y="7"/>
                </a:cxn>
                <a:cxn ang="0">
                  <a:pos x="13" y="10"/>
                </a:cxn>
                <a:cxn ang="0">
                  <a:pos x="14" y="15"/>
                </a:cxn>
                <a:cxn ang="0">
                  <a:pos x="7" y="12"/>
                </a:cxn>
                <a:cxn ang="0">
                  <a:pos x="2" y="20"/>
                </a:cxn>
                <a:cxn ang="0">
                  <a:pos x="2" y="33"/>
                </a:cxn>
                <a:cxn ang="0">
                  <a:pos x="6" y="43"/>
                </a:cxn>
                <a:cxn ang="0">
                  <a:pos x="8" y="48"/>
                </a:cxn>
                <a:cxn ang="0">
                  <a:pos x="18" y="49"/>
                </a:cxn>
                <a:cxn ang="0">
                  <a:pos x="22" y="48"/>
                </a:cxn>
                <a:cxn ang="0">
                  <a:pos x="18" y="42"/>
                </a:cxn>
                <a:cxn ang="0">
                  <a:pos x="24" y="44"/>
                </a:cxn>
                <a:cxn ang="0">
                  <a:pos x="32" y="43"/>
                </a:cxn>
                <a:cxn ang="0">
                  <a:pos x="28" y="36"/>
                </a:cxn>
                <a:cxn ang="0">
                  <a:pos x="22" y="36"/>
                </a:cxn>
                <a:cxn ang="0">
                  <a:pos x="26" y="29"/>
                </a:cxn>
                <a:cxn ang="0">
                  <a:pos x="33" y="25"/>
                </a:cxn>
                <a:cxn ang="0">
                  <a:pos x="27" y="20"/>
                </a:cxn>
                <a:cxn ang="0">
                  <a:pos x="53" y="30"/>
                </a:cxn>
                <a:cxn ang="0">
                  <a:pos x="49" y="32"/>
                </a:cxn>
                <a:cxn ang="0">
                  <a:pos x="45" y="30"/>
                </a:cxn>
                <a:cxn ang="0">
                  <a:pos x="38" y="33"/>
                </a:cxn>
                <a:cxn ang="0">
                  <a:pos x="42" y="43"/>
                </a:cxn>
                <a:cxn ang="0">
                  <a:pos x="39" y="46"/>
                </a:cxn>
                <a:cxn ang="0">
                  <a:pos x="42" y="51"/>
                </a:cxn>
                <a:cxn ang="0">
                  <a:pos x="50" y="42"/>
                </a:cxn>
                <a:cxn ang="0">
                  <a:pos x="53" y="30"/>
                </a:cxn>
              </a:cxnLst>
              <a:rect l="0" t="0" r="r" b="b"/>
              <a:pathLst>
                <a:path w="54" h="52">
                  <a:moveTo>
                    <a:pt x="27" y="20"/>
                  </a:moveTo>
                  <a:cubicBezTo>
                    <a:pt x="26" y="19"/>
                    <a:pt x="25" y="13"/>
                    <a:pt x="27" y="12"/>
                  </a:cubicBezTo>
                  <a:cubicBezTo>
                    <a:pt x="29" y="10"/>
                    <a:pt x="30" y="4"/>
                    <a:pt x="28" y="2"/>
                  </a:cubicBezTo>
                  <a:cubicBezTo>
                    <a:pt x="27" y="0"/>
                    <a:pt x="21" y="2"/>
                    <a:pt x="20" y="7"/>
                  </a:cubicBezTo>
                  <a:cubicBezTo>
                    <a:pt x="20" y="11"/>
                    <a:pt x="15" y="9"/>
                    <a:pt x="13" y="10"/>
                  </a:cubicBezTo>
                  <a:cubicBezTo>
                    <a:pt x="12" y="11"/>
                    <a:pt x="16" y="13"/>
                    <a:pt x="14" y="15"/>
                  </a:cubicBezTo>
                  <a:cubicBezTo>
                    <a:pt x="12" y="17"/>
                    <a:pt x="11" y="12"/>
                    <a:pt x="7" y="12"/>
                  </a:cubicBezTo>
                  <a:cubicBezTo>
                    <a:pt x="4" y="11"/>
                    <a:pt x="4" y="17"/>
                    <a:pt x="2" y="20"/>
                  </a:cubicBezTo>
                  <a:cubicBezTo>
                    <a:pt x="0" y="23"/>
                    <a:pt x="1" y="29"/>
                    <a:pt x="2" y="33"/>
                  </a:cubicBezTo>
                  <a:cubicBezTo>
                    <a:pt x="2" y="37"/>
                    <a:pt x="7" y="39"/>
                    <a:pt x="6" y="43"/>
                  </a:cubicBezTo>
                  <a:cubicBezTo>
                    <a:pt x="5" y="44"/>
                    <a:pt x="7" y="46"/>
                    <a:pt x="8" y="48"/>
                  </a:cubicBezTo>
                  <a:cubicBezTo>
                    <a:pt x="12" y="48"/>
                    <a:pt x="16" y="48"/>
                    <a:pt x="18" y="49"/>
                  </a:cubicBezTo>
                  <a:cubicBezTo>
                    <a:pt x="19" y="49"/>
                    <a:pt x="20" y="49"/>
                    <a:pt x="22" y="48"/>
                  </a:cubicBezTo>
                  <a:cubicBezTo>
                    <a:pt x="21" y="46"/>
                    <a:pt x="17" y="44"/>
                    <a:pt x="18" y="42"/>
                  </a:cubicBezTo>
                  <a:cubicBezTo>
                    <a:pt x="18" y="40"/>
                    <a:pt x="21" y="42"/>
                    <a:pt x="24" y="44"/>
                  </a:cubicBezTo>
                  <a:cubicBezTo>
                    <a:pt x="26" y="46"/>
                    <a:pt x="31" y="46"/>
                    <a:pt x="32" y="43"/>
                  </a:cubicBezTo>
                  <a:cubicBezTo>
                    <a:pt x="32" y="42"/>
                    <a:pt x="31" y="35"/>
                    <a:pt x="28" y="36"/>
                  </a:cubicBezTo>
                  <a:cubicBezTo>
                    <a:pt x="24" y="38"/>
                    <a:pt x="24" y="37"/>
                    <a:pt x="22" y="36"/>
                  </a:cubicBezTo>
                  <a:cubicBezTo>
                    <a:pt x="21" y="34"/>
                    <a:pt x="25" y="31"/>
                    <a:pt x="26" y="29"/>
                  </a:cubicBezTo>
                  <a:cubicBezTo>
                    <a:pt x="26" y="26"/>
                    <a:pt x="32" y="27"/>
                    <a:pt x="33" y="25"/>
                  </a:cubicBezTo>
                  <a:cubicBezTo>
                    <a:pt x="34" y="23"/>
                    <a:pt x="29" y="20"/>
                    <a:pt x="27" y="20"/>
                  </a:cubicBezTo>
                  <a:close/>
                  <a:moveTo>
                    <a:pt x="53" y="30"/>
                  </a:moveTo>
                  <a:cubicBezTo>
                    <a:pt x="51" y="29"/>
                    <a:pt x="50" y="32"/>
                    <a:pt x="49" y="32"/>
                  </a:cubicBezTo>
                  <a:cubicBezTo>
                    <a:pt x="47" y="33"/>
                    <a:pt x="46" y="26"/>
                    <a:pt x="45" y="30"/>
                  </a:cubicBezTo>
                  <a:cubicBezTo>
                    <a:pt x="44" y="33"/>
                    <a:pt x="41" y="28"/>
                    <a:pt x="38" y="33"/>
                  </a:cubicBezTo>
                  <a:cubicBezTo>
                    <a:pt x="34" y="38"/>
                    <a:pt x="40" y="42"/>
                    <a:pt x="42" y="43"/>
                  </a:cubicBezTo>
                  <a:cubicBezTo>
                    <a:pt x="44" y="45"/>
                    <a:pt x="42" y="47"/>
                    <a:pt x="39" y="46"/>
                  </a:cubicBezTo>
                  <a:cubicBezTo>
                    <a:pt x="36" y="46"/>
                    <a:pt x="38" y="51"/>
                    <a:pt x="42" y="51"/>
                  </a:cubicBezTo>
                  <a:cubicBezTo>
                    <a:pt x="46" y="52"/>
                    <a:pt x="50" y="44"/>
                    <a:pt x="50" y="42"/>
                  </a:cubicBezTo>
                  <a:cubicBezTo>
                    <a:pt x="49" y="40"/>
                    <a:pt x="54" y="31"/>
                    <a:pt x="53" y="30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Freeform 134"/>
            <p:cNvSpPr>
              <a:spLocks noEditPoints="1"/>
            </p:cNvSpPr>
            <p:nvPr/>
          </p:nvSpPr>
          <p:spPr bwMode="auto">
            <a:xfrm>
              <a:off x="4606925" y="1443038"/>
              <a:ext cx="266700" cy="471488"/>
            </a:xfrm>
            <a:custGeom>
              <a:avLst/>
              <a:gdLst/>
              <a:ahLst/>
              <a:cxnLst>
                <a:cxn ang="0">
                  <a:pos x="137" y="53"/>
                </a:cxn>
                <a:cxn ang="0">
                  <a:pos x="135" y="33"/>
                </a:cxn>
                <a:cxn ang="0">
                  <a:pos x="118" y="12"/>
                </a:cxn>
                <a:cxn ang="0">
                  <a:pos x="98" y="11"/>
                </a:cxn>
                <a:cxn ang="0">
                  <a:pos x="79" y="11"/>
                </a:cxn>
                <a:cxn ang="0">
                  <a:pos x="68" y="23"/>
                </a:cxn>
                <a:cxn ang="0">
                  <a:pos x="56" y="37"/>
                </a:cxn>
                <a:cxn ang="0">
                  <a:pos x="47" y="51"/>
                </a:cxn>
                <a:cxn ang="0">
                  <a:pos x="37" y="60"/>
                </a:cxn>
                <a:cxn ang="0">
                  <a:pos x="29" y="85"/>
                </a:cxn>
                <a:cxn ang="0">
                  <a:pos x="31" y="97"/>
                </a:cxn>
                <a:cxn ang="0">
                  <a:pos x="12" y="105"/>
                </a:cxn>
                <a:cxn ang="0">
                  <a:pos x="11" y="127"/>
                </a:cxn>
                <a:cxn ang="0">
                  <a:pos x="18" y="146"/>
                </a:cxn>
                <a:cxn ang="0">
                  <a:pos x="15" y="157"/>
                </a:cxn>
                <a:cxn ang="0">
                  <a:pos x="8" y="171"/>
                </a:cxn>
                <a:cxn ang="0">
                  <a:pos x="3" y="187"/>
                </a:cxn>
                <a:cxn ang="0">
                  <a:pos x="0" y="188"/>
                </a:cxn>
                <a:cxn ang="0">
                  <a:pos x="9" y="211"/>
                </a:cxn>
                <a:cxn ang="0">
                  <a:pos x="17" y="230"/>
                </a:cxn>
                <a:cxn ang="0">
                  <a:pos x="20" y="244"/>
                </a:cxn>
                <a:cxn ang="0">
                  <a:pos x="33" y="238"/>
                </a:cxn>
                <a:cxn ang="0">
                  <a:pos x="46" y="233"/>
                </a:cxn>
                <a:cxn ang="0">
                  <a:pos x="57" y="230"/>
                </a:cxn>
                <a:cxn ang="0">
                  <a:pos x="59" y="220"/>
                </a:cxn>
                <a:cxn ang="0">
                  <a:pos x="61" y="196"/>
                </a:cxn>
                <a:cxn ang="0">
                  <a:pos x="77" y="179"/>
                </a:cxn>
                <a:cxn ang="0">
                  <a:pos x="73" y="158"/>
                </a:cxn>
                <a:cxn ang="0">
                  <a:pos x="64" y="144"/>
                </a:cxn>
                <a:cxn ang="0">
                  <a:pos x="71" y="124"/>
                </a:cxn>
                <a:cxn ang="0">
                  <a:pos x="84" y="110"/>
                </a:cxn>
                <a:cxn ang="0">
                  <a:pos x="112" y="91"/>
                </a:cxn>
                <a:cxn ang="0">
                  <a:pos x="115" y="71"/>
                </a:cxn>
                <a:cxn ang="0">
                  <a:pos x="134" y="64"/>
                </a:cxn>
                <a:cxn ang="0">
                  <a:pos x="139" y="58"/>
                </a:cxn>
                <a:cxn ang="0">
                  <a:pos x="75" y="220"/>
                </a:cxn>
              </a:cxnLst>
              <a:rect l="0" t="0" r="r" b="b"/>
              <a:pathLst>
                <a:path w="140" h="247">
                  <a:moveTo>
                    <a:pt x="139" y="58"/>
                  </a:moveTo>
                  <a:cubicBezTo>
                    <a:pt x="137" y="57"/>
                    <a:pt x="134" y="53"/>
                    <a:pt x="137" y="53"/>
                  </a:cubicBezTo>
                  <a:cubicBezTo>
                    <a:pt x="139" y="53"/>
                    <a:pt x="140" y="44"/>
                    <a:pt x="137" y="43"/>
                  </a:cubicBezTo>
                  <a:cubicBezTo>
                    <a:pt x="134" y="41"/>
                    <a:pt x="137" y="34"/>
                    <a:pt x="135" y="33"/>
                  </a:cubicBezTo>
                  <a:cubicBezTo>
                    <a:pt x="132" y="31"/>
                    <a:pt x="134" y="26"/>
                    <a:pt x="134" y="22"/>
                  </a:cubicBezTo>
                  <a:cubicBezTo>
                    <a:pt x="135" y="18"/>
                    <a:pt x="124" y="15"/>
                    <a:pt x="118" y="12"/>
                  </a:cubicBezTo>
                  <a:cubicBezTo>
                    <a:pt x="112" y="10"/>
                    <a:pt x="109" y="5"/>
                    <a:pt x="105" y="3"/>
                  </a:cubicBezTo>
                  <a:cubicBezTo>
                    <a:pt x="100" y="0"/>
                    <a:pt x="98" y="7"/>
                    <a:pt x="98" y="11"/>
                  </a:cubicBezTo>
                  <a:cubicBezTo>
                    <a:pt x="98" y="16"/>
                    <a:pt x="94" y="16"/>
                    <a:pt x="91" y="13"/>
                  </a:cubicBezTo>
                  <a:cubicBezTo>
                    <a:pt x="87" y="11"/>
                    <a:pt x="84" y="13"/>
                    <a:pt x="79" y="11"/>
                  </a:cubicBezTo>
                  <a:cubicBezTo>
                    <a:pt x="74" y="9"/>
                    <a:pt x="76" y="16"/>
                    <a:pt x="76" y="19"/>
                  </a:cubicBezTo>
                  <a:cubicBezTo>
                    <a:pt x="76" y="23"/>
                    <a:pt x="71" y="23"/>
                    <a:pt x="68" y="23"/>
                  </a:cubicBezTo>
                  <a:cubicBezTo>
                    <a:pt x="64" y="23"/>
                    <a:pt x="59" y="25"/>
                    <a:pt x="59" y="29"/>
                  </a:cubicBezTo>
                  <a:cubicBezTo>
                    <a:pt x="59" y="33"/>
                    <a:pt x="54" y="35"/>
                    <a:pt x="56" y="37"/>
                  </a:cubicBezTo>
                  <a:cubicBezTo>
                    <a:pt x="57" y="39"/>
                    <a:pt x="55" y="41"/>
                    <a:pt x="53" y="43"/>
                  </a:cubicBezTo>
                  <a:cubicBezTo>
                    <a:pt x="51" y="44"/>
                    <a:pt x="49" y="50"/>
                    <a:pt x="47" y="51"/>
                  </a:cubicBezTo>
                  <a:cubicBezTo>
                    <a:pt x="46" y="53"/>
                    <a:pt x="48" y="56"/>
                    <a:pt x="45" y="58"/>
                  </a:cubicBezTo>
                  <a:cubicBezTo>
                    <a:pt x="42" y="60"/>
                    <a:pt x="38" y="58"/>
                    <a:pt x="37" y="60"/>
                  </a:cubicBezTo>
                  <a:cubicBezTo>
                    <a:pt x="35" y="62"/>
                    <a:pt x="37" y="65"/>
                    <a:pt x="36" y="70"/>
                  </a:cubicBezTo>
                  <a:cubicBezTo>
                    <a:pt x="36" y="75"/>
                    <a:pt x="32" y="80"/>
                    <a:pt x="29" y="85"/>
                  </a:cubicBezTo>
                  <a:cubicBezTo>
                    <a:pt x="25" y="89"/>
                    <a:pt x="30" y="90"/>
                    <a:pt x="31" y="91"/>
                  </a:cubicBezTo>
                  <a:cubicBezTo>
                    <a:pt x="33" y="91"/>
                    <a:pt x="33" y="94"/>
                    <a:pt x="31" y="97"/>
                  </a:cubicBezTo>
                  <a:cubicBezTo>
                    <a:pt x="30" y="100"/>
                    <a:pt x="26" y="98"/>
                    <a:pt x="24" y="97"/>
                  </a:cubicBezTo>
                  <a:cubicBezTo>
                    <a:pt x="22" y="97"/>
                    <a:pt x="16" y="100"/>
                    <a:pt x="12" y="105"/>
                  </a:cubicBezTo>
                  <a:cubicBezTo>
                    <a:pt x="9" y="110"/>
                    <a:pt x="10" y="114"/>
                    <a:pt x="11" y="116"/>
                  </a:cubicBezTo>
                  <a:cubicBezTo>
                    <a:pt x="12" y="119"/>
                    <a:pt x="9" y="122"/>
                    <a:pt x="11" y="127"/>
                  </a:cubicBezTo>
                  <a:cubicBezTo>
                    <a:pt x="14" y="133"/>
                    <a:pt x="10" y="134"/>
                    <a:pt x="11" y="138"/>
                  </a:cubicBezTo>
                  <a:cubicBezTo>
                    <a:pt x="11" y="142"/>
                    <a:pt x="18" y="142"/>
                    <a:pt x="18" y="146"/>
                  </a:cubicBezTo>
                  <a:cubicBezTo>
                    <a:pt x="19" y="151"/>
                    <a:pt x="16" y="152"/>
                    <a:pt x="14" y="152"/>
                  </a:cubicBezTo>
                  <a:cubicBezTo>
                    <a:pt x="12" y="152"/>
                    <a:pt x="12" y="156"/>
                    <a:pt x="15" y="157"/>
                  </a:cubicBezTo>
                  <a:cubicBezTo>
                    <a:pt x="17" y="159"/>
                    <a:pt x="16" y="166"/>
                    <a:pt x="15" y="168"/>
                  </a:cubicBezTo>
                  <a:cubicBezTo>
                    <a:pt x="14" y="170"/>
                    <a:pt x="7" y="168"/>
                    <a:pt x="8" y="171"/>
                  </a:cubicBezTo>
                  <a:cubicBezTo>
                    <a:pt x="8" y="174"/>
                    <a:pt x="6" y="178"/>
                    <a:pt x="6" y="180"/>
                  </a:cubicBezTo>
                  <a:cubicBezTo>
                    <a:pt x="6" y="182"/>
                    <a:pt x="6" y="189"/>
                    <a:pt x="3" y="187"/>
                  </a:cubicBezTo>
                  <a:cubicBezTo>
                    <a:pt x="3" y="187"/>
                    <a:pt x="1" y="187"/>
                    <a:pt x="0" y="187"/>
                  </a:cubicBezTo>
                  <a:cubicBezTo>
                    <a:pt x="0" y="187"/>
                    <a:pt x="0" y="188"/>
                    <a:pt x="0" y="188"/>
                  </a:cubicBezTo>
                  <a:cubicBezTo>
                    <a:pt x="0" y="192"/>
                    <a:pt x="1" y="196"/>
                    <a:pt x="5" y="199"/>
                  </a:cubicBezTo>
                  <a:cubicBezTo>
                    <a:pt x="9" y="202"/>
                    <a:pt x="6" y="207"/>
                    <a:pt x="9" y="211"/>
                  </a:cubicBezTo>
                  <a:cubicBezTo>
                    <a:pt x="12" y="215"/>
                    <a:pt x="11" y="218"/>
                    <a:pt x="15" y="221"/>
                  </a:cubicBezTo>
                  <a:cubicBezTo>
                    <a:pt x="18" y="224"/>
                    <a:pt x="18" y="226"/>
                    <a:pt x="17" y="230"/>
                  </a:cubicBezTo>
                  <a:cubicBezTo>
                    <a:pt x="15" y="234"/>
                    <a:pt x="20" y="233"/>
                    <a:pt x="20" y="235"/>
                  </a:cubicBezTo>
                  <a:cubicBezTo>
                    <a:pt x="20" y="237"/>
                    <a:pt x="19" y="242"/>
                    <a:pt x="20" y="244"/>
                  </a:cubicBezTo>
                  <a:cubicBezTo>
                    <a:pt x="21" y="247"/>
                    <a:pt x="24" y="244"/>
                    <a:pt x="29" y="244"/>
                  </a:cubicBezTo>
                  <a:cubicBezTo>
                    <a:pt x="34" y="244"/>
                    <a:pt x="33" y="241"/>
                    <a:pt x="33" y="238"/>
                  </a:cubicBezTo>
                  <a:cubicBezTo>
                    <a:pt x="33" y="234"/>
                    <a:pt x="36" y="236"/>
                    <a:pt x="37" y="234"/>
                  </a:cubicBezTo>
                  <a:cubicBezTo>
                    <a:pt x="37" y="232"/>
                    <a:pt x="42" y="231"/>
                    <a:pt x="46" y="233"/>
                  </a:cubicBezTo>
                  <a:cubicBezTo>
                    <a:pt x="50" y="235"/>
                    <a:pt x="52" y="232"/>
                    <a:pt x="53" y="228"/>
                  </a:cubicBezTo>
                  <a:cubicBezTo>
                    <a:pt x="53" y="224"/>
                    <a:pt x="55" y="229"/>
                    <a:pt x="57" y="230"/>
                  </a:cubicBezTo>
                  <a:cubicBezTo>
                    <a:pt x="58" y="230"/>
                    <a:pt x="61" y="223"/>
                    <a:pt x="63" y="219"/>
                  </a:cubicBezTo>
                  <a:cubicBezTo>
                    <a:pt x="65" y="214"/>
                    <a:pt x="63" y="215"/>
                    <a:pt x="59" y="220"/>
                  </a:cubicBezTo>
                  <a:cubicBezTo>
                    <a:pt x="55" y="224"/>
                    <a:pt x="57" y="215"/>
                    <a:pt x="59" y="212"/>
                  </a:cubicBezTo>
                  <a:cubicBezTo>
                    <a:pt x="60" y="208"/>
                    <a:pt x="60" y="198"/>
                    <a:pt x="61" y="196"/>
                  </a:cubicBezTo>
                  <a:cubicBezTo>
                    <a:pt x="61" y="193"/>
                    <a:pt x="62" y="190"/>
                    <a:pt x="67" y="189"/>
                  </a:cubicBezTo>
                  <a:cubicBezTo>
                    <a:pt x="72" y="188"/>
                    <a:pt x="78" y="182"/>
                    <a:pt x="77" y="179"/>
                  </a:cubicBezTo>
                  <a:cubicBezTo>
                    <a:pt x="76" y="177"/>
                    <a:pt x="84" y="173"/>
                    <a:pt x="84" y="170"/>
                  </a:cubicBezTo>
                  <a:cubicBezTo>
                    <a:pt x="84" y="168"/>
                    <a:pt x="76" y="160"/>
                    <a:pt x="73" y="158"/>
                  </a:cubicBezTo>
                  <a:cubicBezTo>
                    <a:pt x="70" y="157"/>
                    <a:pt x="65" y="158"/>
                    <a:pt x="65" y="156"/>
                  </a:cubicBezTo>
                  <a:cubicBezTo>
                    <a:pt x="66" y="154"/>
                    <a:pt x="64" y="147"/>
                    <a:pt x="64" y="144"/>
                  </a:cubicBezTo>
                  <a:cubicBezTo>
                    <a:pt x="63" y="140"/>
                    <a:pt x="68" y="136"/>
                    <a:pt x="68" y="133"/>
                  </a:cubicBezTo>
                  <a:cubicBezTo>
                    <a:pt x="68" y="129"/>
                    <a:pt x="68" y="125"/>
                    <a:pt x="71" y="124"/>
                  </a:cubicBezTo>
                  <a:cubicBezTo>
                    <a:pt x="74" y="123"/>
                    <a:pt x="72" y="120"/>
                    <a:pt x="76" y="119"/>
                  </a:cubicBezTo>
                  <a:cubicBezTo>
                    <a:pt x="80" y="118"/>
                    <a:pt x="80" y="112"/>
                    <a:pt x="84" y="110"/>
                  </a:cubicBezTo>
                  <a:cubicBezTo>
                    <a:pt x="89" y="108"/>
                    <a:pt x="89" y="107"/>
                    <a:pt x="95" y="104"/>
                  </a:cubicBezTo>
                  <a:cubicBezTo>
                    <a:pt x="101" y="101"/>
                    <a:pt x="110" y="94"/>
                    <a:pt x="112" y="91"/>
                  </a:cubicBezTo>
                  <a:cubicBezTo>
                    <a:pt x="114" y="87"/>
                    <a:pt x="106" y="84"/>
                    <a:pt x="111" y="80"/>
                  </a:cubicBezTo>
                  <a:cubicBezTo>
                    <a:pt x="116" y="76"/>
                    <a:pt x="112" y="72"/>
                    <a:pt x="115" y="71"/>
                  </a:cubicBezTo>
                  <a:cubicBezTo>
                    <a:pt x="119" y="69"/>
                    <a:pt x="120" y="68"/>
                    <a:pt x="123" y="65"/>
                  </a:cubicBezTo>
                  <a:cubicBezTo>
                    <a:pt x="125" y="62"/>
                    <a:pt x="128" y="65"/>
                    <a:pt x="134" y="64"/>
                  </a:cubicBezTo>
                  <a:cubicBezTo>
                    <a:pt x="137" y="63"/>
                    <a:pt x="139" y="63"/>
                    <a:pt x="140" y="64"/>
                  </a:cubicBezTo>
                  <a:cubicBezTo>
                    <a:pt x="140" y="61"/>
                    <a:pt x="140" y="59"/>
                    <a:pt x="139" y="58"/>
                  </a:cubicBezTo>
                  <a:close/>
                  <a:moveTo>
                    <a:pt x="83" y="205"/>
                  </a:moveTo>
                  <a:cubicBezTo>
                    <a:pt x="76" y="205"/>
                    <a:pt x="73" y="218"/>
                    <a:pt x="75" y="220"/>
                  </a:cubicBezTo>
                  <a:cubicBezTo>
                    <a:pt x="76" y="221"/>
                    <a:pt x="89" y="205"/>
                    <a:pt x="83" y="205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Freeform 135"/>
            <p:cNvSpPr>
              <a:spLocks noEditPoints="1"/>
            </p:cNvSpPr>
            <p:nvPr/>
          </p:nvSpPr>
          <p:spPr bwMode="auto">
            <a:xfrm>
              <a:off x="4826000" y="1774825"/>
              <a:ext cx="136525" cy="66675"/>
            </a:xfrm>
            <a:custGeom>
              <a:avLst/>
              <a:gdLst/>
              <a:ahLst/>
              <a:cxnLst>
                <a:cxn ang="0">
                  <a:pos x="66" y="10"/>
                </a:cxn>
                <a:cxn ang="0">
                  <a:pos x="69" y="2"/>
                </a:cxn>
                <a:cxn ang="0">
                  <a:pos x="66" y="4"/>
                </a:cxn>
                <a:cxn ang="0">
                  <a:pos x="45" y="1"/>
                </a:cxn>
                <a:cxn ang="0">
                  <a:pos x="24" y="6"/>
                </a:cxn>
                <a:cxn ang="0">
                  <a:pos x="17" y="12"/>
                </a:cxn>
                <a:cxn ang="0">
                  <a:pos x="19" y="19"/>
                </a:cxn>
                <a:cxn ang="0">
                  <a:pos x="26" y="23"/>
                </a:cxn>
                <a:cxn ang="0">
                  <a:pos x="28" y="28"/>
                </a:cxn>
                <a:cxn ang="0">
                  <a:pos x="28" y="28"/>
                </a:cxn>
                <a:cxn ang="0">
                  <a:pos x="40" y="28"/>
                </a:cxn>
                <a:cxn ang="0">
                  <a:pos x="52" y="34"/>
                </a:cxn>
                <a:cxn ang="0">
                  <a:pos x="62" y="35"/>
                </a:cxn>
                <a:cxn ang="0">
                  <a:pos x="63" y="32"/>
                </a:cxn>
                <a:cxn ang="0">
                  <a:pos x="66" y="28"/>
                </a:cxn>
                <a:cxn ang="0">
                  <a:pos x="63" y="22"/>
                </a:cxn>
                <a:cxn ang="0">
                  <a:pos x="63" y="16"/>
                </a:cxn>
                <a:cxn ang="0">
                  <a:pos x="66" y="10"/>
                </a:cxn>
                <a:cxn ang="0">
                  <a:pos x="7" y="18"/>
                </a:cxn>
                <a:cxn ang="0">
                  <a:pos x="3" y="28"/>
                </a:cxn>
                <a:cxn ang="0">
                  <a:pos x="15" y="20"/>
                </a:cxn>
                <a:cxn ang="0">
                  <a:pos x="7" y="18"/>
                </a:cxn>
                <a:cxn ang="0">
                  <a:pos x="12" y="13"/>
                </a:cxn>
                <a:cxn ang="0">
                  <a:pos x="5" y="14"/>
                </a:cxn>
                <a:cxn ang="0">
                  <a:pos x="12" y="13"/>
                </a:cxn>
              </a:cxnLst>
              <a:rect l="0" t="0" r="r" b="b"/>
              <a:pathLst>
                <a:path w="71" h="35">
                  <a:moveTo>
                    <a:pt x="66" y="10"/>
                  </a:moveTo>
                  <a:cubicBezTo>
                    <a:pt x="68" y="7"/>
                    <a:pt x="71" y="6"/>
                    <a:pt x="69" y="2"/>
                  </a:cubicBezTo>
                  <a:cubicBezTo>
                    <a:pt x="68" y="3"/>
                    <a:pt x="67" y="3"/>
                    <a:pt x="66" y="4"/>
                  </a:cubicBezTo>
                  <a:cubicBezTo>
                    <a:pt x="61" y="5"/>
                    <a:pt x="51" y="0"/>
                    <a:pt x="45" y="1"/>
                  </a:cubicBezTo>
                  <a:cubicBezTo>
                    <a:pt x="39" y="3"/>
                    <a:pt x="27" y="3"/>
                    <a:pt x="24" y="6"/>
                  </a:cubicBezTo>
                  <a:cubicBezTo>
                    <a:pt x="21" y="9"/>
                    <a:pt x="14" y="9"/>
                    <a:pt x="17" y="12"/>
                  </a:cubicBezTo>
                  <a:cubicBezTo>
                    <a:pt x="20" y="15"/>
                    <a:pt x="17" y="16"/>
                    <a:pt x="19" y="19"/>
                  </a:cubicBezTo>
                  <a:cubicBezTo>
                    <a:pt x="22" y="22"/>
                    <a:pt x="23" y="24"/>
                    <a:pt x="26" y="23"/>
                  </a:cubicBezTo>
                  <a:cubicBezTo>
                    <a:pt x="29" y="22"/>
                    <a:pt x="32" y="24"/>
                    <a:pt x="28" y="28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34" y="27"/>
                    <a:pt x="39" y="27"/>
                    <a:pt x="40" y="28"/>
                  </a:cubicBezTo>
                  <a:cubicBezTo>
                    <a:pt x="42" y="29"/>
                    <a:pt x="50" y="35"/>
                    <a:pt x="52" y="34"/>
                  </a:cubicBezTo>
                  <a:cubicBezTo>
                    <a:pt x="53" y="34"/>
                    <a:pt x="58" y="34"/>
                    <a:pt x="62" y="35"/>
                  </a:cubicBezTo>
                  <a:cubicBezTo>
                    <a:pt x="62" y="34"/>
                    <a:pt x="62" y="32"/>
                    <a:pt x="63" y="32"/>
                  </a:cubicBezTo>
                  <a:cubicBezTo>
                    <a:pt x="64" y="31"/>
                    <a:pt x="68" y="31"/>
                    <a:pt x="66" y="28"/>
                  </a:cubicBezTo>
                  <a:cubicBezTo>
                    <a:pt x="64" y="26"/>
                    <a:pt x="64" y="25"/>
                    <a:pt x="63" y="22"/>
                  </a:cubicBezTo>
                  <a:cubicBezTo>
                    <a:pt x="63" y="19"/>
                    <a:pt x="62" y="18"/>
                    <a:pt x="63" y="16"/>
                  </a:cubicBezTo>
                  <a:cubicBezTo>
                    <a:pt x="63" y="14"/>
                    <a:pt x="65" y="13"/>
                    <a:pt x="66" y="10"/>
                  </a:cubicBezTo>
                  <a:close/>
                  <a:moveTo>
                    <a:pt x="7" y="18"/>
                  </a:moveTo>
                  <a:cubicBezTo>
                    <a:pt x="1" y="20"/>
                    <a:pt x="0" y="28"/>
                    <a:pt x="3" y="28"/>
                  </a:cubicBezTo>
                  <a:cubicBezTo>
                    <a:pt x="6" y="28"/>
                    <a:pt x="13" y="22"/>
                    <a:pt x="15" y="20"/>
                  </a:cubicBezTo>
                  <a:cubicBezTo>
                    <a:pt x="16" y="18"/>
                    <a:pt x="13" y="16"/>
                    <a:pt x="7" y="18"/>
                  </a:cubicBezTo>
                  <a:close/>
                  <a:moveTo>
                    <a:pt x="12" y="13"/>
                  </a:moveTo>
                  <a:cubicBezTo>
                    <a:pt x="14" y="11"/>
                    <a:pt x="3" y="12"/>
                    <a:pt x="5" y="14"/>
                  </a:cubicBezTo>
                  <a:cubicBezTo>
                    <a:pt x="7" y="16"/>
                    <a:pt x="11" y="16"/>
                    <a:pt x="12" y="13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Freeform 136"/>
            <p:cNvSpPr>
              <a:spLocks/>
            </p:cNvSpPr>
            <p:nvPr/>
          </p:nvSpPr>
          <p:spPr bwMode="auto">
            <a:xfrm>
              <a:off x="5076825" y="3148013"/>
              <a:ext cx="173038" cy="211138"/>
            </a:xfrm>
            <a:custGeom>
              <a:avLst/>
              <a:gdLst/>
              <a:ahLst/>
              <a:cxnLst>
                <a:cxn ang="0">
                  <a:pos x="80" y="25"/>
                </a:cxn>
                <a:cxn ang="0">
                  <a:pos x="85" y="17"/>
                </a:cxn>
                <a:cxn ang="0">
                  <a:pos x="91" y="9"/>
                </a:cxn>
                <a:cxn ang="0">
                  <a:pos x="85" y="11"/>
                </a:cxn>
                <a:cxn ang="0">
                  <a:pos x="80" y="8"/>
                </a:cxn>
                <a:cxn ang="0">
                  <a:pos x="70" y="10"/>
                </a:cxn>
                <a:cxn ang="0">
                  <a:pos x="62" y="16"/>
                </a:cxn>
                <a:cxn ang="0">
                  <a:pos x="49" y="14"/>
                </a:cxn>
                <a:cxn ang="0">
                  <a:pos x="36" y="7"/>
                </a:cxn>
                <a:cxn ang="0">
                  <a:pos x="25" y="4"/>
                </a:cxn>
                <a:cxn ang="0">
                  <a:pos x="18" y="1"/>
                </a:cxn>
                <a:cxn ang="0">
                  <a:pos x="12" y="0"/>
                </a:cxn>
                <a:cxn ang="0">
                  <a:pos x="3" y="6"/>
                </a:cxn>
                <a:cxn ang="0">
                  <a:pos x="1" y="8"/>
                </a:cxn>
                <a:cxn ang="0">
                  <a:pos x="6" y="13"/>
                </a:cxn>
                <a:cxn ang="0">
                  <a:pos x="7" y="21"/>
                </a:cxn>
                <a:cxn ang="0">
                  <a:pos x="12" y="25"/>
                </a:cxn>
                <a:cxn ang="0">
                  <a:pos x="11" y="34"/>
                </a:cxn>
                <a:cxn ang="0">
                  <a:pos x="4" y="47"/>
                </a:cxn>
                <a:cxn ang="0">
                  <a:pos x="1" y="54"/>
                </a:cxn>
                <a:cxn ang="0">
                  <a:pos x="8" y="59"/>
                </a:cxn>
                <a:cxn ang="0">
                  <a:pos x="0" y="66"/>
                </a:cxn>
                <a:cxn ang="0">
                  <a:pos x="0" y="67"/>
                </a:cxn>
                <a:cxn ang="0">
                  <a:pos x="43" y="90"/>
                </a:cxn>
                <a:cxn ang="0">
                  <a:pos x="42" y="96"/>
                </a:cxn>
                <a:cxn ang="0">
                  <a:pos x="61" y="110"/>
                </a:cxn>
                <a:cxn ang="0">
                  <a:pos x="72" y="85"/>
                </a:cxn>
                <a:cxn ang="0">
                  <a:pos x="79" y="80"/>
                </a:cxn>
                <a:cxn ang="0">
                  <a:pos x="85" y="76"/>
                </a:cxn>
                <a:cxn ang="0">
                  <a:pos x="86" y="74"/>
                </a:cxn>
                <a:cxn ang="0">
                  <a:pos x="81" y="65"/>
                </a:cxn>
                <a:cxn ang="0">
                  <a:pos x="80" y="25"/>
                </a:cxn>
              </a:cxnLst>
              <a:rect l="0" t="0" r="r" b="b"/>
              <a:pathLst>
                <a:path w="91" h="110">
                  <a:moveTo>
                    <a:pt x="80" y="25"/>
                  </a:moveTo>
                  <a:cubicBezTo>
                    <a:pt x="85" y="17"/>
                    <a:pt x="85" y="17"/>
                    <a:pt x="85" y="17"/>
                  </a:cubicBezTo>
                  <a:cubicBezTo>
                    <a:pt x="91" y="9"/>
                    <a:pt x="91" y="9"/>
                    <a:pt x="91" y="9"/>
                  </a:cubicBezTo>
                  <a:cubicBezTo>
                    <a:pt x="88" y="10"/>
                    <a:pt x="86" y="10"/>
                    <a:pt x="85" y="11"/>
                  </a:cubicBezTo>
                  <a:cubicBezTo>
                    <a:pt x="83" y="12"/>
                    <a:pt x="80" y="10"/>
                    <a:pt x="80" y="8"/>
                  </a:cubicBezTo>
                  <a:cubicBezTo>
                    <a:pt x="79" y="7"/>
                    <a:pt x="74" y="8"/>
                    <a:pt x="70" y="10"/>
                  </a:cubicBezTo>
                  <a:cubicBezTo>
                    <a:pt x="66" y="13"/>
                    <a:pt x="64" y="17"/>
                    <a:pt x="62" y="16"/>
                  </a:cubicBezTo>
                  <a:cubicBezTo>
                    <a:pt x="61" y="15"/>
                    <a:pt x="52" y="14"/>
                    <a:pt x="49" y="14"/>
                  </a:cubicBezTo>
                  <a:cubicBezTo>
                    <a:pt x="47" y="14"/>
                    <a:pt x="39" y="9"/>
                    <a:pt x="36" y="7"/>
                  </a:cubicBezTo>
                  <a:cubicBezTo>
                    <a:pt x="34" y="4"/>
                    <a:pt x="27" y="5"/>
                    <a:pt x="25" y="4"/>
                  </a:cubicBezTo>
                  <a:cubicBezTo>
                    <a:pt x="23" y="3"/>
                    <a:pt x="20" y="3"/>
                    <a:pt x="18" y="1"/>
                  </a:cubicBezTo>
                  <a:cubicBezTo>
                    <a:pt x="17" y="0"/>
                    <a:pt x="14" y="0"/>
                    <a:pt x="12" y="0"/>
                  </a:cubicBezTo>
                  <a:cubicBezTo>
                    <a:pt x="9" y="1"/>
                    <a:pt x="3" y="4"/>
                    <a:pt x="3" y="6"/>
                  </a:cubicBezTo>
                  <a:cubicBezTo>
                    <a:pt x="2" y="7"/>
                    <a:pt x="2" y="8"/>
                    <a:pt x="1" y="8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2" y="25"/>
                    <a:pt x="12" y="30"/>
                    <a:pt x="11" y="34"/>
                  </a:cubicBezTo>
                  <a:cubicBezTo>
                    <a:pt x="11" y="39"/>
                    <a:pt x="7" y="45"/>
                    <a:pt x="4" y="47"/>
                  </a:cubicBezTo>
                  <a:cubicBezTo>
                    <a:pt x="3" y="48"/>
                    <a:pt x="2" y="51"/>
                    <a:pt x="1" y="54"/>
                  </a:cubicBezTo>
                  <a:cubicBezTo>
                    <a:pt x="5" y="56"/>
                    <a:pt x="8" y="57"/>
                    <a:pt x="8" y="59"/>
                  </a:cubicBezTo>
                  <a:cubicBezTo>
                    <a:pt x="8" y="61"/>
                    <a:pt x="0" y="60"/>
                    <a:pt x="0" y="66"/>
                  </a:cubicBezTo>
                  <a:cubicBezTo>
                    <a:pt x="0" y="66"/>
                    <a:pt x="0" y="67"/>
                    <a:pt x="0" y="67"/>
                  </a:cubicBezTo>
                  <a:cubicBezTo>
                    <a:pt x="43" y="90"/>
                    <a:pt x="43" y="90"/>
                    <a:pt x="43" y="90"/>
                  </a:cubicBezTo>
                  <a:cubicBezTo>
                    <a:pt x="42" y="96"/>
                    <a:pt x="42" y="96"/>
                    <a:pt x="42" y="96"/>
                  </a:cubicBezTo>
                  <a:cubicBezTo>
                    <a:pt x="42" y="96"/>
                    <a:pt x="52" y="103"/>
                    <a:pt x="61" y="110"/>
                  </a:cubicBezTo>
                  <a:cubicBezTo>
                    <a:pt x="65" y="99"/>
                    <a:pt x="71" y="88"/>
                    <a:pt x="72" y="85"/>
                  </a:cubicBezTo>
                  <a:cubicBezTo>
                    <a:pt x="75" y="82"/>
                    <a:pt x="77" y="82"/>
                    <a:pt x="79" y="80"/>
                  </a:cubicBezTo>
                  <a:cubicBezTo>
                    <a:pt x="81" y="77"/>
                    <a:pt x="82" y="81"/>
                    <a:pt x="85" y="76"/>
                  </a:cubicBezTo>
                  <a:cubicBezTo>
                    <a:pt x="86" y="75"/>
                    <a:pt x="86" y="75"/>
                    <a:pt x="86" y="74"/>
                  </a:cubicBezTo>
                  <a:cubicBezTo>
                    <a:pt x="81" y="65"/>
                    <a:pt x="81" y="65"/>
                    <a:pt x="81" y="65"/>
                  </a:cubicBezTo>
                  <a:lnTo>
                    <a:pt x="80" y="25"/>
                  </a:ln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Freeform 137"/>
            <p:cNvSpPr>
              <a:spLocks/>
            </p:cNvSpPr>
            <p:nvPr/>
          </p:nvSpPr>
          <p:spPr bwMode="auto">
            <a:xfrm>
              <a:off x="4981575" y="3163888"/>
              <a:ext cx="117475" cy="122238"/>
            </a:xfrm>
            <a:custGeom>
              <a:avLst/>
              <a:gdLst/>
              <a:ahLst/>
              <a:cxnLst>
                <a:cxn ang="0">
                  <a:pos x="57" y="13"/>
                </a:cxn>
                <a:cxn ang="0">
                  <a:pos x="56" y="5"/>
                </a:cxn>
                <a:cxn ang="0">
                  <a:pos x="51" y="0"/>
                </a:cxn>
                <a:cxn ang="0">
                  <a:pos x="47" y="4"/>
                </a:cxn>
                <a:cxn ang="0">
                  <a:pos x="40" y="4"/>
                </a:cxn>
                <a:cxn ang="0">
                  <a:pos x="32" y="7"/>
                </a:cxn>
                <a:cxn ang="0">
                  <a:pos x="25" y="5"/>
                </a:cxn>
                <a:cxn ang="0">
                  <a:pos x="17" y="7"/>
                </a:cxn>
                <a:cxn ang="0">
                  <a:pos x="16" y="17"/>
                </a:cxn>
                <a:cxn ang="0">
                  <a:pos x="19" y="22"/>
                </a:cxn>
                <a:cxn ang="0">
                  <a:pos x="16" y="28"/>
                </a:cxn>
                <a:cxn ang="0">
                  <a:pos x="11" y="31"/>
                </a:cxn>
                <a:cxn ang="0">
                  <a:pos x="7" y="38"/>
                </a:cxn>
                <a:cxn ang="0">
                  <a:pos x="4" y="46"/>
                </a:cxn>
                <a:cxn ang="0">
                  <a:pos x="2" y="55"/>
                </a:cxn>
                <a:cxn ang="0">
                  <a:pos x="0" y="63"/>
                </a:cxn>
                <a:cxn ang="0">
                  <a:pos x="6" y="62"/>
                </a:cxn>
                <a:cxn ang="0">
                  <a:pos x="18" y="59"/>
                </a:cxn>
                <a:cxn ang="0">
                  <a:pos x="27" y="58"/>
                </a:cxn>
                <a:cxn ang="0">
                  <a:pos x="36" y="46"/>
                </a:cxn>
                <a:cxn ang="0">
                  <a:pos x="51" y="46"/>
                </a:cxn>
                <a:cxn ang="0">
                  <a:pos x="54" y="39"/>
                </a:cxn>
                <a:cxn ang="0">
                  <a:pos x="61" y="26"/>
                </a:cxn>
                <a:cxn ang="0">
                  <a:pos x="62" y="17"/>
                </a:cxn>
                <a:cxn ang="0">
                  <a:pos x="57" y="13"/>
                </a:cxn>
              </a:cxnLst>
              <a:rect l="0" t="0" r="r" b="b"/>
              <a:pathLst>
                <a:path w="62" h="64">
                  <a:moveTo>
                    <a:pt x="57" y="13"/>
                  </a:moveTo>
                  <a:cubicBezTo>
                    <a:pt x="56" y="5"/>
                    <a:pt x="56" y="5"/>
                    <a:pt x="56" y="5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0" y="1"/>
                    <a:pt x="48" y="3"/>
                    <a:pt x="47" y="4"/>
                  </a:cubicBezTo>
                  <a:cubicBezTo>
                    <a:pt x="47" y="6"/>
                    <a:pt x="42" y="5"/>
                    <a:pt x="40" y="4"/>
                  </a:cubicBezTo>
                  <a:cubicBezTo>
                    <a:pt x="38" y="3"/>
                    <a:pt x="33" y="6"/>
                    <a:pt x="32" y="7"/>
                  </a:cubicBezTo>
                  <a:cubicBezTo>
                    <a:pt x="31" y="9"/>
                    <a:pt x="28" y="4"/>
                    <a:pt x="25" y="5"/>
                  </a:cubicBezTo>
                  <a:cubicBezTo>
                    <a:pt x="23" y="5"/>
                    <a:pt x="17" y="7"/>
                    <a:pt x="17" y="7"/>
                  </a:cubicBezTo>
                  <a:cubicBezTo>
                    <a:pt x="17" y="7"/>
                    <a:pt x="16" y="14"/>
                    <a:pt x="16" y="17"/>
                  </a:cubicBezTo>
                  <a:cubicBezTo>
                    <a:pt x="16" y="20"/>
                    <a:pt x="19" y="20"/>
                    <a:pt x="19" y="22"/>
                  </a:cubicBezTo>
                  <a:cubicBezTo>
                    <a:pt x="19" y="25"/>
                    <a:pt x="16" y="27"/>
                    <a:pt x="16" y="28"/>
                  </a:cubicBezTo>
                  <a:cubicBezTo>
                    <a:pt x="16" y="30"/>
                    <a:pt x="14" y="31"/>
                    <a:pt x="11" y="31"/>
                  </a:cubicBezTo>
                  <a:cubicBezTo>
                    <a:pt x="9" y="32"/>
                    <a:pt x="9" y="36"/>
                    <a:pt x="7" y="38"/>
                  </a:cubicBezTo>
                  <a:cubicBezTo>
                    <a:pt x="5" y="39"/>
                    <a:pt x="6" y="43"/>
                    <a:pt x="4" y="46"/>
                  </a:cubicBezTo>
                  <a:cubicBezTo>
                    <a:pt x="3" y="48"/>
                    <a:pt x="2" y="52"/>
                    <a:pt x="2" y="55"/>
                  </a:cubicBezTo>
                  <a:cubicBezTo>
                    <a:pt x="2" y="58"/>
                    <a:pt x="2" y="62"/>
                    <a:pt x="0" y="63"/>
                  </a:cubicBezTo>
                  <a:cubicBezTo>
                    <a:pt x="4" y="64"/>
                    <a:pt x="5" y="63"/>
                    <a:pt x="6" y="62"/>
                  </a:cubicBezTo>
                  <a:cubicBezTo>
                    <a:pt x="8" y="61"/>
                    <a:pt x="18" y="59"/>
                    <a:pt x="18" y="59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9" y="52"/>
                    <a:pt x="32" y="47"/>
                    <a:pt x="36" y="46"/>
                  </a:cubicBezTo>
                  <a:cubicBezTo>
                    <a:pt x="40" y="45"/>
                    <a:pt x="46" y="45"/>
                    <a:pt x="51" y="46"/>
                  </a:cubicBezTo>
                  <a:cubicBezTo>
                    <a:pt x="52" y="43"/>
                    <a:pt x="53" y="40"/>
                    <a:pt x="54" y="39"/>
                  </a:cubicBezTo>
                  <a:cubicBezTo>
                    <a:pt x="57" y="37"/>
                    <a:pt x="61" y="31"/>
                    <a:pt x="61" y="26"/>
                  </a:cubicBezTo>
                  <a:cubicBezTo>
                    <a:pt x="62" y="22"/>
                    <a:pt x="62" y="17"/>
                    <a:pt x="62" y="17"/>
                  </a:cubicBezTo>
                  <a:lnTo>
                    <a:pt x="57" y="13"/>
                  </a:ln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Freeform 138"/>
            <p:cNvSpPr>
              <a:spLocks/>
            </p:cNvSpPr>
            <p:nvPr/>
          </p:nvSpPr>
          <p:spPr bwMode="auto">
            <a:xfrm>
              <a:off x="5562600" y="2193925"/>
              <a:ext cx="382588" cy="220663"/>
            </a:xfrm>
            <a:custGeom>
              <a:avLst/>
              <a:gdLst/>
              <a:ahLst/>
              <a:cxnLst>
                <a:cxn ang="0">
                  <a:pos x="194" y="65"/>
                </a:cxn>
                <a:cxn ang="0">
                  <a:pos x="179" y="58"/>
                </a:cxn>
                <a:cxn ang="0">
                  <a:pos x="170" y="59"/>
                </a:cxn>
                <a:cxn ang="0">
                  <a:pos x="159" y="55"/>
                </a:cxn>
                <a:cxn ang="0">
                  <a:pos x="148" y="64"/>
                </a:cxn>
                <a:cxn ang="0">
                  <a:pos x="142" y="66"/>
                </a:cxn>
                <a:cxn ang="0">
                  <a:pos x="133" y="60"/>
                </a:cxn>
                <a:cxn ang="0">
                  <a:pos x="123" y="58"/>
                </a:cxn>
                <a:cxn ang="0">
                  <a:pos x="117" y="46"/>
                </a:cxn>
                <a:cxn ang="0">
                  <a:pos x="114" y="35"/>
                </a:cxn>
                <a:cxn ang="0">
                  <a:pos x="105" y="29"/>
                </a:cxn>
                <a:cxn ang="0">
                  <a:pos x="83" y="28"/>
                </a:cxn>
                <a:cxn ang="0">
                  <a:pos x="68" y="29"/>
                </a:cxn>
                <a:cxn ang="0">
                  <a:pos x="55" y="14"/>
                </a:cxn>
                <a:cxn ang="0">
                  <a:pos x="51" y="19"/>
                </a:cxn>
                <a:cxn ang="0">
                  <a:pos x="38" y="17"/>
                </a:cxn>
                <a:cxn ang="0">
                  <a:pos x="36" y="1"/>
                </a:cxn>
                <a:cxn ang="0">
                  <a:pos x="32" y="17"/>
                </a:cxn>
                <a:cxn ang="0">
                  <a:pos x="30" y="0"/>
                </a:cxn>
                <a:cxn ang="0">
                  <a:pos x="2" y="7"/>
                </a:cxn>
                <a:cxn ang="0">
                  <a:pos x="0" y="57"/>
                </a:cxn>
                <a:cxn ang="0">
                  <a:pos x="0" y="57"/>
                </a:cxn>
                <a:cxn ang="0">
                  <a:pos x="8" y="59"/>
                </a:cxn>
                <a:cxn ang="0">
                  <a:pos x="12" y="54"/>
                </a:cxn>
                <a:cxn ang="0">
                  <a:pos x="20" y="48"/>
                </a:cxn>
                <a:cxn ang="0">
                  <a:pos x="24" y="44"/>
                </a:cxn>
                <a:cxn ang="0">
                  <a:pos x="29" y="41"/>
                </a:cxn>
                <a:cxn ang="0">
                  <a:pos x="37" y="43"/>
                </a:cxn>
                <a:cxn ang="0">
                  <a:pos x="45" y="46"/>
                </a:cxn>
                <a:cxn ang="0">
                  <a:pos x="49" y="58"/>
                </a:cxn>
                <a:cxn ang="0">
                  <a:pos x="66" y="60"/>
                </a:cxn>
                <a:cxn ang="0">
                  <a:pos x="71" y="68"/>
                </a:cxn>
                <a:cxn ang="0">
                  <a:pos x="76" y="77"/>
                </a:cxn>
                <a:cxn ang="0">
                  <a:pos x="87" y="85"/>
                </a:cxn>
                <a:cxn ang="0">
                  <a:pos x="100" y="93"/>
                </a:cxn>
                <a:cxn ang="0">
                  <a:pos x="112" y="101"/>
                </a:cxn>
                <a:cxn ang="0">
                  <a:pos x="122" y="104"/>
                </a:cxn>
                <a:cxn ang="0">
                  <a:pos x="123" y="111"/>
                </a:cxn>
                <a:cxn ang="0">
                  <a:pos x="124" y="111"/>
                </a:cxn>
                <a:cxn ang="0">
                  <a:pos x="133" y="114"/>
                </a:cxn>
                <a:cxn ang="0">
                  <a:pos x="137" y="116"/>
                </a:cxn>
                <a:cxn ang="0">
                  <a:pos x="142" y="105"/>
                </a:cxn>
                <a:cxn ang="0">
                  <a:pos x="141" y="95"/>
                </a:cxn>
                <a:cxn ang="0">
                  <a:pos x="134" y="86"/>
                </a:cxn>
                <a:cxn ang="0">
                  <a:pos x="144" y="82"/>
                </a:cxn>
                <a:cxn ang="0">
                  <a:pos x="148" y="76"/>
                </a:cxn>
                <a:cxn ang="0">
                  <a:pos x="153" y="70"/>
                </a:cxn>
                <a:cxn ang="0">
                  <a:pos x="162" y="68"/>
                </a:cxn>
                <a:cxn ang="0">
                  <a:pos x="170" y="66"/>
                </a:cxn>
                <a:cxn ang="0">
                  <a:pos x="166" y="75"/>
                </a:cxn>
                <a:cxn ang="0">
                  <a:pos x="179" y="73"/>
                </a:cxn>
                <a:cxn ang="0">
                  <a:pos x="189" y="71"/>
                </a:cxn>
                <a:cxn ang="0">
                  <a:pos x="194" y="65"/>
                </a:cxn>
              </a:cxnLst>
              <a:rect l="0" t="0" r="r" b="b"/>
              <a:pathLst>
                <a:path w="200" h="116">
                  <a:moveTo>
                    <a:pt x="194" y="65"/>
                  </a:moveTo>
                  <a:cubicBezTo>
                    <a:pt x="189" y="61"/>
                    <a:pt x="180" y="55"/>
                    <a:pt x="179" y="58"/>
                  </a:cubicBezTo>
                  <a:cubicBezTo>
                    <a:pt x="178" y="61"/>
                    <a:pt x="172" y="61"/>
                    <a:pt x="170" y="59"/>
                  </a:cubicBezTo>
                  <a:cubicBezTo>
                    <a:pt x="168" y="56"/>
                    <a:pt x="166" y="53"/>
                    <a:pt x="159" y="55"/>
                  </a:cubicBezTo>
                  <a:cubicBezTo>
                    <a:pt x="152" y="58"/>
                    <a:pt x="148" y="62"/>
                    <a:pt x="148" y="64"/>
                  </a:cubicBezTo>
                  <a:cubicBezTo>
                    <a:pt x="147" y="67"/>
                    <a:pt x="143" y="70"/>
                    <a:pt x="142" y="66"/>
                  </a:cubicBezTo>
                  <a:cubicBezTo>
                    <a:pt x="142" y="63"/>
                    <a:pt x="136" y="61"/>
                    <a:pt x="133" y="60"/>
                  </a:cubicBezTo>
                  <a:cubicBezTo>
                    <a:pt x="129" y="59"/>
                    <a:pt x="124" y="61"/>
                    <a:pt x="123" y="58"/>
                  </a:cubicBezTo>
                  <a:cubicBezTo>
                    <a:pt x="123" y="54"/>
                    <a:pt x="117" y="50"/>
                    <a:pt x="117" y="46"/>
                  </a:cubicBezTo>
                  <a:cubicBezTo>
                    <a:pt x="116" y="42"/>
                    <a:pt x="118" y="36"/>
                    <a:pt x="114" y="35"/>
                  </a:cubicBezTo>
                  <a:cubicBezTo>
                    <a:pt x="111" y="35"/>
                    <a:pt x="108" y="29"/>
                    <a:pt x="105" y="29"/>
                  </a:cubicBezTo>
                  <a:cubicBezTo>
                    <a:pt x="102" y="29"/>
                    <a:pt x="85" y="29"/>
                    <a:pt x="83" y="28"/>
                  </a:cubicBezTo>
                  <a:cubicBezTo>
                    <a:pt x="80" y="27"/>
                    <a:pt x="69" y="31"/>
                    <a:pt x="68" y="29"/>
                  </a:cubicBezTo>
                  <a:cubicBezTo>
                    <a:pt x="67" y="27"/>
                    <a:pt x="59" y="18"/>
                    <a:pt x="55" y="14"/>
                  </a:cubicBezTo>
                  <a:cubicBezTo>
                    <a:pt x="54" y="16"/>
                    <a:pt x="53" y="18"/>
                    <a:pt x="51" y="19"/>
                  </a:cubicBezTo>
                  <a:cubicBezTo>
                    <a:pt x="43" y="25"/>
                    <a:pt x="35" y="24"/>
                    <a:pt x="38" y="17"/>
                  </a:cubicBezTo>
                  <a:cubicBezTo>
                    <a:pt x="40" y="10"/>
                    <a:pt x="41" y="1"/>
                    <a:pt x="36" y="1"/>
                  </a:cubicBezTo>
                  <a:cubicBezTo>
                    <a:pt x="32" y="1"/>
                    <a:pt x="35" y="16"/>
                    <a:pt x="32" y="17"/>
                  </a:cubicBezTo>
                  <a:cubicBezTo>
                    <a:pt x="29" y="18"/>
                    <a:pt x="28" y="6"/>
                    <a:pt x="30" y="0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3" y="59"/>
                    <a:pt x="6" y="59"/>
                    <a:pt x="8" y="59"/>
                  </a:cubicBezTo>
                  <a:cubicBezTo>
                    <a:pt x="12" y="60"/>
                    <a:pt x="12" y="56"/>
                    <a:pt x="12" y="54"/>
                  </a:cubicBezTo>
                  <a:cubicBezTo>
                    <a:pt x="12" y="52"/>
                    <a:pt x="17" y="48"/>
                    <a:pt x="20" y="48"/>
                  </a:cubicBezTo>
                  <a:cubicBezTo>
                    <a:pt x="23" y="48"/>
                    <a:pt x="23" y="44"/>
                    <a:pt x="24" y="44"/>
                  </a:cubicBezTo>
                  <a:cubicBezTo>
                    <a:pt x="25" y="44"/>
                    <a:pt x="28" y="43"/>
                    <a:pt x="29" y="41"/>
                  </a:cubicBezTo>
                  <a:cubicBezTo>
                    <a:pt x="30" y="40"/>
                    <a:pt x="35" y="42"/>
                    <a:pt x="37" y="43"/>
                  </a:cubicBezTo>
                  <a:cubicBezTo>
                    <a:pt x="38" y="45"/>
                    <a:pt x="42" y="46"/>
                    <a:pt x="45" y="46"/>
                  </a:cubicBezTo>
                  <a:cubicBezTo>
                    <a:pt x="48" y="47"/>
                    <a:pt x="49" y="56"/>
                    <a:pt x="49" y="58"/>
                  </a:cubicBezTo>
                  <a:cubicBezTo>
                    <a:pt x="49" y="60"/>
                    <a:pt x="64" y="60"/>
                    <a:pt x="66" y="60"/>
                  </a:cubicBezTo>
                  <a:cubicBezTo>
                    <a:pt x="68" y="61"/>
                    <a:pt x="68" y="65"/>
                    <a:pt x="71" y="68"/>
                  </a:cubicBezTo>
                  <a:cubicBezTo>
                    <a:pt x="73" y="71"/>
                    <a:pt x="75" y="75"/>
                    <a:pt x="76" y="77"/>
                  </a:cubicBezTo>
                  <a:cubicBezTo>
                    <a:pt x="77" y="79"/>
                    <a:pt x="85" y="82"/>
                    <a:pt x="87" y="85"/>
                  </a:cubicBezTo>
                  <a:cubicBezTo>
                    <a:pt x="89" y="88"/>
                    <a:pt x="95" y="91"/>
                    <a:pt x="100" y="93"/>
                  </a:cubicBezTo>
                  <a:cubicBezTo>
                    <a:pt x="105" y="95"/>
                    <a:pt x="109" y="101"/>
                    <a:pt x="112" y="101"/>
                  </a:cubicBezTo>
                  <a:cubicBezTo>
                    <a:pt x="114" y="100"/>
                    <a:pt x="122" y="104"/>
                    <a:pt x="122" y="104"/>
                  </a:cubicBezTo>
                  <a:cubicBezTo>
                    <a:pt x="123" y="111"/>
                    <a:pt x="123" y="111"/>
                    <a:pt x="123" y="111"/>
                  </a:cubicBezTo>
                  <a:cubicBezTo>
                    <a:pt x="123" y="111"/>
                    <a:pt x="123" y="111"/>
                    <a:pt x="124" y="111"/>
                  </a:cubicBezTo>
                  <a:cubicBezTo>
                    <a:pt x="128" y="110"/>
                    <a:pt x="130" y="114"/>
                    <a:pt x="133" y="114"/>
                  </a:cubicBezTo>
                  <a:cubicBezTo>
                    <a:pt x="134" y="114"/>
                    <a:pt x="136" y="115"/>
                    <a:pt x="137" y="116"/>
                  </a:cubicBezTo>
                  <a:cubicBezTo>
                    <a:pt x="137" y="110"/>
                    <a:pt x="139" y="107"/>
                    <a:pt x="142" y="105"/>
                  </a:cubicBezTo>
                  <a:cubicBezTo>
                    <a:pt x="145" y="102"/>
                    <a:pt x="140" y="98"/>
                    <a:pt x="141" y="95"/>
                  </a:cubicBezTo>
                  <a:cubicBezTo>
                    <a:pt x="141" y="91"/>
                    <a:pt x="133" y="89"/>
                    <a:pt x="134" y="86"/>
                  </a:cubicBezTo>
                  <a:cubicBezTo>
                    <a:pt x="134" y="83"/>
                    <a:pt x="141" y="83"/>
                    <a:pt x="144" y="82"/>
                  </a:cubicBezTo>
                  <a:cubicBezTo>
                    <a:pt x="147" y="81"/>
                    <a:pt x="145" y="76"/>
                    <a:pt x="148" y="76"/>
                  </a:cubicBezTo>
                  <a:cubicBezTo>
                    <a:pt x="151" y="76"/>
                    <a:pt x="152" y="73"/>
                    <a:pt x="153" y="70"/>
                  </a:cubicBezTo>
                  <a:cubicBezTo>
                    <a:pt x="154" y="67"/>
                    <a:pt x="159" y="70"/>
                    <a:pt x="162" y="68"/>
                  </a:cubicBezTo>
                  <a:cubicBezTo>
                    <a:pt x="165" y="66"/>
                    <a:pt x="169" y="64"/>
                    <a:pt x="170" y="66"/>
                  </a:cubicBezTo>
                  <a:cubicBezTo>
                    <a:pt x="170" y="67"/>
                    <a:pt x="167" y="73"/>
                    <a:pt x="166" y="75"/>
                  </a:cubicBezTo>
                  <a:cubicBezTo>
                    <a:pt x="170" y="75"/>
                    <a:pt x="177" y="74"/>
                    <a:pt x="179" y="73"/>
                  </a:cubicBezTo>
                  <a:cubicBezTo>
                    <a:pt x="180" y="71"/>
                    <a:pt x="187" y="75"/>
                    <a:pt x="189" y="71"/>
                  </a:cubicBezTo>
                  <a:cubicBezTo>
                    <a:pt x="192" y="67"/>
                    <a:pt x="200" y="70"/>
                    <a:pt x="194" y="65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Freeform 139"/>
            <p:cNvSpPr>
              <a:spLocks noEditPoints="1"/>
            </p:cNvSpPr>
            <p:nvPr/>
          </p:nvSpPr>
          <p:spPr bwMode="auto">
            <a:xfrm>
              <a:off x="4468813" y="946150"/>
              <a:ext cx="558800" cy="882650"/>
            </a:xfrm>
            <a:custGeom>
              <a:avLst/>
              <a:gdLst/>
              <a:ahLst/>
              <a:cxnLst>
                <a:cxn ang="0">
                  <a:pos x="276" y="242"/>
                </a:cxn>
                <a:cxn ang="0">
                  <a:pos x="277" y="228"/>
                </a:cxn>
                <a:cxn ang="0">
                  <a:pos x="261" y="226"/>
                </a:cxn>
                <a:cxn ang="0">
                  <a:pos x="243" y="225"/>
                </a:cxn>
                <a:cxn ang="0">
                  <a:pos x="234" y="224"/>
                </a:cxn>
                <a:cxn ang="0">
                  <a:pos x="216" y="228"/>
                </a:cxn>
                <a:cxn ang="0">
                  <a:pos x="202" y="243"/>
                </a:cxn>
                <a:cxn ang="0">
                  <a:pos x="202" y="226"/>
                </a:cxn>
                <a:cxn ang="0">
                  <a:pos x="182" y="238"/>
                </a:cxn>
                <a:cxn ang="0">
                  <a:pos x="174" y="242"/>
                </a:cxn>
                <a:cxn ang="0">
                  <a:pos x="165" y="240"/>
                </a:cxn>
                <a:cxn ang="0">
                  <a:pos x="150" y="251"/>
                </a:cxn>
                <a:cxn ang="0">
                  <a:pos x="139" y="260"/>
                </a:cxn>
                <a:cxn ang="0">
                  <a:pos x="129" y="265"/>
                </a:cxn>
                <a:cxn ang="0">
                  <a:pos x="112" y="269"/>
                </a:cxn>
                <a:cxn ang="0">
                  <a:pos x="105" y="279"/>
                </a:cxn>
                <a:cxn ang="0">
                  <a:pos x="129" y="279"/>
                </a:cxn>
                <a:cxn ang="0">
                  <a:pos x="111" y="292"/>
                </a:cxn>
                <a:cxn ang="0">
                  <a:pos x="86" y="319"/>
                </a:cxn>
                <a:cxn ang="0">
                  <a:pos x="70" y="341"/>
                </a:cxn>
                <a:cxn ang="0">
                  <a:pos x="56" y="361"/>
                </a:cxn>
                <a:cxn ang="0">
                  <a:pos x="36" y="374"/>
                </a:cxn>
                <a:cxn ang="0">
                  <a:pos x="16" y="387"/>
                </a:cxn>
                <a:cxn ang="0">
                  <a:pos x="6" y="404"/>
                </a:cxn>
                <a:cxn ang="0">
                  <a:pos x="2" y="425"/>
                </a:cxn>
                <a:cxn ang="0">
                  <a:pos x="12" y="432"/>
                </a:cxn>
                <a:cxn ang="0">
                  <a:pos x="10" y="440"/>
                </a:cxn>
                <a:cxn ang="0">
                  <a:pos x="20" y="458"/>
                </a:cxn>
                <a:cxn ang="0">
                  <a:pos x="65" y="436"/>
                </a:cxn>
                <a:cxn ang="0">
                  <a:pos x="78" y="440"/>
                </a:cxn>
                <a:cxn ang="0">
                  <a:pos x="86" y="412"/>
                </a:cxn>
                <a:cxn ang="0">
                  <a:pos x="83" y="376"/>
                </a:cxn>
                <a:cxn ang="0">
                  <a:pos x="103" y="351"/>
                </a:cxn>
                <a:cxn ang="0">
                  <a:pos x="117" y="318"/>
                </a:cxn>
                <a:cxn ang="0">
                  <a:pos x="131" y="289"/>
                </a:cxn>
                <a:cxn ang="0">
                  <a:pos x="163" y="273"/>
                </a:cxn>
                <a:cxn ang="0">
                  <a:pos x="185" y="258"/>
                </a:cxn>
                <a:cxn ang="0">
                  <a:pos x="225" y="270"/>
                </a:cxn>
                <a:cxn ang="0">
                  <a:pos x="250" y="243"/>
                </a:cxn>
                <a:cxn ang="0">
                  <a:pos x="276" y="255"/>
                </a:cxn>
                <a:cxn ang="0">
                  <a:pos x="81" y="34"/>
                </a:cxn>
                <a:cxn ang="0">
                  <a:pos x="108" y="49"/>
                </a:cxn>
                <a:cxn ang="0">
                  <a:pos x="129" y="54"/>
                </a:cxn>
                <a:cxn ang="0">
                  <a:pos x="131" y="69"/>
                </a:cxn>
                <a:cxn ang="0">
                  <a:pos x="111" y="87"/>
                </a:cxn>
                <a:cxn ang="0">
                  <a:pos x="133" y="96"/>
                </a:cxn>
                <a:cxn ang="0">
                  <a:pos x="160" y="52"/>
                </a:cxn>
                <a:cxn ang="0">
                  <a:pos x="181" y="63"/>
                </a:cxn>
                <a:cxn ang="0">
                  <a:pos x="210" y="75"/>
                </a:cxn>
                <a:cxn ang="0">
                  <a:pos x="201" y="60"/>
                </a:cxn>
                <a:cxn ang="0">
                  <a:pos x="176" y="39"/>
                </a:cxn>
                <a:cxn ang="0">
                  <a:pos x="150" y="26"/>
                </a:cxn>
                <a:cxn ang="0">
                  <a:pos x="126" y="12"/>
                </a:cxn>
                <a:cxn ang="0">
                  <a:pos x="117" y="26"/>
                </a:cxn>
                <a:cxn ang="0">
                  <a:pos x="93" y="24"/>
                </a:cxn>
                <a:cxn ang="0">
                  <a:pos x="78" y="19"/>
                </a:cxn>
                <a:cxn ang="0">
                  <a:pos x="71" y="54"/>
                </a:cxn>
                <a:cxn ang="0">
                  <a:pos x="71" y="54"/>
                </a:cxn>
                <a:cxn ang="0">
                  <a:pos x="167" y="27"/>
                </a:cxn>
                <a:cxn ang="0">
                  <a:pos x="234" y="25"/>
                </a:cxn>
                <a:cxn ang="0">
                  <a:pos x="204" y="10"/>
                </a:cxn>
                <a:cxn ang="0">
                  <a:pos x="177" y="8"/>
                </a:cxn>
                <a:cxn ang="0">
                  <a:pos x="158" y="10"/>
                </a:cxn>
              </a:cxnLst>
              <a:rect l="0" t="0" r="r" b="b"/>
              <a:pathLst>
                <a:path w="292" h="462">
                  <a:moveTo>
                    <a:pt x="283" y="247"/>
                  </a:moveTo>
                  <a:cubicBezTo>
                    <a:pt x="282" y="250"/>
                    <a:pt x="278" y="249"/>
                    <a:pt x="278" y="247"/>
                  </a:cubicBezTo>
                  <a:cubicBezTo>
                    <a:pt x="278" y="244"/>
                    <a:pt x="271" y="242"/>
                    <a:pt x="270" y="241"/>
                  </a:cubicBezTo>
                  <a:cubicBezTo>
                    <a:pt x="270" y="240"/>
                    <a:pt x="273" y="240"/>
                    <a:pt x="276" y="242"/>
                  </a:cubicBezTo>
                  <a:cubicBezTo>
                    <a:pt x="279" y="243"/>
                    <a:pt x="281" y="242"/>
                    <a:pt x="284" y="239"/>
                  </a:cubicBezTo>
                  <a:cubicBezTo>
                    <a:pt x="287" y="236"/>
                    <a:pt x="291" y="239"/>
                    <a:pt x="291" y="236"/>
                  </a:cubicBezTo>
                  <a:cubicBezTo>
                    <a:pt x="292" y="234"/>
                    <a:pt x="286" y="232"/>
                    <a:pt x="285" y="231"/>
                  </a:cubicBezTo>
                  <a:cubicBezTo>
                    <a:pt x="284" y="229"/>
                    <a:pt x="281" y="227"/>
                    <a:pt x="277" y="228"/>
                  </a:cubicBezTo>
                  <a:cubicBezTo>
                    <a:pt x="273" y="228"/>
                    <a:pt x="273" y="227"/>
                    <a:pt x="271" y="225"/>
                  </a:cubicBezTo>
                  <a:cubicBezTo>
                    <a:pt x="269" y="223"/>
                    <a:pt x="262" y="226"/>
                    <a:pt x="262" y="231"/>
                  </a:cubicBezTo>
                  <a:cubicBezTo>
                    <a:pt x="262" y="236"/>
                    <a:pt x="258" y="234"/>
                    <a:pt x="259" y="232"/>
                  </a:cubicBezTo>
                  <a:cubicBezTo>
                    <a:pt x="261" y="229"/>
                    <a:pt x="257" y="226"/>
                    <a:pt x="261" y="226"/>
                  </a:cubicBezTo>
                  <a:cubicBezTo>
                    <a:pt x="264" y="225"/>
                    <a:pt x="262" y="220"/>
                    <a:pt x="256" y="219"/>
                  </a:cubicBezTo>
                  <a:cubicBezTo>
                    <a:pt x="250" y="219"/>
                    <a:pt x="248" y="224"/>
                    <a:pt x="249" y="226"/>
                  </a:cubicBezTo>
                  <a:cubicBezTo>
                    <a:pt x="251" y="227"/>
                    <a:pt x="245" y="234"/>
                    <a:pt x="242" y="234"/>
                  </a:cubicBezTo>
                  <a:cubicBezTo>
                    <a:pt x="240" y="234"/>
                    <a:pt x="243" y="228"/>
                    <a:pt x="243" y="225"/>
                  </a:cubicBezTo>
                  <a:cubicBezTo>
                    <a:pt x="242" y="222"/>
                    <a:pt x="240" y="223"/>
                    <a:pt x="235" y="229"/>
                  </a:cubicBezTo>
                  <a:cubicBezTo>
                    <a:pt x="231" y="234"/>
                    <a:pt x="227" y="239"/>
                    <a:pt x="225" y="239"/>
                  </a:cubicBezTo>
                  <a:cubicBezTo>
                    <a:pt x="222" y="240"/>
                    <a:pt x="222" y="235"/>
                    <a:pt x="227" y="232"/>
                  </a:cubicBezTo>
                  <a:cubicBezTo>
                    <a:pt x="231" y="230"/>
                    <a:pt x="231" y="224"/>
                    <a:pt x="234" y="224"/>
                  </a:cubicBezTo>
                  <a:cubicBezTo>
                    <a:pt x="237" y="224"/>
                    <a:pt x="237" y="220"/>
                    <a:pt x="233" y="219"/>
                  </a:cubicBezTo>
                  <a:cubicBezTo>
                    <a:pt x="228" y="218"/>
                    <a:pt x="228" y="223"/>
                    <a:pt x="226" y="224"/>
                  </a:cubicBezTo>
                  <a:cubicBezTo>
                    <a:pt x="225" y="226"/>
                    <a:pt x="218" y="222"/>
                    <a:pt x="218" y="223"/>
                  </a:cubicBezTo>
                  <a:cubicBezTo>
                    <a:pt x="219" y="225"/>
                    <a:pt x="215" y="225"/>
                    <a:pt x="216" y="228"/>
                  </a:cubicBezTo>
                  <a:cubicBezTo>
                    <a:pt x="218" y="230"/>
                    <a:pt x="216" y="232"/>
                    <a:pt x="214" y="229"/>
                  </a:cubicBezTo>
                  <a:cubicBezTo>
                    <a:pt x="212" y="226"/>
                    <a:pt x="208" y="229"/>
                    <a:pt x="206" y="232"/>
                  </a:cubicBezTo>
                  <a:cubicBezTo>
                    <a:pt x="204" y="235"/>
                    <a:pt x="201" y="235"/>
                    <a:pt x="203" y="236"/>
                  </a:cubicBezTo>
                  <a:cubicBezTo>
                    <a:pt x="205" y="237"/>
                    <a:pt x="205" y="242"/>
                    <a:pt x="202" y="243"/>
                  </a:cubicBezTo>
                  <a:cubicBezTo>
                    <a:pt x="199" y="244"/>
                    <a:pt x="200" y="235"/>
                    <a:pt x="198" y="235"/>
                  </a:cubicBezTo>
                  <a:cubicBezTo>
                    <a:pt x="196" y="236"/>
                    <a:pt x="197" y="231"/>
                    <a:pt x="200" y="231"/>
                  </a:cubicBezTo>
                  <a:cubicBezTo>
                    <a:pt x="204" y="231"/>
                    <a:pt x="207" y="226"/>
                    <a:pt x="206" y="225"/>
                  </a:cubicBezTo>
                  <a:cubicBezTo>
                    <a:pt x="206" y="223"/>
                    <a:pt x="202" y="224"/>
                    <a:pt x="202" y="226"/>
                  </a:cubicBezTo>
                  <a:cubicBezTo>
                    <a:pt x="202" y="229"/>
                    <a:pt x="197" y="228"/>
                    <a:pt x="193" y="228"/>
                  </a:cubicBezTo>
                  <a:cubicBezTo>
                    <a:pt x="189" y="228"/>
                    <a:pt x="189" y="233"/>
                    <a:pt x="194" y="236"/>
                  </a:cubicBezTo>
                  <a:cubicBezTo>
                    <a:pt x="199" y="238"/>
                    <a:pt x="193" y="240"/>
                    <a:pt x="191" y="238"/>
                  </a:cubicBezTo>
                  <a:cubicBezTo>
                    <a:pt x="188" y="236"/>
                    <a:pt x="185" y="237"/>
                    <a:pt x="182" y="238"/>
                  </a:cubicBezTo>
                  <a:cubicBezTo>
                    <a:pt x="180" y="239"/>
                    <a:pt x="188" y="242"/>
                    <a:pt x="189" y="244"/>
                  </a:cubicBezTo>
                  <a:cubicBezTo>
                    <a:pt x="189" y="245"/>
                    <a:pt x="184" y="242"/>
                    <a:pt x="183" y="243"/>
                  </a:cubicBezTo>
                  <a:cubicBezTo>
                    <a:pt x="182" y="244"/>
                    <a:pt x="178" y="242"/>
                    <a:pt x="177" y="239"/>
                  </a:cubicBezTo>
                  <a:cubicBezTo>
                    <a:pt x="177" y="237"/>
                    <a:pt x="169" y="241"/>
                    <a:pt x="174" y="242"/>
                  </a:cubicBezTo>
                  <a:cubicBezTo>
                    <a:pt x="178" y="243"/>
                    <a:pt x="176" y="245"/>
                    <a:pt x="176" y="249"/>
                  </a:cubicBezTo>
                  <a:cubicBezTo>
                    <a:pt x="176" y="253"/>
                    <a:pt x="171" y="250"/>
                    <a:pt x="172" y="247"/>
                  </a:cubicBezTo>
                  <a:cubicBezTo>
                    <a:pt x="173" y="243"/>
                    <a:pt x="169" y="244"/>
                    <a:pt x="166" y="246"/>
                  </a:cubicBezTo>
                  <a:cubicBezTo>
                    <a:pt x="163" y="248"/>
                    <a:pt x="167" y="242"/>
                    <a:pt x="165" y="240"/>
                  </a:cubicBezTo>
                  <a:cubicBezTo>
                    <a:pt x="164" y="237"/>
                    <a:pt x="161" y="240"/>
                    <a:pt x="157" y="240"/>
                  </a:cubicBezTo>
                  <a:cubicBezTo>
                    <a:pt x="154" y="241"/>
                    <a:pt x="152" y="241"/>
                    <a:pt x="154" y="243"/>
                  </a:cubicBezTo>
                  <a:cubicBezTo>
                    <a:pt x="156" y="246"/>
                    <a:pt x="156" y="249"/>
                    <a:pt x="153" y="249"/>
                  </a:cubicBezTo>
                  <a:cubicBezTo>
                    <a:pt x="150" y="248"/>
                    <a:pt x="149" y="249"/>
                    <a:pt x="150" y="251"/>
                  </a:cubicBezTo>
                  <a:cubicBezTo>
                    <a:pt x="150" y="254"/>
                    <a:pt x="146" y="254"/>
                    <a:pt x="146" y="252"/>
                  </a:cubicBezTo>
                  <a:cubicBezTo>
                    <a:pt x="145" y="249"/>
                    <a:pt x="140" y="250"/>
                    <a:pt x="138" y="253"/>
                  </a:cubicBezTo>
                  <a:cubicBezTo>
                    <a:pt x="136" y="255"/>
                    <a:pt x="132" y="257"/>
                    <a:pt x="132" y="260"/>
                  </a:cubicBezTo>
                  <a:cubicBezTo>
                    <a:pt x="133" y="263"/>
                    <a:pt x="136" y="259"/>
                    <a:pt x="139" y="260"/>
                  </a:cubicBezTo>
                  <a:cubicBezTo>
                    <a:pt x="142" y="261"/>
                    <a:pt x="139" y="262"/>
                    <a:pt x="141" y="264"/>
                  </a:cubicBezTo>
                  <a:cubicBezTo>
                    <a:pt x="142" y="265"/>
                    <a:pt x="142" y="269"/>
                    <a:pt x="140" y="267"/>
                  </a:cubicBezTo>
                  <a:cubicBezTo>
                    <a:pt x="137" y="265"/>
                    <a:pt x="134" y="264"/>
                    <a:pt x="134" y="268"/>
                  </a:cubicBezTo>
                  <a:cubicBezTo>
                    <a:pt x="133" y="271"/>
                    <a:pt x="131" y="267"/>
                    <a:pt x="129" y="265"/>
                  </a:cubicBezTo>
                  <a:cubicBezTo>
                    <a:pt x="127" y="262"/>
                    <a:pt x="125" y="269"/>
                    <a:pt x="123" y="268"/>
                  </a:cubicBezTo>
                  <a:cubicBezTo>
                    <a:pt x="121" y="266"/>
                    <a:pt x="127" y="261"/>
                    <a:pt x="125" y="258"/>
                  </a:cubicBezTo>
                  <a:cubicBezTo>
                    <a:pt x="124" y="256"/>
                    <a:pt x="123" y="260"/>
                    <a:pt x="119" y="264"/>
                  </a:cubicBezTo>
                  <a:cubicBezTo>
                    <a:pt x="115" y="267"/>
                    <a:pt x="110" y="267"/>
                    <a:pt x="112" y="269"/>
                  </a:cubicBezTo>
                  <a:cubicBezTo>
                    <a:pt x="113" y="271"/>
                    <a:pt x="108" y="272"/>
                    <a:pt x="107" y="275"/>
                  </a:cubicBezTo>
                  <a:cubicBezTo>
                    <a:pt x="106" y="278"/>
                    <a:pt x="98" y="279"/>
                    <a:pt x="93" y="283"/>
                  </a:cubicBezTo>
                  <a:cubicBezTo>
                    <a:pt x="88" y="286"/>
                    <a:pt x="94" y="286"/>
                    <a:pt x="97" y="283"/>
                  </a:cubicBezTo>
                  <a:cubicBezTo>
                    <a:pt x="100" y="280"/>
                    <a:pt x="101" y="282"/>
                    <a:pt x="105" y="279"/>
                  </a:cubicBezTo>
                  <a:cubicBezTo>
                    <a:pt x="110" y="276"/>
                    <a:pt x="114" y="274"/>
                    <a:pt x="116" y="275"/>
                  </a:cubicBezTo>
                  <a:cubicBezTo>
                    <a:pt x="118" y="276"/>
                    <a:pt x="121" y="277"/>
                    <a:pt x="123" y="274"/>
                  </a:cubicBezTo>
                  <a:cubicBezTo>
                    <a:pt x="125" y="271"/>
                    <a:pt x="128" y="272"/>
                    <a:pt x="130" y="273"/>
                  </a:cubicBezTo>
                  <a:cubicBezTo>
                    <a:pt x="132" y="275"/>
                    <a:pt x="126" y="277"/>
                    <a:pt x="129" y="279"/>
                  </a:cubicBezTo>
                  <a:cubicBezTo>
                    <a:pt x="131" y="282"/>
                    <a:pt x="126" y="284"/>
                    <a:pt x="126" y="281"/>
                  </a:cubicBezTo>
                  <a:cubicBezTo>
                    <a:pt x="126" y="279"/>
                    <a:pt x="122" y="277"/>
                    <a:pt x="121" y="279"/>
                  </a:cubicBezTo>
                  <a:cubicBezTo>
                    <a:pt x="120" y="281"/>
                    <a:pt x="118" y="284"/>
                    <a:pt x="116" y="284"/>
                  </a:cubicBezTo>
                  <a:cubicBezTo>
                    <a:pt x="114" y="284"/>
                    <a:pt x="111" y="288"/>
                    <a:pt x="111" y="292"/>
                  </a:cubicBezTo>
                  <a:cubicBezTo>
                    <a:pt x="111" y="296"/>
                    <a:pt x="107" y="292"/>
                    <a:pt x="107" y="295"/>
                  </a:cubicBezTo>
                  <a:cubicBezTo>
                    <a:pt x="107" y="299"/>
                    <a:pt x="101" y="305"/>
                    <a:pt x="97" y="310"/>
                  </a:cubicBezTo>
                  <a:cubicBezTo>
                    <a:pt x="92" y="314"/>
                    <a:pt x="96" y="315"/>
                    <a:pt x="95" y="318"/>
                  </a:cubicBezTo>
                  <a:cubicBezTo>
                    <a:pt x="93" y="321"/>
                    <a:pt x="88" y="318"/>
                    <a:pt x="86" y="319"/>
                  </a:cubicBezTo>
                  <a:cubicBezTo>
                    <a:pt x="84" y="321"/>
                    <a:pt x="87" y="328"/>
                    <a:pt x="85" y="330"/>
                  </a:cubicBezTo>
                  <a:cubicBezTo>
                    <a:pt x="82" y="332"/>
                    <a:pt x="85" y="335"/>
                    <a:pt x="85" y="337"/>
                  </a:cubicBezTo>
                  <a:cubicBezTo>
                    <a:pt x="85" y="340"/>
                    <a:pt x="78" y="336"/>
                    <a:pt x="78" y="338"/>
                  </a:cubicBezTo>
                  <a:cubicBezTo>
                    <a:pt x="77" y="341"/>
                    <a:pt x="71" y="340"/>
                    <a:pt x="70" y="341"/>
                  </a:cubicBezTo>
                  <a:cubicBezTo>
                    <a:pt x="68" y="342"/>
                    <a:pt x="73" y="346"/>
                    <a:pt x="76" y="348"/>
                  </a:cubicBezTo>
                  <a:cubicBezTo>
                    <a:pt x="79" y="350"/>
                    <a:pt x="73" y="352"/>
                    <a:pt x="73" y="349"/>
                  </a:cubicBezTo>
                  <a:cubicBezTo>
                    <a:pt x="72" y="347"/>
                    <a:pt x="68" y="351"/>
                    <a:pt x="63" y="353"/>
                  </a:cubicBezTo>
                  <a:cubicBezTo>
                    <a:pt x="57" y="356"/>
                    <a:pt x="60" y="360"/>
                    <a:pt x="56" y="361"/>
                  </a:cubicBezTo>
                  <a:cubicBezTo>
                    <a:pt x="52" y="361"/>
                    <a:pt x="53" y="367"/>
                    <a:pt x="50" y="369"/>
                  </a:cubicBezTo>
                  <a:cubicBezTo>
                    <a:pt x="47" y="371"/>
                    <a:pt x="48" y="364"/>
                    <a:pt x="44" y="364"/>
                  </a:cubicBezTo>
                  <a:cubicBezTo>
                    <a:pt x="40" y="364"/>
                    <a:pt x="40" y="367"/>
                    <a:pt x="43" y="371"/>
                  </a:cubicBezTo>
                  <a:cubicBezTo>
                    <a:pt x="45" y="374"/>
                    <a:pt x="39" y="371"/>
                    <a:pt x="36" y="374"/>
                  </a:cubicBezTo>
                  <a:cubicBezTo>
                    <a:pt x="34" y="377"/>
                    <a:pt x="27" y="376"/>
                    <a:pt x="26" y="378"/>
                  </a:cubicBezTo>
                  <a:cubicBezTo>
                    <a:pt x="24" y="381"/>
                    <a:pt x="31" y="381"/>
                    <a:pt x="32" y="383"/>
                  </a:cubicBezTo>
                  <a:cubicBezTo>
                    <a:pt x="33" y="385"/>
                    <a:pt x="26" y="384"/>
                    <a:pt x="22" y="383"/>
                  </a:cubicBezTo>
                  <a:cubicBezTo>
                    <a:pt x="18" y="382"/>
                    <a:pt x="19" y="388"/>
                    <a:pt x="16" y="387"/>
                  </a:cubicBezTo>
                  <a:cubicBezTo>
                    <a:pt x="13" y="386"/>
                    <a:pt x="8" y="390"/>
                    <a:pt x="11" y="392"/>
                  </a:cubicBezTo>
                  <a:cubicBezTo>
                    <a:pt x="13" y="395"/>
                    <a:pt x="9" y="395"/>
                    <a:pt x="7" y="393"/>
                  </a:cubicBezTo>
                  <a:cubicBezTo>
                    <a:pt x="4" y="392"/>
                    <a:pt x="2" y="396"/>
                    <a:pt x="1" y="398"/>
                  </a:cubicBezTo>
                  <a:cubicBezTo>
                    <a:pt x="1" y="401"/>
                    <a:pt x="6" y="403"/>
                    <a:pt x="6" y="404"/>
                  </a:cubicBezTo>
                  <a:cubicBezTo>
                    <a:pt x="6" y="405"/>
                    <a:pt x="1" y="408"/>
                    <a:pt x="4" y="408"/>
                  </a:cubicBezTo>
                  <a:cubicBezTo>
                    <a:pt x="7" y="409"/>
                    <a:pt x="5" y="412"/>
                    <a:pt x="3" y="412"/>
                  </a:cubicBezTo>
                  <a:cubicBezTo>
                    <a:pt x="1" y="413"/>
                    <a:pt x="1" y="415"/>
                    <a:pt x="3" y="418"/>
                  </a:cubicBezTo>
                  <a:cubicBezTo>
                    <a:pt x="5" y="420"/>
                    <a:pt x="0" y="421"/>
                    <a:pt x="2" y="425"/>
                  </a:cubicBezTo>
                  <a:cubicBezTo>
                    <a:pt x="5" y="428"/>
                    <a:pt x="7" y="424"/>
                    <a:pt x="8" y="426"/>
                  </a:cubicBezTo>
                  <a:cubicBezTo>
                    <a:pt x="9" y="429"/>
                    <a:pt x="13" y="427"/>
                    <a:pt x="16" y="423"/>
                  </a:cubicBezTo>
                  <a:cubicBezTo>
                    <a:pt x="20" y="420"/>
                    <a:pt x="21" y="427"/>
                    <a:pt x="18" y="427"/>
                  </a:cubicBezTo>
                  <a:cubicBezTo>
                    <a:pt x="15" y="427"/>
                    <a:pt x="12" y="429"/>
                    <a:pt x="12" y="432"/>
                  </a:cubicBezTo>
                  <a:cubicBezTo>
                    <a:pt x="13" y="435"/>
                    <a:pt x="8" y="434"/>
                    <a:pt x="8" y="430"/>
                  </a:cubicBezTo>
                  <a:cubicBezTo>
                    <a:pt x="8" y="427"/>
                    <a:pt x="2" y="431"/>
                    <a:pt x="4" y="434"/>
                  </a:cubicBezTo>
                  <a:cubicBezTo>
                    <a:pt x="6" y="436"/>
                    <a:pt x="3" y="438"/>
                    <a:pt x="3" y="440"/>
                  </a:cubicBezTo>
                  <a:cubicBezTo>
                    <a:pt x="3" y="443"/>
                    <a:pt x="8" y="442"/>
                    <a:pt x="10" y="440"/>
                  </a:cubicBezTo>
                  <a:cubicBezTo>
                    <a:pt x="11" y="437"/>
                    <a:pt x="14" y="437"/>
                    <a:pt x="16" y="440"/>
                  </a:cubicBezTo>
                  <a:cubicBezTo>
                    <a:pt x="17" y="443"/>
                    <a:pt x="13" y="441"/>
                    <a:pt x="13" y="445"/>
                  </a:cubicBezTo>
                  <a:cubicBezTo>
                    <a:pt x="13" y="449"/>
                    <a:pt x="10" y="445"/>
                    <a:pt x="8" y="448"/>
                  </a:cubicBezTo>
                  <a:cubicBezTo>
                    <a:pt x="6" y="451"/>
                    <a:pt x="17" y="457"/>
                    <a:pt x="20" y="458"/>
                  </a:cubicBezTo>
                  <a:cubicBezTo>
                    <a:pt x="23" y="458"/>
                    <a:pt x="26" y="462"/>
                    <a:pt x="33" y="461"/>
                  </a:cubicBezTo>
                  <a:cubicBezTo>
                    <a:pt x="40" y="460"/>
                    <a:pt x="52" y="448"/>
                    <a:pt x="54" y="446"/>
                  </a:cubicBezTo>
                  <a:cubicBezTo>
                    <a:pt x="56" y="443"/>
                    <a:pt x="59" y="446"/>
                    <a:pt x="62" y="444"/>
                  </a:cubicBezTo>
                  <a:cubicBezTo>
                    <a:pt x="64" y="442"/>
                    <a:pt x="63" y="437"/>
                    <a:pt x="65" y="436"/>
                  </a:cubicBezTo>
                  <a:cubicBezTo>
                    <a:pt x="67" y="435"/>
                    <a:pt x="68" y="441"/>
                    <a:pt x="69" y="442"/>
                  </a:cubicBezTo>
                  <a:cubicBezTo>
                    <a:pt x="71" y="442"/>
                    <a:pt x="72" y="444"/>
                    <a:pt x="72" y="447"/>
                  </a:cubicBezTo>
                  <a:cubicBezTo>
                    <a:pt x="73" y="447"/>
                    <a:pt x="75" y="447"/>
                    <a:pt x="75" y="447"/>
                  </a:cubicBezTo>
                  <a:cubicBezTo>
                    <a:pt x="78" y="449"/>
                    <a:pt x="78" y="442"/>
                    <a:pt x="78" y="440"/>
                  </a:cubicBezTo>
                  <a:cubicBezTo>
                    <a:pt x="78" y="438"/>
                    <a:pt x="80" y="434"/>
                    <a:pt x="80" y="431"/>
                  </a:cubicBezTo>
                  <a:cubicBezTo>
                    <a:pt x="79" y="428"/>
                    <a:pt x="86" y="430"/>
                    <a:pt x="87" y="428"/>
                  </a:cubicBezTo>
                  <a:cubicBezTo>
                    <a:pt x="88" y="426"/>
                    <a:pt x="89" y="419"/>
                    <a:pt x="87" y="417"/>
                  </a:cubicBezTo>
                  <a:cubicBezTo>
                    <a:pt x="84" y="416"/>
                    <a:pt x="84" y="412"/>
                    <a:pt x="86" y="412"/>
                  </a:cubicBezTo>
                  <a:cubicBezTo>
                    <a:pt x="88" y="412"/>
                    <a:pt x="91" y="411"/>
                    <a:pt x="90" y="406"/>
                  </a:cubicBezTo>
                  <a:cubicBezTo>
                    <a:pt x="90" y="402"/>
                    <a:pt x="83" y="402"/>
                    <a:pt x="83" y="398"/>
                  </a:cubicBezTo>
                  <a:cubicBezTo>
                    <a:pt x="82" y="394"/>
                    <a:pt x="86" y="393"/>
                    <a:pt x="83" y="387"/>
                  </a:cubicBezTo>
                  <a:cubicBezTo>
                    <a:pt x="81" y="382"/>
                    <a:pt x="84" y="379"/>
                    <a:pt x="83" y="376"/>
                  </a:cubicBezTo>
                  <a:cubicBezTo>
                    <a:pt x="82" y="374"/>
                    <a:pt x="81" y="370"/>
                    <a:pt x="84" y="365"/>
                  </a:cubicBezTo>
                  <a:cubicBezTo>
                    <a:pt x="88" y="360"/>
                    <a:pt x="94" y="357"/>
                    <a:pt x="96" y="357"/>
                  </a:cubicBezTo>
                  <a:cubicBezTo>
                    <a:pt x="98" y="358"/>
                    <a:pt x="102" y="360"/>
                    <a:pt x="103" y="357"/>
                  </a:cubicBezTo>
                  <a:cubicBezTo>
                    <a:pt x="105" y="354"/>
                    <a:pt x="105" y="351"/>
                    <a:pt x="103" y="351"/>
                  </a:cubicBezTo>
                  <a:cubicBezTo>
                    <a:pt x="102" y="350"/>
                    <a:pt x="97" y="349"/>
                    <a:pt x="101" y="345"/>
                  </a:cubicBezTo>
                  <a:cubicBezTo>
                    <a:pt x="104" y="340"/>
                    <a:pt x="108" y="335"/>
                    <a:pt x="108" y="330"/>
                  </a:cubicBezTo>
                  <a:cubicBezTo>
                    <a:pt x="109" y="325"/>
                    <a:pt x="107" y="322"/>
                    <a:pt x="109" y="320"/>
                  </a:cubicBezTo>
                  <a:cubicBezTo>
                    <a:pt x="110" y="318"/>
                    <a:pt x="114" y="320"/>
                    <a:pt x="117" y="318"/>
                  </a:cubicBezTo>
                  <a:cubicBezTo>
                    <a:pt x="120" y="316"/>
                    <a:pt x="118" y="313"/>
                    <a:pt x="119" y="311"/>
                  </a:cubicBezTo>
                  <a:cubicBezTo>
                    <a:pt x="121" y="310"/>
                    <a:pt x="123" y="304"/>
                    <a:pt x="125" y="303"/>
                  </a:cubicBezTo>
                  <a:cubicBezTo>
                    <a:pt x="127" y="301"/>
                    <a:pt x="129" y="299"/>
                    <a:pt x="128" y="297"/>
                  </a:cubicBezTo>
                  <a:cubicBezTo>
                    <a:pt x="126" y="295"/>
                    <a:pt x="131" y="293"/>
                    <a:pt x="131" y="289"/>
                  </a:cubicBezTo>
                  <a:cubicBezTo>
                    <a:pt x="131" y="285"/>
                    <a:pt x="136" y="283"/>
                    <a:pt x="140" y="283"/>
                  </a:cubicBezTo>
                  <a:cubicBezTo>
                    <a:pt x="143" y="283"/>
                    <a:pt x="148" y="283"/>
                    <a:pt x="148" y="279"/>
                  </a:cubicBezTo>
                  <a:cubicBezTo>
                    <a:pt x="148" y="276"/>
                    <a:pt x="146" y="269"/>
                    <a:pt x="151" y="271"/>
                  </a:cubicBezTo>
                  <a:cubicBezTo>
                    <a:pt x="156" y="273"/>
                    <a:pt x="159" y="271"/>
                    <a:pt x="163" y="273"/>
                  </a:cubicBezTo>
                  <a:cubicBezTo>
                    <a:pt x="166" y="276"/>
                    <a:pt x="170" y="276"/>
                    <a:pt x="170" y="271"/>
                  </a:cubicBezTo>
                  <a:cubicBezTo>
                    <a:pt x="170" y="267"/>
                    <a:pt x="172" y="260"/>
                    <a:pt x="177" y="263"/>
                  </a:cubicBezTo>
                  <a:cubicBezTo>
                    <a:pt x="177" y="263"/>
                    <a:pt x="177" y="263"/>
                    <a:pt x="178" y="263"/>
                  </a:cubicBezTo>
                  <a:cubicBezTo>
                    <a:pt x="179" y="260"/>
                    <a:pt x="182" y="258"/>
                    <a:pt x="185" y="258"/>
                  </a:cubicBezTo>
                  <a:cubicBezTo>
                    <a:pt x="189" y="258"/>
                    <a:pt x="192" y="266"/>
                    <a:pt x="197" y="267"/>
                  </a:cubicBezTo>
                  <a:cubicBezTo>
                    <a:pt x="203" y="268"/>
                    <a:pt x="208" y="270"/>
                    <a:pt x="210" y="268"/>
                  </a:cubicBezTo>
                  <a:cubicBezTo>
                    <a:pt x="211" y="265"/>
                    <a:pt x="215" y="269"/>
                    <a:pt x="218" y="268"/>
                  </a:cubicBezTo>
                  <a:cubicBezTo>
                    <a:pt x="222" y="267"/>
                    <a:pt x="222" y="274"/>
                    <a:pt x="225" y="270"/>
                  </a:cubicBezTo>
                  <a:cubicBezTo>
                    <a:pt x="228" y="265"/>
                    <a:pt x="224" y="263"/>
                    <a:pt x="230" y="263"/>
                  </a:cubicBezTo>
                  <a:cubicBezTo>
                    <a:pt x="235" y="264"/>
                    <a:pt x="232" y="257"/>
                    <a:pt x="232" y="254"/>
                  </a:cubicBezTo>
                  <a:cubicBezTo>
                    <a:pt x="232" y="250"/>
                    <a:pt x="239" y="249"/>
                    <a:pt x="239" y="246"/>
                  </a:cubicBezTo>
                  <a:cubicBezTo>
                    <a:pt x="239" y="243"/>
                    <a:pt x="248" y="246"/>
                    <a:pt x="250" y="243"/>
                  </a:cubicBezTo>
                  <a:cubicBezTo>
                    <a:pt x="252" y="241"/>
                    <a:pt x="257" y="240"/>
                    <a:pt x="259" y="243"/>
                  </a:cubicBezTo>
                  <a:cubicBezTo>
                    <a:pt x="261" y="247"/>
                    <a:pt x="270" y="248"/>
                    <a:pt x="271" y="251"/>
                  </a:cubicBezTo>
                  <a:cubicBezTo>
                    <a:pt x="271" y="253"/>
                    <a:pt x="271" y="255"/>
                    <a:pt x="271" y="258"/>
                  </a:cubicBezTo>
                  <a:cubicBezTo>
                    <a:pt x="272" y="256"/>
                    <a:pt x="274" y="255"/>
                    <a:pt x="276" y="255"/>
                  </a:cubicBezTo>
                  <a:cubicBezTo>
                    <a:pt x="279" y="255"/>
                    <a:pt x="282" y="250"/>
                    <a:pt x="285" y="251"/>
                  </a:cubicBezTo>
                  <a:cubicBezTo>
                    <a:pt x="288" y="251"/>
                    <a:pt x="290" y="251"/>
                    <a:pt x="291" y="247"/>
                  </a:cubicBezTo>
                  <a:cubicBezTo>
                    <a:pt x="288" y="245"/>
                    <a:pt x="283" y="245"/>
                    <a:pt x="283" y="247"/>
                  </a:cubicBezTo>
                  <a:close/>
                  <a:moveTo>
                    <a:pt x="81" y="34"/>
                  </a:moveTo>
                  <a:cubicBezTo>
                    <a:pt x="86" y="35"/>
                    <a:pt x="76" y="40"/>
                    <a:pt x="75" y="45"/>
                  </a:cubicBezTo>
                  <a:cubicBezTo>
                    <a:pt x="73" y="49"/>
                    <a:pt x="82" y="54"/>
                    <a:pt x="86" y="57"/>
                  </a:cubicBezTo>
                  <a:cubicBezTo>
                    <a:pt x="90" y="61"/>
                    <a:pt x="99" y="60"/>
                    <a:pt x="102" y="58"/>
                  </a:cubicBezTo>
                  <a:cubicBezTo>
                    <a:pt x="105" y="56"/>
                    <a:pt x="104" y="49"/>
                    <a:pt x="108" y="49"/>
                  </a:cubicBezTo>
                  <a:cubicBezTo>
                    <a:pt x="113" y="50"/>
                    <a:pt x="110" y="46"/>
                    <a:pt x="114" y="44"/>
                  </a:cubicBezTo>
                  <a:cubicBezTo>
                    <a:pt x="117" y="43"/>
                    <a:pt x="118" y="48"/>
                    <a:pt x="115" y="51"/>
                  </a:cubicBezTo>
                  <a:cubicBezTo>
                    <a:pt x="112" y="55"/>
                    <a:pt x="120" y="54"/>
                    <a:pt x="125" y="50"/>
                  </a:cubicBezTo>
                  <a:cubicBezTo>
                    <a:pt x="129" y="46"/>
                    <a:pt x="130" y="50"/>
                    <a:pt x="129" y="54"/>
                  </a:cubicBezTo>
                  <a:cubicBezTo>
                    <a:pt x="128" y="58"/>
                    <a:pt x="119" y="56"/>
                    <a:pt x="116" y="60"/>
                  </a:cubicBezTo>
                  <a:cubicBezTo>
                    <a:pt x="112" y="65"/>
                    <a:pt x="102" y="61"/>
                    <a:pt x="98" y="66"/>
                  </a:cubicBezTo>
                  <a:cubicBezTo>
                    <a:pt x="93" y="71"/>
                    <a:pt x="102" y="71"/>
                    <a:pt x="108" y="70"/>
                  </a:cubicBezTo>
                  <a:cubicBezTo>
                    <a:pt x="114" y="69"/>
                    <a:pt x="126" y="68"/>
                    <a:pt x="131" y="69"/>
                  </a:cubicBezTo>
                  <a:cubicBezTo>
                    <a:pt x="135" y="70"/>
                    <a:pt x="128" y="72"/>
                    <a:pt x="120" y="72"/>
                  </a:cubicBezTo>
                  <a:cubicBezTo>
                    <a:pt x="113" y="72"/>
                    <a:pt x="110" y="74"/>
                    <a:pt x="111" y="76"/>
                  </a:cubicBezTo>
                  <a:cubicBezTo>
                    <a:pt x="111" y="78"/>
                    <a:pt x="100" y="74"/>
                    <a:pt x="100" y="78"/>
                  </a:cubicBezTo>
                  <a:cubicBezTo>
                    <a:pt x="99" y="83"/>
                    <a:pt x="110" y="84"/>
                    <a:pt x="111" y="87"/>
                  </a:cubicBezTo>
                  <a:cubicBezTo>
                    <a:pt x="112" y="90"/>
                    <a:pt x="119" y="87"/>
                    <a:pt x="122" y="88"/>
                  </a:cubicBezTo>
                  <a:cubicBezTo>
                    <a:pt x="125" y="89"/>
                    <a:pt x="117" y="91"/>
                    <a:pt x="116" y="93"/>
                  </a:cubicBezTo>
                  <a:cubicBezTo>
                    <a:pt x="115" y="94"/>
                    <a:pt x="124" y="96"/>
                    <a:pt x="126" y="98"/>
                  </a:cubicBezTo>
                  <a:cubicBezTo>
                    <a:pt x="127" y="101"/>
                    <a:pt x="133" y="99"/>
                    <a:pt x="133" y="96"/>
                  </a:cubicBezTo>
                  <a:cubicBezTo>
                    <a:pt x="133" y="91"/>
                    <a:pt x="139" y="78"/>
                    <a:pt x="146" y="76"/>
                  </a:cubicBezTo>
                  <a:cubicBezTo>
                    <a:pt x="154" y="73"/>
                    <a:pt x="149" y="70"/>
                    <a:pt x="150" y="66"/>
                  </a:cubicBezTo>
                  <a:cubicBezTo>
                    <a:pt x="151" y="62"/>
                    <a:pt x="157" y="65"/>
                    <a:pt x="156" y="62"/>
                  </a:cubicBezTo>
                  <a:cubicBezTo>
                    <a:pt x="154" y="58"/>
                    <a:pt x="155" y="57"/>
                    <a:pt x="160" y="52"/>
                  </a:cubicBezTo>
                  <a:cubicBezTo>
                    <a:pt x="164" y="48"/>
                    <a:pt x="167" y="51"/>
                    <a:pt x="173" y="48"/>
                  </a:cubicBezTo>
                  <a:cubicBezTo>
                    <a:pt x="179" y="46"/>
                    <a:pt x="182" y="50"/>
                    <a:pt x="175" y="51"/>
                  </a:cubicBezTo>
                  <a:cubicBezTo>
                    <a:pt x="170" y="51"/>
                    <a:pt x="173" y="58"/>
                    <a:pt x="177" y="59"/>
                  </a:cubicBezTo>
                  <a:cubicBezTo>
                    <a:pt x="182" y="61"/>
                    <a:pt x="178" y="63"/>
                    <a:pt x="181" y="63"/>
                  </a:cubicBezTo>
                  <a:cubicBezTo>
                    <a:pt x="185" y="64"/>
                    <a:pt x="184" y="69"/>
                    <a:pt x="179" y="74"/>
                  </a:cubicBezTo>
                  <a:cubicBezTo>
                    <a:pt x="175" y="79"/>
                    <a:pt x="180" y="80"/>
                    <a:pt x="190" y="76"/>
                  </a:cubicBezTo>
                  <a:cubicBezTo>
                    <a:pt x="199" y="73"/>
                    <a:pt x="193" y="79"/>
                    <a:pt x="196" y="82"/>
                  </a:cubicBezTo>
                  <a:cubicBezTo>
                    <a:pt x="199" y="85"/>
                    <a:pt x="206" y="80"/>
                    <a:pt x="210" y="75"/>
                  </a:cubicBezTo>
                  <a:cubicBezTo>
                    <a:pt x="214" y="71"/>
                    <a:pt x="220" y="71"/>
                    <a:pt x="220" y="69"/>
                  </a:cubicBezTo>
                  <a:cubicBezTo>
                    <a:pt x="220" y="66"/>
                    <a:pt x="216" y="65"/>
                    <a:pt x="212" y="67"/>
                  </a:cubicBezTo>
                  <a:cubicBezTo>
                    <a:pt x="209" y="68"/>
                    <a:pt x="200" y="67"/>
                    <a:pt x="203" y="65"/>
                  </a:cubicBezTo>
                  <a:cubicBezTo>
                    <a:pt x="206" y="62"/>
                    <a:pt x="205" y="60"/>
                    <a:pt x="201" y="60"/>
                  </a:cubicBezTo>
                  <a:cubicBezTo>
                    <a:pt x="196" y="61"/>
                    <a:pt x="188" y="58"/>
                    <a:pt x="192" y="57"/>
                  </a:cubicBezTo>
                  <a:cubicBezTo>
                    <a:pt x="196" y="55"/>
                    <a:pt x="189" y="50"/>
                    <a:pt x="186" y="51"/>
                  </a:cubicBezTo>
                  <a:cubicBezTo>
                    <a:pt x="182" y="51"/>
                    <a:pt x="183" y="47"/>
                    <a:pt x="184" y="44"/>
                  </a:cubicBezTo>
                  <a:cubicBezTo>
                    <a:pt x="184" y="41"/>
                    <a:pt x="174" y="40"/>
                    <a:pt x="176" y="39"/>
                  </a:cubicBezTo>
                  <a:cubicBezTo>
                    <a:pt x="178" y="38"/>
                    <a:pt x="171" y="36"/>
                    <a:pt x="170" y="38"/>
                  </a:cubicBezTo>
                  <a:cubicBezTo>
                    <a:pt x="168" y="40"/>
                    <a:pt x="165" y="39"/>
                    <a:pt x="165" y="36"/>
                  </a:cubicBezTo>
                  <a:cubicBezTo>
                    <a:pt x="165" y="33"/>
                    <a:pt x="158" y="34"/>
                    <a:pt x="155" y="34"/>
                  </a:cubicBezTo>
                  <a:cubicBezTo>
                    <a:pt x="152" y="35"/>
                    <a:pt x="153" y="28"/>
                    <a:pt x="150" y="26"/>
                  </a:cubicBezTo>
                  <a:cubicBezTo>
                    <a:pt x="147" y="23"/>
                    <a:pt x="143" y="30"/>
                    <a:pt x="141" y="30"/>
                  </a:cubicBezTo>
                  <a:cubicBezTo>
                    <a:pt x="139" y="29"/>
                    <a:pt x="143" y="25"/>
                    <a:pt x="144" y="22"/>
                  </a:cubicBezTo>
                  <a:cubicBezTo>
                    <a:pt x="145" y="19"/>
                    <a:pt x="134" y="15"/>
                    <a:pt x="132" y="18"/>
                  </a:cubicBezTo>
                  <a:cubicBezTo>
                    <a:pt x="131" y="21"/>
                    <a:pt x="129" y="13"/>
                    <a:pt x="126" y="12"/>
                  </a:cubicBezTo>
                  <a:cubicBezTo>
                    <a:pt x="124" y="12"/>
                    <a:pt x="126" y="17"/>
                    <a:pt x="124" y="18"/>
                  </a:cubicBezTo>
                  <a:cubicBezTo>
                    <a:pt x="121" y="18"/>
                    <a:pt x="118" y="21"/>
                    <a:pt x="122" y="23"/>
                  </a:cubicBezTo>
                  <a:cubicBezTo>
                    <a:pt x="126" y="26"/>
                    <a:pt x="130" y="38"/>
                    <a:pt x="129" y="40"/>
                  </a:cubicBezTo>
                  <a:cubicBezTo>
                    <a:pt x="129" y="42"/>
                    <a:pt x="117" y="31"/>
                    <a:pt x="117" y="26"/>
                  </a:cubicBezTo>
                  <a:cubicBezTo>
                    <a:pt x="116" y="21"/>
                    <a:pt x="110" y="16"/>
                    <a:pt x="109" y="20"/>
                  </a:cubicBezTo>
                  <a:cubicBezTo>
                    <a:pt x="107" y="24"/>
                    <a:pt x="103" y="25"/>
                    <a:pt x="104" y="29"/>
                  </a:cubicBezTo>
                  <a:cubicBezTo>
                    <a:pt x="106" y="33"/>
                    <a:pt x="101" y="34"/>
                    <a:pt x="101" y="31"/>
                  </a:cubicBezTo>
                  <a:cubicBezTo>
                    <a:pt x="101" y="28"/>
                    <a:pt x="95" y="25"/>
                    <a:pt x="93" y="24"/>
                  </a:cubicBezTo>
                  <a:cubicBezTo>
                    <a:pt x="91" y="24"/>
                    <a:pt x="99" y="23"/>
                    <a:pt x="102" y="21"/>
                  </a:cubicBezTo>
                  <a:cubicBezTo>
                    <a:pt x="106" y="19"/>
                    <a:pt x="99" y="17"/>
                    <a:pt x="96" y="19"/>
                  </a:cubicBezTo>
                  <a:cubicBezTo>
                    <a:pt x="93" y="21"/>
                    <a:pt x="88" y="17"/>
                    <a:pt x="86" y="20"/>
                  </a:cubicBezTo>
                  <a:cubicBezTo>
                    <a:pt x="84" y="23"/>
                    <a:pt x="82" y="20"/>
                    <a:pt x="78" y="19"/>
                  </a:cubicBezTo>
                  <a:cubicBezTo>
                    <a:pt x="75" y="19"/>
                    <a:pt x="72" y="24"/>
                    <a:pt x="69" y="23"/>
                  </a:cubicBezTo>
                  <a:cubicBezTo>
                    <a:pt x="67" y="22"/>
                    <a:pt x="65" y="28"/>
                    <a:pt x="69" y="35"/>
                  </a:cubicBezTo>
                  <a:cubicBezTo>
                    <a:pt x="73" y="41"/>
                    <a:pt x="76" y="33"/>
                    <a:pt x="81" y="34"/>
                  </a:cubicBezTo>
                  <a:close/>
                  <a:moveTo>
                    <a:pt x="71" y="54"/>
                  </a:moveTo>
                  <a:cubicBezTo>
                    <a:pt x="74" y="55"/>
                    <a:pt x="76" y="60"/>
                    <a:pt x="79" y="59"/>
                  </a:cubicBezTo>
                  <a:cubicBezTo>
                    <a:pt x="80" y="59"/>
                    <a:pt x="75" y="53"/>
                    <a:pt x="71" y="50"/>
                  </a:cubicBezTo>
                  <a:cubicBezTo>
                    <a:pt x="68" y="46"/>
                    <a:pt x="68" y="43"/>
                    <a:pt x="64" y="44"/>
                  </a:cubicBezTo>
                  <a:cubicBezTo>
                    <a:pt x="59" y="45"/>
                    <a:pt x="68" y="53"/>
                    <a:pt x="71" y="54"/>
                  </a:cubicBezTo>
                  <a:close/>
                  <a:moveTo>
                    <a:pt x="150" y="13"/>
                  </a:moveTo>
                  <a:cubicBezTo>
                    <a:pt x="153" y="15"/>
                    <a:pt x="147" y="15"/>
                    <a:pt x="149" y="18"/>
                  </a:cubicBezTo>
                  <a:cubicBezTo>
                    <a:pt x="157" y="25"/>
                    <a:pt x="186" y="17"/>
                    <a:pt x="190" y="19"/>
                  </a:cubicBezTo>
                  <a:cubicBezTo>
                    <a:pt x="194" y="21"/>
                    <a:pt x="165" y="24"/>
                    <a:pt x="167" y="27"/>
                  </a:cubicBezTo>
                  <a:cubicBezTo>
                    <a:pt x="168" y="30"/>
                    <a:pt x="191" y="32"/>
                    <a:pt x="193" y="30"/>
                  </a:cubicBezTo>
                  <a:cubicBezTo>
                    <a:pt x="195" y="28"/>
                    <a:pt x="199" y="34"/>
                    <a:pt x="207" y="35"/>
                  </a:cubicBezTo>
                  <a:cubicBezTo>
                    <a:pt x="214" y="35"/>
                    <a:pt x="214" y="32"/>
                    <a:pt x="219" y="32"/>
                  </a:cubicBezTo>
                  <a:cubicBezTo>
                    <a:pt x="225" y="31"/>
                    <a:pt x="234" y="29"/>
                    <a:pt x="234" y="25"/>
                  </a:cubicBezTo>
                  <a:cubicBezTo>
                    <a:pt x="234" y="22"/>
                    <a:pt x="251" y="18"/>
                    <a:pt x="249" y="13"/>
                  </a:cubicBezTo>
                  <a:cubicBezTo>
                    <a:pt x="248" y="7"/>
                    <a:pt x="232" y="11"/>
                    <a:pt x="227" y="9"/>
                  </a:cubicBezTo>
                  <a:cubicBezTo>
                    <a:pt x="223" y="6"/>
                    <a:pt x="212" y="3"/>
                    <a:pt x="210" y="7"/>
                  </a:cubicBezTo>
                  <a:cubicBezTo>
                    <a:pt x="209" y="10"/>
                    <a:pt x="206" y="11"/>
                    <a:pt x="204" y="10"/>
                  </a:cubicBezTo>
                  <a:cubicBezTo>
                    <a:pt x="203" y="8"/>
                    <a:pt x="205" y="0"/>
                    <a:pt x="198" y="3"/>
                  </a:cubicBezTo>
                  <a:cubicBezTo>
                    <a:pt x="190" y="5"/>
                    <a:pt x="197" y="13"/>
                    <a:pt x="196" y="14"/>
                  </a:cubicBezTo>
                  <a:cubicBezTo>
                    <a:pt x="194" y="15"/>
                    <a:pt x="187" y="12"/>
                    <a:pt x="187" y="9"/>
                  </a:cubicBezTo>
                  <a:cubicBezTo>
                    <a:pt x="186" y="5"/>
                    <a:pt x="178" y="12"/>
                    <a:pt x="177" y="8"/>
                  </a:cubicBezTo>
                  <a:cubicBezTo>
                    <a:pt x="176" y="4"/>
                    <a:pt x="167" y="1"/>
                    <a:pt x="165" y="1"/>
                  </a:cubicBezTo>
                  <a:cubicBezTo>
                    <a:pt x="163" y="1"/>
                    <a:pt x="167" y="4"/>
                    <a:pt x="166" y="6"/>
                  </a:cubicBezTo>
                  <a:cubicBezTo>
                    <a:pt x="165" y="8"/>
                    <a:pt x="160" y="4"/>
                    <a:pt x="158" y="4"/>
                  </a:cubicBezTo>
                  <a:cubicBezTo>
                    <a:pt x="156" y="4"/>
                    <a:pt x="159" y="8"/>
                    <a:pt x="158" y="10"/>
                  </a:cubicBezTo>
                  <a:cubicBezTo>
                    <a:pt x="157" y="12"/>
                    <a:pt x="153" y="4"/>
                    <a:pt x="149" y="4"/>
                  </a:cubicBezTo>
                  <a:cubicBezTo>
                    <a:pt x="146" y="4"/>
                    <a:pt x="147" y="8"/>
                    <a:pt x="145" y="8"/>
                  </a:cubicBezTo>
                  <a:cubicBezTo>
                    <a:pt x="142" y="9"/>
                    <a:pt x="148" y="12"/>
                    <a:pt x="150" y="13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Freeform 140"/>
            <p:cNvSpPr>
              <a:spLocks/>
            </p:cNvSpPr>
            <p:nvPr/>
          </p:nvSpPr>
          <p:spPr bwMode="auto">
            <a:xfrm>
              <a:off x="8408988" y="1651000"/>
              <a:ext cx="73025" cy="26988"/>
            </a:xfrm>
            <a:custGeom>
              <a:avLst/>
              <a:gdLst/>
              <a:ahLst/>
              <a:cxnLst>
                <a:cxn ang="0">
                  <a:pos x="17" y="2"/>
                </a:cxn>
                <a:cxn ang="0">
                  <a:pos x="3" y="6"/>
                </a:cxn>
                <a:cxn ang="0">
                  <a:pos x="24" y="11"/>
                </a:cxn>
                <a:cxn ang="0">
                  <a:pos x="38" y="9"/>
                </a:cxn>
                <a:cxn ang="0">
                  <a:pos x="17" y="2"/>
                </a:cxn>
              </a:cxnLst>
              <a:rect l="0" t="0" r="r" b="b"/>
              <a:pathLst>
                <a:path w="38" h="14">
                  <a:moveTo>
                    <a:pt x="17" y="2"/>
                  </a:moveTo>
                  <a:cubicBezTo>
                    <a:pt x="15" y="3"/>
                    <a:pt x="0" y="2"/>
                    <a:pt x="3" y="6"/>
                  </a:cubicBezTo>
                  <a:cubicBezTo>
                    <a:pt x="6" y="9"/>
                    <a:pt x="18" y="7"/>
                    <a:pt x="24" y="11"/>
                  </a:cubicBezTo>
                  <a:cubicBezTo>
                    <a:pt x="30" y="14"/>
                    <a:pt x="38" y="11"/>
                    <a:pt x="38" y="9"/>
                  </a:cubicBezTo>
                  <a:cubicBezTo>
                    <a:pt x="38" y="6"/>
                    <a:pt x="19" y="0"/>
                    <a:pt x="17" y="2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Freeform 141"/>
            <p:cNvSpPr>
              <a:spLocks noEditPoints="1"/>
            </p:cNvSpPr>
            <p:nvPr/>
          </p:nvSpPr>
          <p:spPr bwMode="auto">
            <a:xfrm>
              <a:off x="7131050" y="2195513"/>
              <a:ext cx="369888" cy="368300"/>
            </a:xfrm>
            <a:custGeom>
              <a:avLst/>
              <a:gdLst/>
              <a:ahLst/>
              <a:cxnLst>
                <a:cxn ang="0">
                  <a:pos x="171" y="24"/>
                </a:cxn>
                <a:cxn ang="0">
                  <a:pos x="139" y="9"/>
                </a:cxn>
                <a:cxn ang="0">
                  <a:pos x="135" y="31"/>
                </a:cxn>
                <a:cxn ang="0">
                  <a:pos x="121" y="41"/>
                </a:cxn>
                <a:cxn ang="0">
                  <a:pos x="119" y="57"/>
                </a:cxn>
                <a:cxn ang="0">
                  <a:pos x="131" y="53"/>
                </a:cxn>
                <a:cxn ang="0">
                  <a:pos x="134" y="44"/>
                </a:cxn>
                <a:cxn ang="0">
                  <a:pos x="158" y="45"/>
                </a:cxn>
                <a:cxn ang="0">
                  <a:pos x="180" y="32"/>
                </a:cxn>
                <a:cxn ang="0">
                  <a:pos x="182" y="21"/>
                </a:cxn>
                <a:cxn ang="0">
                  <a:pos x="119" y="82"/>
                </a:cxn>
                <a:cxn ang="0">
                  <a:pos x="106" y="108"/>
                </a:cxn>
                <a:cxn ang="0">
                  <a:pos x="89" y="112"/>
                </a:cxn>
                <a:cxn ang="0">
                  <a:pos x="73" y="132"/>
                </a:cxn>
                <a:cxn ang="0">
                  <a:pos x="53" y="136"/>
                </a:cxn>
                <a:cxn ang="0">
                  <a:pos x="19" y="150"/>
                </a:cxn>
                <a:cxn ang="0">
                  <a:pos x="31" y="154"/>
                </a:cxn>
                <a:cxn ang="0">
                  <a:pos x="64" y="157"/>
                </a:cxn>
                <a:cxn ang="0">
                  <a:pos x="81" y="149"/>
                </a:cxn>
                <a:cxn ang="0">
                  <a:pos x="99" y="146"/>
                </a:cxn>
                <a:cxn ang="0">
                  <a:pos x="114" y="140"/>
                </a:cxn>
                <a:cxn ang="0">
                  <a:pos x="128" y="122"/>
                </a:cxn>
                <a:cxn ang="0">
                  <a:pos x="141" y="93"/>
                </a:cxn>
                <a:cxn ang="0">
                  <a:pos x="121" y="67"/>
                </a:cxn>
                <a:cxn ang="0">
                  <a:pos x="37" y="156"/>
                </a:cxn>
                <a:cxn ang="0">
                  <a:pos x="42" y="168"/>
                </a:cxn>
                <a:cxn ang="0">
                  <a:pos x="59" y="155"/>
                </a:cxn>
                <a:cxn ang="0">
                  <a:pos x="25" y="166"/>
                </a:cxn>
                <a:cxn ang="0">
                  <a:pos x="7" y="163"/>
                </a:cxn>
                <a:cxn ang="0">
                  <a:pos x="8" y="168"/>
                </a:cxn>
                <a:cxn ang="0">
                  <a:pos x="14" y="193"/>
                </a:cxn>
                <a:cxn ang="0">
                  <a:pos x="25" y="166"/>
                </a:cxn>
              </a:cxnLst>
              <a:rect l="0" t="0" r="r" b="b"/>
              <a:pathLst>
                <a:path w="193" h="193">
                  <a:moveTo>
                    <a:pt x="182" y="21"/>
                  </a:moveTo>
                  <a:cubicBezTo>
                    <a:pt x="180" y="18"/>
                    <a:pt x="176" y="23"/>
                    <a:pt x="171" y="24"/>
                  </a:cubicBezTo>
                  <a:cubicBezTo>
                    <a:pt x="166" y="25"/>
                    <a:pt x="150" y="12"/>
                    <a:pt x="146" y="6"/>
                  </a:cubicBezTo>
                  <a:cubicBezTo>
                    <a:pt x="142" y="0"/>
                    <a:pt x="136" y="5"/>
                    <a:pt x="139" y="9"/>
                  </a:cubicBezTo>
                  <a:cubicBezTo>
                    <a:pt x="142" y="13"/>
                    <a:pt x="138" y="15"/>
                    <a:pt x="138" y="21"/>
                  </a:cubicBezTo>
                  <a:cubicBezTo>
                    <a:pt x="138" y="27"/>
                    <a:pt x="134" y="27"/>
                    <a:pt x="135" y="31"/>
                  </a:cubicBezTo>
                  <a:cubicBezTo>
                    <a:pt x="136" y="35"/>
                    <a:pt x="130" y="34"/>
                    <a:pt x="126" y="35"/>
                  </a:cubicBezTo>
                  <a:cubicBezTo>
                    <a:pt x="122" y="35"/>
                    <a:pt x="126" y="39"/>
                    <a:pt x="121" y="41"/>
                  </a:cubicBezTo>
                  <a:cubicBezTo>
                    <a:pt x="117" y="43"/>
                    <a:pt x="117" y="47"/>
                    <a:pt x="119" y="48"/>
                  </a:cubicBezTo>
                  <a:cubicBezTo>
                    <a:pt x="122" y="49"/>
                    <a:pt x="120" y="54"/>
                    <a:pt x="119" y="57"/>
                  </a:cubicBezTo>
                  <a:cubicBezTo>
                    <a:pt x="119" y="60"/>
                    <a:pt x="122" y="57"/>
                    <a:pt x="125" y="54"/>
                  </a:cubicBezTo>
                  <a:cubicBezTo>
                    <a:pt x="128" y="51"/>
                    <a:pt x="130" y="56"/>
                    <a:pt x="131" y="53"/>
                  </a:cubicBezTo>
                  <a:cubicBezTo>
                    <a:pt x="132" y="50"/>
                    <a:pt x="124" y="48"/>
                    <a:pt x="124" y="45"/>
                  </a:cubicBezTo>
                  <a:cubicBezTo>
                    <a:pt x="125" y="41"/>
                    <a:pt x="130" y="46"/>
                    <a:pt x="134" y="44"/>
                  </a:cubicBezTo>
                  <a:cubicBezTo>
                    <a:pt x="138" y="42"/>
                    <a:pt x="146" y="43"/>
                    <a:pt x="151" y="48"/>
                  </a:cubicBezTo>
                  <a:cubicBezTo>
                    <a:pt x="156" y="52"/>
                    <a:pt x="157" y="50"/>
                    <a:pt x="158" y="45"/>
                  </a:cubicBezTo>
                  <a:cubicBezTo>
                    <a:pt x="159" y="40"/>
                    <a:pt x="167" y="37"/>
                    <a:pt x="174" y="37"/>
                  </a:cubicBezTo>
                  <a:cubicBezTo>
                    <a:pt x="182" y="37"/>
                    <a:pt x="183" y="34"/>
                    <a:pt x="180" y="32"/>
                  </a:cubicBezTo>
                  <a:cubicBezTo>
                    <a:pt x="178" y="30"/>
                    <a:pt x="193" y="21"/>
                    <a:pt x="193" y="18"/>
                  </a:cubicBezTo>
                  <a:cubicBezTo>
                    <a:pt x="192" y="15"/>
                    <a:pt x="185" y="24"/>
                    <a:pt x="182" y="21"/>
                  </a:cubicBezTo>
                  <a:close/>
                  <a:moveTo>
                    <a:pt x="121" y="67"/>
                  </a:moveTo>
                  <a:cubicBezTo>
                    <a:pt x="118" y="68"/>
                    <a:pt x="115" y="79"/>
                    <a:pt x="119" y="82"/>
                  </a:cubicBezTo>
                  <a:cubicBezTo>
                    <a:pt x="123" y="85"/>
                    <a:pt x="113" y="90"/>
                    <a:pt x="113" y="97"/>
                  </a:cubicBezTo>
                  <a:cubicBezTo>
                    <a:pt x="114" y="103"/>
                    <a:pt x="107" y="103"/>
                    <a:pt x="106" y="108"/>
                  </a:cubicBezTo>
                  <a:cubicBezTo>
                    <a:pt x="105" y="112"/>
                    <a:pt x="102" y="111"/>
                    <a:pt x="96" y="116"/>
                  </a:cubicBezTo>
                  <a:cubicBezTo>
                    <a:pt x="90" y="120"/>
                    <a:pt x="87" y="115"/>
                    <a:pt x="89" y="112"/>
                  </a:cubicBezTo>
                  <a:cubicBezTo>
                    <a:pt x="90" y="109"/>
                    <a:pt x="80" y="114"/>
                    <a:pt x="80" y="121"/>
                  </a:cubicBezTo>
                  <a:cubicBezTo>
                    <a:pt x="81" y="128"/>
                    <a:pt x="71" y="129"/>
                    <a:pt x="73" y="132"/>
                  </a:cubicBezTo>
                  <a:cubicBezTo>
                    <a:pt x="76" y="136"/>
                    <a:pt x="66" y="138"/>
                    <a:pt x="66" y="135"/>
                  </a:cubicBezTo>
                  <a:cubicBezTo>
                    <a:pt x="67" y="132"/>
                    <a:pt x="60" y="133"/>
                    <a:pt x="53" y="136"/>
                  </a:cubicBezTo>
                  <a:cubicBezTo>
                    <a:pt x="45" y="139"/>
                    <a:pt x="40" y="133"/>
                    <a:pt x="36" y="137"/>
                  </a:cubicBezTo>
                  <a:cubicBezTo>
                    <a:pt x="32" y="142"/>
                    <a:pt x="24" y="149"/>
                    <a:pt x="19" y="150"/>
                  </a:cubicBezTo>
                  <a:cubicBezTo>
                    <a:pt x="13" y="151"/>
                    <a:pt x="16" y="158"/>
                    <a:pt x="19" y="157"/>
                  </a:cubicBezTo>
                  <a:cubicBezTo>
                    <a:pt x="23" y="155"/>
                    <a:pt x="29" y="157"/>
                    <a:pt x="31" y="154"/>
                  </a:cubicBezTo>
                  <a:cubicBezTo>
                    <a:pt x="33" y="151"/>
                    <a:pt x="49" y="147"/>
                    <a:pt x="59" y="147"/>
                  </a:cubicBezTo>
                  <a:cubicBezTo>
                    <a:pt x="69" y="147"/>
                    <a:pt x="63" y="152"/>
                    <a:pt x="64" y="157"/>
                  </a:cubicBezTo>
                  <a:cubicBezTo>
                    <a:pt x="65" y="162"/>
                    <a:pt x="73" y="161"/>
                    <a:pt x="77" y="156"/>
                  </a:cubicBezTo>
                  <a:cubicBezTo>
                    <a:pt x="82" y="151"/>
                    <a:pt x="85" y="152"/>
                    <a:pt x="81" y="149"/>
                  </a:cubicBezTo>
                  <a:cubicBezTo>
                    <a:pt x="78" y="146"/>
                    <a:pt x="82" y="143"/>
                    <a:pt x="85" y="147"/>
                  </a:cubicBezTo>
                  <a:cubicBezTo>
                    <a:pt x="87" y="151"/>
                    <a:pt x="96" y="151"/>
                    <a:pt x="99" y="146"/>
                  </a:cubicBezTo>
                  <a:cubicBezTo>
                    <a:pt x="102" y="141"/>
                    <a:pt x="103" y="147"/>
                    <a:pt x="107" y="147"/>
                  </a:cubicBezTo>
                  <a:cubicBezTo>
                    <a:pt x="111" y="146"/>
                    <a:pt x="114" y="136"/>
                    <a:pt x="114" y="140"/>
                  </a:cubicBezTo>
                  <a:cubicBezTo>
                    <a:pt x="114" y="144"/>
                    <a:pt x="121" y="143"/>
                    <a:pt x="125" y="138"/>
                  </a:cubicBezTo>
                  <a:cubicBezTo>
                    <a:pt x="129" y="134"/>
                    <a:pt x="125" y="126"/>
                    <a:pt x="128" y="122"/>
                  </a:cubicBezTo>
                  <a:cubicBezTo>
                    <a:pt x="130" y="118"/>
                    <a:pt x="133" y="110"/>
                    <a:pt x="130" y="105"/>
                  </a:cubicBezTo>
                  <a:cubicBezTo>
                    <a:pt x="128" y="100"/>
                    <a:pt x="136" y="97"/>
                    <a:pt x="141" y="93"/>
                  </a:cubicBezTo>
                  <a:cubicBezTo>
                    <a:pt x="145" y="89"/>
                    <a:pt x="136" y="69"/>
                    <a:pt x="135" y="63"/>
                  </a:cubicBezTo>
                  <a:cubicBezTo>
                    <a:pt x="135" y="57"/>
                    <a:pt x="124" y="65"/>
                    <a:pt x="121" y="67"/>
                  </a:cubicBezTo>
                  <a:close/>
                  <a:moveTo>
                    <a:pt x="48" y="153"/>
                  </a:moveTo>
                  <a:cubicBezTo>
                    <a:pt x="46" y="157"/>
                    <a:pt x="42" y="155"/>
                    <a:pt x="37" y="156"/>
                  </a:cubicBezTo>
                  <a:cubicBezTo>
                    <a:pt x="32" y="157"/>
                    <a:pt x="32" y="170"/>
                    <a:pt x="35" y="171"/>
                  </a:cubicBezTo>
                  <a:cubicBezTo>
                    <a:pt x="38" y="172"/>
                    <a:pt x="41" y="172"/>
                    <a:pt x="42" y="168"/>
                  </a:cubicBezTo>
                  <a:cubicBezTo>
                    <a:pt x="43" y="164"/>
                    <a:pt x="48" y="163"/>
                    <a:pt x="51" y="165"/>
                  </a:cubicBezTo>
                  <a:cubicBezTo>
                    <a:pt x="55" y="166"/>
                    <a:pt x="59" y="160"/>
                    <a:pt x="59" y="155"/>
                  </a:cubicBezTo>
                  <a:cubicBezTo>
                    <a:pt x="59" y="150"/>
                    <a:pt x="49" y="150"/>
                    <a:pt x="48" y="153"/>
                  </a:cubicBezTo>
                  <a:close/>
                  <a:moveTo>
                    <a:pt x="25" y="166"/>
                  </a:moveTo>
                  <a:cubicBezTo>
                    <a:pt x="25" y="163"/>
                    <a:pt x="17" y="164"/>
                    <a:pt x="17" y="161"/>
                  </a:cubicBezTo>
                  <a:cubicBezTo>
                    <a:pt x="17" y="158"/>
                    <a:pt x="12" y="159"/>
                    <a:pt x="7" y="163"/>
                  </a:cubicBezTo>
                  <a:cubicBezTo>
                    <a:pt x="2" y="167"/>
                    <a:pt x="0" y="167"/>
                    <a:pt x="2" y="171"/>
                  </a:cubicBezTo>
                  <a:cubicBezTo>
                    <a:pt x="4" y="175"/>
                    <a:pt x="7" y="171"/>
                    <a:pt x="8" y="168"/>
                  </a:cubicBezTo>
                  <a:cubicBezTo>
                    <a:pt x="10" y="164"/>
                    <a:pt x="13" y="173"/>
                    <a:pt x="10" y="179"/>
                  </a:cubicBezTo>
                  <a:cubicBezTo>
                    <a:pt x="7" y="185"/>
                    <a:pt x="10" y="193"/>
                    <a:pt x="14" y="193"/>
                  </a:cubicBezTo>
                  <a:cubicBezTo>
                    <a:pt x="18" y="192"/>
                    <a:pt x="22" y="180"/>
                    <a:pt x="27" y="174"/>
                  </a:cubicBezTo>
                  <a:cubicBezTo>
                    <a:pt x="32" y="167"/>
                    <a:pt x="25" y="170"/>
                    <a:pt x="25" y="166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Freeform 142"/>
            <p:cNvSpPr>
              <a:spLocks noEditPoints="1"/>
            </p:cNvSpPr>
            <p:nvPr/>
          </p:nvSpPr>
          <p:spPr bwMode="auto">
            <a:xfrm>
              <a:off x="5954713" y="1971675"/>
              <a:ext cx="1293813" cy="896938"/>
            </a:xfrm>
            <a:custGeom>
              <a:avLst/>
              <a:gdLst/>
              <a:ahLst/>
              <a:cxnLst>
                <a:cxn ang="0">
                  <a:pos x="643" y="87"/>
                </a:cxn>
                <a:cxn ang="0">
                  <a:pos x="610" y="63"/>
                </a:cxn>
                <a:cxn ang="0">
                  <a:pos x="583" y="26"/>
                </a:cxn>
                <a:cxn ang="0">
                  <a:pos x="544" y="1"/>
                </a:cxn>
                <a:cxn ang="0">
                  <a:pos x="517" y="21"/>
                </a:cxn>
                <a:cxn ang="0">
                  <a:pos x="495" y="54"/>
                </a:cxn>
                <a:cxn ang="0">
                  <a:pos x="461" y="73"/>
                </a:cxn>
                <a:cxn ang="0">
                  <a:pos x="482" y="86"/>
                </a:cxn>
                <a:cxn ang="0">
                  <a:pos x="481" y="105"/>
                </a:cxn>
                <a:cxn ang="0">
                  <a:pos x="422" y="126"/>
                </a:cxn>
                <a:cxn ang="0">
                  <a:pos x="380" y="162"/>
                </a:cxn>
                <a:cxn ang="0">
                  <a:pos x="315" y="166"/>
                </a:cxn>
                <a:cxn ang="0">
                  <a:pos x="241" y="156"/>
                </a:cxn>
                <a:cxn ang="0">
                  <a:pos x="210" y="125"/>
                </a:cxn>
                <a:cxn ang="0">
                  <a:pos x="182" y="90"/>
                </a:cxn>
                <a:cxn ang="0">
                  <a:pos x="153" y="65"/>
                </a:cxn>
                <a:cxn ang="0">
                  <a:pos x="137" y="76"/>
                </a:cxn>
                <a:cxn ang="0">
                  <a:pos x="111" y="96"/>
                </a:cxn>
                <a:cxn ang="0">
                  <a:pos x="88" y="121"/>
                </a:cxn>
                <a:cxn ang="0">
                  <a:pos x="78" y="150"/>
                </a:cxn>
                <a:cxn ang="0">
                  <a:pos x="52" y="175"/>
                </a:cxn>
                <a:cxn ang="0">
                  <a:pos x="19" y="186"/>
                </a:cxn>
                <a:cxn ang="0">
                  <a:pos x="0" y="200"/>
                </a:cxn>
                <a:cxn ang="0">
                  <a:pos x="15" y="232"/>
                </a:cxn>
                <a:cxn ang="0">
                  <a:pos x="39" y="254"/>
                </a:cxn>
                <a:cxn ang="0">
                  <a:pos x="59" y="247"/>
                </a:cxn>
                <a:cxn ang="0">
                  <a:pos x="56" y="276"/>
                </a:cxn>
                <a:cxn ang="0">
                  <a:pos x="56" y="304"/>
                </a:cxn>
                <a:cxn ang="0">
                  <a:pos x="77" y="322"/>
                </a:cxn>
                <a:cxn ang="0">
                  <a:pos x="138" y="347"/>
                </a:cxn>
                <a:cxn ang="0">
                  <a:pos x="162" y="353"/>
                </a:cxn>
                <a:cxn ang="0">
                  <a:pos x="183" y="347"/>
                </a:cxn>
                <a:cxn ang="0">
                  <a:pos x="210" y="340"/>
                </a:cxn>
                <a:cxn ang="0">
                  <a:pos x="243" y="340"/>
                </a:cxn>
                <a:cxn ang="0">
                  <a:pos x="261" y="352"/>
                </a:cxn>
                <a:cxn ang="0">
                  <a:pos x="256" y="395"/>
                </a:cxn>
                <a:cxn ang="0">
                  <a:pos x="274" y="419"/>
                </a:cxn>
                <a:cxn ang="0">
                  <a:pos x="298" y="430"/>
                </a:cxn>
                <a:cxn ang="0">
                  <a:pos x="316" y="412"/>
                </a:cxn>
                <a:cxn ang="0">
                  <a:pos x="352" y="410"/>
                </a:cxn>
                <a:cxn ang="0">
                  <a:pos x="375" y="425"/>
                </a:cxn>
                <a:cxn ang="0">
                  <a:pos x="393" y="440"/>
                </a:cxn>
                <a:cxn ang="0">
                  <a:pos x="445" y="413"/>
                </a:cxn>
                <a:cxn ang="0">
                  <a:pos x="484" y="392"/>
                </a:cxn>
                <a:cxn ang="0">
                  <a:pos x="504" y="368"/>
                </a:cxn>
                <a:cxn ang="0">
                  <a:pos x="523" y="345"/>
                </a:cxn>
                <a:cxn ang="0">
                  <a:pos x="527" y="323"/>
                </a:cxn>
                <a:cxn ang="0">
                  <a:pos x="522" y="306"/>
                </a:cxn>
                <a:cxn ang="0">
                  <a:pos x="519" y="290"/>
                </a:cxn>
                <a:cxn ang="0">
                  <a:pos x="505" y="252"/>
                </a:cxn>
                <a:cxn ang="0">
                  <a:pos x="536" y="234"/>
                </a:cxn>
                <a:cxn ang="0">
                  <a:pos x="496" y="223"/>
                </a:cxn>
                <a:cxn ang="0">
                  <a:pos x="512" y="192"/>
                </a:cxn>
                <a:cxn ang="0">
                  <a:pos x="529" y="208"/>
                </a:cxn>
                <a:cxn ang="0">
                  <a:pos x="580" y="179"/>
                </a:cxn>
                <a:cxn ang="0">
                  <a:pos x="606" y="168"/>
                </a:cxn>
                <a:cxn ang="0">
                  <a:pos x="633" y="157"/>
                </a:cxn>
                <a:cxn ang="0">
                  <a:pos x="636" y="127"/>
                </a:cxn>
                <a:cxn ang="0">
                  <a:pos x="667" y="107"/>
                </a:cxn>
                <a:cxn ang="0">
                  <a:pos x="516" y="418"/>
                </a:cxn>
                <a:cxn ang="0">
                  <a:pos x="380" y="460"/>
                </a:cxn>
              </a:cxnLst>
              <a:rect l="0" t="0" r="r" b="b"/>
              <a:pathLst>
                <a:path w="677" h="469">
                  <a:moveTo>
                    <a:pt x="673" y="83"/>
                  </a:moveTo>
                  <a:cubicBezTo>
                    <a:pt x="673" y="77"/>
                    <a:pt x="666" y="79"/>
                    <a:pt x="664" y="81"/>
                  </a:cubicBezTo>
                  <a:cubicBezTo>
                    <a:pt x="662" y="83"/>
                    <a:pt x="655" y="81"/>
                    <a:pt x="653" y="85"/>
                  </a:cubicBezTo>
                  <a:cubicBezTo>
                    <a:pt x="651" y="89"/>
                    <a:pt x="648" y="87"/>
                    <a:pt x="643" y="87"/>
                  </a:cubicBezTo>
                  <a:cubicBezTo>
                    <a:pt x="638" y="88"/>
                    <a:pt x="632" y="86"/>
                    <a:pt x="632" y="83"/>
                  </a:cubicBezTo>
                  <a:cubicBezTo>
                    <a:pt x="632" y="80"/>
                    <a:pt x="629" y="77"/>
                    <a:pt x="630" y="73"/>
                  </a:cubicBezTo>
                  <a:cubicBezTo>
                    <a:pt x="630" y="70"/>
                    <a:pt x="625" y="71"/>
                    <a:pt x="622" y="68"/>
                  </a:cubicBezTo>
                  <a:cubicBezTo>
                    <a:pt x="618" y="65"/>
                    <a:pt x="612" y="62"/>
                    <a:pt x="610" y="63"/>
                  </a:cubicBezTo>
                  <a:cubicBezTo>
                    <a:pt x="609" y="64"/>
                    <a:pt x="605" y="59"/>
                    <a:pt x="599" y="59"/>
                  </a:cubicBezTo>
                  <a:cubicBezTo>
                    <a:pt x="594" y="59"/>
                    <a:pt x="594" y="55"/>
                    <a:pt x="595" y="53"/>
                  </a:cubicBezTo>
                  <a:cubicBezTo>
                    <a:pt x="596" y="50"/>
                    <a:pt x="590" y="43"/>
                    <a:pt x="589" y="39"/>
                  </a:cubicBezTo>
                  <a:cubicBezTo>
                    <a:pt x="588" y="35"/>
                    <a:pt x="584" y="34"/>
                    <a:pt x="583" y="26"/>
                  </a:cubicBezTo>
                  <a:cubicBezTo>
                    <a:pt x="581" y="17"/>
                    <a:pt x="576" y="19"/>
                    <a:pt x="577" y="15"/>
                  </a:cubicBezTo>
                  <a:cubicBezTo>
                    <a:pt x="578" y="11"/>
                    <a:pt x="572" y="9"/>
                    <a:pt x="570" y="7"/>
                  </a:cubicBezTo>
                  <a:cubicBezTo>
                    <a:pt x="568" y="5"/>
                    <a:pt x="561" y="6"/>
                    <a:pt x="556" y="3"/>
                  </a:cubicBezTo>
                  <a:cubicBezTo>
                    <a:pt x="551" y="0"/>
                    <a:pt x="548" y="2"/>
                    <a:pt x="544" y="1"/>
                  </a:cubicBezTo>
                  <a:cubicBezTo>
                    <a:pt x="539" y="0"/>
                    <a:pt x="528" y="2"/>
                    <a:pt x="527" y="2"/>
                  </a:cubicBezTo>
                  <a:cubicBezTo>
                    <a:pt x="526" y="2"/>
                    <a:pt x="517" y="1"/>
                    <a:pt x="513" y="7"/>
                  </a:cubicBezTo>
                  <a:cubicBezTo>
                    <a:pt x="508" y="13"/>
                    <a:pt x="512" y="13"/>
                    <a:pt x="514" y="13"/>
                  </a:cubicBezTo>
                  <a:cubicBezTo>
                    <a:pt x="516" y="13"/>
                    <a:pt x="517" y="19"/>
                    <a:pt x="517" y="21"/>
                  </a:cubicBezTo>
                  <a:cubicBezTo>
                    <a:pt x="517" y="23"/>
                    <a:pt x="514" y="26"/>
                    <a:pt x="512" y="27"/>
                  </a:cubicBezTo>
                  <a:cubicBezTo>
                    <a:pt x="510" y="27"/>
                    <a:pt x="506" y="35"/>
                    <a:pt x="505" y="37"/>
                  </a:cubicBezTo>
                  <a:cubicBezTo>
                    <a:pt x="504" y="40"/>
                    <a:pt x="499" y="47"/>
                    <a:pt x="500" y="49"/>
                  </a:cubicBezTo>
                  <a:cubicBezTo>
                    <a:pt x="500" y="51"/>
                    <a:pt x="497" y="54"/>
                    <a:pt x="495" y="54"/>
                  </a:cubicBezTo>
                  <a:cubicBezTo>
                    <a:pt x="492" y="54"/>
                    <a:pt x="486" y="59"/>
                    <a:pt x="484" y="60"/>
                  </a:cubicBezTo>
                  <a:cubicBezTo>
                    <a:pt x="482" y="60"/>
                    <a:pt x="474" y="59"/>
                    <a:pt x="473" y="57"/>
                  </a:cubicBezTo>
                  <a:cubicBezTo>
                    <a:pt x="473" y="56"/>
                    <a:pt x="472" y="55"/>
                    <a:pt x="471" y="55"/>
                  </a:cubicBezTo>
                  <a:cubicBezTo>
                    <a:pt x="461" y="73"/>
                    <a:pt x="461" y="73"/>
                    <a:pt x="461" y="73"/>
                  </a:cubicBezTo>
                  <a:cubicBezTo>
                    <a:pt x="461" y="78"/>
                    <a:pt x="461" y="78"/>
                    <a:pt x="461" y="78"/>
                  </a:cubicBezTo>
                  <a:cubicBezTo>
                    <a:pt x="461" y="78"/>
                    <a:pt x="455" y="80"/>
                    <a:pt x="459" y="84"/>
                  </a:cubicBezTo>
                  <a:cubicBezTo>
                    <a:pt x="464" y="89"/>
                    <a:pt x="464" y="85"/>
                    <a:pt x="471" y="85"/>
                  </a:cubicBezTo>
                  <a:cubicBezTo>
                    <a:pt x="477" y="85"/>
                    <a:pt x="480" y="90"/>
                    <a:pt x="482" y="86"/>
                  </a:cubicBezTo>
                  <a:cubicBezTo>
                    <a:pt x="483" y="83"/>
                    <a:pt x="489" y="81"/>
                    <a:pt x="493" y="85"/>
                  </a:cubicBezTo>
                  <a:cubicBezTo>
                    <a:pt x="496" y="89"/>
                    <a:pt x="508" y="97"/>
                    <a:pt x="507" y="100"/>
                  </a:cubicBezTo>
                  <a:cubicBezTo>
                    <a:pt x="507" y="104"/>
                    <a:pt x="500" y="103"/>
                    <a:pt x="496" y="102"/>
                  </a:cubicBezTo>
                  <a:cubicBezTo>
                    <a:pt x="491" y="100"/>
                    <a:pt x="485" y="105"/>
                    <a:pt x="481" y="105"/>
                  </a:cubicBezTo>
                  <a:cubicBezTo>
                    <a:pt x="477" y="105"/>
                    <a:pt x="472" y="106"/>
                    <a:pt x="467" y="110"/>
                  </a:cubicBezTo>
                  <a:cubicBezTo>
                    <a:pt x="463" y="115"/>
                    <a:pt x="464" y="119"/>
                    <a:pt x="457" y="120"/>
                  </a:cubicBezTo>
                  <a:cubicBezTo>
                    <a:pt x="451" y="121"/>
                    <a:pt x="448" y="120"/>
                    <a:pt x="440" y="125"/>
                  </a:cubicBezTo>
                  <a:cubicBezTo>
                    <a:pt x="433" y="130"/>
                    <a:pt x="425" y="128"/>
                    <a:pt x="422" y="126"/>
                  </a:cubicBezTo>
                  <a:cubicBezTo>
                    <a:pt x="419" y="125"/>
                    <a:pt x="414" y="124"/>
                    <a:pt x="411" y="129"/>
                  </a:cubicBezTo>
                  <a:cubicBezTo>
                    <a:pt x="408" y="134"/>
                    <a:pt x="415" y="137"/>
                    <a:pt x="414" y="142"/>
                  </a:cubicBezTo>
                  <a:cubicBezTo>
                    <a:pt x="414" y="148"/>
                    <a:pt x="406" y="147"/>
                    <a:pt x="400" y="153"/>
                  </a:cubicBezTo>
                  <a:cubicBezTo>
                    <a:pt x="395" y="160"/>
                    <a:pt x="385" y="163"/>
                    <a:pt x="380" y="162"/>
                  </a:cubicBezTo>
                  <a:cubicBezTo>
                    <a:pt x="375" y="161"/>
                    <a:pt x="364" y="158"/>
                    <a:pt x="355" y="163"/>
                  </a:cubicBezTo>
                  <a:cubicBezTo>
                    <a:pt x="345" y="167"/>
                    <a:pt x="339" y="174"/>
                    <a:pt x="335" y="173"/>
                  </a:cubicBezTo>
                  <a:cubicBezTo>
                    <a:pt x="332" y="172"/>
                    <a:pt x="332" y="168"/>
                    <a:pt x="326" y="169"/>
                  </a:cubicBezTo>
                  <a:cubicBezTo>
                    <a:pt x="321" y="169"/>
                    <a:pt x="318" y="168"/>
                    <a:pt x="315" y="166"/>
                  </a:cubicBezTo>
                  <a:cubicBezTo>
                    <a:pt x="311" y="163"/>
                    <a:pt x="308" y="167"/>
                    <a:pt x="302" y="163"/>
                  </a:cubicBezTo>
                  <a:cubicBezTo>
                    <a:pt x="297" y="158"/>
                    <a:pt x="286" y="159"/>
                    <a:pt x="282" y="158"/>
                  </a:cubicBezTo>
                  <a:cubicBezTo>
                    <a:pt x="278" y="158"/>
                    <a:pt x="261" y="158"/>
                    <a:pt x="255" y="158"/>
                  </a:cubicBezTo>
                  <a:cubicBezTo>
                    <a:pt x="249" y="157"/>
                    <a:pt x="241" y="159"/>
                    <a:pt x="241" y="156"/>
                  </a:cubicBezTo>
                  <a:cubicBezTo>
                    <a:pt x="240" y="153"/>
                    <a:pt x="236" y="151"/>
                    <a:pt x="234" y="145"/>
                  </a:cubicBezTo>
                  <a:cubicBezTo>
                    <a:pt x="233" y="138"/>
                    <a:pt x="229" y="136"/>
                    <a:pt x="225" y="135"/>
                  </a:cubicBezTo>
                  <a:cubicBezTo>
                    <a:pt x="222" y="134"/>
                    <a:pt x="221" y="131"/>
                    <a:pt x="218" y="130"/>
                  </a:cubicBezTo>
                  <a:cubicBezTo>
                    <a:pt x="217" y="130"/>
                    <a:pt x="215" y="125"/>
                    <a:pt x="210" y="125"/>
                  </a:cubicBezTo>
                  <a:cubicBezTo>
                    <a:pt x="205" y="125"/>
                    <a:pt x="187" y="123"/>
                    <a:pt x="184" y="119"/>
                  </a:cubicBezTo>
                  <a:cubicBezTo>
                    <a:pt x="182" y="115"/>
                    <a:pt x="187" y="114"/>
                    <a:pt x="187" y="109"/>
                  </a:cubicBezTo>
                  <a:cubicBezTo>
                    <a:pt x="187" y="105"/>
                    <a:pt x="190" y="100"/>
                    <a:pt x="188" y="98"/>
                  </a:cubicBezTo>
                  <a:cubicBezTo>
                    <a:pt x="186" y="97"/>
                    <a:pt x="182" y="93"/>
                    <a:pt x="182" y="90"/>
                  </a:cubicBezTo>
                  <a:cubicBezTo>
                    <a:pt x="181" y="86"/>
                    <a:pt x="176" y="82"/>
                    <a:pt x="172" y="82"/>
                  </a:cubicBezTo>
                  <a:cubicBezTo>
                    <a:pt x="168" y="82"/>
                    <a:pt x="165" y="79"/>
                    <a:pt x="162" y="76"/>
                  </a:cubicBezTo>
                  <a:cubicBezTo>
                    <a:pt x="158" y="73"/>
                    <a:pt x="155" y="73"/>
                    <a:pt x="154" y="66"/>
                  </a:cubicBezTo>
                  <a:cubicBezTo>
                    <a:pt x="154" y="65"/>
                    <a:pt x="153" y="65"/>
                    <a:pt x="153" y="65"/>
                  </a:cubicBezTo>
                  <a:cubicBezTo>
                    <a:pt x="152" y="64"/>
                    <a:pt x="150" y="64"/>
                    <a:pt x="149" y="64"/>
                  </a:cubicBezTo>
                  <a:cubicBezTo>
                    <a:pt x="148" y="64"/>
                    <a:pt x="147" y="63"/>
                    <a:pt x="146" y="62"/>
                  </a:cubicBezTo>
                  <a:cubicBezTo>
                    <a:pt x="145" y="65"/>
                    <a:pt x="142" y="67"/>
                    <a:pt x="142" y="69"/>
                  </a:cubicBezTo>
                  <a:cubicBezTo>
                    <a:pt x="142" y="72"/>
                    <a:pt x="141" y="76"/>
                    <a:pt x="137" y="76"/>
                  </a:cubicBezTo>
                  <a:cubicBezTo>
                    <a:pt x="134" y="76"/>
                    <a:pt x="130" y="78"/>
                    <a:pt x="130" y="84"/>
                  </a:cubicBezTo>
                  <a:cubicBezTo>
                    <a:pt x="130" y="90"/>
                    <a:pt x="133" y="91"/>
                    <a:pt x="132" y="93"/>
                  </a:cubicBezTo>
                  <a:cubicBezTo>
                    <a:pt x="130" y="96"/>
                    <a:pt x="123" y="98"/>
                    <a:pt x="121" y="97"/>
                  </a:cubicBezTo>
                  <a:cubicBezTo>
                    <a:pt x="119" y="96"/>
                    <a:pt x="114" y="97"/>
                    <a:pt x="111" y="96"/>
                  </a:cubicBezTo>
                  <a:cubicBezTo>
                    <a:pt x="107" y="96"/>
                    <a:pt x="104" y="91"/>
                    <a:pt x="103" y="96"/>
                  </a:cubicBezTo>
                  <a:cubicBezTo>
                    <a:pt x="102" y="101"/>
                    <a:pt x="94" y="116"/>
                    <a:pt x="96" y="118"/>
                  </a:cubicBezTo>
                  <a:cubicBezTo>
                    <a:pt x="98" y="119"/>
                    <a:pt x="99" y="123"/>
                    <a:pt x="96" y="123"/>
                  </a:cubicBezTo>
                  <a:cubicBezTo>
                    <a:pt x="93" y="123"/>
                    <a:pt x="90" y="123"/>
                    <a:pt x="88" y="121"/>
                  </a:cubicBezTo>
                  <a:cubicBezTo>
                    <a:pt x="86" y="119"/>
                    <a:pt x="81" y="123"/>
                    <a:pt x="77" y="123"/>
                  </a:cubicBezTo>
                  <a:cubicBezTo>
                    <a:pt x="76" y="123"/>
                    <a:pt x="68" y="126"/>
                    <a:pt x="71" y="128"/>
                  </a:cubicBezTo>
                  <a:cubicBezTo>
                    <a:pt x="73" y="129"/>
                    <a:pt x="73" y="135"/>
                    <a:pt x="73" y="137"/>
                  </a:cubicBezTo>
                  <a:cubicBezTo>
                    <a:pt x="73" y="140"/>
                    <a:pt x="79" y="147"/>
                    <a:pt x="78" y="150"/>
                  </a:cubicBezTo>
                  <a:cubicBezTo>
                    <a:pt x="77" y="152"/>
                    <a:pt x="72" y="155"/>
                    <a:pt x="72" y="158"/>
                  </a:cubicBezTo>
                  <a:cubicBezTo>
                    <a:pt x="72" y="162"/>
                    <a:pt x="73" y="165"/>
                    <a:pt x="71" y="165"/>
                  </a:cubicBezTo>
                  <a:cubicBezTo>
                    <a:pt x="69" y="166"/>
                    <a:pt x="64" y="168"/>
                    <a:pt x="61" y="170"/>
                  </a:cubicBezTo>
                  <a:cubicBezTo>
                    <a:pt x="58" y="172"/>
                    <a:pt x="54" y="172"/>
                    <a:pt x="52" y="175"/>
                  </a:cubicBezTo>
                  <a:cubicBezTo>
                    <a:pt x="51" y="178"/>
                    <a:pt x="49" y="181"/>
                    <a:pt x="43" y="180"/>
                  </a:cubicBezTo>
                  <a:cubicBezTo>
                    <a:pt x="39" y="180"/>
                    <a:pt x="37" y="179"/>
                    <a:pt x="33" y="183"/>
                  </a:cubicBezTo>
                  <a:cubicBezTo>
                    <a:pt x="30" y="188"/>
                    <a:pt x="29" y="186"/>
                    <a:pt x="26" y="188"/>
                  </a:cubicBezTo>
                  <a:cubicBezTo>
                    <a:pt x="24" y="190"/>
                    <a:pt x="21" y="186"/>
                    <a:pt x="19" y="186"/>
                  </a:cubicBezTo>
                  <a:cubicBezTo>
                    <a:pt x="17" y="185"/>
                    <a:pt x="15" y="188"/>
                    <a:pt x="13" y="188"/>
                  </a:cubicBezTo>
                  <a:cubicBezTo>
                    <a:pt x="11" y="188"/>
                    <a:pt x="9" y="191"/>
                    <a:pt x="6" y="192"/>
                  </a:cubicBezTo>
                  <a:cubicBezTo>
                    <a:pt x="4" y="193"/>
                    <a:pt x="1" y="192"/>
                    <a:pt x="1" y="195"/>
                  </a:cubicBezTo>
                  <a:cubicBezTo>
                    <a:pt x="1" y="197"/>
                    <a:pt x="1" y="199"/>
                    <a:pt x="0" y="200"/>
                  </a:cubicBezTo>
                  <a:cubicBezTo>
                    <a:pt x="0" y="200"/>
                    <a:pt x="0" y="200"/>
                    <a:pt x="0" y="200"/>
                  </a:cubicBezTo>
                  <a:cubicBezTo>
                    <a:pt x="1" y="210"/>
                    <a:pt x="1" y="210"/>
                    <a:pt x="1" y="210"/>
                  </a:cubicBezTo>
                  <a:cubicBezTo>
                    <a:pt x="1" y="210"/>
                    <a:pt x="12" y="214"/>
                    <a:pt x="12" y="217"/>
                  </a:cubicBezTo>
                  <a:cubicBezTo>
                    <a:pt x="13" y="221"/>
                    <a:pt x="15" y="232"/>
                    <a:pt x="15" y="232"/>
                  </a:cubicBezTo>
                  <a:cubicBezTo>
                    <a:pt x="15" y="232"/>
                    <a:pt x="15" y="232"/>
                    <a:pt x="14" y="232"/>
                  </a:cubicBezTo>
                  <a:cubicBezTo>
                    <a:pt x="19" y="236"/>
                    <a:pt x="25" y="239"/>
                    <a:pt x="25" y="241"/>
                  </a:cubicBezTo>
                  <a:cubicBezTo>
                    <a:pt x="25" y="242"/>
                    <a:pt x="25" y="247"/>
                    <a:pt x="30" y="249"/>
                  </a:cubicBezTo>
                  <a:cubicBezTo>
                    <a:pt x="34" y="251"/>
                    <a:pt x="37" y="253"/>
                    <a:pt x="39" y="254"/>
                  </a:cubicBezTo>
                  <a:cubicBezTo>
                    <a:pt x="39" y="253"/>
                    <a:pt x="40" y="253"/>
                    <a:pt x="40" y="253"/>
                  </a:cubicBezTo>
                  <a:cubicBezTo>
                    <a:pt x="44" y="252"/>
                    <a:pt x="44" y="252"/>
                    <a:pt x="44" y="252"/>
                  </a:cubicBezTo>
                  <a:cubicBezTo>
                    <a:pt x="44" y="252"/>
                    <a:pt x="45" y="253"/>
                    <a:pt x="47" y="255"/>
                  </a:cubicBezTo>
                  <a:cubicBezTo>
                    <a:pt x="48" y="251"/>
                    <a:pt x="55" y="247"/>
                    <a:pt x="59" y="247"/>
                  </a:cubicBezTo>
                  <a:cubicBezTo>
                    <a:pt x="64" y="248"/>
                    <a:pt x="73" y="255"/>
                    <a:pt x="72" y="258"/>
                  </a:cubicBezTo>
                  <a:cubicBezTo>
                    <a:pt x="71" y="261"/>
                    <a:pt x="64" y="271"/>
                    <a:pt x="61" y="272"/>
                  </a:cubicBezTo>
                  <a:cubicBezTo>
                    <a:pt x="60" y="272"/>
                    <a:pt x="58" y="272"/>
                    <a:pt x="56" y="272"/>
                  </a:cubicBezTo>
                  <a:cubicBezTo>
                    <a:pt x="56" y="274"/>
                    <a:pt x="56" y="275"/>
                    <a:pt x="56" y="276"/>
                  </a:cubicBezTo>
                  <a:cubicBezTo>
                    <a:pt x="56" y="278"/>
                    <a:pt x="60" y="282"/>
                    <a:pt x="62" y="286"/>
                  </a:cubicBezTo>
                  <a:cubicBezTo>
                    <a:pt x="64" y="290"/>
                    <a:pt x="58" y="292"/>
                    <a:pt x="55" y="290"/>
                  </a:cubicBezTo>
                  <a:cubicBezTo>
                    <a:pt x="52" y="287"/>
                    <a:pt x="51" y="292"/>
                    <a:pt x="52" y="295"/>
                  </a:cubicBezTo>
                  <a:cubicBezTo>
                    <a:pt x="54" y="297"/>
                    <a:pt x="53" y="303"/>
                    <a:pt x="56" y="304"/>
                  </a:cubicBezTo>
                  <a:cubicBezTo>
                    <a:pt x="60" y="304"/>
                    <a:pt x="62" y="310"/>
                    <a:pt x="66" y="310"/>
                  </a:cubicBezTo>
                  <a:cubicBezTo>
                    <a:pt x="69" y="310"/>
                    <a:pt x="73" y="316"/>
                    <a:pt x="73" y="316"/>
                  </a:cubicBezTo>
                  <a:cubicBezTo>
                    <a:pt x="73" y="316"/>
                    <a:pt x="77" y="319"/>
                    <a:pt x="77" y="321"/>
                  </a:cubicBezTo>
                  <a:cubicBezTo>
                    <a:pt x="77" y="321"/>
                    <a:pt x="77" y="321"/>
                    <a:pt x="77" y="322"/>
                  </a:cubicBezTo>
                  <a:cubicBezTo>
                    <a:pt x="81" y="321"/>
                    <a:pt x="84" y="321"/>
                    <a:pt x="84" y="320"/>
                  </a:cubicBezTo>
                  <a:cubicBezTo>
                    <a:pt x="85" y="318"/>
                    <a:pt x="90" y="318"/>
                    <a:pt x="93" y="321"/>
                  </a:cubicBezTo>
                  <a:cubicBezTo>
                    <a:pt x="97" y="325"/>
                    <a:pt x="111" y="334"/>
                    <a:pt x="116" y="338"/>
                  </a:cubicBezTo>
                  <a:cubicBezTo>
                    <a:pt x="121" y="342"/>
                    <a:pt x="134" y="347"/>
                    <a:pt x="138" y="347"/>
                  </a:cubicBezTo>
                  <a:cubicBezTo>
                    <a:pt x="142" y="347"/>
                    <a:pt x="146" y="350"/>
                    <a:pt x="153" y="350"/>
                  </a:cubicBezTo>
                  <a:cubicBezTo>
                    <a:pt x="154" y="349"/>
                    <a:pt x="154" y="350"/>
                    <a:pt x="155" y="350"/>
                  </a:cubicBezTo>
                  <a:cubicBezTo>
                    <a:pt x="156" y="349"/>
                    <a:pt x="158" y="349"/>
                    <a:pt x="159" y="347"/>
                  </a:cubicBezTo>
                  <a:cubicBezTo>
                    <a:pt x="161" y="344"/>
                    <a:pt x="163" y="349"/>
                    <a:pt x="162" y="353"/>
                  </a:cubicBezTo>
                  <a:cubicBezTo>
                    <a:pt x="162" y="354"/>
                    <a:pt x="162" y="356"/>
                    <a:pt x="163" y="358"/>
                  </a:cubicBezTo>
                  <a:cubicBezTo>
                    <a:pt x="164" y="356"/>
                    <a:pt x="165" y="355"/>
                    <a:pt x="166" y="353"/>
                  </a:cubicBezTo>
                  <a:cubicBezTo>
                    <a:pt x="168" y="347"/>
                    <a:pt x="171" y="348"/>
                    <a:pt x="174" y="346"/>
                  </a:cubicBezTo>
                  <a:cubicBezTo>
                    <a:pt x="176" y="344"/>
                    <a:pt x="178" y="345"/>
                    <a:pt x="183" y="347"/>
                  </a:cubicBezTo>
                  <a:cubicBezTo>
                    <a:pt x="187" y="350"/>
                    <a:pt x="189" y="345"/>
                    <a:pt x="196" y="351"/>
                  </a:cubicBezTo>
                  <a:cubicBezTo>
                    <a:pt x="197" y="350"/>
                    <a:pt x="199" y="349"/>
                    <a:pt x="200" y="349"/>
                  </a:cubicBezTo>
                  <a:cubicBezTo>
                    <a:pt x="201" y="349"/>
                    <a:pt x="203" y="347"/>
                    <a:pt x="205" y="345"/>
                  </a:cubicBezTo>
                  <a:cubicBezTo>
                    <a:pt x="207" y="342"/>
                    <a:pt x="207" y="340"/>
                    <a:pt x="210" y="340"/>
                  </a:cubicBezTo>
                  <a:cubicBezTo>
                    <a:pt x="212" y="341"/>
                    <a:pt x="214" y="337"/>
                    <a:pt x="219" y="334"/>
                  </a:cubicBezTo>
                  <a:cubicBezTo>
                    <a:pt x="225" y="331"/>
                    <a:pt x="230" y="336"/>
                    <a:pt x="233" y="333"/>
                  </a:cubicBezTo>
                  <a:cubicBezTo>
                    <a:pt x="235" y="331"/>
                    <a:pt x="239" y="330"/>
                    <a:pt x="239" y="333"/>
                  </a:cubicBezTo>
                  <a:cubicBezTo>
                    <a:pt x="239" y="335"/>
                    <a:pt x="242" y="337"/>
                    <a:pt x="243" y="340"/>
                  </a:cubicBezTo>
                  <a:cubicBezTo>
                    <a:pt x="244" y="342"/>
                    <a:pt x="248" y="343"/>
                    <a:pt x="249" y="344"/>
                  </a:cubicBezTo>
                  <a:cubicBezTo>
                    <a:pt x="250" y="343"/>
                    <a:pt x="251" y="343"/>
                    <a:pt x="251" y="343"/>
                  </a:cubicBezTo>
                  <a:cubicBezTo>
                    <a:pt x="254" y="341"/>
                    <a:pt x="259" y="343"/>
                    <a:pt x="259" y="346"/>
                  </a:cubicBezTo>
                  <a:cubicBezTo>
                    <a:pt x="259" y="349"/>
                    <a:pt x="259" y="352"/>
                    <a:pt x="261" y="352"/>
                  </a:cubicBezTo>
                  <a:cubicBezTo>
                    <a:pt x="264" y="352"/>
                    <a:pt x="266" y="352"/>
                    <a:pt x="266" y="358"/>
                  </a:cubicBezTo>
                  <a:cubicBezTo>
                    <a:pt x="266" y="363"/>
                    <a:pt x="268" y="369"/>
                    <a:pt x="263" y="374"/>
                  </a:cubicBezTo>
                  <a:cubicBezTo>
                    <a:pt x="258" y="379"/>
                    <a:pt x="253" y="387"/>
                    <a:pt x="254" y="390"/>
                  </a:cubicBezTo>
                  <a:cubicBezTo>
                    <a:pt x="255" y="392"/>
                    <a:pt x="252" y="397"/>
                    <a:pt x="256" y="395"/>
                  </a:cubicBezTo>
                  <a:cubicBezTo>
                    <a:pt x="259" y="394"/>
                    <a:pt x="267" y="395"/>
                    <a:pt x="266" y="397"/>
                  </a:cubicBezTo>
                  <a:cubicBezTo>
                    <a:pt x="265" y="399"/>
                    <a:pt x="266" y="406"/>
                    <a:pt x="270" y="407"/>
                  </a:cubicBezTo>
                  <a:cubicBezTo>
                    <a:pt x="273" y="407"/>
                    <a:pt x="275" y="409"/>
                    <a:pt x="274" y="412"/>
                  </a:cubicBezTo>
                  <a:cubicBezTo>
                    <a:pt x="273" y="415"/>
                    <a:pt x="271" y="419"/>
                    <a:pt x="274" y="419"/>
                  </a:cubicBezTo>
                  <a:cubicBezTo>
                    <a:pt x="277" y="419"/>
                    <a:pt x="281" y="419"/>
                    <a:pt x="280" y="422"/>
                  </a:cubicBezTo>
                  <a:cubicBezTo>
                    <a:pt x="280" y="425"/>
                    <a:pt x="282" y="428"/>
                    <a:pt x="287" y="426"/>
                  </a:cubicBezTo>
                  <a:cubicBezTo>
                    <a:pt x="290" y="425"/>
                    <a:pt x="292" y="424"/>
                    <a:pt x="292" y="425"/>
                  </a:cubicBezTo>
                  <a:cubicBezTo>
                    <a:pt x="294" y="425"/>
                    <a:pt x="294" y="429"/>
                    <a:pt x="298" y="430"/>
                  </a:cubicBezTo>
                  <a:cubicBezTo>
                    <a:pt x="301" y="431"/>
                    <a:pt x="300" y="422"/>
                    <a:pt x="298" y="421"/>
                  </a:cubicBezTo>
                  <a:cubicBezTo>
                    <a:pt x="297" y="420"/>
                    <a:pt x="299" y="414"/>
                    <a:pt x="300" y="415"/>
                  </a:cubicBezTo>
                  <a:cubicBezTo>
                    <a:pt x="301" y="417"/>
                    <a:pt x="305" y="415"/>
                    <a:pt x="308" y="413"/>
                  </a:cubicBezTo>
                  <a:cubicBezTo>
                    <a:pt x="310" y="410"/>
                    <a:pt x="314" y="415"/>
                    <a:pt x="316" y="412"/>
                  </a:cubicBezTo>
                  <a:cubicBezTo>
                    <a:pt x="318" y="409"/>
                    <a:pt x="322" y="414"/>
                    <a:pt x="326" y="412"/>
                  </a:cubicBezTo>
                  <a:cubicBezTo>
                    <a:pt x="330" y="410"/>
                    <a:pt x="332" y="414"/>
                    <a:pt x="333" y="410"/>
                  </a:cubicBezTo>
                  <a:cubicBezTo>
                    <a:pt x="335" y="407"/>
                    <a:pt x="341" y="403"/>
                    <a:pt x="342" y="405"/>
                  </a:cubicBezTo>
                  <a:cubicBezTo>
                    <a:pt x="344" y="406"/>
                    <a:pt x="344" y="409"/>
                    <a:pt x="352" y="410"/>
                  </a:cubicBezTo>
                  <a:cubicBezTo>
                    <a:pt x="359" y="410"/>
                    <a:pt x="355" y="414"/>
                    <a:pt x="355" y="416"/>
                  </a:cubicBezTo>
                  <a:cubicBezTo>
                    <a:pt x="355" y="418"/>
                    <a:pt x="363" y="424"/>
                    <a:pt x="366" y="425"/>
                  </a:cubicBezTo>
                  <a:cubicBezTo>
                    <a:pt x="366" y="425"/>
                    <a:pt x="367" y="425"/>
                    <a:pt x="368" y="427"/>
                  </a:cubicBezTo>
                  <a:cubicBezTo>
                    <a:pt x="370" y="425"/>
                    <a:pt x="374" y="427"/>
                    <a:pt x="375" y="425"/>
                  </a:cubicBezTo>
                  <a:cubicBezTo>
                    <a:pt x="376" y="422"/>
                    <a:pt x="380" y="423"/>
                    <a:pt x="381" y="425"/>
                  </a:cubicBezTo>
                  <a:cubicBezTo>
                    <a:pt x="383" y="428"/>
                    <a:pt x="384" y="428"/>
                    <a:pt x="388" y="425"/>
                  </a:cubicBezTo>
                  <a:cubicBezTo>
                    <a:pt x="391" y="422"/>
                    <a:pt x="393" y="428"/>
                    <a:pt x="391" y="430"/>
                  </a:cubicBezTo>
                  <a:cubicBezTo>
                    <a:pt x="389" y="431"/>
                    <a:pt x="390" y="437"/>
                    <a:pt x="393" y="440"/>
                  </a:cubicBezTo>
                  <a:cubicBezTo>
                    <a:pt x="396" y="443"/>
                    <a:pt x="397" y="438"/>
                    <a:pt x="396" y="435"/>
                  </a:cubicBezTo>
                  <a:cubicBezTo>
                    <a:pt x="396" y="432"/>
                    <a:pt x="402" y="429"/>
                    <a:pt x="412" y="425"/>
                  </a:cubicBezTo>
                  <a:cubicBezTo>
                    <a:pt x="423" y="422"/>
                    <a:pt x="434" y="414"/>
                    <a:pt x="434" y="412"/>
                  </a:cubicBezTo>
                  <a:cubicBezTo>
                    <a:pt x="434" y="411"/>
                    <a:pt x="442" y="415"/>
                    <a:pt x="445" y="413"/>
                  </a:cubicBezTo>
                  <a:cubicBezTo>
                    <a:pt x="449" y="410"/>
                    <a:pt x="461" y="410"/>
                    <a:pt x="465" y="410"/>
                  </a:cubicBezTo>
                  <a:cubicBezTo>
                    <a:pt x="468" y="409"/>
                    <a:pt x="468" y="407"/>
                    <a:pt x="471" y="404"/>
                  </a:cubicBezTo>
                  <a:cubicBezTo>
                    <a:pt x="475" y="401"/>
                    <a:pt x="474" y="400"/>
                    <a:pt x="478" y="398"/>
                  </a:cubicBezTo>
                  <a:cubicBezTo>
                    <a:pt x="482" y="397"/>
                    <a:pt x="484" y="394"/>
                    <a:pt x="484" y="392"/>
                  </a:cubicBezTo>
                  <a:cubicBezTo>
                    <a:pt x="484" y="390"/>
                    <a:pt x="492" y="389"/>
                    <a:pt x="492" y="387"/>
                  </a:cubicBezTo>
                  <a:cubicBezTo>
                    <a:pt x="492" y="385"/>
                    <a:pt x="498" y="384"/>
                    <a:pt x="498" y="381"/>
                  </a:cubicBezTo>
                  <a:cubicBezTo>
                    <a:pt x="498" y="379"/>
                    <a:pt x="501" y="379"/>
                    <a:pt x="503" y="377"/>
                  </a:cubicBezTo>
                  <a:cubicBezTo>
                    <a:pt x="504" y="375"/>
                    <a:pt x="501" y="369"/>
                    <a:pt x="504" y="368"/>
                  </a:cubicBezTo>
                  <a:cubicBezTo>
                    <a:pt x="507" y="368"/>
                    <a:pt x="503" y="364"/>
                    <a:pt x="503" y="363"/>
                  </a:cubicBezTo>
                  <a:cubicBezTo>
                    <a:pt x="502" y="361"/>
                    <a:pt x="508" y="361"/>
                    <a:pt x="510" y="359"/>
                  </a:cubicBezTo>
                  <a:cubicBezTo>
                    <a:pt x="513" y="357"/>
                    <a:pt x="515" y="355"/>
                    <a:pt x="516" y="351"/>
                  </a:cubicBezTo>
                  <a:cubicBezTo>
                    <a:pt x="516" y="348"/>
                    <a:pt x="521" y="345"/>
                    <a:pt x="523" y="345"/>
                  </a:cubicBezTo>
                  <a:cubicBezTo>
                    <a:pt x="525" y="344"/>
                    <a:pt x="526" y="339"/>
                    <a:pt x="525" y="335"/>
                  </a:cubicBezTo>
                  <a:cubicBezTo>
                    <a:pt x="525" y="332"/>
                    <a:pt x="529" y="333"/>
                    <a:pt x="527" y="331"/>
                  </a:cubicBezTo>
                  <a:cubicBezTo>
                    <a:pt x="525" y="330"/>
                    <a:pt x="528" y="325"/>
                    <a:pt x="532" y="324"/>
                  </a:cubicBezTo>
                  <a:cubicBezTo>
                    <a:pt x="536" y="323"/>
                    <a:pt x="529" y="321"/>
                    <a:pt x="527" y="323"/>
                  </a:cubicBezTo>
                  <a:cubicBezTo>
                    <a:pt x="525" y="325"/>
                    <a:pt x="523" y="318"/>
                    <a:pt x="521" y="321"/>
                  </a:cubicBezTo>
                  <a:cubicBezTo>
                    <a:pt x="519" y="323"/>
                    <a:pt x="513" y="319"/>
                    <a:pt x="517" y="318"/>
                  </a:cubicBezTo>
                  <a:cubicBezTo>
                    <a:pt x="520" y="317"/>
                    <a:pt x="526" y="313"/>
                    <a:pt x="529" y="312"/>
                  </a:cubicBezTo>
                  <a:cubicBezTo>
                    <a:pt x="531" y="312"/>
                    <a:pt x="525" y="306"/>
                    <a:pt x="522" y="306"/>
                  </a:cubicBezTo>
                  <a:cubicBezTo>
                    <a:pt x="519" y="306"/>
                    <a:pt x="515" y="299"/>
                    <a:pt x="512" y="299"/>
                  </a:cubicBezTo>
                  <a:cubicBezTo>
                    <a:pt x="508" y="299"/>
                    <a:pt x="514" y="297"/>
                    <a:pt x="518" y="299"/>
                  </a:cubicBezTo>
                  <a:cubicBezTo>
                    <a:pt x="522" y="301"/>
                    <a:pt x="526" y="302"/>
                    <a:pt x="528" y="301"/>
                  </a:cubicBezTo>
                  <a:cubicBezTo>
                    <a:pt x="530" y="299"/>
                    <a:pt x="522" y="292"/>
                    <a:pt x="519" y="290"/>
                  </a:cubicBezTo>
                  <a:cubicBezTo>
                    <a:pt x="516" y="288"/>
                    <a:pt x="518" y="284"/>
                    <a:pt x="517" y="283"/>
                  </a:cubicBezTo>
                  <a:cubicBezTo>
                    <a:pt x="515" y="282"/>
                    <a:pt x="511" y="273"/>
                    <a:pt x="509" y="269"/>
                  </a:cubicBezTo>
                  <a:cubicBezTo>
                    <a:pt x="508" y="266"/>
                    <a:pt x="501" y="265"/>
                    <a:pt x="499" y="262"/>
                  </a:cubicBezTo>
                  <a:cubicBezTo>
                    <a:pt x="498" y="260"/>
                    <a:pt x="500" y="254"/>
                    <a:pt x="505" y="252"/>
                  </a:cubicBezTo>
                  <a:cubicBezTo>
                    <a:pt x="510" y="250"/>
                    <a:pt x="508" y="245"/>
                    <a:pt x="510" y="246"/>
                  </a:cubicBezTo>
                  <a:cubicBezTo>
                    <a:pt x="512" y="246"/>
                    <a:pt x="514" y="245"/>
                    <a:pt x="516" y="242"/>
                  </a:cubicBezTo>
                  <a:cubicBezTo>
                    <a:pt x="518" y="238"/>
                    <a:pt x="521" y="240"/>
                    <a:pt x="523" y="238"/>
                  </a:cubicBezTo>
                  <a:cubicBezTo>
                    <a:pt x="525" y="236"/>
                    <a:pt x="533" y="236"/>
                    <a:pt x="536" y="234"/>
                  </a:cubicBezTo>
                  <a:cubicBezTo>
                    <a:pt x="539" y="232"/>
                    <a:pt x="533" y="226"/>
                    <a:pt x="529" y="227"/>
                  </a:cubicBezTo>
                  <a:cubicBezTo>
                    <a:pt x="526" y="228"/>
                    <a:pt x="521" y="227"/>
                    <a:pt x="518" y="223"/>
                  </a:cubicBezTo>
                  <a:cubicBezTo>
                    <a:pt x="516" y="219"/>
                    <a:pt x="509" y="230"/>
                    <a:pt x="503" y="232"/>
                  </a:cubicBezTo>
                  <a:cubicBezTo>
                    <a:pt x="498" y="235"/>
                    <a:pt x="495" y="228"/>
                    <a:pt x="496" y="223"/>
                  </a:cubicBezTo>
                  <a:cubicBezTo>
                    <a:pt x="498" y="219"/>
                    <a:pt x="492" y="219"/>
                    <a:pt x="485" y="219"/>
                  </a:cubicBezTo>
                  <a:cubicBezTo>
                    <a:pt x="477" y="220"/>
                    <a:pt x="480" y="206"/>
                    <a:pt x="485" y="205"/>
                  </a:cubicBezTo>
                  <a:cubicBezTo>
                    <a:pt x="489" y="205"/>
                    <a:pt x="496" y="210"/>
                    <a:pt x="499" y="201"/>
                  </a:cubicBezTo>
                  <a:cubicBezTo>
                    <a:pt x="501" y="193"/>
                    <a:pt x="505" y="199"/>
                    <a:pt x="512" y="192"/>
                  </a:cubicBezTo>
                  <a:cubicBezTo>
                    <a:pt x="518" y="185"/>
                    <a:pt x="525" y="180"/>
                    <a:pt x="531" y="185"/>
                  </a:cubicBezTo>
                  <a:cubicBezTo>
                    <a:pt x="536" y="189"/>
                    <a:pt x="525" y="196"/>
                    <a:pt x="523" y="200"/>
                  </a:cubicBezTo>
                  <a:cubicBezTo>
                    <a:pt x="521" y="204"/>
                    <a:pt x="525" y="205"/>
                    <a:pt x="522" y="209"/>
                  </a:cubicBezTo>
                  <a:cubicBezTo>
                    <a:pt x="518" y="212"/>
                    <a:pt x="523" y="213"/>
                    <a:pt x="529" y="208"/>
                  </a:cubicBezTo>
                  <a:cubicBezTo>
                    <a:pt x="536" y="204"/>
                    <a:pt x="544" y="199"/>
                    <a:pt x="550" y="197"/>
                  </a:cubicBezTo>
                  <a:cubicBezTo>
                    <a:pt x="552" y="196"/>
                    <a:pt x="554" y="196"/>
                    <a:pt x="556" y="196"/>
                  </a:cubicBezTo>
                  <a:cubicBezTo>
                    <a:pt x="557" y="194"/>
                    <a:pt x="558" y="192"/>
                    <a:pt x="559" y="191"/>
                  </a:cubicBezTo>
                  <a:cubicBezTo>
                    <a:pt x="563" y="189"/>
                    <a:pt x="578" y="182"/>
                    <a:pt x="580" y="179"/>
                  </a:cubicBezTo>
                  <a:cubicBezTo>
                    <a:pt x="582" y="177"/>
                    <a:pt x="584" y="171"/>
                    <a:pt x="587" y="171"/>
                  </a:cubicBezTo>
                  <a:cubicBezTo>
                    <a:pt x="590" y="171"/>
                    <a:pt x="590" y="174"/>
                    <a:pt x="594" y="174"/>
                  </a:cubicBezTo>
                  <a:cubicBezTo>
                    <a:pt x="599" y="174"/>
                    <a:pt x="604" y="176"/>
                    <a:pt x="602" y="172"/>
                  </a:cubicBezTo>
                  <a:cubicBezTo>
                    <a:pt x="599" y="169"/>
                    <a:pt x="601" y="169"/>
                    <a:pt x="606" y="168"/>
                  </a:cubicBezTo>
                  <a:cubicBezTo>
                    <a:pt x="611" y="167"/>
                    <a:pt x="610" y="162"/>
                    <a:pt x="614" y="162"/>
                  </a:cubicBezTo>
                  <a:cubicBezTo>
                    <a:pt x="618" y="162"/>
                    <a:pt x="617" y="153"/>
                    <a:pt x="621" y="153"/>
                  </a:cubicBezTo>
                  <a:cubicBezTo>
                    <a:pt x="624" y="153"/>
                    <a:pt x="626" y="158"/>
                    <a:pt x="630" y="157"/>
                  </a:cubicBezTo>
                  <a:cubicBezTo>
                    <a:pt x="631" y="157"/>
                    <a:pt x="632" y="157"/>
                    <a:pt x="633" y="157"/>
                  </a:cubicBezTo>
                  <a:cubicBezTo>
                    <a:pt x="634" y="157"/>
                    <a:pt x="635" y="156"/>
                    <a:pt x="636" y="155"/>
                  </a:cubicBezTo>
                  <a:cubicBezTo>
                    <a:pt x="635" y="151"/>
                    <a:pt x="636" y="147"/>
                    <a:pt x="635" y="145"/>
                  </a:cubicBezTo>
                  <a:cubicBezTo>
                    <a:pt x="633" y="141"/>
                    <a:pt x="635" y="138"/>
                    <a:pt x="634" y="135"/>
                  </a:cubicBezTo>
                  <a:cubicBezTo>
                    <a:pt x="634" y="133"/>
                    <a:pt x="633" y="127"/>
                    <a:pt x="636" y="127"/>
                  </a:cubicBezTo>
                  <a:cubicBezTo>
                    <a:pt x="639" y="127"/>
                    <a:pt x="642" y="121"/>
                    <a:pt x="645" y="123"/>
                  </a:cubicBezTo>
                  <a:cubicBezTo>
                    <a:pt x="649" y="125"/>
                    <a:pt x="655" y="126"/>
                    <a:pt x="655" y="123"/>
                  </a:cubicBezTo>
                  <a:cubicBezTo>
                    <a:pt x="655" y="120"/>
                    <a:pt x="660" y="120"/>
                    <a:pt x="661" y="116"/>
                  </a:cubicBezTo>
                  <a:cubicBezTo>
                    <a:pt x="661" y="112"/>
                    <a:pt x="666" y="111"/>
                    <a:pt x="667" y="107"/>
                  </a:cubicBezTo>
                  <a:cubicBezTo>
                    <a:pt x="668" y="103"/>
                    <a:pt x="670" y="95"/>
                    <a:pt x="673" y="93"/>
                  </a:cubicBezTo>
                  <a:cubicBezTo>
                    <a:pt x="677" y="91"/>
                    <a:pt x="673" y="89"/>
                    <a:pt x="673" y="83"/>
                  </a:cubicBezTo>
                  <a:close/>
                  <a:moveTo>
                    <a:pt x="510" y="399"/>
                  </a:moveTo>
                  <a:cubicBezTo>
                    <a:pt x="506" y="412"/>
                    <a:pt x="515" y="419"/>
                    <a:pt x="516" y="418"/>
                  </a:cubicBezTo>
                  <a:cubicBezTo>
                    <a:pt x="519" y="416"/>
                    <a:pt x="533" y="387"/>
                    <a:pt x="530" y="383"/>
                  </a:cubicBezTo>
                  <a:cubicBezTo>
                    <a:pt x="527" y="379"/>
                    <a:pt x="513" y="386"/>
                    <a:pt x="510" y="399"/>
                  </a:cubicBezTo>
                  <a:close/>
                  <a:moveTo>
                    <a:pt x="391" y="444"/>
                  </a:moveTo>
                  <a:cubicBezTo>
                    <a:pt x="386" y="444"/>
                    <a:pt x="375" y="451"/>
                    <a:pt x="380" y="460"/>
                  </a:cubicBezTo>
                  <a:cubicBezTo>
                    <a:pt x="384" y="469"/>
                    <a:pt x="398" y="463"/>
                    <a:pt x="399" y="459"/>
                  </a:cubicBezTo>
                  <a:cubicBezTo>
                    <a:pt x="399" y="455"/>
                    <a:pt x="406" y="448"/>
                    <a:pt x="405" y="445"/>
                  </a:cubicBezTo>
                  <a:cubicBezTo>
                    <a:pt x="404" y="443"/>
                    <a:pt x="395" y="444"/>
                    <a:pt x="391" y="444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Freeform 143"/>
            <p:cNvSpPr>
              <a:spLocks noEditPoints="1"/>
            </p:cNvSpPr>
            <p:nvPr/>
          </p:nvSpPr>
          <p:spPr bwMode="auto">
            <a:xfrm>
              <a:off x="6862763" y="2851150"/>
              <a:ext cx="207963" cy="292100"/>
            </a:xfrm>
            <a:custGeom>
              <a:avLst/>
              <a:gdLst/>
              <a:ahLst/>
              <a:cxnLst>
                <a:cxn ang="0">
                  <a:pos x="58" y="59"/>
                </a:cxn>
                <a:cxn ang="0">
                  <a:pos x="72" y="69"/>
                </a:cxn>
                <a:cxn ang="0">
                  <a:pos x="75" y="79"/>
                </a:cxn>
                <a:cxn ang="0">
                  <a:pos x="80" y="84"/>
                </a:cxn>
                <a:cxn ang="0">
                  <a:pos x="85" y="98"/>
                </a:cxn>
                <a:cxn ang="0">
                  <a:pos x="89" y="95"/>
                </a:cxn>
                <a:cxn ang="0">
                  <a:pos x="94" y="88"/>
                </a:cxn>
                <a:cxn ang="0">
                  <a:pos x="91" y="75"/>
                </a:cxn>
                <a:cxn ang="0">
                  <a:pos x="78" y="66"/>
                </a:cxn>
                <a:cxn ang="0">
                  <a:pos x="71" y="56"/>
                </a:cxn>
                <a:cxn ang="0">
                  <a:pos x="55" y="53"/>
                </a:cxn>
                <a:cxn ang="0">
                  <a:pos x="49" y="43"/>
                </a:cxn>
                <a:cxn ang="0">
                  <a:pos x="57" y="27"/>
                </a:cxn>
                <a:cxn ang="0">
                  <a:pos x="56" y="8"/>
                </a:cxn>
                <a:cxn ang="0">
                  <a:pos x="54" y="4"/>
                </a:cxn>
                <a:cxn ang="0">
                  <a:pos x="38" y="3"/>
                </a:cxn>
                <a:cxn ang="0">
                  <a:pos x="36" y="29"/>
                </a:cxn>
                <a:cxn ang="0">
                  <a:pos x="30" y="28"/>
                </a:cxn>
                <a:cxn ang="0">
                  <a:pos x="33" y="43"/>
                </a:cxn>
                <a:cxn ang="0">
                  <a:pos x="36" y="52"/>
                </a:cxn>
                <a:cxn ang="0">
                  <a:pos x="48" y="56"/>
                </a:cxn>
                <a:cxn ang="0">
                  <a:pos x="58" y="59"/>
                </a:cxn>
                <a:cxn ang="0">
                  <a:pos x="37" y="62"/>
                </a:cxn>
                <a:cxn ang="0">
                  <a:pos x="47" y="74"/>
                </a:cxn>
                <a:cxn ang="0">
                  <a:pos x="37" y="62"/>
                </a:cxn>
                <a:cxn ang="0">
                  <a:pos x="55" y="94"/>
                </a:cxn>
                <a:cxn ang="0">
                  <a:pos x="61" y="91"/>
                </a:cxn>
                <a:cxn ang="0">
                  <a:pos x="62" y="100"/>
                </a:cxn>
                <a:cxn ang="0">
                  <a:pos x="64" y="112"/>
                </a:cxn>
                <a:cxn ang="0">
                  <a:pos x="76" y="94"/>
                </a:cxn>
                <a:cxn ang="0">
                  <a:pos x="72" y="92"/>
                </a:cxn>
                <a:cxn ang="0">
                  <a:pos x="55" y="79"/>
                </a:cxn>
                <a:cxn ang="0">
                  <a:pos x="55" y="94"/>
                </a:cxn>
                <a:cxn ang="0">
                  <a:pos x="16" y="101"/>
                </a:cxn>
                <a:cxn ang="0">
                  <a:pos x="2" y="119"/>
                </a:cxn>
                <a:cxn ang="0">
                  <a:pos x="22" y="100"/>
                </a:cxn>
                <a:cxn ang="0">
                  <a:pos x="25" y="88"/>
                </a:cxn>
                <a:cxn ang="0">
                  <a:pos x="16" y="101"/>
                </a:cxn>
                <a:cxn ang="0">
                  <a:pos x="75" y="107"/>
                </a:cxn>
                <a:cxn ang="0">
                  <a:pos x="84" y="102"/>
                </a:cxn>
                <a:cxn ang="0">
                  <a:pos x="75" y="107"/>
                </a:cxn>
                <a:cxn ang="0">
                  <a:pos x="105" y="133"/>
                </a:cxn>
                <a:cxn ang="0">
                  <a:pos x="103" y="108"/>
                </a:cxn>
                <a:cxn ang="0">
                  <a:pos x="95" y="108"/>
                </a:cxn>
                <a:cxn ang="0">
                  <a:pos x="88" y="114"/>
                </a:cxn>
                <a:cxn ang="0">
                  <a:pos x="82" y="119"/>
                </a:cxn>
                <a:cxn ang="0">
                  <a:pos x="72" y="116"/>
                </a:cxn>
                <a:cxn ang="0">
                  <a:pos x="59" y="124"/>
                </a:cxn>
                <a:cxn ang="0">
                  <a:pos x="54" y="136"/>
                </a:cxn>
                <a:cxn ang="0">
                  <a:pos x="64" y="130"/>
                </a:cxn>
                <a:cxn ang="0">
                  <a:pos x="73" y="127"/>
                </a:cxn>
                <a:cxn ang="0">
                  <a:pos x="82" y="147"/>
                </a:cxn>
                <a:cxn ang="0">
                  <a:pos x="94" y="153"/>
                </a:cxn>
                <a:cxn ang="0">
                  <a:pos x="93" y="138"/>
                </a:cxn>
                <a:cxn ang="0">
                  <a:pos x="105" y="133"/>
                </a:cxn>
              </a:cxnLst>
              <a:rect l="0" t="0" r="r" b="b"/>
              <a:pathLst>
                <a:path w="109" h="153">
                  <a:moveTo>
                    <a:pt x="58" y="59"/>
                  </a:moveTo>
                  <a:cubicBezTo>
                    <a:pt x="64" y="58"/>
                    <a:pt x="73" y="66"/>
                    <a:pt x="72" y="69"/>
                  </a:cubicBezTo>
                  <a:cubicBezTo>
                    <a:pt x="70" y="72"/>
                    <a:pt x="72" y="82"/>
                    <a:pt x="75" y="79"/>
                  </a:cubicBezTo>
                  <a:cubicBezTo>
                    <a:pt x="78" y="76"/>
                    <a:pt x="83" y="80"/>
                    <a:pt x="80" y="84"/>
                  </a:cubicBezTo>
                  <a:cubicBezTo>
                    <a:pt x="77" y="88"/>
                    <a:pt x="84" y="93"/>
                    <a:pt x="85" y="98"/>
                  </a:cubicBezTo>
                  <a:cubicBezTo>
                    <a:pt x="86" y="103"/>
                    <a:pt x="90" y="99"/>
                    <a:pt x="89" y="95"/>
                  </a:cubicBezTo>
                  <a:cubicBezTo>
                    <a:pt x="88" y="91"/>
                    <a:pt x="90" y="91"/>
                    <a:pt x="94" y="88"/>
                  </a:cubicBezTo>
                  <a:cubicBezTo>
                    <a:pt x="98" y="85"/>
                    <a:pt x="94" y="80"/>
                    <a:pt x="91" y="75"/>
                  </a:cubicBezTo>
                  <a:cubicBezTo>
                    <a:pt x="88" y="69"/>
                    <a:pt x="78" y="71"/>
                    <a:pt x="78" y="66"/>
                  </a:cubicBezTo>
                  <a:cubicBezTo>
                    <a:pt x="78" y="60"/>
                    <a:pt x="71" y="59"/>
                    <a:pt x="71" y="56"/>
                  </a:cubicBezTo>
                  <a:cubicBezTo>
                    <a:pt x="70" y="53"/>
                    <a:pt x="61" y="50"/>
                    <a:pt x="55" y="53"/>
                  </a:cubicBezTo>
                  <a:cubicBezTo>
                    <a:pt x="49" y="56"/>
                    <a:pt x="53" y="47"/>
                    <a:pt x="49" y="43"/>
                  </a:cubicBezTo>
                  <a:cubicBezTo>
                    <a:pt x="45" y="38"/>
                    <a:pt x="52" y="32"/>
                    <a:pt x="57" y="27"/>
                  </a:cubicBezTo>
                  <a:cubicBezTo>
                    <a:pt x="62" y="21"/>
                    <a:pt x="56" y="12"/>
                    <a:pt x="56" y="8"/>
                  </a:cubicBezTo>
                  <a:cubicBezTo>
                    <a:pt x="57" y="4"/>
                    <a:pt x="57" y="3"/>
                    <a:pt x="54" y="4"/>
                  </a:cubicBezTo>
                  <a:cubicBezTo>
                    <a:pt x="52" y="6"/>
                    <a:pt x="42" y="0"/>
                    <a:pt x="38" y="3"/>
                  </a:cubicBezTo>
                  <a:cubicBezTo>
                    <a:pt x="34" y="6"/>
                    <a:pt x="38" y="28"/>
                    <a:pt x="36" y="29"/>
                  </a:cubicBezTo>
                  <a:cubicBezTo>
                    <a:pt x="34" y="31"/>
                    <a:pt x="31" y="26"/>
                    <a:pt x="30" y="28"/>
                  </a:cubicBezTo>
                  <a:cubicBezTo>
                    <a:pt x="29" y="31"/>
                    <a:pt x="31" y="43"/>
                    <a:pt x="33" y="43"/>
                  </a:cubicBezTo>
                  <a:cubicBezTo>
                    <a:pt x="36" y="43"/>
                    <a:pt x="38" y="47"/>
                    <a:pt x="36" y="52"/>
                  </a:cubicBezTo>
                  <a:cubicBezTo>
                    <a:pt x="35" y="57"/>
                    <a:pt x="41" y="58"/>
                    <a:pt x="48" y="56"/>
                  </a:cubicBezTo>
                  <a:cubicBezTo>
                    <a:pt x="54" y="53"/>
                    <a:pt x="52" y="60"/>
                    <a:pt x="58" y="59"/>
                  </a:cubicBezTo>
                  <a:close/>
                  <a:moveTo>
                    <a:pt x="37" y="62"/>
                  </a:moveTo>
                  <a:cubicBezTo>
                    <a:pt x="38" y="67"/>
                    <a:pt x="40" y="76"/>
                    <a:pt x="47" y="74"/>
                  </a:cubicBezTo>
                  <a:cubicBezTo>
                    <a:pt x="55" y="72"/>
                    <a:pt x="36" y="58"/>
                    <a:pt x="37" y="62"/>
                  </a:cubicBezTo>
                  <a:close/>
                  <a:moveTo>
                    <a:pt x="55" y="94"/>
                  </a:moveTo>
                  <a:cubicBezTo>
                    <a:pt x="57" y="94"/>
                    <a:pt x="61" y="94"/>
                    <a:pt x="61" y="91"/>
                  </a:cubicBezTo>
                  <a:cubicBezTo>
                    <a:pt x="62" y="88"/>
                    <a:pt x="65" y="97"/>
                    <a:pt x="62" y="100"/>
                  </a:cubicBezTo>
                  <a:cubicBezTo>
                    <a:pt x="59" y="103"/>
                    <a:pt x="59" y="111"/>
                    <a:pt x="64" y="112"/>
                  </a:cubicBezTo>
                  <a:cubicBezTo>
                    <a:pt x="69" y="113"/>
                    <a:pt x="77" y="97"/>
                    <a:pt x="76" y="94"/>
                  </a:cubicBezTo>
                  <a:cubicBezTo>
                    <a:pt x="75" y="91"/>
                    <a:pt x="71" y="96"/>
                    <a:pt x="72" y="92"/>
                  </a:cubicBezTo>
                  <a:cubicBezTo>
                    <a:pt x="73" y="88"/>
                    <a:pt x="60" y="78"/>
                    <a:pt x="55" y="79"/>
                  </a:cubicBezTo>
                  <a:cubicBezTo>
                    <a:pt x="50" y="80"/>
                    <a:pt x="51" y="95"/>
                    <a:pt x="55" y="94"/>
                  </a:cubicBezTo>
                  <a:close/>
                  <a:moveTo>
                    <a:pt x="16" y="101"/>
                  </a:moveTo>
                  <a:cubicBezTo>
                    <a:pt x="11" y="107"/>
                    <a:pt x="0" y="116"/>
                    <a:pt x="2" y="119"/>
                  </a:cubicBezTo>
                  <a:cubicBezTo>
                    <a:pt x="4" y="123"/>
                    <a:pt x="16" y="105"/>
                    <a:pt x="22" y="100"/>
                  </a:cubicBezTo>
                  <a:cubicBezTo>
                    <a:pt x="28" y="96"/>
                    <a:pt x="27" y="92"/>
                    <a:pt x="25" y="88"/>
                  </a:cubicBezTo>
                  <a:cubicBezTo>
                    <a:pt x="23" y="84"/>
                    <a:pt x="21" y="95"/>
                    <a:pt x="16" y="101"/>
                  </a:cubicBezTo>
                  <a:close/>
                  <a:moveTo>
                    <a:pt x="75" y="107"/>
                  </a:moveTo>
                  <a:cubicBezTo>
                    <a:pt x="77" y="111"/>
                    <a:pt x="86" y="105"/>
                    <a:pt x="84" y="102"/>
                  </a:cubicBezTo>
                  <a:cubicBezTo>
                    <a:pt x="81" y="99"/>
                    <a:pt x="74" y="105"/>
                    <a:pt x="75" y="107"/>
                  </a:cubicBezTo>
                  <a:close/>
                  <a:moveTo>
                    <a:pt x="105" y="133"/>
                  </a:moveTo>
                  <a:cubicBezTo>
                    <a:pt x="109" y="129"/>
                    <a:pt x="103" y="116"/>
                    <a:pt x="103" y="108"/>
                  </a:cubicBezTo>
                  <a:cubicBezTo>
                    <a:pt x="103" y="100"/>
                    <a:pt x="92" y="103"/>
                    <a:pt x="95" y="108"/>
                  </a:cubicBezTo>
                  <a:cubicBezTo>
                    <a:pt x="98" y="113"/>
                    <a:pt x="89" y="109"/>
                    <a:pt x="88" y="114"/>
                  </a:cubicBezTo>
                  <a:cubicBezTo>
                    <a:pt x="88" y="119"/>
                    <a:pt x="81" y="115"/>
                    <a:pt x="82" y="119"/>
                  </a:cubicBezTo>
                  <a:cubicBezTo>
                    <a:pt x="82" y="123"/>
                    <a:pt x="75" y="119"/>
                    <a:pt x="72" y="116"/>
                  </a:cubicBezTo>
                  <a:cubicBezTo>
                    <a:pt x="68" y="114"/>
                    <a:pt x="64" y="123"/>
                    <a:pt x="59" y="124"/>
                  </a:cubicBezTo>
                  <a:cubicBezTo>
                    <a:pt x="54" y="125"/>
                    <a:pt x="51" y="136"/>
                    <a:pt x="54" y="136"/>
                  </a:cubicBezTo>
                  <a:cubicBezTo>
                    <a:pt x="58" y="135"/>
                    <a:pt x="60" y="130"/>
                    <a:pt x="64" y="130"/>
                  </a:cubicBezTo>
                  <a:cubicBezTo>
                    <a:pt x="68" y="131"/>
                    <a:pt x="67" y="126"/>
                    <a:pt x="73" y="127"/>
                  </a:cubicBezTo>
                  <a:cubicBezTo>
                    <a:pt x="78" y="128"/>
                    <a:pt x="74" y="145"/>
                    <a:pt x="82" y="147"/>
                  </a:cubicBezTo>
                  <a:cubicBezTo>
                    <a:pt x="90" y="148"/>
                    <a:pt x="90" y="153"/>
                    <a:pt x="94" y="153"/>
                  </a:cubicBezTo>
                  <a:cubicBezTo>
                    <a:pt x="97" y="153"/>
                    <a:pt x="93" y="142"/>
                    <a:pt x="93" y="138"/>
                  </a:cubicBezTo>
                  <a:cubicBezTo>
                    <a:pt x="94" y="135"/>
                    <a:pt x="101" y="138"/>
                    <a:pt x="105" y="133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" name="Freeform 144"/>
            <p:cNvSpPr>
              <a:spLocks noEditPoints="1"/>
            </p:cNvSpPr>
            <p:nvPr/>
          </p:nvSpPr>
          <p:spPr bwMode="auto">
            <a:xfrm>
              <a:off x="7378700" y="3321050"/>
              <a:ext cx="273050" cy="173038"/>
            </a:xfrm>
            <a:custGeom>
              <a:avLst/>
              <a:gdLst/>
              <a:ahLst/>
              <a:cxnLst>
                <a:cxn ang="0">
                  <a:pos x="102" y="84"/>
                </a:cxn>
                <a:cxn ang="0">
                  <a:pos x="94" y="76"/>
                </a:cxn>
                <a:cxn ang="0">
                  <a:pos x="83" y="71"/>
                </a:cxn>
                <a:cxn ang="0">
                  <a:pos x="75" y="56"/>
                </a:cxn>
                <a:cxn ang="0">
                  <a:pos x="72" y="47"/>
                </a:cxn>
                <a:cxn ang="0">
                  <a:pos x="75" y="39"/>
                </a:cxn>
                <a:cxn ang="0">
                  <a:pos x="52" y="27"/>
                </a:cxn>
                <a:cxn ang="0">
                  <a:pos x="8" y="3"/>
                </a:cxn>
                <a:cxn ang="0">
                  <a:pos x="0" y="0"/>
                </a:cxn>
                <a:cxn ang="0">
                  <a:pos x="0" y="71"/>
                </a:cxn>
                <a:cxn ang="0">
                  <a:pos x="12" y="75"/>
                </a:cxn>
                <a:cxn ang="0">
                  <a:pos x="25" y="68"/>
                </a:cxn>
                <a:cxn ang="0">
                  <a:pos x="32" y="59"/>
                </a:cxn>
                <a:cxn ang="0">
                  <a:pos x="56" y="65"/>
                </a:cxn>
                <a:cxn ang="0">
                  <a:pos x="80" y="87"/>
                </a:cxn>
                <a:cxn ang="0">
                  <a:pos x="104" y="91"/>
                </a:cxn>
                <a:cxn ang="0">
                  <a:pos x="102" y="84"/>
                </a:cxn>
                <a:cxn ang="0">
                  <a:pos x="121" y="25"/>
                </a:cxn>
                <a:cxn ang="0">
                  <a:pos x="108" y="33"/>
                </a:cxn>
                <a:cxn ang="0">
                  <a:pos x="84" y="34"/>
                </a:cxn>
                <a:cxn ang="0">
                  <a:pos x="102" y="42"/>
                </a:cxn>
                <a:cxn ang="0">
                  <a:pos x="125" y="30"/>
                </a:cxn>
                <a:cxn ang="0">
                  <a:pos x="129" y="20"/>
                </a:cxn>
                <a:cxn ang="0">
                  <a:pos x="121" y="25"/>
                </a:cxn>
                <a:cxn ang="0">
                  <a:pos x="133" y="12"/>
                </a:cxn>
                <a:cxn ang="0">
                  <a:pos x="129" y="13"/>
                </a:cxn>
                <a:cxn ang="0">
                  <a:pos x="136" y="23"/>
                </a:cxn>
                <a:cxn ang="0">
                  <a:pos x="133" y="12"/>
                </a:cxn>
              </a:cxnLst>
              <a:rect l="0" t="0" r="r" b="b"/>
              <a:pathLst>
                <a:path w="143" h="91">
                  <a:moveTo>
                    <a:pt x="102" y="84"/>
                  </a:moveTo>
                  <a:cubicBezTo>
                    <a:pt x="100" y="83"/>
                    <a:pt x="94" y="79"/>
                    <a:pt x="94" y="76"/>
                  </a:cubicBezTo>
                  <a:cubicBezTo>
                    <a:pt x="95" y="74"/>
                    <a:pt x="88" y="74"/>
                    <a:pt x="83" y="71"/>
                  </a:cubicBezTo>
                  <a:cubicBezTo>
                    <a:pt x="78" y="68"/>
                    <a:pt x="80" y="58"/>
                    <a:pt x="75" y="56"/>
                  </a:cubicBezTo>
                  <a:cubicBezTo>
                    <a:pt x="70" y="54"/>
                    <a:pt x="66" y="46"/>
                    <a:pt x="72" y="47"/>
                  </a:cubicBezTo>
                  <a:cubicBezTo>
                    <a:pt x="78" y="47"/>
                    <a:pt x="79" y="44"/>
                    <a:pt x="75" y="39"/>
                  </a:cubicBezTo>
                  <a:cubicBezTo>
                    <a:pt x="70" y="35"/>
                    <a:pt x="53" y="33"/>
                    <a:pt x="52" y="27"/>
                  </a:cubicBezTo>
                  <a:cubicBezTo>
                    <a:pt x="52" y="21"/>
                    <a:pt x="21" y="6"/>
                    <a:pt x="8" y="3"/>
                  </a:cubicBezTo>
                  <a:cubicBezTo>
                    <a:pt x="6" y="2"/>
                    <a:pt x="3" y="1"/>
                    <a:pt x="0" y="0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3" y="73"/>
                    <a:pt x="7" y="75"/>
                    <a:pt x="12" y="75"/>
                  </a:cubicBezTo>
                  <a:cubicBezTo>
                    <a:pt x="26" y="76"/>
                    <a:pt x="23" y="68"/>
                    <a:pt x="25" y="68"/>
                  </a:cubicBezTo>
                  <a:cubicBezTo>
                    <a:pt x="28" y="68"/>
                    <a:pt x="29" y="63"/>
                    <a:pt x="32" y="59"/>
                  </a:cubicBezTo>
                  <a:cubicBezTo>
                    <a:pt x="35" y="56"/>
                    <a:pt x="48" y="59"/>
                    <a:pt x="56" y="65"/>
                  </a:cubicBezTo>
                  <a:cubicBezTo>
                    <a:pt x="63" y="71"/>
                    <a:pt x="72" y="88"/>
                    <a:pt x="80" y="87"/>
                  </a:cubicBezTo>
                  <a:cubicBezTo>
                    <a:pt x="88" y="85"/>
                    <a:pt x="97" y="91"/>
                    <a:pt x="104" y="91"/>
                  </a:cubicBezTo>
                  <a:cubicBezTo>
                    <a:pt x="111" y="91"/>
                    <a:pt x="105" y="85"/>
                    <a:pt x="102" y="84"/>
                  </a:cubicBezTo>
                  <a:close/>
                  <a:moveTo>
                    <a:pt x="121" y="25"/>
                  </a:moveTo>
                  <a:cubicBezTo>
                    <a:pt x="121" y="28"/>
                    <a:pt x="116" y="29"/>
                    <a:pt x="108" y="33"/>
                  </a:cubicBezTo>
                  <a:cubicBezTo>
                    <a:pt x="99" y="36"/>
                    <a:pt x="84" y="29"/>
                    <a:pt x="84" y="34"/>
                  </a:cubicBezTo>
                  <a:cubicBezTo>
                    <a:pt x="83" y="37"/>
                    <a:pt x="93" y="42"/>
                    <a:pt x="102" y="42"/>
                  </a:cubicBezTo>
                  <a:cubicBezTo>
                    <a:pt x="111" y="42"/>
                    <a:pt x="125" y="33"/>
                    <a:pt x="125" y="30"/>
                  </a:cubicBezTo>
                  <a:cubicBezTo>
                    <a:pt x="125" y="28"/>
                    <a:pt x="131" y="23"/>
                    <a:pt x="129" y="20"/>
                  </a:cubicBezTo>
                  <a:cubicBezTo>
                    <a:pt x="126" y="18"/>
                    <a:pt x="121" y="22"/>
                    <a:pt x="121" y="25"/>
                  </a:cubicBezTo>
                  <a:close/>
                  <a:moveTo>
                    <a:pt x="133" y="12"/>
                  </a:moveTo>
                  <a:cubicBezTo>
                    <a:pt x="127" y="9"/>
                    <a:pt x="123" y="6"/>
                    <a:pt x="129" y="13"/>
                  </a:cubicBezTo>
                  <a:cubicBezTo>
                    <a:pt x="136" y="19"/>
                    <a:pt x="132" y="24"/>
                    <a:pt x="136" y="23"/>
                  </a:cubicBezTo>
                  <a:cubicBezTo>
                    <a:pt x="143" y="22"/>
                    <a:pt x="138" y="15"/>
                    <a:pt x="133" y="12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" name="Freeform 145"/>
            <p:cNvSpPr>
              <a:spLocks/>
            </p:cNvSpPr>
            <p:nvPr/>
          </p:nvSpPr>
          <p:spPr bwMode="auto">
            <a:xfrm>
              <a:off x="6076950" y="3049588"/>
              <a:ext cx="46038" cy="88900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1" y="11"/>
                </a:cxn>
                <a:cxn ang="0">
                  <a:pos x="1" y="26"/>
                </a:cxn>
                <a:cxn ang="0">
                  <a:pos x="6" y="43"/>
                </a:cxn>
                <a:cxn ang="0">
                  <a:pos x="24" y="27"/>
                </a:cxn>
                <a:cxn ang="0">
                  <a:pos x="5" y="0"/>
                </a:cxn>
              </a:cxnLst>
              <a:rect l="0" t="0" r="r" b="b"/>
              <a:pathLst>
                <a:path w="24" h="47">
                  <a:moveTo>
                    <a:pt x="5" y="0"/>
                  </a:moveTo>
                  <a:cubicBezTo>
                    <a:pt x="2" y="1"/>
                    <a:pt x="3" y="7"/>
                    <a:pt x="1" y="11"/>
                  </a:cubicBezTo>
                  <a:cubicBezTo>
                    <a:pt x="0" y="15"/>
                    <a:pt x="0" y="20"/>
                    <a:pt x="1" y="26"/>
                  </a:cubicBezTo>
                  <a:cubicBezTo>
                    <a:pt x="1" y="32"/>
                    <a:pt x="1" y="39"/>
                    <a:pt x="6" y="43"/>
                  </a:cubicBezTo>
                  <a:cubicBezTo>
                    <a:pt x="13" y="47"/>
                    <a:pt x="23" y="36"/>
                    <a:pt x="24" y="27"/>
                  </a:cubicBezTo>
                  <a:cubicBezTo>
                    <a:pt x="24" y="17"/>
                    <a:pt x="8" y="0"/>
                    <a:pt x="5" y="0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" name="Freeform 146"/>
            <p:cNvSpPr>
              <a:spLocks/>
            </p:cNvSpPr>
            <p:nvPr/>
          </p:nvSpPr>
          <p:spPr bwMode="auto">
            <a:xfrm>
              <a:off x="5273675" y="3509963"/>
              <a:ext cx="160338" cy="317500"/>
            </a:xfrm>
            <a:custGeom>
              <a:avLst/>
              <a:gdLst/>
              <a:ahLst/>
              <a:cxnLst>
                <a:cxn ang="0">
                  <a:pos x="71" y="5"/>
                </a:cxn>
                <a:cxn ang="0">
                  <a:pos x="67" y="9"/>
                </a:cxn>
                <a:cxn ang="0">
                  <a:pos x="65" y="17"/>
                </a:cxn>
                <a:cxn ang="0">
                  <a:pos x="59" y="22"/>
                </a:cxn>
                <a:cxn ang="0">
                  <a:pos x="53" y="27"/>
                </a:cxn>
                <a:cxn ang="0">
                  <a:pos x="53" y="33"/>
                </a:cxn>
                <a:cxn ang="0">
                  <a:pos x="44" y="40"/>
                </a:cxn>
                <a:cxn ang="0">
                  <a:pos x="29" y="48"/>
                </a:cxn>
                <a:cxn ang="0">
                  <a:pos x="14" y="50"/>
                </a:cxn>
                <a:cxn ang="0">
                  <a:pos x="10" y="65"/>
                </a:cxn>
                <a:cxn ang="0">
                  <a:pos x="11" y="86"/>
                </a:cxn>
                <a:cxn ang="0">
                  <a:pos x="8" y="109"/>
                </a:cxn>
                <a:cxn ang="0">
                  <a:pos x="4" y="136"/>
                </a:cxn>
                <a:cxn ang="0">
                  <a:pos x="11" y="157"/>
                </a:cxn>
                <a:cxn ang="0">
                  <a:pos x="31" y="162"/>
                </a:cxn>
                <a:cxn ang="0">
                  <a:pos x="43" y="158"/>
                </a:cxn>
                <a:cxn ang="0">
                  <a:pos x="59" y="110"/>
                </a:cxn>
                <a:cxn ang="0">
                  <a:pos x="72" y="66"/>
                </a:cxn>
                <a:cxn ang="0">
                  <a:pos x="74" y="54"/>
                </a:cxn>
                <a:cxn ang="0">
                  <a:pos x="77" y="47"/>
                </a:cxn>
                <a:cxn ang="0">
                  <a:pos x="83" y="45"/>
                </a:cxn>
                <a:cxn ang="0">
                  <a:pos x="79" y="24"/>
                </a:cxn>
                <a:cxn ang="0">
                  <a:pos x="71" y="5"/>
                </a:cxn>
              </a:cxnLst>
              <a:rect l="0" t="0" r="r" b="b"/>
              <a:pathLst>
                <a:path w="84" h="166">
                  <a:moveTo>
                    <a:pt x="71" y="5"/>
                  </a:moveTo>
                  <a:cubicBezTo>
                    <a:pt x="70" y="0"/>
                    <a:pt x="68" y="7"/>
                    <a:pt x="67" y="9"/>
                  </a:cubicBezTo>
                  <a:cubicBezTo>
                    <a:pt x="66" y="10"/>
                    <a:pt x="65" y="14"/>
                    <a:pt x="65" y="17"/>
                  </a:cubicBezTo>
                  <a:cubicBezTo>
                    <a:pt x="66" y="19"/>
                    <a:pt x="61" y="22"/>
                    <a:pt x="59" y="22"/>
                  </a:cubicBezTo>
                  <a:cubicBezTo>
                    <a:pt x="56" y="21"/>
                    <a:pt x="52" y="23"/>
                    <a:pt x="53" y="27"/>
                  </a:cubicBezTo>
                  <a:cubicBezTo>
                    <a:pt x="54" y="30"/>
                    <a:pt x="51" y="30"/>
                    <a:pt x="53" y="33"/>
                  </a:cubicBezTo>
                  <a:cubicBezTo>
                    <a:pt x="54" y="36"/>
                    <a:pt x="49" y="39"/>
                    <a:pt x="44" y="40"/>
                  </a:cubicBezTo>
                  <a:cubicBezTo>
                    <a:pt x="40" y="40"/>
                    <a:pt x="34" y="48"/>
                    <a:pt x="29" y="48"/>
                  </a:cubicBezTo>
                  <a:cubicBezTo>
                    <a:pt x="24" y="47"/>
                    <a:pt x="19" y="51"/>
                    <a:pt x="14" y="50"/>
                  </a:cubicBezTo>
                  <a:cubicBezTo>
                    <a:pt x="10" y="50"/>
                    <a:pt x="13" y="59"/>
                    <a:pt x="10" y="65"/>
                  </a:cubicBezTo>
                  <a:cubicBezTo>
                    <a:pt x="6" y="71"/>
                    <a:pt x="8" y="78"/>
                    <a:pt x="11" y="86"/>
                  </a:cubicBezTo>
                  <a:cubicBezTo>
                    <a:pt x="14" y="93"/>
                    <a:pt x="16" y="99"/>
                    <a:pt x="8" y="109"/>
                  </a:cubicBezTo>
                  <a:cubicBezTo>
                    <a:pt x="0" y="118"/>
                    <a:pt x="1" y="129"/>
                    <a:pt x="4" y="136"/>
                  </a:cubicBezTo>
                  <a:cubicBezTo>
                    <a:pt x="7" y="142"/>
                    <a:pt x="7" y="152"/>
                    <a:pt x="11" y="157"/>
                  </a:cubicBezTo>
                  <a:cubicBezTo>
                    <a:pt x="16" y="162"/>
                    <a:pt x="28" y="166"/>
                    <a:pt x="31" y="162"/>
                  </a:cubicBezTo>
                  <a:cubicBezTo>
                    <a:pt x="35" y="158"/>
                    <a:pt x="39" y="162"/>
                    <a:pt x="43" y="158"/>
                  </a:cubicBezTo>
                  <a:cubicBezTo>
                    <a:pt x="47" y="153"/>
                    <a:pt x="54" y="127"/>
                    <a:pt x="59" y="110"/>
                  </a:cubicBezTo>
                  <a:cubicBezTo>
                    <a:pt x="65" y="93"/>
                    <a:pt x="72" y="71"/>
                    <a:pt x="72" y="66"/>
                  </a:cubicBezTo>
                  <a:cubicBezTo>
                    <a:pt x="71" y="62"/>
                    <a:pt x="76" y="59"/>
                    <a:pt x="74" y="54"/>
                  </a:cubicBezTo>
                  <a:cubicBezTo>
                    <a:pt x="72" y="49"/>
                    <a:pt x="74" y="43"/>
                    <a:pt x="77" y="47"/>
                  </a:cubicBezTo>
                  <a:cubicBezTo>
                    <a:pt x="79" y="51"/>
                    <a:pt x="82" y="51"/>
                    <a:pt x="83" y="45"/>
                  </a:cubicBezTo>
                  <a:cubicBezTo>
                    <a:pt x="84" y="40"/>
                    <a:pt x="79" y="32"/>
                    <a:pt x="79" y="24"/>
                  </a:cubicBezTo>
                  <a:cubicBezTo>
                    <a:pt x="79" y="16"/>
                    <a:pt x="72" y="9"/>
                    <a:pt x="71" y="5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" name="Freeform 147"/>
            <p:cNvSpPr>
              <a:spLocks noEditPoints="1"/>
            </p:cNvSpPr>
            <p:nvPr/>
          </p:nvSpPr>
          <p:spPr bwMode="auto">
            <a:xfrm>
              <a:off x="5267325" y="2838450"/>
              <a:ext cx="258763" cy="157163"/>
            </a:xfrm>
            <a:custGeom>
              <a:avLst/>
              <a:gdLst/>
              <a:ahLst/>
              <a:cxnLst>
                <a:cxn ang="0">
                  <a:pos x="95" y="3"/>
                </a:cxn>
                <a:cxn ang="0">
                  <a:pos x="73" y="4"/>
                </a:cxn>
                <a:cxn ang="0">
                  <a:pos x="56" y="19"/>
                </a:cxn>
                <a:cxn ang="0">
                  <a:pos x="48" y="22"/>
                </a:cxn>
                <a:cxn ang="0">
                  <a:pos x="32" y="20"/>
                </a:cxn>
                <a:cxn ang="0">
                  <a:pos x="18" y="19"/>
                </a:cxn>
                <a:cxn ang="0">
                  <a:pos x="10" y="17"/>
                </a:cxn>
                <a:cxn ang="0">
                  <a:pos x="5" y="21"/>
                </a:cxn>
                <a:cxn ang="0">
                  <a:pos x="6" y="28"/>
                </a:cxn>
                <a:cxn ang="0">
                  <a:pos x="0" y="30"/>
                </a:cxn>
                <a:cxn ang="0">
                  <a:pos x="1" y="37"/>
                </a:cxn>
                <a:cxn ang="0">
                  <a:pos x="5" y="55"/>
                </a:cxn>
                <a:cxn ang="0">
                  <a:pos x="9" y="72"/>
                </a:cxn>
                <a:cxn ang="0">
                  <a:pos x="29" y="70"/>
                </a:cxn>
                <a:cxn ang="0">
                  <a:pos x="44" y="65"/>
                </a:cxn>
                <a:cxn ang="0">
                  <a:pos x="56" y="59"/>
                </a:cxn>
                <a:cxn ang="0">
                  <a:pos x="67" y="57"/>
                </a:cxn>
                <a:cxn ang="0">
                  <a:pos x="76" y="51"/>
                </a:cxn>
                <a:cxn ang="0">
                  <a:pos x="100" y="43"/>
                </a:cxn>
                <a:cxn ang="0">
                  <a:pos x="111" y="32"/>
                </a:cxn>
                <a:cxn ang="0">
                  <a:pos x="120" y="28"/>
                </a:cxn>
                <a:cxn ang="0">
                  <a:pos x="106" y="0"/>
                </a:cxn>
                <a:cxn ang="0">
                  <a:pos x="95" y="3"/>
                </a:cxn>
                <a:cxn ang="0">
                  <a:pos x="123" y="78"/>
                </a:cxn>
                <a:cxn ang="0">
                  <a:pos x="134" y="76"/>
                </a:cxn>
                <a:cxn ang="0">
                  <a:pos x="123" y="78"/>
                </a:cxn>
              </a:cxnLst>
              <a:rect l="0" t="0" r="r" b="b"/>
              <a:pathLst>
                <a:path w="135" h="82">
                  <a:moveTo>
                    <a:pt x="95" y="3"/>
                  </a:moveTo>
                  <a:cubicBezTo>
                    <a:pt x="90" y="4"/>
                    <a:pt x="75" y="3"/>
                    <a:pt x="73" y="4"/>
                  </a:cubicBezTo>
                  <a:cubicBezTo>
                    <a:pt x="71" y="5"/>
                    <a:pt x="58" y="15"/>
                    <a:pt x="56" y="19"/>
                  </a:cubicBezTo>
                  <a:cubicBezTo>
                    <a:pt x="54" y="24"/>
                    <a:pt x="51" y="25"/>
                    <a:pt x="48" y="22"/>
                  </a:cubicBezTo>
                  <a:cubicBezTo>
                    <a:pt x="45" y="20"/>
                    <a:pt x="33" y="21"/>
                    <a:pt x="32" y="20"/>
                  </a:cubicBezTo>
                  <a:cubicBezTo>
                    <a:pt x="31" y="19"/>
                    <a:pt x="23" y="18"/>
                    <a:pt x="18" y="19"/>
                  </a:cubicBezTo>
                  <a:cubicBezTo>
                    <a:pt x="14" y="19"/>
                    <a:pt x="12" y="17"/>
                    <a:pt x="10" y="17"/>
                  </a:cubicBezTo>
                  <a:cubicBezTo>
                    <a:pt x="8" y="18"/>
                    <a:pt x="6" y="20"/>
                    <a:pt x="5" y="21"/>
                  </a:cubicBezTo>
                  <a:cubicBezTo>
                    <a:pt x="4" y="23"/>
                    <a:pt x="6" y="26"/>
                    <a:pt x="6" y="28"/>
                  </a:cubicBezTo>
                  <a:cubicBezTo>
                    <a:pt x="5" y="28"/>
                    <a:pt x="3" y="29"/>
                    <a:pt x="0" y="30"/>
                  </a:cubicBezTo>
                  <a:cubicBezTo>
                    <a:pt x="1" y="33"/>
                    <a:pt x="2" y="35"/>
                    <a:pt x="1" y="37"/>
                  </a:cubicBezTo>
                  <a:cubicBezTo>
                    <a:pt x="0" y="41"/>
                    <a:pt x="1" y="50"/>
                    <a:pt x="5" y="55"/>
                  </a:cubicBezTo>
                  <a:cubicBezTo>
                    <a:pt x="8" y="61"/>
                    <a:pt x="7" y="70"/>
                    <a:pt x="9" y="72"/>
                  </a:cubicBezTo>
                  <a:cubicBezTo>
                    <a:pt x="10" y="74"/>
                    <a:pt x="23" y="73"/>
                    <a:pt x="29" y="70"/>
                  </a:cubicBezTo>
                  <a:cubicBezTo>
                    <a:pt x="35" y="66"/>
                    <a:pt x="39" y="65"/>
                    <a:pt x="44" y="65"/>
                  </a:cubicBezTo>
                  <a:cubicBezTo>
                    <a:pt x="48" y="65"/>
                    <a:pt x="54" y="61"/>
                    <a:pt x="56" y="59"/>
                  </a:cubicBezTo>
                  <a:cubicBezTo>
                    <a:pt x="57" y="57"/>
                    <a:pt x="64" y="57"/>
                    <a:pt x="67" y="57"/>
                  </a:cubicBezTo>
                  <a:cubicBezTo>
                    <a:pt x="70" y="58"/>
                    <a:pt x="73" y="54"/>
                    <a:pt x="76" y="51"/>
                  </a:cubicBezTo>
                  <a:cubicBezTo>
                    <a:pt x="79" y="48"/>
                    <a:pt x="89" y="47"/>
                    <a:pt x="100" y="43"/>
                  </a:cubicBezTo>
                  <a:cubicBezTo>
                    <a:pt x="110" y="40"/>
                    <a:pt x="108" y="35"/>
                    <a:pt x="111" y="32"/>
                  </a:cubicBezTo>
                  <a:cubicBezTo>
                    <a:pt x="113" y="30"/>
                    <a:pt x="116" y="30"/>
                    <a:pt x="120" y="28"/>
                  </a:cubicBezTo>
                  <a:cubicBezTo>
                    <a:pt x="115" y="18"/>
                    <a:pt x="109" y="6"/>
                    <a:pt x="106" y="0"/>
                  </a:cubicBezTo>
                  <a:cubicBezTo>
                    <a:pt x="101" y="1"/>
                    <a:pt x="97" y="3"/>
                    <a:pt x="95" y="3"/>
                  </a:cubicBezTo>
                  <a:close/>
                  <a:moveTo>
                    <a:pt x="123" y="78"/>
                  </a:moveTo>
                  <a:cubicBezTo>
                    <a:pt x="127" y="82"/>
                    <a:pt x="134" y="77"/>
                    <a:pt x="134" y="76"/>
                  </a:cubicBezTo>
                  <a:cubicBezTo>
                    <a:pt x="135" y="74"/>
                    <a:pt x="119" y="73"/>
                    <a:pt x="123" y="78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" name="Freeform 148"/>
            <p:cNvSpPr>
              <a:spLocks noEditPoints="1"/>
            </p:cNvSpPr>
            <p:nvPr/>
          </p:nvSpPr>
          <p:spPr bwMode="auto">
            <a:xfrm>
              <a:off x="7675563" y="3378200"/>
              <a:ext cx="174625" cy="125413"/>
            </a:xfrm>
            <a:custGeom>
              <a:avLst/>
              <a:gdLst/>
              <a:ahLst/>
              <a:cxnLst>
                <a:cxn ang="0">
                  <a:pos x="1" y="3"/>
                </a:cxn>
                <a:cxn ang="0">
                  <a:pos x="15" y="19"/>
                </a:cxn>
                <a:cxn ang="0">
                  <a:pos x="1" y="3"/>
                </a:cxn>
                <a:cxn ang="0">
                  <a:pos x="22" y="17"/>
                </a:cxn>
                <a:cxn ang="0">
                  <a:pos x="32" y="24"/>
                </a:cxn>
                <a:cxn ang="0">
                  <a:pos x="22" y="17"/>
                </a:cxn>
                <a:cxn ang="0">
                  <a:pos x="60" y="37"/>
                </a:cxn>
                <a:cxn ang="0">
                  <a:pos x="44" y="28"/>
                </a:cxn>
                <a:cxn ang="0">
                  <a:pos x="60" y="37"/>
                </a:cxn>
                <a:cxn ang="0">
                  <a:pos x="58" y="47"/>
                </a:cxn>
                <a:cxn ang="0">
                  <a:pos x="69" y="54"/>
                </a:cxn>
                <a:cxn ang="0">
                  <a:pos x="58" y="47"/>
                </a:cxn>
                <a:cxn ang="0">
                  <a:pos x="78" y="58"/>
                </a:cxn>
                <a:cxn ang="0">
                  <a:pos x="89" y="63"/>
                </a:cxn>
                <a:cxn ang="0">
                  <a:pos x="78" y="58"/>
                </a:cxn>
                <a:cxn ang="0">
                  <a:pos x="70" y="36"/>
                </a:cxn>
                <a:cxn ang="0">
                  <a:pos x="79" y="51"/>
                </a:cxn>
                <a:cxn ang="0">
                  <a:pos x="70" y="36"/>
                </a:cxn>
              </a:cxnLst>
              <a:rect l="0" t="0" r="r" b="b"/>
              <a:pathLst>
                <a:path w="92" h="66">
                  <a:moveTo>
                    <a:pt x="1" y="3"/>
                  </a:moveTo>
                  <a:cubicBezTo>
                    <a:pt x="0" y="6"/>
                    <a:pt x="11" y="21"/>
                    <a:pt x="15" y="19"/>
                  </a:cubicBezTo>
                  <a:cubicBezTo>
                    <a:pt x="22" y="14"/>
                    <a:pt x="2" y="0"/>
                    <a:pt x="1" y="3"/>
                  </a:cubicBezTo>
                  <a:close/>
                  <a:moveTo>
                    <a:pt x="22" y="17"/>
                  </a:moveTo>
                  <a:cubicBezTo>
                    <a:pt x="22" y="18"/>
                    <a:pt x="30" y="26"/>
                    <a:pt x="32" y="24"/>
                  </a:cubicBezTo>
                  <a:cubicBezTo>
                    <a:pt x="34" y="23"/>
                    <a:pt x="23" y="14"/>
                    <a:pt x="22" y="17"/>
                  </a:cubicBezTo>
                  <a:close/>
                  <a:moveTo>
                    <a:pt x="60" y="37"/>
                  </a:moveTo>
                  <a:cubicBezTo>
                    <a:pt x="63" y="35"/>
                    <a:pt x="44" y="25"/>
                    <a:pt x="44" y="28"/>
                  </a:cubicBezTo>
                  <a:cubicBezTo>
                    <a:pt x="44" y="31"/>
                    <a:pt x="57" y="38"/>
                    <a:pt x="60" y="37"/>
                  </a:cubicBezTo>
                  <a:close/>
                  <a:moveTo>
                    <a:pt x="58" y="47"/>
                  </a:moveTo>
                  <a:cubicBezTo>
                    <a:pt x="59" y="52"/>
                    <a:pt x="66" y="55"/>
                    <a:pt x="69" y="54"/>
                  </a:cubicBezTo>
                  <a:cubicBezTo>
                    <a:pt x="72" y="52"/>
                    <a:pt x="57" y="42"/>
                    <a:pt x="58" y="47"/>
                  </a:cubicBezTo>
                  <a:close/>
                  <a:moveTo>
                    <a:pt x="78" y="58"/>
                  </a:moveTo>
                  <a:cubicBezTo>
                    <a:pt x="79" y="60"/>
                    <a:pt x="85" y="66"/>
                    <a:pt x="89" y="63"/>
                  </a:cubicBezTo>
                  <a:cubicBezTo>
                    <a:pt x="92" y="61"/>
                    <a:pt x="78" y="56"/>
                    <a:pt x="78" y="58"/>
                  </a:cubicBezTo>
                  <a:close/>
                  <a:moveTo>
                    <a:pt x="70" y="36"/>
                  </a:moveTo>
                  <a:cubicBezTo>
                    <a:pt x="67" y="42"/>
                    <a:pt x="77" y="51"/>
                    <a:pt x="79" y="51"/>
                  </a:cubicBezTo>
                  <a:cubicBezTo>
                    <a:pt x="80" y="52"/>
                    <a:pt x="72" y="32"/>
                    <a:pt x="70" y="3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" name="Freeform 149"/>
            <p:cNvSpPr>
              <a:spLocks noEditPoints="1"/>
            </p:cNvSpPr>
            <p:nvPr/>
          </p:nvSpPr>
          <p:spPr bwMode="auto">
            <a:xfrm>
              <a:off x="7675563" y="3378200"/>
              <a:ext cx="174625" cy="125413"/>
            </a:xfrm>
            <a:custGeom>
              <a:avLst/>
              <a:gdLst/>
              <a:ahLst/>
              <a:cxnLst>
                <a:cxn ang="0">
                  <a:pos x="1" y="3"/>
                </a:cxn>
                <a:cxn ang="0">
                  <a:pos x="15" y="19"/>
                </a:cxn>
                <a:cxn ang="0">
                  <a:pos x="1" y="3"/>
                </a:cxn>
                <a:cxn ang="0">
                  <a:pos x="22" y="17"/>
                </a:cxn>
                <a:cxn ang="0">
                  <a:pos x="32" y="24"/>
                </a:cxn>
                <a:cxn ang="0">
                  <a:pos x="22" y="17"/>
                </a:cxn>
                <a:cxn ang="0">
                  <a:pos x="60" y="37"/>
                </a:cxn>
                <a:cxn ang="0">
                  <a:pos x="44" y="28"/>
                </a:cxn>
                <a:cxn ang="0">
                  <a:pos x="60" y="37"/>
                </a:cxn>
                <a:cxn ang="0">
                  <a:pos x="58" y="47"/>
                </a:cxn>
                <a:cxn ang="0">
                  <a:pos x="69" y="54"/>
                </a:cxn>
                <a:cxn ang="0">
                  <a:pos x="58" y="47"/>
                </a:cxn>
                <a:cxn ang="0">
                  <a:pos x="78" y="58"/>
                </a:cxn>
                <a:cxn ang="0">
                  <a:pos x="89" y="63"/>
                </a:cxn>
                <a:cxn ang="0">
                  <a:pos x="78" y="58"/>
                </a:cxn>
                <a:cxn ang="0">
                  <a:pos x="70" y="36"/>
                </a:cxn>
                <a:cxn ang="0">
                  <a:pos x="79" y="51"/>
                </a:cxn>
                <a:cxn ang="0">
                  <a:pos x="70" y="36"/>
                </a:cxn>
              </a:cxnLst>
              <a:rect l="0" t="0" r="r" b="b"/>
              <a:pathLst>
                <a:path w="92" h="66">
                  <a:moveTo>
                    <a:pt x="1" y="3"/>
                  </a:moveTo>
                  <a:cubicBezTo>
                    <a:pt x="0" y="6"/>
                    <a:pt x="11" y="21"/>
                    <a:pt x="15" y="19"/>
                  </a:cubicBezTo>
                  <a:cubicBezTo>
                    <a:pt x="22" y="14"/>
                    <a:pt x="2" y="0"/>
                    <a:pt x="1" y="3"/>
                  </a:cubicBezTo>
                  <a:close/>
                  <a:moveTo>
                    <a:pt x="22" y="17"/>
                  </a:moveTo>
                  <a:cubicBezTo>
                    <a:pt x="22" y="18"/>
                    <a:pt x="30" y="26"/>
                    <a:pt x="32" y="24"/>
                  </a:cubicBezTo>
                  <a:cubicBezTo>
                    <a:pt x="34" y="23"/>
                    <a:pt x="23" y="14"/>
                    <a:pt x="22" y="17"/>
                  </a:cubicBezTo>
                  <a:close/>
                  <a:moveTo>
                    <a:pt x="60" y="37"/>
                  </a:moveTo>
                  <a:cubicBezTo>
                    <a:pt x="63" y="35"/>
                    <a:pt x="44" y="25"/>
                    <a:pt x="44" y="28"/>
                  </a:cubicBezTo>
                  <a:cubicBezTo>
                    <a:pt x="44" y="31"/>
                    <a:pt x="57" y="38"/>
                    <a:pt x="60" y="37"/>
                  </a:cubicBezTo>
                  <a:close/>
                  <a:moveTo>
                    <a:pt x="58" y="47"/>
                  </a:moveTo>
                  <a:cubicBezTo>
                    <a:pt x="59" y="52"/>
                    <a:pt x="66" y="55"/>
                    <a:pt x="69" y="54"/>
                  </a:cubicBezTo>
                  <a:cubicBezTo>
                    <a:pt x="72" y="52"/>
                    <a:pt x="57" y="42"/>
                    <a:pt x="58" y="47"/>
                  </a:cubicBezTo>
                  <a:close/>
                  <a:moveTo>
                    <a:pt x="78" y="58"/>
                  </a:moveTo>
                  <a:cubicBezTo>
                    <a:pt x="79" y="60"/>
                    <a:pt x="85" y="66"/>
                    <a:pt x="89" y="63"/>
                  </a:cubicBezTo>
                  <a:cubicBezTo>
                    <a:pt x="92" y="61"/>
                    <a:pt x="78" y="56"/>
                    <a:pt x="78" y="58"/>
                  </a:cubicBezTo>
                  <a:close/>
                  <a:moveTo>
                    <a:pt x="70" y="36"/>
                  </a:moveTo>
                  <a:cubicBezTo>
                    <a:pt x="67" y="42"/>
                    <a:pt x="77" y="51"/>
                    <a:pt x="79" y="51"/>
                  </a:cubicBezTo>
                  <a:cubicBezTo>
                    <a:pt x="80" y="52"/>
                    <a:pt x="72" y="32"/>
                    <a:pt x="70" y="36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" name="Freeform 150"/>
            <p:cNvSpPr>
              <a:spLocks noEditPoints="1"/>
            </p:cNvSpPr>
            <p:nvPr/>
          </p:nvSpPr>
          <p:spPr bwMode="auto">
            <a:xfrm>
              <a:off x="6769100" y="3492500"/>
              <a:ext cx="884238" cy="787400"/>
            </a:xfrm>
            <a:custGeom>
              <a:avLst/>
              <a:gdLst/>
              <a:ahLst/>
              <a:cxnLst>
                <a:cxn ang="0">
                  <a:pos x="457" y="180"/>
                </a:cxn>
                <a:cxn ang="0">
                  <a:pos x="438" y="160"/>
                </a:cxn>
                <a:cxn ang="0">
                  <a:pos x="424" y="139"/>
                </a:cxn>
                <a:cxn ang="0">
                  <a:pos x="410" y="124"/>
                </a:cxn>
                <a:cxn ang="0">
                  <a:pos x="378" y="93"/>
                </a:cxn>
                <a:cxn ang="0">
                  <a:pos x="367" y="53"/>
                </a:cxn>
                <a:cxn ang="0">
                  <a:pos x="347" y="33"/>
                </a:cxn>
                <a:cxn ang="0">
                  <a:pos x="329" y="10"/>
                </a:cxn>
                <a:cxn ang="0">
                  <a:pos x="324" y="51"/>
                </a:cxn>
                <a:cxn ang="0">
                  <a:pos x="297" y="76"/>
                </a:cxn>
                <a:cxn ang="0">
                  <a:pos x="265" y="59"/>
                </a:cxn>
                <a:cxn ang="0">
                  <a:pos x="259" y="35"/>
                </a:cxn>
                <a:cxn ang="0">
                  <a:pos x="268" y="17"/>
                </a:cxn>
                <a:cxn ang="0">
                  <a:pos x="251" y="19"/>
                </a:cxn>
                <a:cxn ang="0">
                  <a:pos x="222" y="13"/>
                </a:cxn>
                <a:cxn ang="0">
                  <a:pos x="194" y="32"/>
                </a:cxn>
                <a:cxn ang="0">
                  <a:pos x="184" y="51"/>
                </a:cxn>
                <a:cxn ang="0">
                  <a:pos x="167" y="44"/>
                </a:cxn>
                <a:cxn ang="0">
                  <a:pos x="147" y="46"/>
                </a:cxn>
                <a:cxn ang="0">
                  <a:pos x="131" y="55"/>
                </a:cxn>
                <a:cxn ang="0">
                  <a:pos x="123" y="73"/>
                </a:cxn>
                <a:cxn ang="0">
                  <a:pos x="106" y="75"/>
                </a:cxn>
                <a:cxn ang="0">
                  <a:pos x="69" y="110"/>
                </a:cxn>
                <a:cxn ang="0">
                  <a:pos x="34" y="121"/>
                </a:cxn>
                <a:cxn ang="0">
                  <a:pos x="13" y="130"/>
                </a:cxn>
                <a:cxn ang="0">
                  <a:pos x="6" y="169"/>
                </a:cxn>
                <a:cxn ang="0">
                  <a:pos x="9" y="187"/>
                </a:cxn>
                <a:cxn ang="0">
                  <a:pos x="22" y="227"/>
                </a:cxn>
                <a:cxn ang="0">
                  <a:pos x="23" y="277"/>
                </a:cxn>
                <a:cxn ang="0">
                  <a:pos x="56" y="294"/>
                </a:cxn>
                <a:cxn ang="0">
                  <a:pos x="104" y="280"/>
                </a:cxn>
                <a:cxn ang="0">
                  <a:pos x="157" y="260"/>
                </a:cxn>
                <a:cxn ang="0">
                  <a:pos x="219" y="256"/>
                </a:cxn>
                <a:cxn ang="0">
                  <a:pos x="240" y="268"/>
                </a:cxn>
                <a:cxn ang="0">
                  <a:pos x="262" y="287"/>
                </a:cxn>
                <a:cxn ang="0">
                  <a:pos x="278" y="285"/>
                </a:cxn>
                <a:cxn ang="0">
                  <a:pos x="288" y="289"/>
                </a:cxn>
                <a:cxn ang="0">
                  <a:pos x="304" y="317"/>
                </a:cxn>
                <a:cxn ang="0">
                  <a:pos x="344" y="344"/>
                </a:cxn>
                <a:cxn ang="0">
                  <a:pos x="365" y="341"/>
                </a:cxn>
                <a:cxn ang="0">
                  <a:pos x="379" y="348"/>
                </a:cxn>
                <a:cxn ang="0">
                  <a:pos x="419" y="330"/>
                </a:cxn>
                <a:cxn ang="0">
                  <a:pos x="443" y="266"/>
                </a:cxn>
                <a:cxn ang="0">
                  <a:pos x="458" y="228"/>
                </a:cxn>
                <a:cxn ang="0">
                  <a:pos x="210" y="11"/>
                </a:cxn>
                <a:cxn ang="0">
                  <a:pos x="266" y="307"/>
                </a:cxn>
                <a:cxn ang="0">
                  <a:pos x="379" y="376"/>
                </a:cxn>
                <a:cxn ang="0">
                  <a:pos x="380" y="411"/>
                </a:cxn>
                <a:cxn ang="0">
                  <a:pos x="395" y="402"/>
                </a:cxn>
                <a:cxn ang="0">
                  <a:pos x="379" y="376"/>
                </a:cxn>
              </a:cxnLst>
              <a:rect l="0" t="0" r="r" b="b"/>
              <a:pathLst>
                <a:path w="463" h="412">
                  <a:moveTo>
                    <a:pt x="460" y="207"/>
                  </a:moveTo>
                  <a:cubicBezTo>
                    <a:pt x="462" y="205"/>
                    <a:pt x="459" y="197"/>
                    <a:pt x="457" y="198"/>
                  </a:cubicBezTo>
                  <a:cubicBezTo>
                    <a:pt x="456" y="200"/>
                    <a:pt x="456" y="186"/>
                    <a:pt x="457" y="180"/>
                  </a:cubicBezTo>
                  <a:cubicBezTo>
                    <a:pt x="458" y="173"/>
                    <a:pt x="457" y="174"/>
                    <a:pt x="454" y="177"/>
                  </a:cubicBezTo>
                  <a:cubicBezTo>
                    <a:pt x="451" y="181"/>
                    <a:pt x="447" y="171"/>
                    <a:pt x="447" y="169"/>
                  </a:cubicBezTo>
                  <a:cubicBezTo>
                    <a:pt x="446" y="166"/>
                    <a:pt x="442" y="159"/>
                    <a:pt x="438" y="160"/>
                  </a:cubicBezTo>
                  <a:cubicBezTo>
                    <a:pt x="434" y="161"/>
                    <a:pt x="436" y="154"/>
                    <a:pt x="432" y="155"/>
                  </a:cubicBezTo>
                  <a:cubicBezTo>
                    <a:pt x="428" y="156"/>
                    <a:pt x="428" y="149"/>
                    <a:pt x="428" y="143"/>
                  </a:cubicBezTo>
                  <a:cubicBezTo>
                    <a:pt x="429" y="137"/>
                    <a:pt x="426" y="142"/>
                    <a:pt x="424" y="139"/>
                  </a:cubicBezTo>
                  <a:cubicBezTo>
                    <a:pt x="422" y="137"/>
                    <a:pt x="420" y="139"/>
                    <a:pt x="417" y="140"/>
                  </a:cubicBezTo>
                  <a:cubicBezTo>
                    <a:pt x="415" y="141"/>
                    <a:pt x="414" y="135"/>
                    <a:pt x="415" y="132"/>
                  </a:cubicBezTo>
                  <a:cubicBezTo>
                    <a:pt x="415" y="130"/>
                    <a:pt x="414" y="127"/>
                    <a:pt x="410" y="124"/>
                  </a:cubicBezTo>
                  <a:cubicBezTo>
                    <a:pt x="407" y="121"/>
                    <a:pt x="406" y="119"/>
                    <a:pt x="407" y="116"/>
                  </a:cubicBezTo>
                  <a:cubicBezTo>
                    <a:pt x="407" y="112"/>
                    <a:pt x="385" y="101"/>
                    <a:pt x="381" y="100"/>
                  </a:cubicBezTo>
                  <a:cubicBezTo>
                    <a:pt x="376" y="99"/>
                    <a:pt x="380" y="94"/>
                    <a:pt x="378" y="93"/>
                  </a:cubicBezTo>
                  <a:cubicBezTo>
                    <a:pt x="376" y="91"/>
                    <a:pt x="375" y="84"/>
                    <a:pt x="375" y="79"/>
                  </a:cubicBezTo>
                  <a:cubicBezTo>
                    <a:pt x="375" y="73"/>
                    <a:pt x="368" y="72"/>
                    <a:pt x="368" y="67"/>
                  </a:cubicBezTo>
                  <a:cubicBezTo>
                    <a:pt x="369" y="63"/>
                    <a:pt x="366" y="58"/>
                    <a:pt x="367" y="53"/>
                  </a:cubicBezTo>
                  <a:cubicBezTo>
                    <a:pt x="367" y="48"/>
                    <a:pt x="360" y="47"/>
                    <a:pt x="359" y="44"/>
                  </a:cubicBezTo>
                  <a:cubicBezTo>
                    <a:pt x="359" y="42"/>
                    <a:pt x="355" y="44"/>
                    <a:pt x="351" y="45"/>
                  </a:cubicBezTo>
                  <a:cubicBezTo>
                    <a:pt x="346" y="45"/>
                    <a:pt x="347" y="39"/>
                    <a:pt x="347" y="33"/>
                  </a:cubicBezTo>
                  <a:cubicBezTo>
                    <a:pt x="348" y="28"/>
                    <a:pt x="345" y="18"/>
                    <a:pt x="342" y="15"/>
                  </a:cubicBezTo>
                  <a:cubicBezTo>
                    <a:pt x="338" y="13"/>
                    <a:pt x="338" y="3"/>
                    <a:pt x="336" y="2"/>
                  </a:cubicBezTo>
                  <a:cubicBezTo>
                    <a:pt x="335" y="0"/>
                    <a:pt x="329" y="7"/>
                    <a:pt x="329" y="10"/>
                  </a:cubicBezTo>
                  <a:cubicBezTo>
                    <a:pt x="329" y="13"/>
                    <a:pt x="329" y="17"/>
                    <a:pt x="326" y="19"/>
                  </a:cubicBezTo>
                  <a:cubicBezTo>
                    <a:pt x="324" y="21"/>
                    <a:pt x="328" y="29"/>
                    <a:pt x="325" y="31"/>
                  </a:cubicBezTo>
                  <a:cubicBezTo>
                    <a:pt x="322" y="34"/>
                    <a:pt x="325" y="45"/>
                    <a:pt x="324" y="51"/>
                  </a:cubicBezTo>
                  <a:cubicBezTo>
                    <a:pt x="323" y="58"/>
                    <a:pt x="323" y="64"/>
                    <a:pt x="320" y="69"/>
                  </a:cubicBezTo>
                  <a:cubicBezTo>
                    <a:pt x="317" y="73"/>
                    <a:pt x="317" y="80"/>
                    <a:pt x="311" y="82"/>
                  </a:cubicBezTo>
                  <a:cubicBezTo>
                    <a:pt x="305" y="84"/>
                    <a:pt x="297" y="79"/>
                    <a:pt x="297" y="76"/>
                  </a:cubicBezTo>
                  <a:cubicBezTo>
                    <a:pt x="297" y="73"/>
                    <a:pt x="291" y="71"/>
                    <a:pt x="287" y="71"/>
                  </a:cubicBezTo>
                  <a:cubicBezTo>
                    <a:pt x="284" y="72"/>
                    <a:pt x="282" y="67"/>
                    <a:pt x="276" y="63"/>
                  </a:cubicBezTo>
                  <a:cubicBezTo>
                    <a:pt x="271" y="58"/>
                    <a:pt x="266" y="64"/>
                    <a:pt x="265" y="59"/>
                  </a:cubicBezTo>
                  <a:cubicBezTo>
                    <a:pt x="263" y="54"/>
                    <a:pt x="261" y="53"/>
                    <a:pt x="257" y="50"/>
                  </a:cubicBezTo>
                  <a:cubicBezTo>
                    <a:pt x="253" y="47"/>
                    <a:pt x="254" y="47"/>
                    <a:pt x="258" y="45"/>
                  </a:cubicBezTo>
                  <a:cubicBezTo>
                    <a:pt x="262" y="42"/>
                    <a:pt x="261" y="38"/>
                    <a:pt x="259" y="35"/>
                  </a:cubicBezTo>
                  <a:cubicBezTo>
                    <a:pt x="257" y="32"/>
                    <a:pt x="261" y="33"/>
                    <a:pt x="266" y="30"/>
                  </a:cubicBezTo>
                  <a:cubicBezTo>
                    <a:pt x="271" y="27"/>
                    <a:pt x="266" y="24"/>
                    <a:pt x="270" y="22"/>
                  </a:cubicBezTo>
                  <a:cubicBezTo>
                    <a:pt x="274" y="21"/>
                    <a:pt x="272" y="18"/>
                    <a:pt x="268" y="17"/>
                  </a:cubicBezTo>
                  <a:cubicBezTo>
                    <a:pt x="264" y="16"/>
                    <a:pt x="265" y="21"/>
                    <a:pt x="263" y="21"/>
                  </a:cubicBezTo>
                  <a:cubicBezTo>
                    <a:pt x="262" y="22"/>
                    <a:pt x="260" y="15"/>
                    <a:pt x="259" y="15"/>
                  </a:cubicBezTo>
                  <a:cubicBezTo>
                    <a:pt x="258" y="16"/>
                    <a:pt x="253" y="22"/>
                    <a:pt x="251" y="19"/>
                  </a:cubicBezTo>
                  <a:cubicBezTo>
                    <a:pt x="248" y="16"/>
                    <a:pt x="234" y="13"/>
                    <a:pt x="229" y="12"/>
                  </a:cubicBezTo>
                  <a:cubicBezTo>
                    <a:pt x="223" y="11"/>
                    <a:pt x="221" y="4"/>
                    <a:pt x="218" y="6"/>
                  </a:cubicBezTo>
                  <a:cubicBezTo>
                    <a:pt x="215" y="7"/>
                    <a:pt x="219" y="9"/>
                    <a:pt x="222" y="13"/>
                  </a:cubicBezTo>
                  <a:cubicBezTo>
                    <a:pt x="226" y="17"/>
                    <a:pt x="210" y="20"/>
                    <a:pt x="205" y="18"/>
                  </a:cubicBezTo>
                  <a:cubicBezTo>
                    <a:pt x="200" y="17"/>
                    <a:pt x="206" y="22"/>
                    <a:pt x="202" y="22"/>
                  </a:cubicBezTo>
                  <a:cubicBezTo>
                    <a:pt x="198" y="21"/>
                    <a:pt x="197" y="28"/>
                    <a:pt x="194" y="32"/>
                  </a:cubicBezTo>
                  <a:cubicBezTo>
                    <a:pt x="191" y="35"/>
                    <a:pt x="193" y="38"/>
                    <a:pt x="189" y="40"/>
                  </a:cubicBezTo>
                  <a:cubicBezTo>
                    <a:pt x="186" y="42"/>
                    <a:pt x="186" y="45"/>
                    <a:pt x="190" y="50"/>
                  </a:cubicBezTo>
                  <a:cubicBezTo>
                    <a:pt x="194" y="54"/>
                    <a:pt x="188" y="55"/>
                    <a:pt x="184" y="51"/>
                  </a:cubicBezTo>
                  <a:cubicBezTo>
                    <a:pt x="180" y="47"/>
                    <a:pt x="177" y="47"/>
                    <a:pt x="177" y="51"/>
                  </a:cubicBezTo>
                  <a:cubicBezTo>
                    <a:pt x="177" y="56"/>
                    <a:pt x="172" y="54"/>
                    <a:pt x="173" y="49"/>
                  </a:cubicBezTo>
                  <a:cubicBezTo>
                    <a:pt x="174" y="44"/>
                    <a:pt x="168" y="46"/>
                    <a:pt x="167" y="44"/>
                  </a:cubicBezTo>
                  <a:cubicBezTo>
                    <a:pt x="166" y="41"/>
                    <a:pt x="161" y="36"/>
                    <a:pt x="157" y="37"/>
                  </a:cubicBezTo>
                  <a:cubicBezTo>
                    <a:pt x="154" y="37"/>
                    <a:pt x="154" y="40"/>
                    <a:pt x="151" y="40"/>
                  </a:cubicBezTo>
                  <a:cubicBezTo>
                    <a:pt x="148" y="40"/>
                    <a:pt x="147" y="42"/>
                    <a:pt x="147" y="46"/>
                  </a:cubicBezTo>
                  <a:cubicBezTo>
                    <a:pt x="148" y="49"/>
                    <a:pt x="142" y="45"/>
                    <a:pt x="139" y="46"/>
                  </a:cubicBezTo>
                  <a:cubicBezTo>
                    <a:pt x="135" y="46"/>
                    <a:pt x="139" y="51"/>
                    <a:pt x="137" y="51"/>
                  </a:cubicBezTo>
                  <a:cubicBezTo>
                    <a:pt x="135" y="51"/>
                    <a:pt x="135" y="55"/>
                    <a:pt x="131" y="55"/>
                  </a:cubicBezTo>
                  <a:cubicBezTo>
                    <a:pt x="128" y="55"/>
                    <a:pt x="129" y="62"/>
                    <a:pt x="129" y="66"/>
                  </a:cubicBezTo>
                  <a:cubicBezTo>
                    <a:pt x="130" y="69"/>
                    <a:pt x="124" y="64"/>
                    <a:pt x="121" y="65"/>
                  </a:cubicBezTo>
                  <a:cubicBezTo>
                    <a:pt x="118" y="66"/>
                    <a:pt x="122" y="69"/>
                    <a:pt x="123" y="73"/>
                  </a:cubicBezTo>
                  <a:cubicBezTo>
                    <a:pt x="124" y="78"/>
                    <a:pt x="121" y="77"/>
                    <a:pt x="119" y="79"/>
                  </a:cubicBezTo>
                  <a:cubicBezTo>
                    <a:pt x="117" y="81"/>
                    <a:pt x="115" y="74"/>
                    <a:pt x="115" y="71"/>
                  </a:cubicBezTo>
                  <a:cubicBezTo>
                    <a:pt x="115" y="67"/>
                    <a:pt x="110" y="70"/>
                    <a:pt x="106" y="75"/>
                  </a:cubicBezTo>
                  <a:cubicBezTo>
                    <a:pt x="101" y="80"/>
                    <a:pt x="107" y="87"/>
                    <a:pt x="105" y="88"/>
                  </a:cubicBezTo>
                  <a:cubicBezTo>
                    <a:pt x="103" y="90"/>
                    <a:pt x="94" y="98"/>
                    <a:pt x="89" y="104"/>
                  </a:cubicBezTo>
                  <a:cubicBezTo>
                    <a:pt x="84" y="111"/>
                    <a:pt x="73" y="107"/>
                    <a:pt x="69" y="110"/>
                  </a:cubicBezTo>
                  <a:cubicBezTo>
                    <a:pt x="66" y="113"/>
                    <a:pt x="62" y="111"/>
                    <a:pt x="58" y="113"/>
                  </a:cubicBezTo>
                  <a:cubicBezTo>
                    <a:pt x="55" y="116"/>
                    <a:pt x="48" y="121"/>
                    <a:pt x="48" y="118"/>
                  </a:cubicBezTo>
                  <a:cubicBezTo>
                    <a:pt x="47" y="115"/>
                    <a:pt x="38" y="117"/>
                    <a:pt x="34" y="121"/>
                  </a:cubicBezTo>
                  <a:cubicBezTo>
                    <a:pt x="30" y="125"/>
                    <a:pt x="24" y="129"/>
                    <a:pt x="20" y="129"/>
                  </a:cubicBezTo>
                  <a:cubicBezTo>
                    <a:pt x="16" y="129"/>
                    <a:pt x="16" y="136"/>
                    <a:pt x="14" y="137"/>
                  </a:cubicBezTo>
                  <a:cubicBezTo>
                    <a:pt x="12" y="139"/>
                    <a:pt x="13" y="132"/>
                    <a:pt x="13" y="130"/>
                  </a:cubicBezTo>
                  <a:cubicBezTo>
                    <a:pt x="13" y="129"/>
                    <a:pt x="9" y="133"/>
                    <a:pt x="7" y="139"/>
                  </a:cubicBezTo>
                  <a:cubicBezTo>
                    <a:pt x="5" y="144"/>
                    <a:pt x="11" y="146"/>
                    <a:pt x="8" y="151"/>
                  </a:cubicBezTo>
                  <a:cubicBezTo>
                    <a:pt x="4" y="157"/>
                    <a:pt x="0" y="162"/>
                    <a:pt x="6" y="169"/>
                  </a:cubicBezTo>
                  <a:cubicBezTo>
                    <a:pt x="11" y="176"/>
                    <a:pt x="14" y="181"/>
                    <a:pt x="12" y="184"/>
                  </a:cubicBezTo>
                  <a:cubicBezTo>
                    <a:pt x="10" y="188"/>
                    <a:pt x="7" y="177"/>
                    <a:pt x="5" y="179"/>
                  </a:cubicBezTo>
                  <a:cubicBezTo>
                    <a:pt x="4" y="180"/>
                    <a:pt x="10" y="184"/>
                    <a:pt x="9" y="187"/>
                  </a:cubicBezTo>
                  <a:cubicBezTo>
                    <a:pt x="7" y="189"/>
                    <a:pt x="2" y="178"/>
                    <a:pt x="1" y="181"/>
                  </a:cubicBezTo>
                  <a:cubicBezTo>
                    <a:pt x="0" y="183"/>
                    <a:pt x="12" y="200"/>
                    <a:pt x="12" y="206"/>
                  </a:cubicBezTo>
                  <a:cubicBezTo>
                    <a:pt x="12" y="212"/>
                    <a:pt x="22" y="218"/>
                    <a:pt x="22" y="227"/>
                  </a:cubicBezTo>
                  <a:cubicBezTo>
                    <a:pt x="21" y="236"/>
                    <a:pt x="30" y="251"/>
                    <a:pt x="32" y="253"/>
                  </a:cubicBezTo>
                  <a:cubicBezTo>
                    <a:pt x="33" y="255"/>
                    <a:pt x="28" y="261"/>
                    <a:pt x="29" y="268"/>
                  </a:cubicBezTo>
                  <a:cubicBezTo>
                    <a:pt x="30" y="275"/>
                    <a:pt x="27" y="277"/>
                    <a:pt x="23" y="277"/>
                  </a:cubicBezTo>
                  <a:cubicBezTo>
                    <a:pt x="18" y="277"/>
                    <a:pt x="21" y="284"/>
                    <a:pt x="26" y="285"/>
                  </a:cubicBezTo>
                  <a:cubicBezTo>
                    <a:pt x="30" y="285"/>
                    <a:pt x="29" y="289"/>
                    <a:pt x="34" y="292"/>
                  </a:cubicBezTo>
                  <a:cubicBezTo>
                    <a:pt x="39" y="296"/>
                    <a:pt x="52" y="294"/>
                    <a:pt x="56" y="294"/>
                  </a:cubicBezTo>
                  <a:cubicBezTo>
                    <a:pt x="60" y="294"/>
                    <a:pt x="61" y="288"/>
                    <a:pt x="67" y="288"/>
                  </a:cubicBezTo>
                  <a:cubicBezTo>
                    <a:pt x="73" y="287"/>
                    <a:pt x="72" y="286"/>
                    <a:pt x="75" y="282"/>
                  </a:cubicBezTo>
                  <a:cubicBezTo>
                    <a:pt x="78" y="279"/>
                    <a:pt x="91" y="280"/>
                    <a:pt x="104" y="280"/>
                  </a:cubicBezTo>
                  <a:cubicBezTo>
                    <a:pt x="117" y="281"/>
                    <a:pt x="123" y="277"/>
                    <a:pt x="125" y="272"/>
                  </a:cubicBezTo>
                  <a:cubicBezTo>
                    <a:pt x="127" y="267"/>
                    <a:pt x="136" y="267"/>
                    <a:pt x="140" y="263"/>
                  </a:cubicBezTo>
                  <a:cubicBezTo>
                    <a:pt x="144" y="260"/>
                    <a:pt x="147" y="259"/>
                    <a:pt x="157" y="260"/>
                  </a:cubicBezTo>
                  <a:cubicBezTo>
                    <a:pt x="167" y="260"/>
                    <a:pt x="176" y="255"/>
                    <a:pt x="182" y="253"/>
                  </a:cubicBezTo>
                  <a:cubicBezTo>
                    <a:pt x="188" y="250"/>
                    <a:pt x="200" y="251"/>
                    <a:pt x="206" y="250"/>
                  </a:cubicBezTo>
                  <a:cubicBezTo>
                    <a:pt x="212" y="248"/>
                    <a:pt x="213" y="257"/>
                    <a:pt x="219" y="256"/>
                  </a:cubicBezTo>
                  <a:cubicBezTo>
                    <a:pt x="226" y="256"/>
                    <a:pt x="229" y="258"/>
                    <a:pt x="233" y="258"/>
                  </a:cubicBezTo>
                  <a:cubicBezTo>
                    <a:pt x="236" y="258"/>
                    <a:pt x="236" y="261"/>
                    <a:pt x="239" y="261"/>
                  </a:cubicBezTo>
                  <a:cubicBezTo>
                    <a:pt x="243" y="262"/>
                    <a:pt x="242" y="265"/>
                    <a:pt x="240" y="268"/>
                  </a:cubicBezTo>
                  <a:cubicBezTo>
                    <a:pt x="238" y="272"/>
                    <a:pt x="245" y="271"/>
                    <a:pt x="250" y="278"/>
                  </a:cubicBezTo>
                  <a:cubicBezTo>
                    <a:pt x="255" y="284"/>
                    <a:pt x="250" y="285"/>
                    <a:pt x="253" y="290"/>
                  </a:cubicBezTo>
                  <a:cubicBezTo>
                    <a:pt x="255" y="295"/>
                    <a:pt x="257" y="294"/>
                    <a:pt x="262" y="287"/>
                  </a:cubicBezTo>
                  <a:cubicBezTo>
                    <a:pt x="267" y="280"/>
                    <a:pt x="272" y="285"/>
                    <a:pt x="273" y="279"/>
                  </a:cubicBezTo>
                  <a:cubicBezTo>
                    <a:pt x="274" y="273"/>
                    <a:pt x="279" y="266"/>
                    <a:pt x="283" y="269"/>
                  </a:cubicBezTo>
                  <a:cubicBezTo>
                    <a:pt x="286" y="272"/>
                    <a:pt x="280" y="273"/>
                    <a:pt x="278" y="285"/>
                  </a:cubicBezTo>
                  <a:cubicBezTo>
                    <a:pt x="276" y="296"/>
                    <a:pt x="272" y="290"/>
                    <a:pt x="271" y="293"/>
                  </a:cubicBezTo>
                  <a:cubicBezTo>
                    <a:pt x="270" y="297"/>
                    <a:pt x="281" y="298"/>
                    <a:pt x="281" y="292"/>
                  </a:cubicBezTo>
                  <a:cubicBezTo>
                    <a:pt x="281" y="286"/>
                    <a:pt x="283" y="284"/>
                    <a:pt x="288" y="289"/>
                  </a:cubicBezTo>
                  <a:cubicBezTo>
                    <a:pt x="292" y="295"/>
                    <a:pt x="285" y="299"/>
                    <a:pt x="286" y="302"/>
                  </a:cubicBezTo>
                  <a:cubicBezTo>
                    <a:pt x="287" y="304"/>
                    <a:pt x="292" y="301"/>
                    <a:pt x="294" y="301"/>
                  </a:cubicBezTo>
                  <a:cubicBezTo>
                    <a:pt x="299" y="301"/>
                    <a:pt x="305" y="311"/>
                    <a:pt x="304" y="317"/>
                  </a:cubicBezTo>
                  <a:cubicBezTo>
                    <a:pt x="303" y="322"/>
                    <a:pt x="301" y="327"/>
                    <a:pt x="310" y="331"/>
                  </a:cubicBezTo>
                  <a:cubicBezTo>
                    <a:pt x="318" y="335"/>
                    <a:pt x="315" y="336"/>
                    <a:pt x="321" y="336"/>
                  </a:cubicBezTo>
                  <a:cubicBezTo>
                    <a:pt x="328" y="336"/>
                    <a:pt x="341" y="341"/>
                    <a:pt x="344" y="344"/>
                  </a:cubicBezTo>
                  <a:cubicBezTo>
                    <a:pt x="348" y="347"/>
                    <a:pt x="357" y="342"/>
                    <a:pt x="358" y="336"/>
                  </a:cubicBezTo>
                  <a:cubicBezTo>
                    <a:pt x="360" y="330"/>
                    <a:pt x="367" y="336"/>
                    <a:pt x="363" y="338"/>
                  </a:cubicBezTo>
                  <a:cubicBezTo>
                    <a:pt x="360" y="340"/>
                    <a:pt x="365" y="344"/>
                    <a:pt x="365" y="341"/>
                  </a:cubicBezTo>
                  <a:cubicBezTo>
                    <a:pt x="365" y="338"/>
                    <a:pt x="367" y="335"/>
                    <a:pt x="368" y="339"/>
                  </a:cubicBezTo>
                  <a:cubicBezTo>
                    <a:pt x="369" y="343"/>
                    <a:pt x="374" y="343"/>
                    <a:pt x="376" y="346"/>
                  </a:cubicBezTo>
                  <a:cubicBezTo>
                    <a:pt x="377" y="349"/>
                    <a:pt x="379" y="351"/>
                    <a:pt x="379" y="348"/>
                  </a:cubicBezTo>
                  <a:cubicBezTo>
                    <a:pt x="379" y="346"/>
                    <a:pt x="380" y="344"/>
                    <a:pt x="384" y="342"/>
                  </a:cubicBezTo>
                  <a:cubicBezTo>
                    <a:pt x="388" y="341"/>
                    <a:pt x="391" y="338"/>
                    <a:pt x="395" y="334"/>
                  </a:cubicBezTo>
                  <a:cubicBezTo>
                    <a:pt x="399" y="331"/>
                    <a:pt x="417" y="330"/>
                    <a:pt x="419" y="330"/>
                  </a:cubicBezTo>
                  <a:cubicBezTo>
                    <a:pt x="420" y="330"/>
                    <a:pt x="421" y="315"/>
                    <a:pt x="422" y="307"/>
                  </a:cubicBezTo>
                  <a:cubicBezTo>
                    <a:pt x="423" y="300"/>
                    <a:pt x="430" y="298"/>
                    <a:pt x="431" y="290"/>
                  </a:cubicBezTo>
                  <a:cubicBezTo>
                    <a:pt x="432" y="282"/>
                    <a:pt x="441" y="267"/>
                    <a:pt x="443" y="266"/>
                  </a:cubicBezTo>
                  <a:cubicBezTo>
                    <a:pt x="445" y="265"/>
                    <a:pt x="449" y="263"/>
                    <a:pt x="450" y="258"/>
                  </a:cubicBezTo>
                  <a:cubicBezTo>
                    <a:pt x="450" y="253"/>
                    <a:pt x="456" y="248"/>
                    <a:pt x="456" y="242"/>
                  </a:cubicBezTo>
                  <a:cubicBezTo>
                    <a:pt x="456" y="237"/>
                    <a:pt x="459" y="230"/>
                    <a:pt x="458" y="228"/>
                  </a:cubicBezTo>
                  <a:cubicBezTo>
                    <a:pt x="458" y="226"/>
                    <a:pt x="456" y="221"/>
                    <a:pt x="460" y="217"/>
                  </a:cubicBezTo>
                  <a:cubicBezTo>
                    <a:pt x="463" y="213"/>
                    <a:pt x="458" y="208"/>
                    <a:pt x="460" y="207"/>
                  </a:cubicBezTo>
                  <a:close/>
                  <a:moveTo>
                    <a:pt x="210" y="11"/>
                  </a:moveTo>
                  <a:cubicBezTo>
                    <a:pt x="209" y="8"/>
                    <a:pt x="191" y="11"/>
                    <a:pt x="195" y="14"/>
                  </a:cubicBezTo>
                  <a:cubicBezTo>
                    <a:pt x="198" y="16"/>
                    <a:pt x="210" y="14"/>
                    <a:pt x="210" y="11"/>
                  </a:cubicBezTo>
                  <a:close/>
                  <a:moveTo>
                    <a:pt x="266" y="307"/>
                  </a:moveTo>
                  <a:cubicBezTo>
                    <a:pt x="269" y="309"/>
                    <a:pt x="278" y="309"/>
                    <a:pt x="279" y="305"/>
                  </a:cubicBezTo>
                  <a:cubicBezTo>
                    <a:pt x="281" y="302"/>
                    <a:pt x="263" y="305"/>
                    <a:pt x="266" y="307"/>
                  </a:cubicBezTo>
                  <a:close/>
                  <a:moveTo>
                    <a:pt x="379" y="376"/>
                  </a:moveTo>
                  <a:cubicBezTo>
                    <a:pt x="372" y="377"/>
                    <a:pt x="362" y="370"/>
                    <a:pt x="360" y="371"/>
                  </a:cubicBezTo>
                  <a:cubicBezTo>
                    <a:pt x="357" y="372"/>
                    <a:pt x="368" y="389"/>
                    <a:pt x="365" y="393"/>
                  </a:cubicBezTo>
                  <a:cubicBezTo>
                    <a:pt x="361" y="398"/>
                    <a:pt x="375" y="410"/>
                    <a:pt x="380" y="411"/>
                  </a:cubicBezTo>
                  <a:cubicBezTo>
                    <a:pt x="385" y="412"/>
                    <a:pt x="383" y="406"/>
                    <a:pt x="386" y="406"/>
                  </a:cubicBezTo>
                  <a:cubicBezTo>
                    <a:pt x="389" y="407"/>
                    <a:pt x="388" y="403"/>
                    <a:pt x="389" y="401"/>
                  </a:cubicBezTo>
                  <a:cubicBezTo>
                    <a:pt x="389" y="398"/>
                    <a:pt x="392" y="403"/>
                    <a:pt x="395" y="402"/>
                  </a:cubicBezTo>
                  <a:cubicBezTo>
                    <a:pt x="398" y="400"/>
                    <a:pt x="394" y="390"/>
                    <a:pt x="398" y="390"/>
                  </a:cubicBezTo>
                  <a:cubicBezTo>
                    <a:pt x="402" y="390"/>
                    <a:pt x="399" y="377"/>
                    <a:pt x="398" y="372"/>
                  </a:cubicBezTo>
                  <a:cubicBezTo>
                    <a:pt x="397" y="368"/>
                    <a:pt x="386" y="376"/>
                    <a:pt x="379" y="376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Freeform 151"/>
            <p:cNvSpPr>
              <a:spLocks noEditPoints="1"/>
            </p:cNvSpPr>
            <p:nvPr/>
          </p:nvSpPr>
          <p:spPr bwMode="auto">
            <a:xfrm>
              <a:off x="7926388" y="4052888"/>
              <a:ext cx="269875" cy="320675"/>
            </a:xfrm>
            <a:custGeom>
              <a:avLst/>
              <a:gdLst/>
              <a:ahLst/>
              <a:cxnLst>
                <a:cxn ang="0">
                  <a:pos x="87" y="81"/>
                </a:cxn>
                <a:cxn ang="0">
                  <a:pos x="78" y="84"/>
                </a:cxn>
                <a:cxn ang="0">
                  <a:pos x="67" y="79"/>
                </a:cxn>
                <a:cxn ang="0">
                  <a:pos x="61" y="89"/>
                </a:cxn>
                <a:cxn ang="0">
                  <a:pos x="52" y="105"/>
                </a:cxn>
                <a:cxn ang="0">
                  <a:pos x="21" y="125"/>
                </a:cxn>
                <a:cxn ang="0">
                  <a:pos x="7" y="139"/>
                </a:cxn>
                <a:cxn ang="0">
                  <a:pos x="4" y="151"/>
                </a:cxn>
                <a:cxn ang="0">
                  <a:pos x="14" y="156"/>
                </a:cxn>
                <a:cxn ang="0">
                  <a:pos x="22" y="159"/>
                </a:cxn>
                <a:cxn ang="0">
                  <a:pos x="43" y="154"/>
                </a:cxn>
                <a:cxn ang="0">
                  <a:pos x="50" y="141"/>
                </a:cxn>
                <a:cxn ang="0">
                  <a:pos x="56" y="129"/>
                </a:cxn>
                <a:cxn ang="0">
                  <a:pos x="69" y="122"/>
                </a:cxn>
                <a:cxn ang="0">
                  <a:pos x="72" y="116"/>
                </a:cxn>
                <a:cxn ang="0">
                  <a:pos x="80" y="105"/>
                </a:cxn>
                <a:cxn ang="0">
                  <a:pos x="89" y="90"/>
                </a:cxn>
                <a:cxn ang="0">
                  <a:pos x="87" y="81"/>
                </a:cxn>
                <a:cxn ang="0">
                  <a:pos x="15" y="167"/>
                </a:cxn>
                <a:cxn ang="0">
                  <a:pos x="19" y="162"/>
                </a:cxn>
                <a:cxn ang="0">
                  <a:pos x="15" y="167"/>
                </a:cxn>
                <a:cxn ang="0">
                  <a:pos x="128" y="41"/>
                </a:cxn>
                <a:cxn ang="0">
                  <a:pos x="117" y="40"/>
                </a:cxn>
                <a:cxn ang="0">
                  <a:pos x="110" y="33"/>
                </a:cxn>
                <a:cxn ang="0">
                  <a:pos x="105" y="24"/>
                </a:cxn>
                <a:cxn ang="0">
                  <a:pos x="105" y="30"/>
                </a:cxn>
                <a:cxn ang="0">
                  <a:pos x="100" y="28"/>
                </a:cxn>
                <a:cxn ang="0">
                  <a:pos x="96" y="20"/>
                </a:cxn>
                <a:cxn ang="0">
                  <a:pos x="92" y="10"/>
                </a:cxn>
                <a:cxn ang="0">
                  <a:pos x="78" y="0"/>
                </a:cxn>
                <a:cxn ang="0">
                  <a:pos x="81" y="12"/>
                </a:cxn>
                <a:cxn ang="0">
                  <a:pos x="89" y="20"/>
                </a:cxn>
                <a:cxn ang="0">
                  <a:pos x="96" y="29"/>
                </a:cxn>
                <a:cxn ang="0">
                  <a:pos x="94" y="46"/>
                </a:cxn>
                <a:cxn ang="0">
                  <a:pos x="85" y="56"/>
                </a:cxn>
                <a:cxn ang="0">
                  <a:pos x="100" y="69"/>
                </a:cxn>
                <a:cxn ang="0">
                  <a:pos x="97" y="87"/>
                </a:cxn>
                <a:cxn ang="0">
                  <a:pos x="107" y="89"/>
                </a:cxn>
                <a:cxn ang="0">
                  <a:pos x="119" y="71"/>
                </a:cxn>
                <a:cxn ang="0">
                  <a:pos x="123" y="60"/>
                </a:cxn>
                <a:cxn ang="0">
                  <a:pos x="130" y="57"/>
                </a:cxn>
                <a:cxn ang="0">
                  <a:pos x="135" y="50"/>
                </a:cxn>
                <a:cxn ang="0">
                  <a:pos x="139" y="40"/>
                </a:cxn>
                <a:cxn ang="0">
                  <a:pos x="128" y="41"/>
                </a:cxn>
              </a:cxnLst>
              <a:rect l="0" t="0" r="r" b="b"/>
              <a:pathLst>
                <a:path w="141" h="168">
                  <a:moveTo>
                    <a:pt x="87" y="81"/>
                  </a:moveTo>
                  <a:cubicBezTo>
                    <a:pt x="84" y="79"/>
                    <a:pt x="82" y="82"/>
                    <a:pt x="78" y="84"/>
                  </a:cubicBezTo>
                  <a:cubicBezTo>
                    <a:pt x="74" y="86"/>
                    <a:pt x="72" y="76"/>
                    <a:pt x="67" y="79"/>
                  </a:cubicBezTo>
                  <a:cubicBezTo>
                    <a:pt x="62" y="83"/>
                    <a:pt x="67" y="85"/>
                    <a:pt x="61" y="89"/>
                  </a:cubicBezTo>
                  <a:cubicBezTo>
                    <a:pt x="56" y="94"/>
                    <a:pt x="58" y="95"/>
                    <a:pt x="52" y="105"/>
                  </a:cubicBezTo>
                  <a:cubicBezTo>
                    <a:pt x="46" y="115"/>
                    <a:pt x="24" y="120"/>
                    <a:pt x="21" y="125"/>
                  </a:cubicBezTo>
                  <a:cubicBezTo>
                    <a:pt x="18" y="131"/>
                    <a:pt x="7" y="135"/>
                    <a:pt x="7" y="139"/>
                  </a:cubicBezTo>
                  <a:cubicBezTo>
                    <a:pt x="7" y="143"/>
                    <a:pt x="0" y="146"/>
                    <a:pt x="4" y="151"/>
                  </a:cubicBezTo>
                  <a:cubicBezTo>
                    <a:pt x="7" y="155"/>
                    <a:pt x="11" y="152"/>
                    <a:pt x="14" y="156"/>
                  </a:cubicBezTo>
                  <a:cubicBezTo>
                    <a:pt x="17" y="159"/>
                    <a:pt x="21" y="156"/>
                    <a:pt x="22" y="159"/>
                  </a:cubicBezTo>
                  <a:cubicBezTo>
                    <a:pt x="24" y="162"/>
                    <a:pt x="35" y="162"/>
                    <a:pt x="43" y="154"/>
                  </a:cubicBezTo>
                  <a:cubicBezTo>
                    <a:pt x="51" y="147"/>
                    <a:pt x="47" y="143"/>
                    <a:pt x="50" y="141"/>
                  </a:cubicBezTo>
                  <a:cubicBezTo>
                    <a:pt x="54" y="139"/>
                    <a:pt x="54" y="133"/>
                    <a:pt x="56" y="129"/>
                  </a:cubicBezTo>
                  <a:cubicBezTo>
                    <a:pt x="58" y="126"/>
                    <a:pt x="60" y="122"/>
                    <a:pt x="69" y="122"/>
                  </a:cubicBezTo>
                  <a:cubicBezTo>
                    <a:pt x="78" y="122"/>
                    <a:pt x="73" y="120"/>
                    <a:pt x="72" y="116"/>
                  </a:cubicBezTo>
                  <a:cubicBezTo>
                    <a:pt x="72" y="111"/>
                    <a:pt x="80" y="111"/>
                    <a:pt x="80" y="105"/>
                  </a:cubicBezTo>
                  <a:cubicBezTo>
                    <a:pt x="80" y="100"/>
                    <a:pt x="91" y="95"/>
                    <a:pt x="89" y="90"/>
                  </a:cubicBezTo>
                  <a:cubicBezTo>
                    <a:pt x="86" y="86"/>
                    <a:pt x="91" y="84"/>
                    <a:pt x="87" y="81"/>
                  </a:cubicBezTo>
                  <a:close/>
                  <a:moveTo>
                    <a:pt x="15" y="167"/>
                  </a:moveTo>
                  <a:cubicBezTo>
                    <a:pt x="17" y="168"/>
                    <a:pt x="22" y="166"/>
                    <a:pt x="19" y="162"/>
                  </a:cubicBezTo>
                  <a:cubicBezTo>
                    <a:pt x="16" y="158"/>
                    <a:pt x="11" y="166"/>
                    <a:pt x="15" y="167"/>
                  </a:cubicBezTo>
                  <a:close/>
                  <a:moveTo>
                    <a:pt x="128" y="41"/>
                  </a:moveTo>
                  <a:cubicBezTo>
                    <a:pt x="126" y="45"/>
                    <a:pt x="121" y="40"/>
                    <a:pt x="117" y="40"/>
                  </a:cubicBezTo>
                  <a:cubicBezTo>
                    <a:pt x="113" y="40"/>
                    <a:pt x="110" y="37"/>
                    <a:pt x="110" y="33"/>
                  </a:cubicBezTo>
                  <a:cubicBezTo>
                    <a:pt x="110" y="29"/>
                    <a:pt x="109" y="24"/>
                    <a:pt x="105" y="24"/>
                  </a:cubicBezTo>
                  <a:cubicBezTo>
                    <a:pt x="101" y="24"/>
                    <a:pt x="106" y="28"/>
                    <a:pt x="105" y="30"/>
                  </a:cubicBezTo>
                  <a:cubicBezTo>
                    <a:pt x="103" y="32"/>
                    <a:pt x="102" y="28"/>
                    <a:pt x="100" y="28"/>
                  </a:cubicBezTo>
                  <a:cubicBezTo>
                    <a:pt x="98" y="28"/>
                    <a:pt x="96" y="25"/>
                    <a:pt x="96" y="20"/>
                  </a:cubicBezTo>
                  <a:cubicBezTo>
                    <a:pt x="96" y="15"/>
                    <a:pt x="92" y="16"/>
                    <a:pt x="92" y="10"/>
                  </a:cubicBezTo>
                  <a:cubicBezTo>
                    <a:pt x="92" y="4"/>
                    <a:pt x="83" y="0"/>
                    <a:pt x="78" y="0"/>
                  </a:cubicBezTo>
                  <a:cubicBezTo>
                    <a:pt x="73" y="0"/>
                    <a:pt x="79" y="9"/>
                    <a:pt x="81" y="12"/>
                  </a:cubicBezTo>
                  <a:cubicBezTo>
                    <a:pt x="84" y="15"/>
                    <a:pt x="89" y="18"/>
                    <a:pt x="89" y="20"/>
                  </a:cubicBezTo>
                  <a:cubicBezTo>
                    <a:pt x="89" y="22"/>
                    <a:pt x="93" y="28"/>
                    <a:pt x="96" y="29"/>
                  </a:cubicBezTo>
                  <a:cubicBezTo>
                    <a:pt x="99" y="30"/>
                    <a:pt x="94" y="39"/>
                    <a:pt x="94" y="46"/>
                  </a:cubicBezTo>
                  <a:cubicBezTo>
                    <a:pt x="94" y="53"/>
                    <a:pt x="89" y="51"/>
                    <a:pt x="85" y="56"/>
                  </a:cubicBezTo>
                  <a:cubicBezTo>
                    <a:pt x="81" y="60"/>
                    <a:pt x="94" y="65"/>
                    <a:pt x="100" y="69"/>
                  </a:cubicBezTo>
                  <a:cubicBezTo>
                    <a:pt x="105" y="74"/>
                    <a:pt x="95" y="85"/>
                    <a:pt x="97" y="87"/>
                  </a:cubicBezTo>
                  <a:cubicBezTo>
                    <a:pt x="97" y="89"/>
                    <a:pt x="101" y="90"/>
                    <a:pt x="107" y="89"/>
                  </a:cubicBezTo>
                  <a:cubicBezTo>
                    <a:pt x="113" y="87"/>
                    <a:pt x="115" y="75"/>
                    <a:pt x="119" y="71"/>
                  </a:cubicBezTo>
                  <a:cubicBezTo>
                    <a:pt x="123" y="68"/>
                    <a:pt x="121" y="62"/>
                    <a:pt x="123" y="60"/>
                  </a:cubicBezTo>
                  <a:cubicBezTo>
                    <a:pt x="125" y="57"/>
                    <a:pt x="128" y="57"/>
                    <a:pt x="130" y="57"/>
                  </a:cubicBezTo>
                  <a:cubicBezTo>
                    <a:pt x="133" y="57"/>
                    <a:pt x="132" y="50"/>
                    <a:pt x="135" y="50"/>
                  </a:cubicBezTo>
                  <a:cubicBezTo>
                    <a:pt x="139" y="50"/>
                    <a:pt x="137" y="46"/>
                    <a:pt x="139" y="40"/>
                  </a:cubicBezTo>
                  <a:cubicBezTo>
                    <a:pt x="141" y="35"/>
                    <a:pt x="130" y="37"/>
                    <a:pt x="128" y="41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" name="Freeform 152"/>
            <p:cNvSpPr>
              <a:spLocks noEditPoints="1"/>
            </p:cNvSpPr>
            <p:nvPr/>
          </p:nvSpPr>
          <p:spPr bwMode="auto">
            <a:xfrm>
              <a:off x="8162925" y="3616325"/>
              <a:ext cx="58738" cy="53975"/>
            </a:xfrm>
            <a:custGeom>
              <a:avLst/>
              <a:gdLst/>
              <a:ahLst/>
              <a:cxnLst>
                <a:cxn ang="0">
                  <a:pos x="4" y="24"/>
                </a:cxn>
                <a:cxn ang="0">
                  <a:pos x="17" y="20"/>
                </a:cxn>
                <a:cxn ang="0">
                  <a:pos x="4" y="24"/>
                </a:cxn>
                <a:cxn ang="0">
                  <a:pos x="20" y="10"/>
                </a:cxn>
                <a:cxn ang="0">
                  <a:pos x="31" y="4"/>
                </a:cxn>
                <a:cxn ang="0">
                  <a:pos x="20" y="10"/>
                </a:cxn>
              </a:cxnLst>
              <a:rect l="0" t="0" r="r" b="b"/>
              <a:pathLst>
                <a:path w="31" h="28">
                  <a:moveTo>
                    <a:pt x="4" y="24"/>
                  </a:moveTo>
                  <a:cubicBezTo>
                    <a:pt x="8" y="28"/>
                    <a:pt x="17" y="27"/>
                    <a:pt x="17" y="20"/>
                  </a:cubicBezTo>
                  <a:cubicBezTo>
                    <a:pt x="17" y="13"/>
                    <a:pt x="0" y="20"/>
                    <a:pt x="4" y="24"/>
                  </a:cubicBezTo>
                  <a:close/>
                  <a:moveTo>
                    <a:pt x="20" y="10"/>
                  </a:moveTo>
                  <a:cubicBezTo>
                    <a:pt x="22" y="11"/>
                    <a:pt x="31" y="8"/>
                    <a:pt x="31" y="4"/>
                  </a:cubicBezTo>
                  <a:cubicBezTo>
                    <a:pt x="31" y="0"/>
                    <a:pt x="15" y="9"/>
                    <a:pt x="20" y="10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" name="Freeform 153"/>
            <p:cNvSpPr>
              <a:spLocks/>
            </p:cNvSpPr>
            <p:nvPr/>
          </p:nvSpPr>
          <p:spPr bwMode="auto">
            <a:xfrm>
              <a:off x="5487988" y="2270125"/>
              <a:ext cx="309563" cy="195263"/>
            </a:xfrm>
            <a:custGeom>
              <a:avLst/>
              <a:gdLst/>
              <a:ahLst/>
              <a:cxnLst>
                <a:cxn ang="0">
                  <a:pos x="161" y="64"/>
                </a:cxn>
                <a:cxn ang="0">
                  <a:pos x="151" y="61"/>
                </a:cxn>
                <a:cxn ang="0">
                  <a:pos x="139" y="53"/>
                </a:cxn>
                <a:cxn ang="0">
                  <a:pos x="126" y="45"/>
                </a:cxn>
                <a:cxn ang="0">
                  <a:pos x="115" y="37"/>
                </a:cxn>
                <a:cxn ang="0">
                  <a:pos x="110" y="28"/>
                </a:cxn>
                <a:cxn ang="0">
                  <a:pos x="105" y="20"/>
                </a:cxn>
                <a:cxn ang="0">
                  <a:pos x="88" y="18"/>
                </a:cxn>
                <a:cxn ang="0">
                  <a:pos x="84" y="6"/>
                </a:cxn>
                <a:cxn ang="0">
                  <a:pos x="76" y="3"/>
                </a:cxn>
                <a:cxn ang="0">
                  <a:pos x="68" y="1"/>
                </a:cxn>
                <a:cxn ang="0">
                  <a:pos x="63" y="4"/>
                </a:cxn>
                <a:cxn ang="0">
                  <a:pos x="59" y="8"/>
                </a:cxn>
                <a:cxn ang="0">
                  <a:pos x="51" y="14"/>
                </a:cxn>
                <a:cxn ang="0">
                  <a:pos x="47" y="19"/>
                </a:cxn>
                <a:cxn ang="0">
                  <a:pos x="39" y="17"/>
                </a:cxn>
                <a:cxn ang="0">
                  <a:pos x="31" y="15"/>
                </a:cxn>
                <a:cxn ang="0">
                  <a:pos x="17" y="5"/>
                </a:cxn>
                <a:cxn ang="0">
                  <a:pos x="6" y="11"/>
                </a:cxn>
                <a:cxn ang="0">
                  <a:pos x="11" y="9"/>
                </a:cxn>
                <a:cxn ang="0">
                  <a:pos x="20" y="19"/>
                </a:cxn>
                <a:cxn ang="0">
                  <a:pos x="25" y="26"/>
                </a:cxn>
                <a:cxn ang="0">
                  <a:pos x="14" y="28"/>
                </a:cxn>
                <a:cxn ang="0">
                  <a:pos x="3" y="28"/>
                </a:cxn>
                <a:cxn ang="0">
                  <a:pos x="6" y="38"/>
                </a:cxn>
                <a:cxn ang="0">
                  <a:pos x="6" y="45"/>
                </a:cxn>
                <a:cxn ang="0">
                  <a:pos x="13" y="47"/>
                </a:cxn>
                <a:cxn ang="0">
                  <a:pos x="15" y="56"/>
                </a:cxn>
                <a:cxn ang="0">
                  <a:pos x="15" y="71"/>
                </a:cxn>
                <a:cxn ang="0">
                  <a:pos x="24" y="70"/>
                </a:cxn>
                <a:cxn ang="0">
                  <a:pos x="34" y="63"/>
                </a:cxn>
                <a:cxn ang="0">
                  <a:pos x="42" y="62"/>
                </a:cxn>
                <a:cxn ang="0">
                  <a:pos x="55" y="62"/>
                </a:cxn>
                <a:cxn ang="0">
                  <a:pos x="64" y="66"/>
                </a:cxn>
                <a:cxn ang="0">
                  <a:pos x="69" y="68"/>
                </a:cxn>
                <a:cxn ang="0">
                  <a:pos x="79" y="71"/>
                </a:cxn>
                <a:cxn ang="0">
                  <a:pos x="84" y="75"/>
                </a:cxn>
                <a:cxn ang="0">
                  <a:pos x="91" y="82"/>
                </a:cxn>
                <a:cxn ang="0">
                  <a:pos x="99" y="83"/>
                </a:cxn>
                <a:cxn ang="0">
                  <a:pos x="101" y="97"/>
                </a:cxn>
                <a:cxn ang="0">
                  <a:pos x="104" y="96"/>
                </a:cxn>
                <a:cxn ang="0">
                  <a:pos x="112" y="99"/>
                </a:cxn>
                <a:cxn ang="0">
                  <a:pos x="122" y="95"/>
                </a:cxn>
                <a:cxn ang="0">
                  <a:pos x="138" y="86"/>
                </a:cxn>
                <a:cxn ang="0">
                  <a:pos x="144" y="75"/>
                </a:cxn>
                <a:cxn ang="0">
                  <a:pos x="153" y="69"/>
                </a:cxn>
                <a:cxn ang="0">
                  <a:pos x="162" y="71"/>
                </a:cxn>
                <a:cxn ang="0">
                  <a:pos x="161" y="64"/>
                </a:cxn>
              </a:cxnLst>
              <a:rect l="0" t="0" r="r" b="b"/>
              <a:pathLst>
                <a:path w="162" h="102">
                  <a:moveTo>
                    <a:pt x="161" y="64"/>
                  </a:moveTo>
                  <a:cubicBezTo>
                    <a:pt x="161" y="64"/>
                    <a:pt x="153" y="60"/>
                    <a:pt x="151" y="61"/>
                  </a:cubicBezTo>
                  <a:cubicBezTo>
                    <a:pt x="148" y="61"/>
                    <a:pt x="144" y="55"/>
                    <a:pt x="139" y="53"/>
                  </a:cubicBezTo>
                  <a:cubicBezTo>
                    <a:pt x="134" y="51"/>
                    <a:pt x="128" y="48"/>
                    <a:pt x="126" y="45"/>
                  </a:cubicBezTo>
                  <a:cubicBezTo>
                    <a:pt x="124" y="42"/>
                    <a:pt x="116" y="39"/>
                    <a:pt x="115" y="37"/>
                  </a:cubicBezTo>
                  <a:cubicBezTo>
                    <a:pt x="114" y="35"/>
                    <a:pt x="112" y="31"/>
                    <a:pt x="110" y="28"/>
                  </a:cubicBezTo>
                  <a:cubicBezTo>
                    <a:pt x="107" y="25"/>
                    <a:pt x="107" y="21"/>
                    <a:pt x="105" y="20"/>
                  </a:cubicBezTo>
                  <a:cubicBezTo>
                    <a:pt x="103" y="20"/>
                    <a:pt x="88" y="20"/>
                    <a:pt x="88" y="18"/>
                  </a:cubicBezTo>
                  <a:cubicBezTo>
                    <a:pt x="88" y="16"/>
                    <a:pt x="87" y="7"/>
                    <a:pt x="84" y="6"/>
                  </a:cubicBezTo>
                  <a:cubicBezTo>
                    <a:pt x="81" y="6"/>
                    <a:pt x="77" y="5"/>
                    <a:pt x="76" y="3"/>
                  </a:cubicBezTo>
                  <a:cubicBezTo>
                    <a:pt x="74" y="2"/>
                    <a:pt x="69" y="0"/>
                    <a:pt x="68" y="1"/>
                  </a:cubicBezTo>
                  <a:cubicBezTo>
                    <a:pt x="67" y="3"/>
                    <a:pt x="64" y="4"/>
                    <a:pt x="63" y="4"/>
                  </a:cubicBezTo>
                  <a:cubicBezTo>
                    <a:pt x="62" y="4"/>
                    <a:pt x="62" y="8"/>
                    <a:pt x="59" y="8"/>
                  </a:cubicBezTo>
                  <a:cubicBezTo>
                    <a:pt x="56" y="8"/>
                    <a:pt x="51" y="12"/>
                    <a:pt x="51" y="14"/>
                  </a:cubicBezTo>
                  <a:cubicBezTo>
                    <a:pt x="51" y="16"/>
                    <a:pt x="51" y="20"/>
                    <a:pt x="47" y="19"/>
                  </a:cubicBezTo>
                  <a:cubicBezTo>
                    <a:pt x="45" y="19"/>
                    <a:pt x="42" y="19"/>
                    <a:pt x="39" y="17"/>
                  </a:cubicBezTo>
                  <a:cubicBezTo>
                    <a:pt x="38" y="18"/>
                    <a:pt x="35" y="20"/>
                    <a:pt x="31" y="15"/>
                  </a:cubicBezTo>
                  <a:cubicBezTo>
                    <a:pt x="27" y="10"/>
                    <a:pt x="21" y="5"/>
                    <a:pt x="17" y="5"/>
                  </a:cubicBezTo>
                  <a:cubicBezTo>
                    <a:pt x="14" y="5"/>
                    <a:pt x="3" y="5"/>
                    <a:pt x="6" y="11"/>
                  </a:cubicBezTo>
                  <a:cubicBezTo>
                    <a:pt x="7" y="10"/>
                    <a:pt x="8" y="9"/>
                    <a:pt x="11" y="9"/>
                  </a:cubicBezTo>
                  <a:cubicBezTo>
                    <a:pt x="19" y="10"/>
                    <a:pt x="15" y="19"/>
                    <a:pt x="20" y="19"/>
                  </a:cubicBezTo>
                  <a:cubicBezTo>
                    <a:pt x="24" y="20"/>
                    <a:pt x="29" y="26"/>
                    <a:pt x="25" y="26"/>
                  </a:cubicBezTo>
                  <a:cubicBezTo>
                    <a:pt x="21" y="26"/>
                    <a:pt x="18" y="30"/>
                    <a:pt x="14" y="28"/>
                  </a:cubicBezTo>
                  <a:cubicBezTo>
                    <a:pt x="10" y="27"/>
                    <a:pt x="5" y="24"/>
                    <a:pt x="3" y="28"/>
                  </a:cubicBezTo>
                  <a:cubicBezTo>
                    <a:pt x="2" y="33"/>
                    <a:pt x="0" y="38"/>
                    <a:pt x="6" y="38"/>
                  </a:cubicBezTo>
                  <a:cubicBezTo>
                    <a:pt x="11" y="37"/>
                    <a:pt x="10" y="41"/>
                    <a:pt x="6" y="45"/>
                  </a:cubicBezTo>
                  <a:cubicBezTo>
                    <a:pt x="3" y="48"/>
                    <a:pt x="12" y="44"/>
                    <a:pt x="13" y="47"/>
                  </a:cubicBezTo>
                  <a:cubicBezTo>
                    <a:pt x="13" y="51"/>
                    <a:pt x="16" y="51"/>
                    <a:pt x="15" y="56"/>
                  </a:cubicBezTo>
                  <a:cubicBezTo>
                    <a:pt x="14" y="60"/>
                    <a:pt x="15" y="66"/>
                    <a:pt x="15" y="71"/>
                  </a:cubicBezTo>
                  <a:cubicBezTo>
                    <a:pt x="19" y="71"/>
                    <a:pt x="23" y="71"/>
                    <a:pt x="24" y="70"/>
                  </a:cubicBezTo>
                  <a:cubicBezTo>
                    <a:pt x="26" y="67"/>
                    <a:pt x="31" y="63"/>
                    <a:pt x="34" y="63"/>
                  </a:cubicBezTo>
                  <a:cubicBezTo>
                    <a:pt x="37" y="63"/>
                    <a:pt x="41" y="64"/>
                    <a:pt x="42" y="62"/>
                  </a:cubicBezTo>
                  <a:cubicBezTo>
                    <a:pt x="44" y="59"/>
                    <a:pt x="54" y="60"/>
                    <a:pt x="55" y="62"/>
                  </a:cubicBezTo>
                  <a:cubicBezTo>
                    <a:pt x="57" y="64"/>
                    <a:pt x="62" y="66"/>
                    <a:pt x="64" y="66"/>
                  </a:cubicBezTo>
                  <a:cubicBezTo>
                    <a:pt x="65" y="66"/>
                    <a:pt x="66" y="69"/>
                    <a:pt x="69" y="68"/>
                  </a:cubicBezTo>
                  <a:cubicBezTo>
                    <a:pt x="72" y="68"/>
                    <a:pt x="79" y="69"/>
                    <a:pt x="79" y="71"/>
                  </a:cubicBezTo>
                  <a:cubicBezTo>
                    <a:pt x="79" y="73"/>
                    <a:pt x="81" y="75"/>
                    <a:pt x="84" y="75"/>
                  </a:cubicBezTo>
                  <a:cubicBezTo>
                    <a:pt x="86" y="75"/>
                    <a:pt x="89" y="82"/>
                    <a:pt x="91" y="82"/>
                  </a:cubicBezTo>
                  <a:cubicBezTo>
                    <a:pt x="94" y="81"/>
                    <a:pt x="99" y="81"/>
                    <a:pt x="99" y="83"/>
                  </a:cubicBezTo>
                  <a:cubicBezTo>
                    <a:pt x="99" y="84"/>
                    <a:pt x="100" y="92"/>
                    <a:pt x="101" y="97"/>
                  </a:cubicBezTo>
                  <a:cubicBezTo>
                    <a:pt x="102" y="96"/>
                    <a:pt x="103" y="96"/>
                    <a:pt x="104" y="96"/>
                  </a:cubicBezTo>
                  <a:cubicBezTo>
                    <a:pt x="105" y="97"/>
                    <a:pt x="111" y="96"/>
                    <a:pt x="112" y="99"/>
                  </a:cubicBezTo>
                  <a:cubicBezTo>
                    <a:pt x="113" y="102"/>
                    <a:pt x="122" y="100"/>
                    <a:pt x="122" y="95"/>
                  </a:cubicBezTo>
                  <a:cubicBezTo>
                    <a:pt x="121" y="90"/>
                    <a:pt x="136" y="90"/>
                    <a:pt x="138" y="86"/>
                  </a:cubicBezTo>
                  <a:cubicBezTo>
                    <a:pt x="139" y="81"/>
                    <a:pt x="141" y="73"/>
                    <a:pt x="144" y="75"/>
                  </a:cubicBezTo>
                  <a:cubicBezTo>
                    <a:pt x="148" y="76"/>
                    <a:pt x="150" y="69"/>
                    <a:pt x="153" y="69"/>
                  </a:cubicBezTo>
                  <a:cubicBezTo>
                    <a:pt x="156" y="70"/>
                    <a:pt x="158" y="72"/>
                    <a:pt x="162" y="71"/>
                  </a:cubicBezTo>
                  <a:lnTo>
                    <a:pt x="161" y="64"/>
                  </a:ln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" name="Freeform 154"/>
            <p:cNvSpPr>
              <a:spLocks/>
            </p:cNvSpPr>
            <p:nvPr/>
          </p:nvSpPr>
          <p:spPr bwMode="auto">
            <a:xfrm>
              <a:off x="5300663" y="2339975"/>
              <a:ext cx="425450" cy="360363"/>
            </a:xfrm>
            <a:custGeom>
              <a:avLst/>
              <a:gdLst/>
              <a:ahLst/>
              <a:cxnLst>
                <a:cxn ang="0">
                  <a:pos x="217" y="162"/>
                </a:cxn>
                <a:cxn ang="0">
                  <a:pos x="212" y="150"/>
                </a:cxn>
                <a:cxn ang="0">
                  <a:pos x="200" y="140"/>
                </a:cxn>
                <a:cxn ang="0">
                  <a:pos x="192" y="130"/>
                </a:cxn>
                <a:cxn ang="0">
                  <a:pos x="204" y="114"/>
                </a:cxn>
                <a:cxn ang="0">
                  <a:pos x="193" y="108"/>
                </a:cxn>
                <a:cxn ang="0">
                  <a:pos x="191" y="95"/>
                </a:cxn>
                <a:cxn ang="0">
                  <a:pos x="191" y="83"/>
                </a:cxn>
                <a:cxn ang="0">
                  <a:pos x="192" y="74"/>
                </a:cxn>
                <a:cxn ang="0">
                  <a:pos x="197" y="65"/>
                </a:cxn>
                <a:cxn ang="0">
                  <a:pos x="199" y="60"/>
                </a:cxn>
                <a:cxn ang="0">
                  <a:pos x="197" y="46"/>
                </a:cxn>
                <a:cxn ang="0">
                  <a:pos x="189" y="45"/>
                </a:cxn>
                <a:cxn ang="0">
                  <a:pos x="182" y="38"/>
                </a:cxn>
                <a:cxn ang="0">
                  <a:pos x="177" y="34"/>
                </a:cxn>
                <a:cxn ang="0">
                  <a:pos x="167" y="31"/>
                </a:cxn>
                <a:cxn ang="0">
                  <a:pos x="162" y="29"/>
                </a:cxn>
                <a:cxn ang="0">
                  <a:pos x="153" y="25"/>
                </a:cxn>
                <a:cxn ang="0">
                  <a:pos x="140" y="25"/>
                </a:cxn>
                <a:cxn ang="0">
                  <a:pos x="132" y="26"/>
                </a:cxn>
                <a:cxn ang="0">
                  <a:pos x="122" y="33"/>
                </a:cxn>
                <a:cxn ang="0">
                  <a:pos x="113" y="34"/>
                </a:cxn>
                <a:cxn ang="0">
                  <a:pos x="113" y="40"/>
                </a:cxn>
                <a:cxn ang="0">
                  <a:pos x="88" y="46"/>
                </a:cxn>
                <a:cxn ang="0">
                  <a:pos x="68" y="33"/>
                </a:cxn>
                <a:cxn ang="0">
                  <a:pos x="54" y="20"/>
                </a:cxn>
                <a:cxn ang="0">
                  <a:pos x="46" y="14"/>
                </a:cxn>
                <a:cxn ang="0">
                  <a:pos x="44" y="4"/>
                </a:cxn>
                <a:cxn ang="0">
                  <a:pos x="21" y="14"/>
                </a:cxn>
                <a:cxn ang="0">
                  <a:pos x="13" y="9"/>
                </a:cxn>
                <a:cxn ang="0">
                  <a:pos x="7" y="1"/>
                </a:cxn>
                <a:cxn ang="0">
                  <a:pos x="3" y="6"/>
                </a:cxn>
                <a:cxn ang="0">
                  <a:pos x="3" y="16"/>
                </a:cxn>
                <a:cxn ang="0">
                  <a:pos x="3" y="28"/>
                </a:cxn>
                <a:cxn ang="0">
                  <a:pos x="9" y="37"/>
                </a:cxn>
                <a:cxn ang="0">
                  <a:pos x="13" y="46"/>
                </a:cxn>
                <a:cxn ang="0">
                  <a:pos x="19" y="52"/>
                </a:cxn>
                <a:cxn ang="0">
                  <a:pos x="23" y="56"/>
                </a:cxn>
                <a:cxn ang="0">
                  <a:pos x="22" y="63"/>
                </a:cxn>
                <a:cxn ang="0">
                  <a:pos x="17" y="72"/>
                </a:cxn>
                <a:cxn ang="0">
                  <a:pos x="19" y="82"/>
                </a:cxn>
                <a:cxn ang="0">
                  <a:pos x="24" y="88"/>
                </a:cxn>
                <a:cxn ang="0">
                  <a:pos x="37" y="97"/>
                </a:cxn>
                <a:cxn ang="0">
                  <a:pos x="42" y="103"/>
                </a:cxn>
                <a:cxn ang="0">
                  <a:pos x="41" y="111"/>
                </a:cxn>
                <a:cxn ang="0">
                  <a:pos x="45" y="119"/>
                </a:cxn>
                <a:cxn ang="0">
                  <a:pos x="51" y="127"/>
                </a:cxn>
                <a:cxn ang="0">
                  <a:pos x="54" y="127"/>
                </a:cxn>
                <a:cxn ang="0">
                  <a:pos x="59" y="126"/>
                </a:cxn>
                <a:cxn ang="0">
                  <a:pos x="67" y="125"/>
                </a:cxn>
                <a:cxn ang="0">
                  <a:pos x="79" y="143"/>
                </a:cxn>
                <a:cxn ang="0">
                  <a:pos x="85" y="153"/>
                </a:cxn>
                <a:cxn ang="0">
                  <a:pos x="99" y="160"/>
                </a:cxn>
                <a:cxn ang="0">
                  <a:pos x="125" y="170"/>
                </a:cxn>
                <a:cxn ang="0">
                  <a:pos x="143" y="165"/>
                </a:cxn>
                <a:cxn ang="0">
                  <a:pos x="151" y="180"/>
                </a:cxn>
                <a:cxn ang="0">
                  <a:pos x="191" y="187"/>
                </a:cxn>
                <a:cxn ang="0">
                  <a:pos x="202" y="188"/>
                </a:cxn>
                <a:cxn ang="0">
                  <a:pos x="202" y="185"/>
                </a:cxn>
                <a:cxn ang="0">
                  <a:pos x="209" y="174"/>
                </a:cxn>
                <a:cxn ang="0">
                  <a:pos x="220" y="171"/>
                </a:cxn>
                <a:cxn ang="0">
                  <a:pos x="217" y="162"/>
                </a:cxn>
              </a:cxnLst>
              <a:rect l="0" t="0" r="r" b="b"/>
              <a:pathLst>
                <a:path w="223" h="188">
                  <a:moveTo>
                    <a:pt x="217" y="162"/>
                  </a:moveTo>
                  <a:cubicBezTo>
                    <a:pt x="214" y="161"/>
                    <a:pt x="217" y="152"/>
                    <a:pt x="212" y="150"/>
                  </a:cubicBezTo>
                  <a:cubicBezTo>
                    <a:pt x="206" y="148"/>
                    <a:pt x="201" y="144"/>
                    <a:pt x="200" y="140"/>
                  </a:cubicBezTo>
                  <a:cubicBezTo>
                    <a:pt x="199" y="136"/>
                    <a:pt x="192" y="133"/>
                    <a:pt x="192" y="130"/>
                  </a:cubicBezTo>
                  <a:cubicBezTo>
                    <a:pt x="193" y="128"/>
                    <a:pt x="206" y="119"/>
                    <a:pt x="204" y="114"/>
                  </a:cubicBezTo>
                  <a:cubicBezTo>
                    <a:pt x="202" y="109"/>
                    <a:pt x="194" y="110"/>
                    <a:pt x="193" y="108"/>
                  </a:cubicBezTo>
                  <a:cubicBezTo>
                    <a:pt x="192" y="107"/>
                    <a:pt x="193" y="100"/>
                    <a:pt x="191" y="95"/>
                  </a:cubicBezTo>
                  <a:cubicBezTo>
                    <a:pt x="189" y="91"/>
                    <a:pt x="193" y="86"/>
                    <a:pt x="191" y="83"/>
                  </a:cubicBezTo>
                  <a:cubicBezTo>
                    <a:pt x="189" y="81"/>
                    <a:pt x="192" y="75"/>
                    <a:pt x="192" y="74"/>
                  </a:cubicBezTo>
                  <a:cubicBezTo>
                    <a:pt x="193" y="72"/>
                    <a:pt x="197" y="69"/>
                    <a:pt x="197" y="65"/>
                  </a:cubicBezTo>
                  <a:cubicBezTo>
                    <a:pt x="197" y="62"/>
                    <a:pt x="198" y="60"/>
                    <a:pt x="199" y="60"/>
                  </a:cubicBezTo>
                  <a:cubicBezTo>
                    <a:pt x="198" y="55"/>
                    <a:pt x="197" y="47"/>
                    <a:pt x="197" y="46"/>
                  </a:cubicBezTo>
                  <a:cubicBezTo>
                    <a:pt x="197" y="44"/>
                    <a:pt x="192" y="44"/>
                    <a:pt x="189" y="45"/>
                  </a:cubicBezTo>
                  <a:cubicBezTo>
                    <a:pt x="187" y="45"/>
                    <a:pt x="184" y="38"/>
                    <a:pt x="182" y="38"/>
                  </a:cubicBezTo>
                  <a:cubicBezTo>
                    <a:pt x="179" y="38"/>
                    <a:pt x="177" y="36"/>
                    <a:pt x="177" y="34"/>
                  </a:cubicBezTo>
                  <a:cubicBezTo>
                    <a:pt x="177" y="32"/>
                    <a:pt x="170" y="31"/>
                    <a:pt x="167" y="31"/>
                  </a:cubicBezTo>
                  <a:cubicBezTo>
                    <a:pt x="164" y="32"/>
                    <a:pt x="163" y="29"/>
                    <a:pt x="162" y="29"/>
                  </a:cubicBezTo>
                  <a:cubicBezTo>
                    <a:pt x="160" y="29"/>
                    <a:pt x="155" y="27"/>
                    <a:pt x="153" y="25"/>
                  </a:cubicBezTo>
                  <a:cubicBezTo>
                    <a:pt x="152" y="23"/>
                    <a:pt x="142" y="22"/>
                    <a:pt x="140" y="25"/>
                  </a:cubicBezTo>
                  <a:cubicBezTo>
                    <a:pt x="139" y="27"/>
                    <a:pt x="135" y="26"/>
                    <a:pt x="132" y="26"/>
                  </a:cubicBezTo>
                  <a:cubicBezTo>
                    <a:pt x="129" y="26"/>
                    <a:pt x="124" y="30"/>
                    <a:pt x="122" y="33"/>
                  </a:cubicBezTo>
                  <a:cubicBezTo>
                    <a:pt x="121" y="34"/>
                    <a:pt x="117" y="34"/>
                    <a:pt x="113" y="34"/>
                  </a:cubicBezTo>
                  <a:cubicBezTo>
                    <a:pt x="113" y="37"/>
                    <a:pt x="113" y="39"/>
                    <a:pt x="113" y="40"/>
                  </a:cubicBezTo>
                  <a:cubicBezTo>
                    <a:pt x="111" y="43"/>
                    <a:pt x="98" y="45"/>
                    <a:pt x="88" y="46"/>
                  </a:cubicBezTo>
                  <a:cubicBezTo>
                    <a:pt x="79" y="46"/>
                    <a:pt x="78" y="33"/>
                    <a:pt x="68" y="33"/>
                  </a:cubicBezTo>
                  <a:cubicBezTo>
                    <a:pt x="60" y="33"/>
                    <a:pt x="54" y="26"/>
                    <a:pt x="54" y="20"/>
                  </a:cubicBezTo>
                  <a:cubicBezTo>
                    <a:pt x="50" y="18"/>
                    <a:pt x="45" y="15"/>
                    <a:pt x="46" y="14"/>
                  </a:cubicBezTo>
                  <a:cubicBezTo>
                    <a:pt x="47" y="12"/>
                    <a:pt x="49" y="1"/>
                    <a:pt x="44" y="4"/>
                  </a:cubicBezTo>
                  <a:cubicBezTo>
                    <a:pt x="38" y="6"/>
                    <a:pt x="31" y="15"/>
                    <a:pt x="21" y="14"/>
                  </a:cubicBezTo>
                  <a:cubicBezTo>
                    <a:pt x="11" y="12"/>
                    <a:pt x="18" y="11"/>
                    <a:pt x="13" y="9"/>
                  </a:cubicBezTo>
                  <a:cubicBezTo>
                    <a:pt x="9" y="7"/>
                    <a:pt x="12" y="2"/>
                    <a:pt x="7" y="1"/>
                  </a:cubicBezTo>
                  <a:cubicBezTo>
                    <a:pt x="2" y="0"/>
                    <a:pt x="5" y="6"/>
                    <a:pt x="3" y="6"/>
                  </a:cubicBezTo>
                  <a:cubicBezTo>
                    <a:pt x="0" y="6"/>
                    <a:pt x="2" y="14"/>
                    <a:pt x="3" y="16"/>
                  </a:cubicBezTo>
                  <a:cubicBezTo>
                    <a:pt x="4" y="18"/>
                    <a:pt x="1" y="27"/>
                    <a:pt x="3" y="28"/>
                  </a:cubicBezTo>
                  <a:cubicBezTo>
                    <a:pt x="5" y="28"/>
                    <a:pt x="9" y="35"/>
                    <a:pt x="9" y="37"/>
                  </a:cubicBezTo>
                  <a:cubicBezTo>
                    <a:pt x="8" y="38"/>
                    <a:pt x="13" y="43"/>
                    <a:pt x="13" y="46"/>
                  </a:cubicBezTo>
                  <a:cubicBezTo>
                    <a:pt x="13" y="49"/>
                    <a:pt x="17" y="52"/>
                    <a:pt x="19" y="52"/>
                  </a:cubicBezTo>
                  <a:cubicBezTo>
                    <a:pt x="21" y="52"/>
                    <a:pt x="24" y="54"/>
                    <a:pt x="23" y="56"/>
                  </a:cubicBezTo>
                  <a:cubicBezTo>
                    <a:pt x="22" y="59"/>
                    <a:pt x="25" y="63"/>
                    <a:pt x="22" y="63"/>
                  </a:cubicBezTo>
                  <a:cubicBezTo>
                    <a:pt x="19" y="63"/>
                    <a:pt x="20" y="71"/>
                    <a:pt x="17" y="72"/>
                  </a:cubicBezTo>
                  <a:cubicBezTo>
                    <a:pt x="15" y="73"/>
                    <a:pt x="17" y="81"/>
                    <a:pt x="19" y="82"/>
                  </a:cubicBezTo>
                  <a:cubicBezTo>
                    <a:pt x="21" y="83"/>
                    <a:pt x="25" y="85"/>
                    <a:pt x="24" y="88"/>
                  </a:cubicBezTo>
                  <a:cubicBezTo>
                    <a:pt x="24" y="91"/>
                    <a:pt x="34" y="96"/>
                    <a:pt x="37" y="97"/>
                  </a:cubicBezTo>
                  <a:cubicBezTo>
                    <a:pt x="40" y="97"/>
                    <a:pt x="40" y="102"/>
                    <a:pt x="42" y="103"/>
                  </a:cubicBezTo>
                  <a:cubicBezTo>
                    <a:pt x="44" y="105"/>
                    <a:pt x="41" y="109"/>
                    <a:pt x="41" y="111"/>
                  </a:cubicBezTo>
                  <a:cubicBezTo>
                    <a:pt x="42" y="113"/>
                    <a:pt x="46" y="115"/>
                    <a:pt x="45" y="119"/>
                  </a:cubicBezTo>
                  <a:cubicBezTo>
                    <a:pt x="45" y="121"/>
                    <a:pt x="48" y="124"/>
                    <a:pt x="51" y="127"/>
                  </a:cubicBezTo>
                  <a:cubicBezTo>
                    <a:pt x="52" y="127"/>
                    <a:pt x="53" y="127"/>
                    <a:pt x="54" y="127"/>
                  </a:cubicBezTo>
                  <a:cubicBezTo>
                    <a:pt x="57" y="127"/>
                    <a:pt x="57" y="124"/>
                    <a:pt x="59" y="126"/>
                  </a:cubicBezTo>
                  <a:cubicBezTo>
                    <a:pt x="62" y="128"/>
                    <a:pt x="65" y="126"/>
                    <a:pt x="67" y="125"/>
                  </a:cubicBezTo>
                  <a:cubicBezTo>
                    <a:pt x="70" y="125"/>
                    <a:pt x="76" y="137"/>
                    <a:pt x="79" y="143"/>
                  </a:cubicBezTo>
                  <a:cubicBezTo>
                    <a:pt x="82" y="149"/>
                    <a:pt x="81" y="151"/>
                    <a:pt x="85" y="153"/>
                  </a:cubicBezTo>
                  <a:cubicBezTo>
                    <a:pt x="89" y="156"/>
                    <a:pt x="93" y="155"/>
                    <a:pt x="99" y="160"/>
                  </a:cubicBezTo>
                  <a:cubicBezTo>
                    <a:pt x="104" y="166"/>
                    <a:pt x="119" y="170"/>
                    <a:pt x="125" y="170"/>
                  </a:cubicBezTo>
                  <a:cubicBezTo>
                    <a:pt x="131" y="170"/>
                    <a:pt x="135" y="164"/>
                    <a:pt x="143" y="165"/>
                  </a:cubicBezTo>
                  <a:cubicBezTo>
                    <a:pt x="150" y="167"/>
                    <a:pt x="149" y="176"/>
                    <a:pt x="151" y="180"/>
                  </a:cubicBezTo>
                  <a:cubicBezTo>
                    <a:pt x="154" y="183"/>
                    <a:pt x="185" y="186"/>
                    <a:pt x="191" y="187"/>
                  </a:cubicBezTo>
                  <a:cubicBezTo>
                    <a:pt x="193" y="188"/>
                    <a:pt x="197" y="188"/>
                    <a:pt x="202" y="188"/>
                  </a:cubicBezTo>
                  <a:cubicBezTo>
                    <a:pt x="202" y="187"/>
                    <a:pt x="202" y="186"/>
                    <a:pt x="202" y="185"/>
                  </a:cubicBezTo>
                  <a:cubicBezTo>
                    <a:pt x="202" y="180"/>
                    <a:pt x="206" y="176"/>
                    <a:pt x="209" y="174"/>
                  </a:cubicBezTo>
                  <a:cubicBezTo>
                    <a:pt x="213" y="172"/>
                    <a:pt x="216" y="171"/>
                    <a:pt x="220" y="171"/>
                  </a:cubicBezTo>
                  <a:cubicBezTo>
                    <a:pt x="223" y="170"/>
                    <a:pt x="220" y="163"/>
                    <a:pt x="217" y="162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" name="Freeform 155"/>
            <p:cNvSpPr>
              <a:spLocks noEditPoints="1"/>
            </p:cNvSpPr>
            <p:nvPr/>
          </p:nvSpPr>
          <p:spPr bwMode="auto">
            <a:xfrm>
              <a:off x="5356225" y="1914525"/>
              <a:ext cx="876300" cy="412750"/>
            </a:xfrm>
            <a:custGeom>
              <a:avLst/>
              <a:gdLst/>
              <a:ahLst/>
              <a:cxnLst>
                <a:cxn ang="0">
                  <a:pos x="444" y="89"/>
                </a:cxn>
                <a:cxn ang="0">
                  <a:pos x="429" y="75"/>
                </a:cxn>
                <a:cxn ang="0">
                  <a:pos x="399" y="70"/>
                </a:cxn>
                <a:cxn ang="0">
                  <a:pos x="372" y="51"/>
                </a:cxn>
                <a:cxn ang="0">
                  <a:pos x="341" y="17"/>
                </a:cxn>
                <a:cxn ang="0">
                  <a:pos x="310" y="30"/>
                </a:cxn>
                <a:cxn ang="0">
                  <a:pos x="302" y="21"/>
                </a:cxn>
                <a:cxn ang="0">
                  <a:pos x="285" y="19"/>
                </a:cxn>
                <a:cxn ang="0">
                  <a:pos x="277" y="2"/>
                </a:cxn>
                <a:cxn ang="0">
                  <a:pos x="237" y="10"/>
                </a:cxn>
                <a:cxn ang="0">
                  <a:pos x="193" y="20"/>
                </a:cxn>
                <a:cxn ang="0">
                  <a:pos x="170" y="31"/>
                </a:cxn>
                <a:cxn ang="0">
                  <a:pos x="166" y="46"/>
                </a:cxn>
                <a:cxn ang="0">
                  <a:pos x="170" y="61"/>
                </a:cxn>
                <a:cxn ang="0">
                  <a:pos x="158" y="69"/>
                </a:cxn>
                <a:cxn ang="0">
                  <a:pos x="141" y="68"/>
                </a:cxn>
                <a:cxn ang="0">
                  <a:pos x="112" y="70"/>
                </a:cxn>
                <a:cxn ang="0">
                  <a:pos x="92" y="70"/>
                </a:cxn>
                <a:cxn ang="0">
                  <a:pos x="62" y="58"/>
                </a:cxn>
                <a:cxn ang="0">
                  <a:pos x="35" y="66"/>
                </a:cxn>
                <a:cxn ang="0">
                  <a:pos x="25" y="84"/>
                </a:cxn>
                <a:cxn ang="0">
                  <a:pos x="4" y="88"/>
                </a:cxn>
                <a:cxn ang="0">
                  <a:pos x="1" y="104"/>
                </a:cxn>
                <a:cxn ang="0">
                  <a:pos x="17" y="114"/>
                </a:cxn>
                <a:cxn ang="0">
                  <a:pos x="28" y="134"/>
                </a:cxn>
                <a:cxn ang="0">
                  <a:pos x="58" y="127"/>
                </a:cxn>
                <a:cxn ang="0">
                  <a:pos x="65" y="150"/>
                </a:cxn>
                <a:cxn ang="0">
                  <a:pos x="44" y="165"/>
                </a:cxn>
                <a:cxn ang="0">
                  <a:pos x="64" y="185"/>
                </a:cxn>
                <a:cxn ang="0">
                  <a:pos x="75" y="197"/>
                </a:cxn>
                <a:cxn ang="0">
                  <a:pos x="108" y="203"/>
                </a:cxn>
                <a:cxn ang="0">
                  <a:pos x="139" y="144"/>
                </a:cxn>
                <a:cxn ang="0">
                  <a:pos x="157" y="146"/>
                </a:cxn>
                <a:cxn ang="0">
                  <a:pos x="191" y="174"/>
                </a:cxn>
                <a:cxn ang="0">
                  <a:pos x="225" y="192"/>
                </a:cxn>
                <a:cxn ang="0">
                  <a:pos x="250" y="212"/>
                </a:cxn>
                <a:cxn ang="0">
                  <a:pos x="274" y="201"/>
                </a:cxn>
                <a:cxn ang="0">
                  <a:pos x="299" y="187"/>
                </a:cxn>
                <a:cxn ang="0">
                  <a:pos x="336" y="185"/>
                </a:cxn>
                <a:cxn ang="0">
                  <a:pos x="385" y="193"/>
                </a:cxn>
                <a:cxn ang="0">
                  <a:pos x="386" y="167"/>
                </a:cxn>
                <a:cxn ang="0">
                  <a:pos x="401" y="151"/>
                </a:cxn>
                <a:cxn ang="0">
                  <a:pos x="416" y="126"/>
                </a:cxn>
                <a:cxn ang="0">
                  <a:pos x="445" y="123"/>
                </a:cxn>
                <a:cxn ang="0">
                  <a:pos x="455" y="99"/>
                </a:cxn>
                <a:cxn ang="0">
                  <a:pos x="171" y="137"/>
                </a:cxn>
                <a:cxn ang="0">
                  <a:pos x="361" y="136"/>
                </a:cxn>
                <a:cxn ang="0">
                  <a:pos x="315" y="136"/>
                </a:cxn>
                <a:cxn ang="0">
                  <a:pos x="361" y="136"/>
                </a:cxn>
              </a:cxnLst>
              <a:rect l="0" t="0" r="r" b="b"/>
              <a:pathLst>
                <a:path w="459" h="216">
                  <a:moveTo>
                    <a:pt x="457" y="88"/>
                  </a:moveTo>
                  <a:cubicBezTo>
                    <a:pt x="456" y="86"/>
                    <a:pt x="454" y="87"/>
                    <a:pt x="453" y="88"/>
                  </a:cubicBezTo>
                  <a:cubicBezTo>
                    <a:pt x="451" y="89"/>
                    <a:pt x="446" y="89"/>
                    <a:pt x="444" y="89"/>
                  </a:cubicBezTo>
                  <a:cubicBezTo>
                    <a:pt x="442" y="89"/>
                    <a:pt x="438" y="87"/>
                    <a:pt x="438" y="85"/>
                  </a:cubicBezTo>
                  <a:cubicBezTo>
                    <a:pt x="438" y="83"/>
                    <a:pt x="438" y="80"/>
                    <a:pt x="436" y="80"/>
                  </a:cubicBezTo>
                  <a:cubicBezTo>
                    <a:pt x="434" y="80"/>
                    <a:pt x="431" y="79"/>
                    <a:pt x="429" y="75"/>
                  </a:cubicBezTo>
                  <a:cubicBezTo>
                    <a:pt x="427" y="70"/>
                    <a:pt x="424" y="70"/>
                    <a:pt x="421" y="69"/>
                  </a:cubicBezTo>
                  <a:cubicBezTo>
                    <a:pt x="419" y="67"/>
                    <a:pt x="413" y="71"/>
                    <a:pt x="410" y="72"/>
                  </a:cubicBezTo>
                  <a:cubicBezTo>
                    <a:pt x="407" y="73"/>
                    <a:pt x="403" y="71"/>
                    <a:pt x="399" y="70"/>
                  </a:cubicBezTo>
                  <a:cubicBezTo>
                    <a:pt x="396" y="69"/>
                    <a:pt x="394" y="63"/>
                    <a:pt x="390" y="64"/>
                  </a:cubicBezTo>
                  <a:cubicBezTo>
                    <a:pt x="387" y="65"/>
                    <a:pt x="386" y="71"/>
                    <a:pt x="384" y="71"/>
                  </a:cubicBezTo>
                  <a:cubicBezTo>
                    <a:pt x="381" y="71"/>
                    <a:pt x="377" y="58"/>
                    <a:pt x="372" y="51"/>
                  </a:cubicBezTo>
                  <a:cubicBezTo>
                    <a:pt x="367" y="44"/>
                    <a:pt x="359" y="29"/>
                    <a:pt x="351" y="26"/>
                  </a:cubicBezTo>
                  <a:cubicBezTo>
                    <a:pt x="344" y="24"/>
                    <a:pt x="346" y="20"/>
                    <a:pt x="348" y="18"/>
                  </a:cubicBezTo>
                  <a:cubicBezTo>
                    <a:pt x="350" y="16"/>
                    <a:pt x="344" y="15"/>
                    <a:pt x="341" y="17"/>
                  </a:cubicBezTo>
                  <a:cubicBezTo>
                    <a:pt x="338" y="19"/>
                    <a:pt x="334" y="22"/>
                    <a:pt x="330" y="23"/>
                  </a:cubicBezTo>
                  <a:cubicBezTo>
                    <a:pt x="327" y="24"/>
                    <a:pt x="322" y="29"/>
                    <a:pt x="318" y="28"/>
                  </a:cubicBezTo>
                  <a:cubicBezTo>
                    <a:pt x="314" y="27"/>
                    <a:pt x="313" y="33"/>
                    <a:pt x="310" y="30"/>
                  </a:cubicBezTo>
                  <a:cubicBezTo>
                    <a:pt x="307" y="27"/>
                    <a:pt x="314" y="25"/>
                    <a:pt x="314" y="23"/>
                  </a:cubicBezTo>
                  <a:cubicBezTo>
                    <a:pt x="314" y="20"/>
                    <a:pt x="309" y="23"/>
                    <a:pt x="308" y="22"/>
                  </a:cubicBezTo>
                  <a:cubicBezTo>
                    <a:pt x="306" y="20"/>
                    <a:pt x="302" y="19"/>
                    <a:pt x="302" y="21"/>
                  </a:cubicBezTo>
                  <a:cubicBezTo>
                    <a:pt x="302" y="23"/>
                    <a:pt x="299" y="22"/>
                    <a:pt x="299" y="20"/>
                  </a:cubicBezTo>
                  <a:cubicBezTo>
                    <a:pt x="299" y="19"/>
                    <a:pt x="297" y="15"/>
                    <a:pt x="295" y="18"/>
                  </a:cubicBezTo>
                  <a:cubicBezTo>
                    <a:pt x="293" y="20"/>
                    <a:pt x="286" y="21"/>
                    <a:pt x="285" y="19"/>
                  </a:cubicBezTo>
                  <a:cubicBezTo>
                    <a:pt x="283" y="18"/>
                    <a:pt x="286" y="17"/>
                    <a:pt x="286" y="15"/>
                  </a:cubicBezTo>
                  <a:cubicBezTo>
                    <a:pt x="286" y="12"/>
                    <a:pt x="283" y="9"/>
                    <a:pt x="284" y="7"/>
                  </a:cubicBezTo>
                  <a:cubicBezTo>
                    <a:pt x="284" y="4"/>
                    <a:pt x="279" y="1"/>
                    <a:pt x="277" y="2"/>
                  </a:cubicBezTo>
                  <a:cubicBezTo>
                    <a:pt x="274" y="3"/>
                    <a:pt x="271" y="2"/>
                    <a:pt x="268" y="1"/>
                  </a:cubicBezTo>
                  <a:cubicBezTo>
                    <a:pt x="265" y="0"/>
                    <a:pt x="254" y="2"/>
                    <a:pt x="254" y="4"/>
                  </a:cubicBezTo>
                  <a:cubicBezTo>
                    <a:pt x="253" y="7"/>
                    <a:pt x="240" y="9"/>
                    <a:pt x="237" y="10"/>
                  </a:cubicBezTo>
                  <a:cubicBezTo>
                    <a:pt x="235" y="11"/>
                    <a:pt x="225" y="12"/>
                    <a:pt x="221" y="13"/>
                  </a:cubicBezTo>
                  <a:cubicBezTo>
                    <a:pt x="218" y="13"/>
                    <a:pt x="214" y="16"/>
                    <a:pt x="210" y="16"/>
                  </a:cubicBezTo>
                  <a:cubicBezTo>
                    <a:pt x="205" y="16"/>
                    <a:pt x="197" y="17"/>
                    <a:pt x="193" y="20"/>
                  </a:cubicBezTo>
                  <a:cubicBezTo>
                    <a:pt x="189" y="23"/>
                    <a:pt x="182" y="20"/>
                    <a:pt x="179" y="21"/>
                  </a:cubicBezTo>
                  <a:cubicBezTo>
                    <a:pt x="176" y="22"/>
                    <a:pt x="171" y="21"/>
                    <a:pt x="170" y="22"/>
                  </a:cubicBezTo>
                  <a:cubicBezTo>
                    <a:pt x="168" y="23"/>
                    <a:pt x="169" y="29"/>
                    <a:pt x="170" y="31"/>
                  </a:cubicBezTo>
                  <a:cubicBezTo>
                    <a:pt x="172" y="34"/>
                    <a:pt x="180" y="35"/>
                    <a:pt x="180" y="36"/>
                  </a:cubicBezTo>
                  <a:cubicBezTo>
                    <a:pt x="181" y="38"/>
                    <a:pt x="172" y="38"/>
                    <a:pt x="168" y="38"/>
                  </a:cubicBezTo>
                  <a:cubicBezTo>
                    <a:pt x="164" y="39"/>
                    <a:pt x="165" y="44"/>
                    <a:pt x="166" y="46"/>
                  </a:cubicBezTo>
                  <a:cubicBezTo>
                    <a:pt x="167" y="49"/>
                    <a:pt x="162" y="51"/>
                    <a:pt x="159" y="52"/>
                  </a:cubicBezTo>
                  <a:cubicBezTo>
                    <a:pt x="156" y="53"/>
                    <a:pt x="159" y="58"/>
                    <a:pt x="162" y="58"/>
                  </a:cubicBezTo>
                  <a:cubicBezTo>
                    <a:pt x="165" y="58"/>
                    <a:pt x="168" y="61"/>
                    <a:pt x="170" y="61"/>
                  </a:cubicBezTo>
                  <a:cubicBezTo>
                    <a:pt x="173" y="61"/>
                    <a:pt x="173" y="66"/>
                    <a:pt x="173" y="69"/>
                  </a:cubicBezTo>
                  <a:cubicBezTo>
                    <a:pt x="173" y="72"/>
                    <a:pt x="170" y="73"/>
                    <a:pt x="166" y="73"/>
                  </a:cubicBezTo>
                  <a:cubicBezTo>
                    <a:pt x="162" y="73"/>
                    <a:pt x="160" y="70"/>
                    <a:pt x="158" y="69"/>
                  </a:cubicBezTo>
                  <a:cubicBezTo>
                    <a:pt x="155" y="69"/>
                    <a:pt x="156" y="74"/>
                    <a:pt x="154" y="75"/>
                  </a:cubicBezTo>
                  <a:cubicBezTo>
                    <a:pt x="152" y="76"/>
                    <a:pt x="151" y="71"/>
                    <a:pt x="148" y="71"/>
                  </a:cubicBezTo>
                  <a:cubicBezTo>
                    <a:pt x="145" y="71"/>
                    <a:pt x="142" y="71"/>
                    <a:pt x="141" y="68"/>
                  </a:cubicBezTo>
                  <a:cubicBezTo>
                    <a:pt x="140" y="65"/>
                    <a:pt x="133" y="64"/>
                    <a:pt x="130" y="67"/>
                  </a:cubicBezTo>
                  <a:cubicBezTo>
                    <a:pt x="127" y="70"/>
                    <a:pt x="126" y="69"/>
                    <a:pt x="123" y="67"/>
                  </a:cubicBezTo>
                  <a:cubicBezTo>
                    <a:pt x="121" y="65"/>
                    <a:pt x="113" y="68"/>
                    <a:pt x="112" y="70"/>
                  </a:cubicBezTo>
                  <a:cubicBezTo>
                    <a:pt x="111" y="73"/>
                    <a:pt x="106" y="74"/>
                    <a:pt x="102" y="71"/>
                  </a:cubicBezTo>
                  <a:cubicBezTo>
                    <a:pt x="98" y="69"/>
                    <a:pt x="95" y="68"/>
                    <a:pt x="95" y="71"/>
                  </a:cubicBezTo>
                  <a:cubicBezTo>
                    <a:pt x="95" y="75"/>
                    <a:pt x="92" y="72"/>
                    <a:pt x="92" y="70"/>
                  </a:cubicBezTo>
                  <a:cubicBezTo>
                    <a:pt x="92" y="68"/>
                    <a:pt x="86" y="64"/>
                    <a:pt x="83" y="62"/>
                  </a:cubicBezTo>
                  <a:cubicBezTo>
                    <a:pt x="80" y="60"/>
                    <a:pt x="70" y="60"/>
                    <a:pt x="70" y="58"/>
                  </a:cubicBezTo>
                  <a:cubicBezTo>
                    <a:pt x="69" y="56"/>
                    <a:pt x="63" y="54"/>
                    <a:pt x="62" y="58"/>
                  </a:cubicBezTo>
                  <a:cubicBezTo>
                    <a:pt x="60" y="61"/>
                    <a:pt x="58" y="59"/>
                    <a:pt x="56" y="58"/>
                  </a:cubicBezTo>
                  <a:cubicBezTo>
                    <a:pt x="54" y="57"/>
                    <a:pt x="49" y="59"/>
                    <a:pt x="47" y="60"/>
                  </a:cubicBezTo>
                  <a:cubicBezTo>
                    <a:pt x="45" y="61"/>
                    <a:pt x="39" y="66"/>
                    <a:pt x="35" y="66"/>
                  </a:cubicBezTo>
                  <a:cubicBezTo>
                    <a:pt x="32" y="66"/>
                    <a:pt x="34" y="70"/>
                    <a:pt x="29" y="71"/>
                  </a:cubicBezTo>
                  <a:cubicBezTo>
                    <a:pt x="25" y="72"/>
                    <a:pt x="26" y="75"/>
                    <a:pt x="26" y="77"/>
                  </a:cubicBezTo>
                  <a:cubicBezTo>
                    <a:pt x="27" y="79"/>
                    <a:pt x="29" y="83"/>
                    <a:pt x="25" y="84"/>
                  </a:cubicBezTo>
                  <a:cubicBezTo>
                    <a:pt x="21" y="86"/>
                    <a:pt x="20" y="79"/>
                    <a:pt x="16" y="77"/>
                  </a:cubicBezTo>
                  <a:cubicBezTo>
                    <a:pt x="13" y="74"/>
                    <a:pt x="10" y="77"/>
                    <a:pt x="10" y="81"/>
                  </a:cubicBezTo>
                  <a:cubicBezTo>
                    <a:pt x="10" y="84"/>
                    <a:pt x="6" y="84"/>
                    <a:pt x="4" y="88"/>
                  </a:cubicBezTo>
                  <a:cubicBezTo>
                    <a:pt x="2" y="91"/>
                    <a:pt x="7" y="92"/>
                    <a:pt x="7" y="93"/>
                  </a:cubicBezTo>
                  <a:cubicBezTo>
                    <a:pt x="7" y="95"/>
                    <a:pt x="4" y="96"/>
                    <a:pt x="3" y="97"/>
                  </a:cubicBezTo>
                  <a:cubicBezTo>
                    <a:pt x="2" y="97"/>
                    <a:pt x="0" y="102"/>
                    <a:pt x="1" y="104"/>
                  </a:cubicBezTo>
                  <a:cubicBezTo>
                    <a:pt x="2" y="105"/>
                    <a:pt x="8" y="105"/>
                    <a:pt x="7" y="108"/>
                  </a:cubicBezTo>
                  <a:cubicBezTo>
                    <a:pt x="7" y="112"/>
                    <a:pt x="6" y="115"/>
                    <a:pt x="9" y="114"/>
                  </a:cubicBezTo>
                  <a:cubicBezTo>
                    <a:pt x="12" y="113"/>
                    <a:pt x="15" y="114"/>
                    <a:pt x="17" y="114"/>
                  </a:cubicBezTo>
                  <a:cubicBezTo>
                    <a:pt x="19" y="114"/>
                    <a:pt x="21" y="118"/>
                    <a:pt x="24" y="122"/>
                  </a:cubicBezTo>
                  <a:cubicBezTo>
                    <a:pt x="28" y="126"/>
                    <a:pt x="29" y="128"/>
                    <a:pt x="26" y="129"/>
                  </a:cubicBezTo>
                  <a:cubicBezTo>
                    <a:pt x="22" y="130"/>
                    <a:pt x="24" y="132"/>
                    <a:pt x="28" y="134"/>
                  </a:cubicBezTo>
                  <a:cubicBezTo>
                    <a:pt x="30" y="134"/>
                    <a:pt x="31" y="135"/>
                    <a:pt x="32" y="136"/>
                  </a:cubicBezTo>
                  <a:cubicBezTo>
                    <a:pt x="33" y="135"/>
                    <a:pt x="33" y="135"/>
                    <a:pt x="34" y="134"/>
                  </a:cubicBezTo>
                  <a:cubicBezTo>
                    <a:pt x="40" y="129"/>
                    <a:pt x="50" y="125"/>
                    <a:pt x="58" y="127"/>
                  </a:cubicBezTo>
                  <a:cubicBezTo>
                    <a:pt x="65" y="129"/>
                    <a:pt x="72" y="125"/>
                    <a:pt x="75" y="130"/>
                  </a:cubicBezTo>
                  <a:cubicBezTo>
                    <a:pt x="78" y="135"/>
                    <a:pt x="75" y="143"/>
                    <a:pt x="76" y="147"/>
                  </a:cubicBezTo>
                  <a:cubicBezTo>
                    <a:pt x="78" y="150"/>
                    <a:pt x="70" y="150"/>
                    <a:pt x="65" y="150"/>
                  </a:cubicBezTo>
                  <a:cubicBezTo>
                    <a:pt x="60" y="149"/>
                    <a:pt x="50" y="152"/>
                    <a:pt x="51" y="155"/>
                  </a:cubicBezTo>
                  <a:cubicBezTo>
                    <a:pt x="53" y="158"/>
                    <a:pt x="56" y="165"/>
                    <a:pt x="50" y="161"/>
                  </a:cubicBezTo>
                  <a:cubicBezTo>
                    <a:pt x="43" y="157"/>
                    <a:pt x="40" y="165"/>
                    <a:pt x="44" y="165"/>
                  </a:cubicBezTo>
                  <a:cubicBezTo>
                    <a:pt x="48" y="165"/>
                    <a:pt x="53" y="169"/>
                    <a:pt x="53" y="172"/>
                  </a:cubicBezTo>
                  <a:cubicBezTo>
                    <a:pt x="53" y="175"/>
                    <a:pt x="53" y="182"/>
                    <a:pt x="56" y="181"/>
                  </a:cubicBezTo>
                  <a:cubicBezTo>
                    <a:pt x="60" y="180"/>
                    <a:pt x="60" y="186"/>
                    <a:pt x="64" y="185"/>
                  </a:cubicBezTo>
                  <a:cubicBezTo>
                    <a:pt x="69" y="185"/>
                    <a:pt x="73" y="187"/>
                    <a:pt x="70" y="191"/>
                  </a:cubicBezTo>
                  <a:cubicBezTo>
                    <a:pt x="66" y="195"/>
                    <a:pt x="72" y="207"/>
                    <a:pt x="73" y="205"/>
                  </a:cubicBezTo>
                  <a:cubicBezTo>
                    <a:pt x="74" y="203"/>
                    <a:pt x="73" y="199"/>
                    <a:pt x="75" y="197"/>
                  </a:cubicBezTo>
                  <a:cubicBezTo>
                    <a:pt x="72" y="191"/>
                    <a:pt x="83" y="191"/>
                    <a:pt x="86" y="191"/>
                  </a:cubicBezTo>
                  <a:cubicBezTo>
                    <a:pt x="90" y="191"/>
                    <a:pt x="96" y="196"/>
                    <a:pt x="100" y="201"/>
                  </a:cubicBezTo>
                  <a:cubicBezTo>
                    <a:pt x="104" y="207"/>
                    <a:pt x="108" y="203"/>
                    <a:pt x="108" y="203"/>
                  </a:cubicBezTo>
                  <a:cubicBezTo>
                    <a:pt x="110" y="153"/>
                    <a:pt x="110" y="153"/>
                    <a:pt x="110" y="153"/>
                  </a:cubicBezTo>
                  <a:cubicBezTo>
                    <a:pt x="138" y="146"/>
                    <a:pt x="138" y="146"/>
                    <a:pt x="138" y="146"/>
                  </a:cubicBezTo>
                  <a:cubicBezTo>
                    <a:pt x="138" y="145"/>
                    <a:pt x="139" y="144"/>
                    <a:pt x="139" y="144"/>
                  </a:cubicBezTo>
                  <a:cubicBezTo>
                    <a:pt x="143" y="139"/>
                    <a:pt x="148" y="143"/>
                    <a:pt x="149" y="144"/>
                  </a:cubicBezTo>
                  <a:cubicBezTo>
                    <a:pt x="151" y="145"/>
                    <a:pt x="150" y="139"/>
                    <a:pt x="154" y="139"/>
                  </a:cubicBezTo>
                  <a:cubicBezTo>
                    <a:pt x="158" y="139"/>
                    <a:pt x="154" y="146"/>
                    <a:pt x="157" y="146"/>
                  </a:cubicBezTo>
                  <a:cubicBezTo>
                    <a:pt x="159" y="146"/>
                    <a:pt x="164" y="154"/>
                    <a:pt x="163" y="160"/>
                  </a:cubicBezTo>
                  <a:cubicBezTo>
                    <a:pt x="167" y="164"/>
                    <a:pt x="175" y="173"/>
                    <a:pt x="176" y="175"/>
                  </a:cubicBezTo>
                  <a:cubicBezTo>
                    <a:pt x="177" y="177"/>
                    <a:pt x="188" y="173"/>
                    <a:pt x="191" y="174"/>
                  </a:cubicBezTo>
                  <a:cubicBezTo>
                    <a:pt x="193" y="175"/>
                    <a:pt x="210" y="175"/>
                    <a:pt x="213" y="175"/>
                  </a:cubicBezTo>
                  <a:cubicBezTo>
                    <a:pt x="216" y="175"/>
                    <a:pt x="219" y="181"/>
                    <a:pt x="222" y="181"/>
                  </a:cubicBezTo>
                  <a:cubicBezTo>
                    <a:pt x="226" y="182"/>
                    <a:pt x="224" y="188"/>
                    <a:pt x="225" y="192"/>
                  </a:cubicBezTo>
                  <a:cubicBezTo>
                    <a:pt x="225" y="196"/>
                    <a:pt x="231" y="200"/>
                    <a:pt x="231" y="204"/>
                  </a:cubicBezTo>
                  <a:cubicBezTo>
                    <a:pt x="232" y="207"/>
                    <a:pt x="237" y="205"/>
                    <a:pt x="241" y="206"/>
                  </a:cubicBezTo>
                  <a:cubicBezTo>
                    <a:pt x="244" y="207"/>
                    <a:pt x="250" y="209"/>
                    <a:pt x="250" y="212"/>
                  </a:cubicBezTo>
                  <a:cubicBezTo>
                    <a:pt x="251" y="216"/>
                    <a:pt x="255" y="213"/>
                    <a:pt x="256" y="210"/>
                  </a:cubicBezTo>
                  <a:cubicBezTo>
                    <a:pt x="256" y="208"/>
                    <a:pt x="260" y="204"/>
                    <a:pt x="267" y="201"/>
                  </a:cubicBezTo>
                  <a:cubicBezTo>
                    <a:pt x="270" y="200"/>
                    <a:pt x="272" y="200"/>
                    <a:pt x="274" y="201"/>
                  </a:cubicBezTo>
                  <a:cubicBezTo>
                    <a:pt x="275" y="198"/>
                    <a:pt x="276" y="195"/>
                    <a:pt x="277" y="195"/>
                  </a:cubicBezTo>
                  <a:cubicBezTo>
                    <a:pt x="279" y="194"/>
                    <a:pt x="284" y="190"/>
                    <a:pt x="284" y="187"/>
                  </a:cubicBezTo>
                  <a:cubicBezTo>
                    <a:pt x="284" y="184"/>
                    <a:pt x="293" y="184"/>
                    <a:pt x="299" y="187"/>
                  </a:cubicBezTo>
                  <a:cubicBezTo>
                    <a:pt x="305" y="190"/>
                    <a:pt x="309" y="190"/>
                    <a:pt x="309" y="185"/>
                  </a:cubicBezTo>
                  <a:cubicBezTo>
                    <a:pt x="310" y="180"/>
                    <a:pt x="318" y="179"/>
                    <a:pt x="321" y="180"/>
                  </a:cubicBezTo>
                  <a:cubicBezTo>
                    <a:pt x="324" y="182"/>
                    <a:pt x="332" y="186"/>
                    <a:pt x="336" y="185"/>
                  </a:cubicBezTo>
                  <a:cubicBezTo>
                    <a:pt x="340" y="183"/>
                    <a:pt x="360" y="185"/>
                    <a:pt x="365" y="186"/>
                  </a:cubicBezTo>
                  <a:cubicBezTo>
                    <a:pt x="370" y="188"/>
                    <a:pt x="371" y="184"/>
                    <a:pt x="376" y="189"/>
                  </a:cubicBezTo>
                  <a:cubicBezTo>
                    <a:pt x="379" y="193"/>
                    <a:pt x="381" y="190"/>
                    <a:pt x="385" y="193"/>
                  </a:cubicBezTo>
                  <a:cubicBezTo>
                    <a:pt x="385" y="192"/>
                    <a:pt x="385" y="190"/>
                    <a:pt x="385" y="188"/>
                  </a:cubicBezTo>
                  <a:cubicBezTo>
                    <a:pt x="385" y="185"/>
                    <a:pt x="390" y="182"/>
                    <a:pt x="391" y="180"/>
                  </a:cubicBezTo>
                  <a:cubicBezTo>
                    <a:pt x="392" y="177"/>
                    <a:pt x="386" y="170"/>
                    <a:pt x="386" y="167"/>
                  </a:cubicBezTo>
                  <a:cubicBezTo>
                    <a:pt x="386" y="165"/>
                    <a:pt x="386" y="159"/>
                    <a:pt x="384" y="158"/>
                  </a:cubicBezTo>
                  <a:cubicBezTo>
                    <a:pt x="381" y="156"/>
                    <a:pt x="389" y="153"/>
                    <a:pt x="390" y="153"/>
                  </a:cubicBezTo>
                  <a:cubicBezTo>
                    <a:pt x="394" y="153"/>
                    <a:pt x="399" y="149"/>
                    <a:pt x="401" y="151"/>
                  </a:cubicBezTo>
                  <a:cubicBezTo>
                    <a:pt x="403" y="153"/>
                    <a:pt x="406" y="153"/>
                    <a:pt x="409" y="153"/>
                  </a:cubicBezTo>
                  <a:cubicBezTo>
                    <a:pt x="412" y="153"/>
                    <a:pt x="411" y="149"/>
                    <a:pt x="409" y="148"/>
                  </a:cubicBezTo>
                  <a:cubicBezTo>
                    <a:pt x="407" y="146"/>
                    <a:pt x="415" y="131"/>
                    <a:pt x="416" y="126"/>
                  </a:cubicBezTo>
                  <a:cubicBezTo>
                    <a:pt x="417" y="121"/>
                    <a:pt x="420" y="126"/>
                    <a:pt x="424" y="126"/>
                  </a:cubicBezTo>
                  <a:cubicBezTo>
                    <a:pt x="427" y="127"/>
                    <a:pt x="432" y="126"/>
                    <a:pt x="434" y="127"/>
                  </a:cubicBezTo>
                  <a:cubicBezTo>
                    <a:pt x="436" y="128"/>
                    <a:pt x="443" y="126"/>
                    <a:pt x="445" y="123"/>
                  </a:cubicBezTo>
                  <a:cubicBezTo>
                    <a:pt x="446" y="121"/>
                    <a:pt x="443" y="120"/>
                    <a:pt x="443" y="114"/>
                  </a:cubicBezTo>
                  <a:cubicBezTo>
                    <a:pt x="443" y="108"/>
                    <a:pt x="447" y="106"/>
                    <a:pt x="450" y="106"/>
                  </a:cubicBezTo>
                  <a:cubicBezTo>
                    <a:pt x="454" y="106"/>
                    <a:pt x="455" y="102"/>
                    <a:pt x="455" y="99"/>
                  </a:cubicBezTo>
                  <a:cubicBezTo>
                    <a:pt x="455" y="97"/>
                    <a:pt x="458" y="95"/>
                    <a:pt x="459" y="92"/>
                  </a:cubicBezTo>
                  <a:cubicBezTo>
                    <a:pt x="458" y="91"/>
                    <a:pt x="457" y="89"/>
                    <a:pt x="457" y="88"/>
                  </a:cubicBezTo>
                  <a:close/>
                  <a:moveTo>
                    <a:pt x="171" y="137"/>
                  </a:moveTo>
                  <a:cubicBezTo>
                    <a:pt x="170" y="139"/>
                    <a:pt x="157" y="135"/>
                    <a:pt x="156" y="132"/>
                  </a:cubicBezTo>
                  <a:cubicBezTo>
                    <a:pt x="155" y="130"/>
                    <a:pt x="174" y="133"/>
                    <a:pt x="171" y="137"/>
                  </a:cubicBezTo>
                  <a:close/>
                  <a:moveTo>
                    <a:pt x="361" y="136"/>
                  </a:moveTo>
                  <a:cubicBezTo>
                    <a:pt x="351" y="136"/>
                    <a:pt x="331" y="131"/>
                    <a:pt x="322" y="140"/>
                  </a:cubicBezTo>
                  <a:cubicBezTo>
                    <a:pt x="314" y="149"/>
                    <a:pt x="320" y="154"/>
                    <a:pt x="316" y="154"/>
                  </a:cubicBezTo>
                  <a:cubicBezTo>
                    <a:pt x="312" y="155"/>
                    <a:pt x="310" y="141"/>
                    <a:pt x="315" y="136"/>
                  </a:cubicBezTo>
                  <a:cubicBezTo>
                    <a:pt x="320" y="131"/>
                    <a:pt x="335" y="129"/>
                    <a:pt x="344" y="132"/>
                  </a:cubicBezTo>
                  <a:cubicBezTo>
                    <a:pt x="353" y="134"/>
                    <a:pt x="370" y="130"/>
                    <a:pt x="372" y="130"/>
                  </a:cubicBezTo>
                  <a:cubicBezTo>
                    <a:pt x="375" y="131"/>
                    <a:pt x="370" y="136"/>
                    <a:pt x="361" y="136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" name="Freeform 156"/>
            <p:cNvSpPr>
              <a:spLocks noEditPoints="1"/>
            </p:cNvSpPr>
            <p:nvPr/>
          </p:nvSpPr>
          <p:spPr bwMode="auto">
            <a:xfrm>
              <a:off x="4778375" y="898525"/>
              <a:ext cx="3681413" cy="1411288"/>
            </a:xfrm>
            <a:custGeom>
              <a:avLst/>
              <a:gdLst/>
              <a:ahLst/>
              <a:cxnLst>
                <a:cxn ang="0">
                  <a:pos x="814" y="12"/>
                </a:cxn>
                <a:cxn ang="0">
                  <a:pos x="840" y="45"/>
                </a:cxn>
                <a:cxn ang="0">
                  <a:pos x="912" y="61"/>
                </a:cxn>
                <a:cxn ang="0">
                  <a:pos x="822" y="28"/>
                </a:cxn>
                <a:cxn ang="0">
                  <a:pos x="1331" y="168"/>
                </a:cxn>
                <a:cxn ang="0">
                  <a:pos x="1358" y="198"/>
                </a:cxn>
                <a:cxn ang="0">
                  <a:pos x="1388" y="664"/>
                </a:cxn>
                <a:cxn ang="0">
                  <a:pos x="355" y="25"/>
                </a:cxn>
                <a:cxn ang="0">
                  <a:pos x="1886" y="330"/>
                </a:cxn>
                <a:cxn ang="0">
                  <a:pos x="1698" y="277"/>
                </a:cxn>
                <a:cxn ang="0">
                  <a:pos x="1580" y="268"/>
                </a:cxn>
                <a:cxn ang="0">
                  <a:pos x="1412" y="221"/>
                </a:cxn>
                <a:cxn ang="0">
                  <a:pos x="1319" y="241"/>
                </a:cxn>
                <a:cxn ang="0">
                  <a:pos x="1224" y="204"/>
                </a:cxn>
                <a:cxn ang="0">
                  <a:pos x="1101" y="196"/>
                </a:cxn>
                <a:cxn ang="0">
                  <a:pos x="989" y="193"/>
                </a:cxn>
                <a:cxn ang="0">
                  <a:pos x="1007" y="122"/>
                </a:cxn>
                <a:cxn ang="0">
                  <a:pos x="909" y="126"/>
                </a:cxn>
                <a:cxn ang="0">
                  <a:pos x="800" y="148"/>
                </a:cxn>
                <a:cxn ang="0">
                  <a:pos x="764" y="190"/>
                </a:cxn>
                <a:cxn ang="0">
                  <a:pos x="667" y="228"/>
                </a:cxn>
                <a:cxn ang="0">
                  <a:pos x="623" y="257"/>
                </a:cxn>
                <a:cxn ang="0">
                  <a:pos x="630" y="312"/>
                </a:cxn>
                <a:cxn ang="0">
                  <a:pos x="603" y="320"/>
                </a:cxn>
                <a:cxn ang="0">
                  <a:pos x="557" y="231"/>
                </a:cxn>
                <a:cxn ang="0">
                  <a:pos x="468" y="273"/>
                </a:cxn>
                <a:cxn ang="0">
                  <a:pos x="384" y="305"/>
                </a:cxn>
                <a:cxn ang="0">
                  <a:pos x="307" y="312"/>
                </a:cxn>
                <a:cxn ang="0">
                  <a:pos x="230" y="353"/>
                </a:cxn>
                <a:cxn ang="0">
                  <a:pos x="170" y="355"/>
                </a:cxn>
                <a:cxn ang="0">
                  <a:pos x="201" y="292"/>
                </a:cxn>
                <a:cxn ang="0">
                  <a:pos x="100" y="296"/>
                </a:cxn>
                <a:cxn ang="0">
                  <a:pos x="133" y="407"/>
                </a:cxn>
                <a:cxn ang="0">
                  <a:pos x="89" y="497"/>
                </a:cxn>
                <a:cxn ang="0">
                  <a:pos x="134" y="574"/>
                </a:cxn>
                <a:cxn ang="0">
                  <a:pos x="223" y="617"/>
                </a:cxn>
                <a:cxn ang="0">
                  <a:pos x="193" y="682"/>
                </a:cxn>
                <a:cxn ang="0">
                  <a:pos x="326" y="731"/>
                </a:cxn>
                <a:cxn ang="0">
                  <a:pos x="312" y="613"/>
                </a:cxn>
                <a:cxn ang="0">
                  <a:pos x="425" y="599"/>
                </a:cxn>
                <a:cxn ang="0">
                  <a:pos x="472" y="554"/>
                </a:cxn>
                <a:cxn ang="0">
                  <a:pos x="610" y="554"/>
                </a:cxn>
                <a:cxn ang="0">
                  <a:pos x="738" y="612"/>
                </a:cxn>
                <a:cxn ang="0">
                  <a:pos x="849" y="616"/>
                </a:cxn>
                <a:cxn ang="0">
                  <a:pos x="939" y="614"/>
                </a:cxn>
                <a:cxn ang="0">
                  <a:pos x="1099" y="622"/>
                </a:cxn>
                <a:cxn ang="0">
                  <a:pos x="1210" y="615"/>
                </a:cxn>
                <a:cxn ang="0">
                  <a:pos x="1251" y="689"/>
                </a:cxn>
                <a:cxn ang="0">
                  <a:pos x="1365" y="573"/>
                </a:cxn>
                <a:cxn ang="0">
                  <a:pos x="1310" y="530"/>
                </a:cxn>
                <a:cxn ang="0">
                  <a:pos x="1484" y="473"/>
                </a:cxn>
                <a:cxn ang="0">
                  <a:pos x="1584" y="440"/>
                </a:cxn>
                <a:cxn ang="0">
                  <a:pos x="1544" y="494"/>
                </a:cxn>
                <a:cxn ang="0">
                  <a:pos x="1607" y="521"/>
                </a:cxn>
                <a:cxn ang="0">
                  <a:pos x="1697" y="458"/>
                </a:cxn>
                <a:cxn ang="0">
                  <a:pos x="1766" y="373"/>
                </a:cxn>
                <a:cxn ang="0">
                  <a:pos x="1875" y="379"/>
                </a:cxn>
                <a:cxn ang="0">
                  <a:pos x="993" y="567"/>
                </a:cxn>
                <a:cxn ang="0">
                  <a:pos x="386" y="247"/>
                </a:cxn>
                <a:cxn ang="0">
                  <a:pos x="485" y="133"/>
                </a:cxn>
                <a:cxn ang="0">
                  <a:pos x="415" y="39"/>
                </a:cxn>
                <a:cxn ang="0">
                  <a:pos x="464" y="16"/>
                </a:cxn>
              </a:cxnLst>
              <a:rect l="0" t="0" r="r" b="b"/>
              <a:pathLst>
                <a:path w="1926" h="739">
                  <a:moveTo>
                    <a:pt x="29" y="534"/>
                  </a:moveTo>
                  <a:cubicBezTo>
                    <a:pt x="28" y="535"/>
                    <a:pt x="24" y="534"/>
                    <a:pt x="23" y="532"/>
                  </a:cubicBezTo>
                  <a:cubicBezTo>
                    <a:pt x="22" y="530"/>
                    <a:pt x="18" y="531"/>
                    <a:pt x="16" y="531"/>
                  </a:cubicBezTo>
                  <a:cubicBezTo>
                    <a:pt x="16" y="532"/>
                    <a:pt x="17" y="532"/>
                    <a:pt x="18" y="533"/>
                  </a:cubicBezTo>
                  <a:cubicBezTo>
                    <a:pt x="19" y="536"/>
                    <a:pt x="12" y="536"/>
                    <a:pt x="14" y="539"/>
                  </a:cubicBezTo>
                  <a:cubicBezTo>
                    <a:pt x="16" y="542"/>
                    <a:pt x="9" y="542"/>
                    <a:pt x="9" y="539"/>
                  </a:cubicBezTo>
                  <a:cubicBezTo>
                    <a:pt x="9" y="536"/>
                    <a:pt x="1" y="537"/>
                    <a:pt x="1" y="540"/>
                  </a:cubicBezTo>
                  <a:cubicBezTo>
                    <a:pt x="1" y="540"/>
                    <a:pt x="1" y="541"/>
                    <a:pt x="0" y="542"/>
                  </a:cubicBezTo>
                  <a:cubicBezTo>
                    <a:pt x="2" y="543"/>
                    <a:pt x="5" y="544"/>
                    <a:pt x="6" y="544"/>
                  </a:cubicBezTo>
                  <a:cubicBezTo>
                    <a:pt x="7" y="545"/>
                    <a:pt x="27" y="547"/>
                    <a:pt x="35" y="545"/>
                  </a:cubicBezTo>
                  <a:cubicBezTo>
                    <a:pt x="35" y="544"/>
                    <a:pt x="36" y="540"/>
                    <a:pt x="36" y="538"/>
                  </a:cubicBezTo>
                  <a:cubicBezTo>
                    <a:pt x="36" y="536"/>
                    <a:pt x="31" y="534"/>
                    <a:pt x="29" y="534"/>
                  </a:cubicBezTo>
                  <a:close/>
                  <a:moveTo>
                    <a:pt x="814" y="12"/>
                  </a:moveTo>
                  <a:cubicBezTo>
                    <a:pt x="815" y="7"/>
                    <a:pt x="793" y="9"/>
                    <a:pt x="799" y="14"/>
                  </a:cubicBezTo>
                  <a:cubicBezTo>
                    <a:pt x="801" y="16"/>
                    <a:pt x="812" y="17"/>
                    <a:pt x="814" y="12"/>
                  </a:cubicBezTo>
                  <a:close/>
                  <a:moveTo>
                    <a:pt x="512" y="21"/>
                  </a:moveTo>
                  <a:cubicBezTo>
                    <a:pt x="524" y="20"/>
                    <a:pt x="524" y="13"/>
                    <a:pt x="517" y="11"/>
                  </a:cubicBezTo>
                  <a:cubicBezTo>
                    <a:pt x="511" y="10"/>
                    <a:pt x="510" y="15"/>
                    <a:pt x="506" y="15"/>
                  </a:cubicBezTo>
                  <a:cubicBezTo>
                    <a:pt x="503" y="15"/>
                    <a:pt x="490" y="17"/>
                    <a:pt x="493" y="20"/>
                  </a:cubicBezTo>
                  <a:cubicBezTo>
                    <a:pt x="496" y="23"/>
                    <a:pt x="505" y="22"/>
                    <a:pt x="512" y="21"/>
                  </a:cubicBezTo>
                  <a:close/>
                  <a:moveTo>
                    <a:pt x="840" y="45"/>
                  </a:moveTo>
                  <a:cubicBezTo>
                    <a:pt x="840" y="49"/>
                    <a:pt x="829" y="53"/>
                    <a:pt x="832" y="55"/>
                  </a:cubicBezTo>
                  <a:cubicBezTo>
                    <a:pt x="835" y="58"/>
                    <a:pt x="837" y="57"/>
                    <a:pt x="841" y="58"/>
                  </a:cubicBezTo>
                  <a:cubicBezTo>
                    <a:pt x="844" y="58"/>
                    <a:pt x="846" y="67"/>
                    <a:pt x="852" y="65"/>
                  </a:cubicBezTo>
                  <a:cubicBezTo>
                    <a:pt x="858" y="64"/>
                    <a:pt x="874" y="72"/>
                    <a:pt x="884" y="72"/>
                  </a:cubicBezTo>
                  <a:cubicBezTo>
                    <a:pt x="893" y="72"/>
                    <a:pt x="894" y="64"/>
                    <a:pt x="891" y="64"/>
                  </a:cubicBezTo>
                  <a:cubicBezTo>
                    <a:pt x="888" y="63"/>
                    <a:pt x="891" y="59"/>
                    <a:pt x="896" y="51"/>
                  </a:cubicBezTo>
                  <a:cubicBezTo>
                    <a:pt x="902" y="43"/>
                    <a:pt x="880" y="38"/>
                    <a:pt x="880" y="44"/>
                  </a:cubicBezTo>
                  <a:cubicBezTo>
                    <a:pt x="880" y="50"/>
                    <a:pt x="873" y="42"/>
                    <a:pt x="871" y="39"/>
                  </a:cubicBezTo>
                  <a:cubicBezTo>
                    <a:pt x="869" y="35"/>
                    <a:pt x="840" y="42"/>
                    <a:pt x="840" y="45"/>
                  </a:cubicBezTo>
                  <a:close/>
                  <a:moveTo>
                    <a:pt x="576" y="206"/>
                  </a:moveTo>
                  <a:cubicBezTo>
                    <a:pt x="580" y="207"/>
                    <a:pt x="592" y="205"/>
                    <a:pt x="593" y="202"/>
                  </a:cubicBezTo>
                  <a:cubicBezTo>
                    <a:pt x="595" y="200"/>
                    <a:pt x="589" y="197"/>
                    <a:pt x="581" y="197"/>
                  </a:cubicBezTo>
                  <a:cubicBezTo>
                    <a:pt x="573" y="197"/>
                    <a:pt x="572" y="206"/>
                    <a:pt x="576" y="206"/>
                  </a:cubicBezTo>
                  <a:close/>
                  <a:moveTo>
                    <a:pt x="673" y="211"/>
                  </a:moveTo>
                  <a:cubicBezTo>
                    <a:pt x="679" y="214"/>
                    <a:pt x="683" y="213"/>
                    <a:pt x="682" y="208"/>
                  </a:cubicBezTo>
                  <a:cubicBezTo>
                    <a:pt x="681" y="202"/>
                    <a:pt x="669" y="209"/>
                    <a:pt x="673" y="211"/>
                  </a:cubicBezTo>
                  <a:close/>
                  <a:moveTo>
                    <a:pt x="892" y="92"/>
                  </a:moveTo>
                  <a:cubicBezTo>
                    <a:pt x="896" y="95"/>
                    <a:pt x="911" y="89"/>
                    <a:pt x="921" y="89"/>
                  </a:cubicBezTo>
                  <a:cubicBezTo>
                    <a:pt x="931" y="90"/>
                    <a:pt x="959" y="82"/>
                    <a:pt x="960" y="76"/>
                  </a:cubicBezTo>
                  <a:cubicBezTo>
                    <a:pt x="961" y="71"/>
                    <a:pt x="950" y="71"/>
                    <a:pt x="946" y="67"/>
                  </a:cubicBezTo>
                  <a:cubicBezTo>
                    <a:pt x="941" y="62"/>
                    <a:pt x="932" y="66"/>
                    <a:pt x="929" y="70"/>
                  </a:cubicBezTo>
                  <a:cubicBezTo>
                    <a:pt x="927" y="74"/>
                    <a:pt x="924" y="70"/>
                    <a:pt x="931" y="64"/>
                  </a:cubicBezTo>
                  <a:cubicBezTo>
                    <a:pt x="937" y="58"/>
                    <a:pt x="924" y="53"/>
                    <a:pt x="924" y="57"/>
                  </a:cubicBezTo>
                  <a:cubicBezTo>
                    <a:pt x="924" y="61"/>
                    <a:pt x="912" y="57"/>
                    <a:pt x="912" y="61"/>
                  </a:cubicBezTo>
                  <a:cubicBezTo>
                    <a:pt x="912" y="65"/>
                    <a:pt x="908" y="66"/>
                    <a:pt x="908" y="70"/>
                  </a:cubicBezTo>
                  <a:cubicBezTo>
                    <a:pt x="908" y="74"/>
                    <a:pt x="900" y="68"/>
                    <a:pt x="900" y="76"/>
                  </a:cubicBezTo>
                  <a:cubicBezTo>
                    <a:pt x="899" y="85"/>
                    <a:pt x="887" y="89"/>
                    <a:pt x="892" y="92"/>
                  </a:cubicBezTo>
                  <a:close/>
                  <a:moveTo>
                    <a:pt x="822" y="36"/>
                  </a:moveTo>
                  <a:cubicBezTo>
                    <a:pt x="829" y="39"/>
                    <a:pt x="826" y="40"/>
                    <a:pt x="820" y="40"/>
                  </a:cubicBezTo>
                  <a:cubicBezTo>
                    <a:pt x="813" y="40"/>
                    <a:pt x="807" y="42"/>
                    <a:pt x="812" y="44"/>
                  </a:cubicBezTo>
                  <a:cubicBezTo>
                    <a:pt x="815" y="46"/>
                    <a:pt x="815" y="49"/>
                    <a:pt x="822" y="51"/>
                  </a:cubicBezTo>
                  <a:cubicBezTo>
                    <a:pt x="829" y="53"/>
                    <a:pt x="836" y="47"/>
                    <a:pt x="835" y="43"/>
                  </a:cubicBezTo>
                  <a:cubicBezTo>
                    <a:pt x="834" y="39"/>
                    <a:pt x="859" y="35"/>
                    <a:pt x="866" y="34"/>
                  </a:cubicBezTo>
                  <a:cubicBezTo>
                    <a:pt x="873" y="32"/>
                    <a:pt x="862" y="25"/>
                    <a:pt x="869" y="24"/>
                  </a:cubicBezTo>
                  <a:cubicBezTo>
                    <a:pt x="876" y="24"/>
                    <a:pt x="873" y="20"/>
                    <a:pt x="864" y="19"/>
                  </a:cubicBezTo>
                  <a:cubicBezTo>
                    <a:pt x="855" y="18"/>
                    <a:pt x="859" y="10"/>
                    <a:pt x="856" y="7"/>
                  </a:cubicBezTo>
                  <a:cubicBezTo>
                    <a:pt x="853" y="5"/>
                    <a:pt x="851" y="11"/>
                    <a:pt x="840" y="13"/>
                  </a:cubicBezTo>
                  <a:cubicBezTo>
                    <a:pt x="828" y="15"/>
                    <a:pt x="822" y="18"/>
                    <a:pt x="827" y="21"/>
                  </a:cubicBezTo>
                  <a:cubicBezTo>
                    <a:pt x="832" y="23"/>
                    <a:pt x="827" y="29"/>
                    <a:pt x="822" y="28"/>
                  </a:cubicBezTo>
                  <a:cubicBezTo>
                    <a:pt x="817" y="28"/>
                    <a:pt x="816" y="33"/>
                    <a:pt x="822" y="36"/>
                  </a:cubicBezTo>
                  <a:close/>
                  <a:moveTo>
                    <a:pt x="1423" y="161"/>
                  </a:moveTo>
                  <a:cubicBezTo>
                    <a:pt x="1431" y="161"/>
                    <a:pt x="1435" y="169"/>
                    <a:pt x="1450" y="170"/>
                  </a:cubicBezTo>
                  <a:cubicBezTo>
                    <a:pt x="1465" y="171"/>
                    <a:pt x="1477" y="168"/>
                    <a:pt x="1477" y="165"/>
                  </a:cubicBezTo>
                  <a:cubicBezTo>
                    <a:pt x="1477" y="161"/>
                    <a:pt x="1463" y="156"/>
                    <a:pt x="1459" y="159"/>
                  </a:cubicBezTo>
                  <a:cubicBezTo>
                    <a:pt x="1454" y="162"/>
                    <a:pt x="1451" y="155"/>
                    <a:pt x="1446" y="156"/>
                  </a:cubicBezTo>
                  <a:cubicBezTo>
                    <a:pt x="1440" y="158"/>
                    <a:pt x="1433" y="158"/>
                    <a:pt x="1430" y="153"/>
                  </a:cubicBezTo>
                  <a:cubicBezTo>
                    <a:pt x="1428" y="148"/>
                    <a:pt x="1419" y="160"/>
                    <a:pt x="1423" y="161"/>
                  </a:cubicBezTo>
                  <a:close/>
                  <a:moveTo>
                    <a:pt x="1795" y="254"/>
                  </a:moveTo>
                  <a:cubicBezTo>
                    <a:pt x="1801" y="257"/>
                    <a:pt x="1805" y="250"/>
                    <a:pt x="1811" y="254"/>
                  </a:cubicBezTo>
                  <a:cubicBezTo>
                    <a:pt x="1816" y="257"/>
                    <a:pt x="1829" y="252"/>
                    <a:pt x="1834" y="251"/>
                  </a:cubicBezTo>
                  <a:cubicBezTo>
                    <a:pt x="1840" y="250"/>
                    <a:pt x="1837" y="243"/>
                    <a:pt x="1822" y="241"/>
                  </a:cubicBezTo>
                  <a:cubicBezTo>
                    <a:pt x="1807" y="239"/>
                    <a:pt x="1788" y="250"/>
                    <a:pt x="1795" y="254"/>
                  </a:cubicBezTo>
                  <a:close/>
                  <a:moveTo>
                    <a:pt x="1322" y="161"/>
                  </a:moveTo>
                  <a:cubicBezTo>
                    <a:pt x="1326" y="163"/>
                    <a:pt x="1328" y="166"/>
                    <a:pt x="1331" y="168"/>
                  </a:cubicBezTo>
                  <a:cubicBezTo>
                    <a:pt x="1333" y="171"/>
                    <a:pt x="1343" y="167"/>
                    <a:pt x="1347" y="166"/>
                  </a:cubicBezTo>
                  <a:cubicBezTo>
                    <a:pt x="1351" y="164"/>
                    <a:pt x="1352" y="172"/>
                    <a:pt x="1358" y="168"/>
                  </a:cubicBezTo>
                  <a:cubicBezTo>
                    <a:pt x="1364" y="164"/>
                    <a:pt x="1371" y="166"/>
                    <a:pt x="1378" y="166"/>
                  </a:cubicBezTo>
                  <a:cubicBezTo>
                    <a:pt x="1385" y="166"/>
                    <a:pt x="1377" y="157"/>
                    <a:pt x="1377" y="153"/>
                  </a:cubicBezTo>
                  <a:cubicBezTo>
                    <a:pt x="1377" y="149"/>
                    <a:pt x="1386" y="151"/>
                    <a:pt x="1383" y="155"/>
                  </a:cubicBezTo>
                  <a:cubicBezTo>
                    <a:pt x="1380" y="158"/>
                    <a:pt x="1387" y="166"/>
                    <a:pt x="1398" y="165"/>
                  </a:cubicBezTo>
                  <a:cubicBezTo>
                    <a:pt x="1408" y="164"/>
                    <a:pt x="1400" y="158"/>
                    <a:pt x="1406" y="155"/>
                  </a:cubicBezTo>
                  <a:cubicBezTo>
                    <a:pt x="1411" y="153"/>
                    <a:pt x="1410" y="150"/>
                    <a:pt x="1403" y="146"/>
                  </a:cubicBezTo>
                  <a:cubicBezTo>
                    <a:pt x="1395" y="141"/>
                    <a:pt x="1385" y="144"/>
                    <a:pt x="1378" y="141"/>
                  </a:cubicBezTo>
                  <a:cubicBezTo>
                    <a:pt x="1371" y="138"/>
                    <a:pt x="1363" y="138"/>
                    <a:pt x="1362" y="145"/>
                  </a:cubicBezTo>
                  <a:cubicBezTo>
                    <a:pt x="1362" y="152"/>
                    <a:pt x="1348" y="137"/>
                    <a:pt x="1341" y="135"/>
                  </a:cubicBezTo>
                  <a:cubicBezTo>
                    <a:pt x="1333" y="132"/>
                    <a:pt x="1311" y="155"/>
                    <a:pt x="1322" y="161"/>
                  </a:cubicBezTo>
                  <a:close/>
                  <a:moveTo>
                    <a:pt x="1391" y="204"/>
                  </a:moveTo>
                  <a:cubicBezTo>
                    <a:pt x="1397" y="202"/>
                    <a:pt x="1387" y="191"/>
                    <a:pt x="1377" y="190"/>
                  </a:cubicBezTo>
                  <a:cubicBezTo>
                    <a:pt x="1366" y="188"/>
                    <a:pt x="1357" y="196"/>
                    <a:pt x="1358" y="198"/>
                  </a:cubicBezTo>
                  <a:cubicBezTo>
                    <a:pt x="1361" y="203"/>
                    <a:pt x="1385" y="205"/>
                    <a:pt x="1391" y="204"/>
                  </a:cubicBezTo>
                  <a:close/>
                  <a:moveTo>
                    <a:pt x="1365" y="182"/>
                  </a:moveTo>
                  <a:cubicBezTo>
                    <a:pt x="1365" y="177"/>
                    <a:pt x="1347" y="183"/>
                    <a:pt x="1354" y="186"/>
                  </a:cubicBezTo>
                  <a:cubicBezTo>
                    <a:pt x="1358" y="187"/>
                    <a:pt x="1365" y="187"/>
                    <a:pt x="1365" y="182"/>
                  </a:cubicBezTo>
                  <a:close/>
                  <a:moveTo>
                    <a:pt x="1389" y="589"/>
                  </a:moveTo>
                  <a:cubicBezTo>
                    <a:pt x="1385" y="579"/>
                    <a:pt x="1394" y="570"/>
                    <a:pt x="1387" y="565"/>
                  </a:cubicBezTo>
                  <a:cubicBezTo>
                    <a:pt x="1381" y="560"/>
                    <a:pt x="1383" y="549"/>
                    <a:pt x="1380" y="551"/>
                  </a:cubicBezTo>
                  <a:cubicBezTo>
                    <a:pt x="1377" y="553"/>
                    <a:pt x="1380" y="562"/>
                    <a:pt x="1375" y="563"/>
                  </a:cubicBezTo>
                  <a:cubicBezTo>
                    <a:pt x="1369" y="564"/>
                    <a:pt x="1374" y="569"/>
                    <a:pt x="1372" y="575"/>
                  </a:cubicBezTo>
                  <a:cubicBezTo>
                    <a:pt x="1370" y="582"/>
                    <a:pt x="1373" y="592"/>
                    <a:pt x="1376" y="598"/>
                  </a:cubicBezTo>
                  <a:cubicBezTo>
                    <a:pt x="1379" y="604"/>
                    <a:pt x="1372" y="636"/>
                    <a:pt x="1375" y="641"/>
                  </a:cubicBezTo>
                  <a:cubicBezTo>
                    <a:pt x="1378" y="646"/>
                    <a:pt x="1371" y="670"/>
                    <a:pt x="1373" y="673"/>
                  </a:cubicBezTo>
                  <a:cubicBezTo>
                    <a:pt x="1377" y="677"/>
                    <a:pt x="1374" y="666"/>
                    <a:pt x="1380" y="665"/>
                  </a:cubicBezTo>
                  <a:cubicBezTo>
                    <a:pt x="1386" y="664"/>
                    <a:pt x="1386" y="672"/>
                    <a:pt x="1390" y="674"/>
                  </a:cubicBezTo>
                  <a:cubicBezTo>
                    <a:pt x="1394" y="675"/>
                    <a:pt x="1391" y="663"/>
                    <a:pt x="1388" y="664"/>
                  </a:cubicBezTo>
                  <a:cubicBezTo>
                    <a:pt x="1385" y="664"/>
                    <a:pt x="1382" y="656"/>
                    <a:pt x="1380" y="650"/>
                  </a:cubicBezTo>
                  <a:cubicBezTo>
                    <a:pt x="1379" y="645"/>
                    <a:pt x="1384" y="639"/>
                    <a:pt x="1384" y="632"/>
                  </a:cubicBezTo>
                  <a:cubicBezTo>
                    <a:pt x="1384" y="625"/>
                    <a:pt x="1392" y="626"/>
                    <a:pt x="1397" y="631"/>
                  </a:cubicBezTo>
                  <a:cubicBezTo>
                    <a:pt x="1402" y="636"/>
                    <a:pt x="1403" y="632"/>
                    <a:pt x="1401" y="629"/>
                  </a:cubicBezTo>
                  <a:cubicBezTo>
                    <a:pt x="1399" y="625"/>
                    <a:pt x="1392" y="598"/>
                    <a:pt x="1389" y="589"/>
                  </a:cubicBezTo>
                  <a:close/>
                  <a:moveTo>
                    <a:pt x="326" y="292"/>
                  </a:moveTo>
                  <a:cubicBezTo>
                    <a:pt x="335" y="300"/>
                    <a:pt x="343" y="288"/>
                    <a:pt x="347" y="287"/>
                  </a:cubicBezTo>
                  <a:cubicBezTo>
                    <a:pt x="351" y="287"/>
                    <a:pt x="344" y="282"/>
                    <a:pt x="337" y="280"/>
                  </a:cubicBezTo>
                  <a:cubicBezTo>
                    <a:pt x="330" y="278"/>
                    <a:pt x="319" y="285"/>
                    <a:pt x="326" y="292"/>
                  </a:cubicBezTo>
                  <a:close/>
                  <a:moveTo>
                    <a:pt x="340" y="22"/>
                  </a:moveTo>
                  <a:cubicBezTo>
                    <a:pt x="345" y="26"/>
                    <a:pt x="327" y="25"/>
                    <a:pt x="325" y="28"/>
                  </a:cubicBezTo>
                  <a:cubicBezTo>
                    <a:pt x="323" y="31"/>
                    <a:pt x="312" y="30"/>
                    <a:pt x="314" y="34"/>
                  </a:cubicBezTo>
                  <a:cubicBezTo>
                    <a:pt x="316" y="38"/>
                    <a:pt x="333" y="38"/>
                    <a:pt x="333" y="35"/>
                  </a:cubicBezTo>
                  <a:cubicBezTo>
                    <a:pt x="333" y="32"/>
                    <a:pt x="342" y="35"/>
                    <a:pt x="342" y="32"/>
                  </a:cubicBezTo>
                  <a:cubicBezTo>
                    <a:pt x="342" y="29"/>
                    <a:pt x="346" y="25"/>
                    <a:pt x="355" y="25"/>
                  </a:cubicBezTo>
                  <a:cubicBezTo>
                    <a:pt x="365" y="24"/>
                    <a:pt x="365" y="21"/>
                    <a:pt x="356" y="17"/>
                  </a:cubicBezTo>
                  <a:cubicBezTo>
                    <a:pt x="347" y="13"/>
                    <a:pt x="336" y="19"/>
                    <a:pt x="340" y="22"/>
                  </a:cubicBezTo>
                  <a:close/>
                  <a:moveTo>
                    <a:pt x="309" y="25"/>
                  </a:moveTo>
                  <a:cubicBezTo>
                    <a:pt x="317" y="18"/>
                    <a:pt x="327" y="25"/>
                    <a:pt x="328" y="22"/>
                  </a:cubicBezTo>
                  <a:cubicBezTo>
                    <a:pt x="329" y="18"/>
                    <a:pt x="314" y="17"/>
                    <a:pt x="308" y="20"/>
                  </a:cubicBezTo>
                  <a:cubicBezTo>
                    <a:pt x="302" y="23"/>
                    <a:pt x="289" y="21"/>
                    <a:pt x="291" y="25"/>
                  </a:cubicBezTo>
                  <a:cubicBezTo>
                    <a:pt x="292" y="27"/>
                    <a:pt x="301" y="32"/>
                    <a:pt x="309" y="25"/>
                  </a:cubicBezTo>
                  <a:close/>
                  <a:moveTo>
                    <a:pt x="1036" y="176"/>
                  </a:moveTo>
                  <a:cubicBezTo>
                    <a:pt x="1034" y="178"/>
                    <a:pt x="1027" y="178"/>
                    <a:pt x="1029" y="181"/>
                  </a:cubicBezTo>
                  <a:cubicBezTo>
                    <a:pt x="1032" y="185"/>
                    <a:pt x="1049" y="183"/>
                    <a:pt x="1049" y="178"/>
                  </a:cubicBezTo>
                  <a:cubicBezTo>
                    <a:pt x="1050" y="172"/>
                    <a:pt x="1037" y="173"/>
                    <a:pt x="1036" y="176"/>
                  </a:cubicBezTo>
                  <a:close/>
                  <a:moveTo>
                    <a:pt x="1923" y="348"/>
                  </a:moveTo>
                  <a:cubicBezTo>
                    <a:pt x="1920" y="347"/>
                    <a:pt x="1909" y="340"/>
                    <a:pt x="1906" y="337"/>
                  </a:cubicBezTo>
                  <a:cubicBezTo>
                    <a:pt x="1904" y="333"/>
                    <a:pt x="1891" y="331"/>
                    <a:pt x="1891" y="333"/>
                  </a:cubicBezTo>
                  <a:cubicBezTo>
                    <a:pt x="1891" y="335"/>
                    <a:pt x="1887" y="332"/>
                    <a:pt x="1886" y="330"/>
                  </a:cubicBezTo>
                  <a:cubicBezTo>
                    <a:pt x="1885" y="328"/>
                    <a:pt x="1871" y="328"/>
                    <a:pt x="1871" y="330"/>
                  </a:cubicBezTo>
                  <a:cubicBezTo>
                    <a:pt x="1871" y="332"/>
                    <a:pt x="1874" y="333"/>
                    <a:pt x="1876" y="335"/>
                  </a:cubicBezTo>
                  <a:cubicBezTo>
                    <a:pt x="1878" y="338"/>
                    <a:pt x="1873" y="339"/>
                    <a:pt x="1874" y="342"/>
                  </a:cubicBezTo>
                  <a:cubicBezTo>
                    <a:pt x="1875" y="345"/>
                    <a:pt x="1869" y="341"/>
                    <a:pt x="1867" y="339"/>
                  </a:cubicBezTo>
                  <a:cubicBezTo>
                    <a:pt x="1865" y="338"/>
                    <a:pt x="1866" y="331"/>
                    <a:pt x="1867" y="328"/>
                  </a:cubicBezTo>
                  <a:cubicBezTo>
                    <a:pt x="1867" y="324"/>
                    <a:pt x="1863" y="325"/>
                    <a:pt x="1862" y="322"/>
                  </a:cubicBezTo>
                  <a:cubicBezTo>
                    <a:pt x="1862" y="318"/>
                    <a:pt x="1847" y="312"/>
                    <a:pt x="1841" y="309"/>
                  </a:cubicBezTo>
                  <a:cubicBezTo>
                    <a:pt x="1834" y="306"/>
                    <a:pt x="1826" y="304"/>
                    <a:pt x="1824" y="301"/>
                  </a:cubicBezTo>
                  <a:cubicBezTo>
                    <a:pt x="1822" y="297"/>
                    <a:pt x="1810" y="297"/>
                    <a:pt x="1806" y="292"/>
                  </a:cubicBezTo>
                  <a:cubicBezTo>
                    <a:pt x="1802" y="288"/>
                    <a:pt x="1783" y="280"/>
                    <a:pt x="1775" y="279"/>
                  </a:cubicBezTo>
                  <a:cubicBezTo>
                    <a:pt x="1766" y="279"/>
                    <a:pt x="1768" y="274"/>
                    <a:pt x="1764" y="275"/>
                  </a:cubicBezTo>
                  <a:cubicBezTo>
                    <a:pt x="1760" y="276"/>
                    <a:pt x="1743" y="275"/>
                    <a:pt x="1738" y="274"/>
                  </a:cubicBezTo>
                  <a:cubicBezTo>
                    <a:pt x="1732" y="273"/>
                    <a:pt x="1731" y="277"/>
                    <a:pt x="1727" y="276"/>
                  </a:cubicBezTo>
                  <a:cubicBezTo>
                    <a:pt x="1724" y="274"/>
                    <a:pt x="1704" y="267"/>
                    <a:pt x="1701" y="270"/>
                  </a:cubicBezTo>
                  <a:cubicBezTo>
                    <a:pt x="1699" y="272"/>
                    <a:pt x="1700" y="276"/>
                    <a:pt x="1698" y="277"/>
                  </a:cubicBezTo>
                  <a:cubicBezTo>
                    <a:pt x="1695" y="278"/>
                    <a:pt x="1698" y="281"/>
                    <a:pt x="1703" y="286"/>
                  </a:cubicBezTo>
                  <a:cubicBezTo>
                    <a:pt x="1709" y="291"/>
                    <a:pt x="1705" y="295"/>
                    <a:pt x="1700" y="297"/>
                  </a:cubicBezTo>
                  <a:cubicBezTo>
                    <a:pt x="1695" y="299"/>
                    <a:pt x="1687" y="295"/>
                    <a:pt x="1685" y="291"/>
                  </a:cubicBezTo>
                  <a:cubicBezTo>
                    <a:pt x="1682" y="287"/>
                    <a:pt x="1676" y="289"/>
                    <a:pt x="1674" y="284"/>
                  </a:cubicBezTo>
                  <a:cubicBezTo>
                    <a:pt x="1672" y="279"/>
                    <a:pt x="1676" y="278"/>
                    <a:pt x="1679" y="281"/>
                  </a:cubicBezTo>
                  <a:cubicBezTo>
                    <a:pt x="1683" y="284"/>
                    <a:pt x="1687" y="281"/>
                    <a:pt x="1688" y="278"/>
                  </a:cubicBezTo>
                  <a:cubicBezTo>
                    <a:pt x="1688" y="274"/>
                    <a:pt x="1679" y="272"/>
                    <a:pt x="1673" y="272"/>
                  </a:cubicBezTo>
                  <a:cubicBezTo>
                    <a:pt x="1668" y="272"/>
                    <a:pt x="1665" y="279"/>
                    <a:pt x="1660" y="282"/>
                  </a:cubicBezTo>
                  <a:cubicBezTo>
                    <a:pt x="1655" y="285"/>
                    <a:pt x="1634" y="281"/>
                    <a:pt x="1632" y="279"/>
                  </a:cubicBezTo>
                  <a:cubicBezTo>
                    <a:pt x="1630" y="277"/>
                    <a:pt x="1601" y="279"/>
                    <a:pt x="1598" y="281"/>
                  </a:cubicBezTo>
                  <a:cubicBezTo>
                    <a:pt x="1595" y="283"/>
                    <a:pt x="1597" y="291"/>
                    <a:pt x="1596" y="292"/>
                  </a:cubicBezTo>
                  <a:cubicBezTo>
                    <a:pt x="1594" y="292"/>
                    <a:pt x="1593" y="283"/>
                    <a:pt x="1593" y="281"/>
                  </a:cubicBezTo>
                  <a:cubicBezTo>
                    <a:pt x="1593" y="279"/>
                    <a:pt x="1589" y="278"/>
                    <a:pt x="1584" y="278"/>
                  </a:cubicBezTo>
                  <a:cubicBezTo>
                    <a:pt x="1579" y="278"/>
                    <a:pt x="1576" y="278"/>
                    <a:pt x="1578" y="275"/>
                  </a:cubicBezTo>
                  <a:cubicBezTo>
                    <a:pt x="1580" y="273"/>
                    <a:pt x="1576" y="271"/>
                    <a:pt x="1580" y="268"/>
                  </a:cubicBezTo>
                  <a:cubicBezTo>
                    <a:pt x="1584" y="265"/>
                    <a:pt x="1573" y="257"/>
                    <a:pt x="1562" y="252"/>
                  </a:cubicBezTo>
                  <a:cubicBezTo>
                    <a:pt x="1551" y="248"/>
                    <a:pt x="1526" y="250"/>
                    <a:pt x="1519" y="252"/>
                  </a:cubicBezTo>
                  <a:cubicBezTo>
                    <a:pt x="1512" y="254"/>
                    <a:pt x="1499" y="254"/>
                    <a:pt x="1493" y="254"/>
                  </a:cubicBezTo>
                  <a:cubicBezTo>
                    <a:pt x="1486" y="254"/>
                    <a:pt x="1491" y="251"/>
                    <a:pt x="1490" y="248"/>
                  </a:cubicBezTo>
                  <a:cubicBezTo>
                    <a:pt x="1488" y="245"/>
                    <a:pt x="1477" y="242"/>
                    <a:pt x="1475" y="244"/>
                  </a:cubicBezTo>
                  <a:cubicBezTo>
                    <a:pt x="1474" y="247"/>
                    <a:pt x="1471" y="244"/>
                    <a:pt x="1471" y="242"/>
                  </a:cubicBezTo>
                  <a:cubicBezTo>
                    <a:pt x="1471" y="241"/>
                    <a:pt x="1461" y="237"/>
                    <a:pt x="1457" y="238"/>
                  </a:cubicBezTo>
                  <a:cubicBezTo>
                    <a:pt x="1453" y="239"/>
                    <a:pt x="1451" y="234"/>
                    <a:pt x="1456" y="234"/>
                  </a:cubicBezTo>
                  <a:cubicBezTo>
                    <a:pt x="1460" y="234"/>
                    <a:pt x="1468" y="235"/>
                    <a:pt x="1465" y="230"/>
                  </a:cubicBezTo>
                  <a:cubicBezTo>
                    <a:pt x="1461" y="224"/>
                    <a:pt x="1431" y="223"/>
                    <a:pt x="1429" y="224"/>
                  </a:cubicBezTo>
                  <a:cubicBezTo>
                    <a:pt x="1426" y="225"/>
                    <a:pt x="1428" y="229"/>
                    <a:pt x="1422" y="235"/>
                  </a:cubicBezTo>
                  <a:cubicBezTo>
                    <a:pt x="1415" y="241"/>
                    <a:pt x="1409" y="237"/>
                    <a:pt x="1410" y="234"/>
                  </a:cubicBezTo>
                  <a:cubicBezTo>
                    <a:pt x="1411" y="231"/>
                    <a:pt x="1419" y="231"/>
                    <a:pt x="1419" y="228"/>
                  </a:cubicBezTo>
                  <a:cubicBezTo>
                    <a:pt x="1419" y="225"/>
                    <a:pt x="1408" y="227"/>
                    <a:pt x="1406" y="224"/>
                  </a:cubicBezTo>
                  <a:cubicBezTo>
                    <a:pt x="1404" y="222"/>
                    <a:pt x="1408" y="220"/>
                    <a:pt x="1412" y="221"/>
                  </a:cubicBezTo>
                  <a:cubicBezTo>
                    <a:pt x="1416" y="223"/>
                    <a:pt x="1423" y="223"/>
                    <a:pt x="1424" y="221"/>
                  </a:cubicBezTo>
                  <a:cubicBezTo>
                    <a:pt x="1424" y="220"/>
                    <a:pt x="1420" y="219"/>
                    <a:pt x="1413" y="218"/>
                  </a:cubicBezTo>
                  <a:cubicBezTo>
                    <a:pt x="1406" y="217"/>
                    <a:pt x="1390" y="213"/>
                    <a:pt x="1382" y="214"/>
                  </a:cubicBezTo>
                  <a:cubicBezTo>
                    <a:pt x="1373" y="215"/>
                    <a:pt x="1369" y="211"/>
                    <a:pt x="1365" y="210"/>
                  </a:cubicBezTo>
                  <a:cubicBezTo>
                    <a:pt x="1360" y="210"/>
                    <a:pt x="1360" y="213"/>
                    <a:pt x="1362" y="216"/>
                  </a:cubicBezTo>
                  <a:cubicBezTo>
                    <a:pt x="1364" y="218"/>
                    <a:pt x="1358" y="220"/>
                    <a:pt x="1352" y="219"/>
                  </a:cubicBezTo>
                  <a:cubicBezTo>
                    <a:pt x="1347" y="218"/>
                    <a:pt x="1339" y="222"/>
                    <a:pt x="1342" y="226"/>
                  </a:cubicBezTo>
                  <a:cubicBezTo>
                    <a:pt x="1345" y="230"/>
                    <a:pt x="1348" y="225"/>
                    <a:pt x="1351" y="226"/>
                  </a:cubicBezTo>
                  <a:cubicBezTo>
                    <a:pt x="1353" y="228"/>
                    <a:pt x="1344" y="230"/>
                    <a:pt x="1348" y="232"/>
                  </a:cubicBezTo>
                  <a:cubicBezTo>
                    <a:pt x="1352" y="234"/>
                    <a:pt x="1351" y="238"/>
                    <a:pt x="1351" y="240"/>
                  </a:cubicBezTo>
                  <a:cubicBezTo>
                    <a:pt x="1351" y="242"/>
                    <a:pt x="1345" y="243"/>
                    <a:pt x="1342" y="240"/>
                  </a:cubicBezTo>
                  <a:cubicBezTo>
                    <a:pt x="1340" y="237"/>
                    <a:pt x="1336" y="240"/>
                    <a:pt x="1331" y="239"/>
                  </a:cubicBezTo>
                  <a:cubicBezTo>
                    <a:pt x="1327" y="239"/>
                    <a:pt x="1323" y="241"/>
                    <a:pt x="1328" y="242"/>
                  </a:cubicBezTo>
                  <a:cubicBezTo>
                    <a:pt x="1333" y="242"/>
                    <a:pt x="1335" y="246"/>
                    <a:pt x="1328" y="246"/>
                  </a:cubicBezTo>
                  <a:cubicBezTo>
                    <a:pt x="1322" y="247"/>
                    <a:pt x="1323" y="240"/>
                    <a:pt x="1319" y="241"/>
                  </a:cubicBezTo>
                  <a:cubicBezTo>
                    <a:pt x="1315" y="242"/>
                    <a:pt x="1307" y="238"/>
                    <a:pt x="1302" y="238"/>
                  </a:cubicBezTo>
                  <a:cubicBezTo>
                    <a:pt x="1297" y="238"/>
                    <a:pt x="1295" y="242"/>
                    <a:pt x="1289" y="242"/>
                  </a:cubicBezTo>
                  <a:cubicBezTo>
                    <a:pt x="1283" y="243"/>
                    <a:pt x="1274" y="239"/>
                    <a:pt x="1272" y="236"/>
                  </a:cubicBezTo>
                  <a:cubicBezTo>
                    <a:pt x="1269" y="232"/>
                    <a:pt x="1269" y="231"/>
                    <a:pt x="1266" y="235"/>
                  </a:cubicBezTo>
                  <a:cubicBezTo>
                    <a:pt x="1263" y="239"/>
                    <a:pt x="1262" y="246"/>
                    <a:pt x="1259" y="247"/>
                  </a:cubicBezTo>
                  <a:cubicBezTo>
                    <a:pt x="1256" y="247"/>
                    <a:pt x="1255" y="254"/>
                    <a:pt x="1252" y="256"/>
                  </a:cubicBezTo>
                  <a:cubicBezTo>
                    <a:pt x="1249" y="257"/>
                    <a:pt x="1249" y="253"/>
                    <a:pt x="1245" y="253"/>
                  </a:cubicBezTo>
                  <a:cubicBezTo>
                    <a:pt x="1241" y="254"/>
                    <a:pt x="1229" y="242"/>
                    <a:pt x="1228" y="238"/>
                  </a:cubicBezTo>
                  <a:cubicBezTo>
                    <a:pt x="1228" y="235"/>
                    <a:pt x="1220" y="228"/>
                    <a:pt x="1218" y="227"/>
                  </a:cubicBezTo>
                  <a:cubicBezTo>
                    <a:pt x="1216" y="225"/>
                    <a:pt x="1220" y="225"/>
                    <a:pt x="1223" y="227"/>
                  </a:cubicBezTo>
                  <a:cubicBezTo>
                    <a:pt x="1225" y="229"/>
                    <a:pt x="1228" y="229"/>
                    <a:pt x="1231" y="228"/>
                  </a:cubicBezTo>
                  <a:cubicBezTo>
                    <a:pt x="1233" y="226"/>
                    <a:pt x="1233" y="220"/>
                    <a:pt x="1229" y="220"/>
                  </a:cubicBezTo>
                  <a:cubicBezTo>
                    <a:pt x="1224" y="220"/>
                    <a:pt x="1226" y="216"/>
                    <a:pt x="1228" y="216"/>
                  </a:cubicBezTo>
                  <a:cubicBezTo>
                    <a:pt x="1230" y="215"/>
                    <a:pt x="1223" y="208"/>
                    <a:pt x="1226" y="208"/>
                  </a:cubicBezTo>
                  <a:cubicBezTo>
                    <a:pt x="1228" y="207"/>
                    <a:pt x="1227" y="204"/>
                    <a:pt x="1224" y="204"/>
                  </a:cubicBezTo>
                  <a:cubicBezTo>
                    <a:pt x="1220" y="203"/>
                    <a:pt x="1216" y="200"/>
                    <a:pt x="1216" y="198"/>
                  </a:cubicBezTo>
                  <a:cubicBezTo>
                    <a:pt x="1216" y="197"/>
                    <a:pt x="1200" y="196"/>
                    <a:pt x="1201" y="199"/>
                  </a:cubicBezTo>
                  <a:cubicBezTo>
                    <a:pt x="1202" y="201"/>
                    <a:pt x="1196" y="200"/>
                    <a:pt x="1197" y="198"/>
                  </a:cubicBezTo>
                  <a:cubicBezTo>
                    <a:pt x="1198" y="196"/>
                    <a:pt x="1191" y="197"/>
                    <a:pt x="1184" y="195"/>
                  </a:cubicBezTo>
                  <a:cubicBezTo>
                    <a:pt x="1177" y="193"/>
                    <a:pt x="1176" y="188"/>
                    <a:pt x="1174" y="187"/>
                  </a:cubicBezTo>
                  <a:cubicBezTo>
                    <a:pt x="1171" y="187"/>
                    <a:pt x="1172" y="194"/>
                    <a:pt x="1169" y="193"/>
                  </a:cubicBezTo>
                  <a:cubicBezTo>
                    <a:pt x="1165" y="191"/>
                    <a:pt x="1161" y="194"/>
                    <a:pt x="1163" y="199"/>
                  </a:cubicBezTo>
                  <a:cubicBezTo>
                    <a:pt x="1165" y="203"/>
                    <a:pt x="1163" y="204"/>
                    <a:pt x="1163" y="207"/>
                  </a:cubicBezTo>
                  <a:cubicBezTo>
                    <a:pt x="1162" y="211"/>
                    <a:pt x="1160" y="209"/>
                    <a:pt x="1156" y="208"/>
                  </a:cubicBezTo>
                  <a:cubicBezTo>
                    <a:pt x="1152" y="206"/>
                    <a:pt x="1152" y="211"/>
                    <a:pt x="1142" y="209"/>
                  </a:cubicBezTo>
                  <a:cubicBezTo>
                    <a:pt x="1133" y="207"/>
                    <a:pt x="1129" y="209"/>
                    <a:pt x="1127" y="206"/>
                  </a:cubicBezTo>
                  <a:cubicBezTo>
                    <a:pt x="1126" y="203"/>
                    <a:pt x="1123" y="203"/>
                    <a:pt x="1122" y="205"/>
                  </a:cubicBezTo>
                  <a:cubicBezTo>
                    <a:pt x="1122" y="208"/>
                    <a:pt x="1108" y="207"/>
                    <a:pt x="1107" y="203"/>
                  </a:cubicBezTo>
                  <a:cubicBezTo>
                    <a:pt x="1105" y="199"/>
                    <a:pt x="1109" y="199"/>
                    <a:pt x="1111" y="198"/>
                  </a:cubicBezTo>
                  <a:cubicBezTo>
                    <a:pt x="1113" y="197"/>
                    <a:pt x="1109" y="195"/>
                    <a:pt x="1101" y="196"/>
                  </a:cubicBezTo>
                  <a:cubicBezTo>
                    <a:pt x="1093" y="196"/>
                    <a:pt x="1088" y="192"/>
                    <a:pt x="1080" y="193"/>
                  </a:cubicBezTo>
                  <a:cubicBezTo>
                    <a:pt x="1072" y="193"/>
                    <a:pt x="1054" y="195"/>
                    <a:pt x="1052" y="196"/>
                  </a:cubicBezTo>
                  <a:cubicBezTo>
                    <a:pt x="1049" y="197"/>
                    <a:pt x="1054" y="202"/>
                    <a:pt x="1050" y="202"/>
                  </a:cubicBezTo>
                  <a:cubicBezTo>
                    <a:pt x="1047" y="203"/>
                    <a:pt x="1049" y="195"/>
                    <a:pt x="1049" y="191"/>
                  </a:cubicBezTo>
                  <a:cubicBezTo>
                    <a:pt x="1048" y="188"/>
                    <a:pt x="1042" y="187"/>
                    <a:pt x="1043" y="190"/>
                  </a:cubicBezTo>
                  <a:cubicBezTo>
                    <a:pt x="1044" y="193"/>
                    <a:pt x="1034" y="194"/>
                    <a:pt x="1031" y="192"/>
                  </a:cubicBezTo>
                  <a:cubicBezTo>
                    <a:pt x="1029" y="189"/>
                    <a:pt x="1025" y="187"/>
                    <a:pt x="1018" y="185"/>
                  </a:cubicBezTo>
                  <a:cubicBezTo>
                    <a:pt x="1012" y="183"/>
                    <a:pt x="1004" y="190"/>
                    <a:pt x="1006" y="192"/>
                  </a:cubicBezTo>
                  <a:cubicBezTo>
                    <a:pt x="1007" y="194"/>
                    <a:pt x="1012" y="193"/>
                    <a:pt x="1012" y="194"/>
                  </a:cubicBezTo>
                  <a:cubicBezTo>
                    <a:pt x="1013" y="197"/>
                    <a:pt x="999" y="196"/>
                    <a:pt x="999" y="198"/>
                  </a:cubicBezTo>
                  <a:cubicBezTo>
                    <a:pt x="999" y="200"/>
                    <a:pt x="985" y="204"/>
                    <a:pt x="981" y="204"/>
                  </a:cubicBezTo>
                  <a:cubicBezTo>
                    <a:pt x="970" y="205"/>
                    <a:pt x="968" y="205"/>
                    <a:pt x="963" y="210"/>
                  </a:cubicBezTo>
                  <a:cubicBezTo>
                    <a:pt x="958" y="214"/>
                    <a:pt x="962" y="206"/>
                    <a:pt x="966" y="202"/>
                  </a:cubicBezTo>
                  <a:cubicBezTo>
                    <a:pt x="970" y="198"/>
                    <a:pt x="974" y="200"/>
                    <a:pt x="976" y="196"/>
                  </a:cubicBezTo>
                  <a:cubicBezTo>
                    <a:pt x="979" y="193"/>
                    <a:pt x="982" y="194"/>
                    <a:pt x="989" y="193"/>
                  </a:cubicBezTo>
                  <a:cubicBezTo>
                    <a:pt x="995" y="192"/>
                    <a:pt x="995" y="188"/>
                    <a:pt x="998" y="187"/>
                  </a:cubicBezTo>
                  <a:cubicBezTo>
                    <a:pt x="1001" y="185"/>
                    <a:pt x="1008" y="182"/>
                    <a:pt x="1009" y="179"/>
                  </a:cubicBezTo>
                  <a:cubicBezTo>
                    <a:pt x="1011" y="176"/>
                    <a:pt x="1026" y="171"/>
                    <a:pt x="1029" y="172"/>
                  </a:cubicBezTo>
                  <a:cubicBezTo>
                    <a:pt x="1032" y="172"/>
                    <a:pt x="1032" y="166"/>
                    <a:pt x="1034" y="166"/>
                  </a:cubicBezTo>
                  <a:cubicBezTo>
                    <a:pt x="1036" y="166"/>
                    <a:pt x="1044" y="162"/>
                    <a:pt x="1048" y="160"/>
                  </a:cubicBezTo>
                  <a:cubicBezTo>
                    <a:pt x="1051" y="159"/>
                    <a:pt x="1053" y="156"/>
                    <a:pt x="1053" y="153"/>
                  </a:cubicBezTo>
                  <a:cubicBezTo>
                    <a:pt x="1053" y="151"/>
                    <a:pt x="1048" y="152"/>
                    <a:pt x="1048" y="150"/>
                  </a:cubicBezTo>
                  <a:cubicBezTo>
                    <a:pt x="1047" y="148"/>
                    <a:pt x="1050" y="149"/>
                    <a:pt x="1053" y="148"/>
                  </a:cubicBezTo>
                  <a:cubicBezTo>
                    <a:pt x="1057" y="146"/>
                    <a:pt x="1053" y="142"/>
                    <a:pt x="1051" y="142"/>
                  </a:cubicBezTo>
                  <a:cubicBezTo>
                    <a:pt x="1048" y="143"/>
                    <a:pt x="1052" y="140"/>
                    <a:pt x="1050" y="137"/>
                  </a:cubicBezTo>
                  <a:cubicBezTo>
                    <a:pt x="1047" y="134"/>
                    <a:pt x="1042" y="139"/>
                    <a:pt x="1042" y="136"/>
                  </a:cubicBezTo>
                  <a:cubicBezTo>
                    <a:pt x="1042" y="132"/>
                    <a:pt x="1042" y="128"/>
                    <a:pt x="1040" y="126"/>
                  </a:cubicBezTo>
                  <a:cubicBezTo>
                    <a:pt x="1038" y="124"/>
                    <a:pt x="1034" y="130"/>
                    <a:pt x="1030" y="127"/>
                  </a:cubicBezTo>
                  <a:cubicBezTo>
                    <a:pt x="1026" y="124"/>
                    <a:pt x="1014" y="122"/>
                    <a:pt x="1014" y="123"/>
                  </a:cubicBezTo>
                  <a:cubicBezTo>
                    <a:pt x="1014" y="124"/>
                    <a:pt x="1008" y="121"/>
                    <a:pt x="1007" y="122"/>
                  </a:cubicBezTo>
                  <a:cubicBezTo>
                    <a:pt x="1006" y="124"/>
                    <a:pt x="996" y="123"/>
                    <a:pt x="993" y="123"/>
                  </a:cubicBezTo>
                  <a:cubicBezTo>
                    <a:pt x="990" y="122"/>
                    <a:pt x="986" y="124"/>
                    <a:pt x="986" y="127"/>
                  </a:cubicBezTo>
                  <a:cubicBezTo>
                    <a:pt x="985" y="130"/>
                    <a:pt x="974" y="129"/>
                    <a:pt x="971" y="128"/>
                  </a:cubicBezTo>
                  <a:cubicBezTo>
                    <a:pt x="969" y="128"/>
                    <a:pt x="980" y="119"/>
                    <a:pt x="980" y="118"/>
                  </a:cubicBezTo>
                  <a:cubicBezTo>
                    <a:pt x="980" y="116"/>
                    <a:pt x="962" y="118"/>
                    <a:pt x="961" y="116"/>
                  </a:cubicBezTo>
                  <a:cubicBezTo>
                    <a:pt x="960" y="115"/>
                    <a:pt x="952" y="114"/>
                    <a:pt x="948" y="114"/>
                  </a:cubicBezTo>
                  <a:cubicBezTo>
                    <a:pt x="944" y="114"/>
                    <a:pt x="948" y="113"/>
                    <a:pt x="951" y="113"/>
                  </a:cubicBezTo>
                  <a:cubicBezTo>
                    <a:pt x="955" y="113"/>
                    <a:pt x="958" y="110"/>
                    <a:pt x="962" y="109"/>
                  </a:cubicBezTo>
                  <a:cubicBezTo>
                    <a:pt x="965" y="108"/>
                    <a:pt x="965" y="107"/>
                    <a:pt x="963" y="105"/>
                  </a:cubicBezTo>
                  <a:cubicBezTo>
                    <a:pt x="961" y="102"/>
                    <a:pt x="957" y="103"/>
                    <a:pt x="953" y="102"/>
                  </a:cubicBezTo>
                  <a:cubicBezTo>
                    <a:pt x="950" y="101"/>
                    <a:pt x="945" y="99"/>
                    <a:pt x="942" y="99"/>
                  </a:cubicBezTo>
                  <a:cubicBezTo>
                    <a:pt x="938" y="99"/>
                    <a:pt x="935" y="101"/>
                    <a:pt x="927" y="102"/>
                  </a:cubicBezTo>
                  <a:cubicBezTo>
                    <a:pt x="919" y="104"/>
                    <a:pt x="918" y="110"/>
                    <a:pt x="914" y="112"/>
                  </a:cubicBezTo>
                  <a:cubicBezTo>
                    <a:pt x="910" y="114"/>
                    <a:pt x="903" y="121"/>
                    <a:pt x="907" y="122"/>
                  </a:cubicBezTo>
                  <a:cubicBezTo>
                    <a:pt x="910" y="122"/>
                    <a:pt x="908" y="124"/>
                    <a:pt x="909" y="126"/>
                  </a:cubicBezTo>
                  <a:cubicBezTo>
                    <a:pt x="909" y="129"/>
                    <a:pt x="906" y="129"/>
                    <a:pt x="902" y="128"/>
                  </a:cubicBezTo>
                  <a:cubicBezTo>
                    <a:pt x="899" y="128"/>
                    <a:pt x="885" y="128"/>
                    <a:pt x="885" y="131"/>
                  </a:cubicBezTo>
                  <a:cubicBezTo>
                    <a:pt x="885" y="134"/>
                    <a:pt x="893" y="135"/>
                    <a:pt x="893" y="136"/>
                  </a:cubicBezTo>
                  <a:cubicBezTo>
                    <a:pt x="892" y="138"/>
                    <a:pt x="887" y="136"/>
                    <a:pt x="884" y="135"/>
                  </a:cubicBezTo>
                  <a:cubicBezTo>
                    <a:pt x="881" y="133"/>
                    <a:pt x="875" y="134"/>
                    <a:pt x="874" y="137"/>
                  </a:cubicBezTo>
                  <a:cubicBezTo>
                    <a:pt x="873" y="140"/>
                    <a:pt x="868" y="139"/>
                    <a:pt x="867" y="138"/>
                  </a:cubicBezTo>
                  <a:cubicBezTo>
                    <a:pt x="865" y="138"/>
                    <a:pt x="862" y="140"/>
                    <a:pt x="860" y="139"/>
                  </a:cubicBezTo>
                  <a:cubicBezTo>
                    <a:pt x="857" y="138"/>
                    <a:pt x="865" y="134"/>
                    <a:pt x="863" y="133"/>
                  </a:cubicBezTo>
                  <a:cubicBezTo>
                    <a:pt x="861" y="131"/>
                    <a:pt x="853" y="132"/>
                    <a:pt x="852" y="135"/>
                  </a:cubicBezTo>
                  <a:cubicBezTo>
                    <a:pt x="851" y="138"/>
                    <a:pt x="846" y="133"/>
                    <a:pt x="845" y="134"/>
                  </a:cubicBezTo>
                  <a:cubicBezTo>
                    <a:pt x="843" y="135"/>
                    <a:pt x="841" y="136"/>
                    <a:pt x="837" y="138"/>
                  </a:cubicBezTo>
                  <a:cubicBezTo>
                    <a:pt x="834" y="139"/>
                    <a:pt x="828" y="136"/>
                    <a:pt x="826" y="139"/>
                  </a:cubicBezTo>
                  <a:cubicBezTo>
                    <a:pt x="825" y="142"/>
                    <a:pt x="833" y="142"/>
                    <a:pt x="833" y="144"/>
                  </a:cubicBezTo>
                  <a:cubicBezTo>
                    <a:pt x="833" y="145"/>
                    <a:pt x="815" y="145"/>
                    <a:pt x="815" y="146"/>
                  </a:cubicBezTo>
                  <a:cubicBezTo>
                    <a:pt x="814" y="148"/>
                    <a:pt x="808" y="148"/>
                    <a:pt x="800" y="148"/>
                  </a:cubicBezTo>
                  <a:cubicBezTo>
                    <a:pt x="793" y="149"/>
                    <a:pt x="796" y="152"/>
                    <a:pt x="790" y="153"/>
                  </a:cubicBezTo>
                  <a:cubicBezTo>
                    <a:pt x="784" y="155"/>
                    <a:pt x="781" y="155"/>
                    <a:pt x="779" y="158"/>
                  </a:cubicBezTo>
                  <a:cubicBezTo>
                    <a:pt x="777" y="161"/>
                    <a:pt x="773" y="161"/>
                    <a:pt x="771" y="159"/>
                  </a:cubicBezTo>
                  <a:cubicBezTo>
                    <a:pt x="769" y="157"/>
                    <a:pt x="763" y="160"/>
                    <a:pt x="766" y="160"/>
                  </a:cubicBezTo>
                  <a:cubicBezTo>
                    <a:pt x="769" y="161"/>
                    <a:pt x="766" y="164"/>
                    <a:pt x="764" y="163"/>
                  </a:cubicBezTo>
                  <a:cubicBezTo>
                    <a:pt x="763" y="162"/>
                    <a:pt x="757" y="166"/>
                    <a:pt x="760" y="166"/>
                  </a:cubicBezTo>
                  <a:cubicBezTo>
                    <a:pt x="763" y="166"/>
                    <a:pt x="765" y="168"/>
                    <a:pt x="763" y="170"/>
                  </a:cubicBezTo>
                  <a:cubicBezTo>
                    <a:pt x="762" y="172"/>
                    <a:pt x="755" y="168"/>
                    <a:pt x="754" y="169"/>
                  </a:cubicBezTo>
                  <a:cubicBezTo>
                    <a:pt x="752" y="171"/>
                    <a:pt x="757" y="173"/>
                    <a:pt x="760" y="173"/>
                  </a:cubicBezTo>
                  <a:cubicBezTo>
                    <a:pt x="763" y="173"/>
                    <a:pt x="764" y="175"/>
                    <a:pt x="765" y="177"/>
                  </a:cubicBezTo>
                  <a:cubicBezTo>
                    <a:pt x="765" y="179"/>
                    <a:pt x="758" y="175"/>
                    <a:pt x="756" y="177"/>
                  </a:cubicBezTo>
                  <a:cubicBezTo>
                    <a:pt x="755" y="179"/>
                    <a:pt x="757" y="180"/>
                    <a:pt x="761" y="180"/>
                  </a:cubicBezTo>
                  <a:cubicBezTo>
                    <a:pt x="764" y="181"/>
                    <a:pt x="761" y="182"/>
                    <a:pt x="764" y="184"/>
                  </a:cubicBezTo>
                  <a:cubicBezTo>
                    <a:pt x="764" y="184"/>
                    <a:pt x="765" y="185"/>
                    <a:pt x="765" y="185"/>
                  </a:cubicBezTo>
                  <a:cubicBezTo>
                    <a:pt x="766" y="187"/>
                    <a:pt x="763" y="188"/>
                    <a:pt x="764" y="190"/>
                  </a:cubicBezTo>
                  <a:cubicBezTo>
                    <a:pt x="764" y="192"/>
                    <a:pt x="760" y="193"/>
                    <a:pt x="760" y="191"/>
                  </a:cubicBezTo>
                  <a:cubicBezTo>
                    <a:pt x="760" y="189"/>
                    <a:pt x="752" y="188"/>
                    <a:pt x="750" y="190"/>
                  </a:cubicBezTo>
                  <a:cubicBezTo>
                    <a:pt x="748" y="192"/>
                    <a:pt x="747" y="194"/>
                    <a:pt x="744" y="192"/>
                  </a:cubicBezTo>
                  <a:cubicBezTo>
                    <a:pt x="742" y="190"/>
                    <a:pt x="736" y="192"/>
                    <a:pt x="728" y="193"/>
                  </a:cubicBezTo>
                  <a:cubicBezTo>
                    <a:pt x="720" y="193"/>
                    <a:pt x="703" y="194"/>
                    <a:pt x="699" y="195"/>
                  </a:cubicBezTo>
                  <a:cubicBezTo>
                    <a:pt x="694" y="197"/>
                    <a:pt x="691" y="203"/>
                    <a:pt x="695" y="206"/>
                  </a:cubicBezTo>
                  <a:cubicBezTo>
                    <a:pt x="699" y="210"/>
                    <a:pt x="695" y="212"/>
                    <a:pt x="695" y="214"/>
                  </a:cubicBezTo>
                  <a:cubicBezTo>
                    <a:pt x="695" y="217"/>
                    <a:pt x="705" y="222"/>
                    <a:pt x="710" y="223"/>
                  </a:cubicBezTo>
                  <a:cubicBezTo>
                    <a:pt x="716" y="223"/>
                    <a:pt x="720" y="230"/>
                    <a:pt x="717" y="234"/>
                  </a:cubicBezTo>
                  <a:cubicBezTo>
                    <a:pt x="714" y="238"/>
                    <a:pt x="704" y="232"/>
                    <a:pt x="698" y="227"/>
                  </a:cubicBezTo>
                  <a:cubicBezTo>
                    <a:pt x="691" y="222"/>
                    <a:pt x="677" y="220"/>
                    <a:pt x="672" y="221"/>
                  </a:cubicBezTo>
                  <a:cubicBezTo>
                    <a:pt x="667" y="221"/>
                    <a:pt x="670" y="216"/>
                    <a:pt x="664" y="217"/>
                  </a:cubicBezTo>
                  <a:cubicBezTo>
                    <a:pt x="657" y="217"/>
                    <a:pt x="652" y="222"/>
                    <a:pt x="656" y="222"/>
                  </a:cubicBezTo>
                  <a:cubicBezTo>
                    <a:pt x="661" y="222"/>
                    <a:pt x="663" y="222"/>
                    <a:pt x="661" y="224"/>
                  </a:cubicBezTo>
                  <a:cubicBezTo>
                    <a:pt x="659" y="226"/>
                    <a:pt x="662" y="225"/>
                    <a:pt x="667" y="228"/>
                  </a:cubicBezTo>
                  <a:cubicBezTo>
                    <a:pt x="672" y="230"/>
                    <a:pt x="663" y="233"/>
                    <a:pt x="658" y="229"/>
                  </a:cubicBezTo>
                  <a:cubicBezTo>
                    <a:pt x="653" y="226"/>
                    <a:pt x="647" y="229"/>
                    <a:pt x="646" y="232"/>
                  </a:cubicBezTo>
                  <a:cubicBezTo>
                    <a:pt x="644" y="234"/>
                    <a:pt x="652" y="242"/>
                    <a:pt x="661" y="243"/>
                  </a:cubicBezTo>
                  <a:cubicBezTo>
                    <a:pt x="670" y="245"/>
                    <a:pt x="667" y="248"/>
                    <a:pt x="671" y="249"/>
                  </a:cubicBezTo>
                  <a:cubicBezTo>
                    <a:pt x="675" y="251"/>
                    <a:pt x="672" y="252"/>
                    <a:pt x="669" y="252"/>
                  </a:cubicBezTo>
                  <a:cubicBezTo>
                    <a:pt x="666" y="253"/>
                    <a:pt x="661" y="248"/>
                    <a:pt x="656" y="246"/>
                  </a:cubicBezTo>
                  <a:cubicBezTo>
                    <a:pt x="652" y="243"/>
                    <a:pt x="640" y="247"/>
                    <a:pt x="637" y="244"/>
                  </a:cubicBezTo>
                  <a:cubicBezTo>
                    <a:pt x="635" y="241"/>
                    <a:pt x="639" y="239"/>
                    <a:pt x="636" y="237"/>
                  </a:cubicBezTo>
                  <a:cubicBezTo>
                    <a:pt x="634" y="235"/>
                    <a:pt x="636" y="230"/>
                    <a:pt x="639" y="226"/>
                  </a:cubicBezTo>
                  <a:cubicBezTo>
                    <a:pt x="642" y="221"/>
                    <a:pt x="639" y="213"/>
                    <a:pt x="634" y="212"/>
                  </a:cubicBezTo>
                  <a:cubicBezTo>
                    <a:pt x="630" y="210"/>
                    <a:pt x="630" y="215"/>
                    <a:pt x="631" y="216"/>
                  </a:cubicBezTo>
                  <a:cubicBezTo>
                    <a:pt x="632" y="217"/>
                    <a:pt x="632" y="224"/>
                    <a:pt x="628" y="228"/>
                  </a:cubicBezTo>
                  <a:cubicBezTo>
                    <a:pt x="625" y="232"/>
                    <a:pt x="615" y="232"/>
                    <a:pt x="615" y="235"/>
                  </a:cubicBezTo>
                  <a:cubicBezTo>
                    <a:pt x="615" y="238"/>
                    <a:pt x="608" y="240"/>
                    <a:pt x="610" y="242"/>
                  </a:cubicBezTo>
                  <a:cubicBezTo>
                    <a:pt x="613" y="244"/>
                    <a:pt x="622" y="254"/>
                    <a:pt x="623" y="257"/>
                  </a:cubicBezTo>
                  <a:cubicBezTo>
                    <a:pt x="625" y="261"/>
                    <a:pt x="615" y="271"/>
                    <a:pt x="617" y="276"/>
                  </a:cubicBezTo>
                  <a:cubicBezTo>
                    <a:pt x="618" y="282"/>
                    <a:pt x="615" y="285"/>
                    <a:pt x="617" y="288"/>
                  </a:cubicBezTo>
                  <a:cubicBezTo>
                    <a:pt x="619" y="291"/>
                    <a:pt x="623" y="288"/>
                    <a:pt x="626" y="289"/>
                  </a:cubicBezTo>
                  <a:cubicBezTo>
                    <a:pt x="628" y="290"/>
                    <a:pt x="633" y="288"/>
                    <a:pt x="639" y="286"/>
                  </a:cubicBezTo>
                  <a:cubicBezTo>
                    <a:pt x="645" y="285"/>
                    <a:pt x="656" y="292"/>
                    <a:pt x="661" y="294"/>
                  </a:cubicBezTo>
                  <a:cubicBezTo>
                    <a:pt x="665" y="296"/>
                    <a:pt x="663" y="299"/>
                    <a:pt x="665" y="302"/>
                  </a:cubicBezTo>
                  <a:cubicBezTo>
                    <a:pt x="667" y="306"/>
                    <a:pt x="660" y="306"/>
                    <a:pt x="660" y="311"/>
                  </a:cubicBezTo>
                  <a:cubicBezTo>
                    <a:pt x="659" y="316"/>
                    <a:pt x="672" y="318"/>
                    <a:pt x="673" y="319"/>
                  </a:cubicBezTo>
                  <a:cubicBezTo>
                    <a:pt x="673" y="321"/>
                    <a:pt x="664" y="320"/>
                    <a:pt x="660" y="318"/>
                  </a:cubicBezTo>
                  <a:cubicBezTo>
                    <a:pt x="656" y="317"/>
                    <a:pt x="656" y="312"/>
                    <a:pt x="655" y="311"/>
                  </a:cubicBezTo>
                  <a:cubicBezTo>
                    <a:pt x="654" y="310"/>
                    <a:pt x="657" y="306"/>
                    <a:pt x="658" y="303"/>
                  </a:cubicBezTo>
                  <a:cubicBezTo>
                    <a:pt x="658" y="300"/>
                    <a:pt x="653" y="298"/>
                    <a:pt x="652" y="296"/>
                  </a:cubicBezTo>
                  <a:cubicBezTo>
                    <a:pt x="650" y="294"/>
                    <a:pt x="648" y="291"/>
                    <a:pt x="645" y="291"/>
                  </a:cubicBezTo>
                  <a:cubicBezTo>
                    <a:pt x="642" y="292"/>
                    <a:pt x="631" y="293"/>
                    <a:pt x="627" y="296"/>
                  </a:cubicBezTo>
                  <a:cubicBezTo>
                    <a:pt x="624" y="299"/>
                    <a:pt x="628" y="307"/>
                    <a:pt x="630" y="312"/>
                  </a:cubicBezTo>
                  <a:cubicBezTo>
                    <a:pt x="632" y="316"/>
                    <a:pt x="620" y="322"/>
                    <a:pt x="620" y="325"/>
                  </a:cubicBezTo>
                  <a:cubicBezTo>
                    <a:pt x="621" y="328"/>
                    <a:pt x="617" y="330"/>
                    <a:pt x="612" y="332"/>
                  </a:cubicBezTo>
                  <a:cubicBezTo>
                    <a:pt x="607" y="335"/>
                    <a:pt x="601" y="337"/>
                    <a:pt x="602" y="341"/>
                  </a:cubicBezTo>
                  <a:cubicBezTo>
                    <a:pt x="602" y="346"/>
                    <a:pt x="595" y="343"/>
                    <a:pt x="591" y="341"/>
                  </a:cubicBezTo>
                  <a:cubicBezTo>
                    <a:pt x="588" y="339"/>
                    <a:pt x="583" y="343"/>
                    <a:pt x="578" y="342"/>
                  </a:cubicBezTo>
                  <a:cubicBezTo>
                    <a:pt x="573" y="342"/>
                    <a:pt x="573" y="338"/>
                    <a:pt x="569" y="340"/>
                  </a:cubicBezTo>
                  <a:cubicBezTo>
                    <a:pt x="565" y="341"/>
                    <a:pt x="563" y="338"/>
                    <a:pt x="564" y="335"/>
                  </a:cubicBezTo>
                  <a:cubicBezTo>
                    <a:pt x="565" y="332"/>
                    <a:pt x="570" y="334"/>
                    <a:pt x="570" y="336"/>
                  </a:cubicBezTo>
                  <a:cubicBezTo>
                    <a:pt x="570" y="338"/>
                    <a:pt x="573" y="337"/>
                    <a:pt x="576" y="336"/>
                  </a:cubicBezTo>
                  <a:cubicBezTo>
                    <a:pt x="580" y="334"/>
                    <a:pt x="578" y="338"/>
                    <a:pt x="583" y="338"/>
                  </a:cubicBezTo>
                  <a:cubicBezTo>
                    <a:pt x="588" y="339"/>
                    <a:pt x="585" y="336"/>
                    <a:pt x="589" y="336"/>
                  </a:cubicBezTo>
                  <a:cubicBezTo>
                    <a:pt x="592" y="336"/>
                    <a:pt x="593" y="335"/>
                    <a:pt x="591" y="333"/>
                  </a:cubicBezTo>
                  <a:cubicBezTo>
                    <a:pt x="590" y="332"/>
                    <a:pt x="594" y="330"/>
                    <a:pt x="596" y="329"/>
                  </a:cubicBezTo>
                  <a:cubicBezTo>
                    <a:pt x="599" y="328"/>
                    <a:pt x="598" y="324"/>
                    <a:pt x="600" y="323"/>
                  </a:cubicBezTo>
                  <a:cubicBezTo>
                    <a:pt x="602" y="322"/>
                    <a:pt x="601" y="320"/>
                    <a:pt x="603" y="320"/>
                  </a:cubicBezTo>
                  <a:cubicBezTo>
                    <a:pt x="605" y="319"/>
                    <a:pt x="606" y="316"/>
                    <a:pt x="608" y="316"/>
                  </a:cubicBezTo>
                  <a:cubicBezTo>
                    <a:pt x="611" y="316"/>
                    <a:pt x="612" y="312"/>
                    <a:pt x="610" y="311"/>
                  </a:cubicBezTo>
                  <a:cubicBezTo>
                    <a:pt x="609" y="309"/>
                    <a:pt x="611" y="304"/>
                    <a:pt x="613" y="303"/>
                  </a:cubicBezTo>
                  <a:cubicBezTo>
                    <a:pt x="616" y="302"/>
                    <a:pt x="616" y="300"/>
                    <a:pt x="614" y="299"/>
                  </a:cubicBezTo>
                  <a:cubicBezTo>
                    <a:pt x="612" y="297"/>
                    <a:pt x="604" y="292"/>
                    <a:pt x="605" y="289"/>
                  </a:cubicBezTo>
                  <a:cubicBezTo>
                    <a:pt x="605" y="286"/>
                    <a:pt x="604" y="280"/>
                    <a:pt x="605" y="278"/>
                  </a:cubicBezTo>
                  <a:cubicBezTo>
                    <a:pt x="606" y="275"/>
                    <a:pt x="605" y="270"/>
                    <a:pt x="604" y="267"/>
                  </a:cubicBezTo>
                  <a:cubicBezTo>
                    <a:pt x="604" y="264"/>
                    <a:pt x="606" y="261"/>
                    <a:pt x="607" y="255"/>
                  </a:cubicBezTo>
                  <a:cubicBezTo>
                    <a:pt x="608" y="250"/>
                    <a:pt x="601" y="244"/>
                    <a:pt x="598" y="242"/>
                  </a:cubicBezTo>
                  <a:cubicBezTo>
                    <a:pt x="595" y="241"/>
                    <a:pt x="597" y="238"/>
                    <a:pt x="602" y="234"/>
                  </a:cubicBezTo>
                  <a:cubicBezTo>
                    <a:pt x="607" y="230"/>
                    <a:pt x="607" y="217"/>
                    <a:pt x="607" y="215"/>
                  </a:cubicBezTo>
                  <a:cubicBezTo>
                    <a:pt x="606" y="212"/>
                    <a:pt x="596" y="210"/>
                    <a:pt x="593" y="210"/>
                  </a:cubicBezTo>
                  <a:cubicBezTo>
                    <a:pt x="589" y="210"/>
                    <a:pt x="575" y="210"/>
                    <a:pt x="571" y="209"/>
                  </a:cubicBezTo>
                  <a:cubicBezTo>
                    <a:pt x="568" y="208"/>
                    <a:pt x="566" y="212"/>
                    <a:pt x="565" y="215"/>
                  </a:cubicBezTo>
                  <a:cubicBezTo>
                    <a:pt x="563" y="219"/>
                    <a:pt x="559" y="224"/>
                    <a:pt x="557" y="231"/>
                  </a:cubicBezTo>
                  <a:cubicBezTo>
                    <a:pt x="555" y="239"/>
                    <a:pt x="546" y="241"/>
                    <a:pt x="542" y="243"/>
                  </a:cubicBezTo>
                  <a:cubicBezTo>
                    <a:pt x="538" y="245"/>
                    <a:pt x="536" y="250"/>
                    <a:pt x="538" y="253"/>
                  </a:cubicBezTo>
                  <a:cubicBezTo>
                    <a:pt x="539" y="255"/>
                    <a:pt x="542" y="253"/>
                    <a:pt x="544" y="254"/>
                  </a:cubicBezTo>
                  <a:cubicBezTo>
                    <a:pt x="546" y="255"/>
                    <a:pt x="544" y="262"/>
                    <a:pt x="543" y="263"/>
                  </a:cubicBezTo>
                  <a:cubicBezTo>
                    <a:pt x="541" y="264"/>
                    <a:pt x="545" y="267"/>
                    <a:pt x="542" y="269"/>
                  </a:cubicBezTo>
                  <a:cubicBezTo>
                    <a:pt x="539" y="270"/>
                    <a:pt x="536" y="274"/>
                    <a:pt x="538" y="276"/>
                  </a:cubicBezTo>
                  <a:cubicBezTo>
                    <a:pt x="540" y="278"/>
                    <a:pt x="548" y="279"/>
                    <a:pt x="551" y="281"/>
                  </a:cubicBezTo>
                  <a:cubicBezTo>
                    <a:pt x="555" y="283"/>
                    <a:pt x="554" y="287"/>
                    <a:pt x="556" y="290"/>
                  </a:cubicBezTo>
                  <a:cubicBezTo>
                    <a:pt x="559" y="294"/>
                    <a:pt x="562" y="292"/>
                    <a:pt x="563" y="294"/>
                  </a:cubicBezTo>
                  <a:cubicBezTo>
                    <a:pt x="564" y="296"/>
                    <a:pt x="558" y="305"/>
                    <a:pt x="556" y="305"/>
                  </a:cubicBezTo>
                  <a:cubicBezTo>
                    <a:pt x="554" y="305"/>
                    <a:pt x="545" y="296"/>
                    <a:pt x="542" y="294"/>
                  </a:cubicBezTo>
                  <a:cubicBezTo>
                    <a:pt x="540" y="292"/>
                    <a:pt x="529" y="289"/>
                    <a:pt x="524" y="286"/>
                  </a:cubicBezTo>
                  <a:cubicBezTo>
                    <a:pt x="519" y="284"/>
                    <a:pt x="515" y="284"/>
                    <a:pt x="509" y="280"/>
                  </a:cubicBezTo>
                  <a:cubicBezTo>
                    <a:pt x="504" y="276"/>
                    <a:pt x="499" y="275"/>
                    <a:pt x="488" y="275"/>
                  </a:cubicBezTo>
                  <a:cubicBezTo>
                    <a:pt x="478" y="275"/>
                    <a:pt x="471" y="272"/>
                    <a:pt x="468" y="273"/>
                  </a:cubicBezTo>
                  <a:cubicBezTo>
                    <a:pt x="464" y="273"/>
                    <a:pt x="466" y="269"/>
                    <a:pt x="460" y="267"/>
                  </a:cubicBezTo>
                  <a:cubicBezTo>
                    <a:pt x="453" y="264"/>
                    <a:pt x="449" y="260"/>
                    <a:pt x="446" y="262"/>
                  </a:cubicBezTo>
                  <a:cubicBezTo>
                    <a:pt x="442" y="264"/>
                    <a:pt x="444" y="271"/>
                    <a:pt x="449" y="272"/>
                  </a:cubicBezTo>
                  <a:cubicBezTo>
                    <a:pt x="454" y="272"/>
                    <a:pt x="452" y="275"/>
                    <a:pt x="457" y="275"/>
                  </a:cubicBezTo>
                  <a:cubicBezTo>
                    <a:pt x="463" y="275"/>
                    <a:pt x="465" y="277"/>
                    <a:pt x="465" y="280"/>
                  </a:cubicBezTo>
                  <a:cubicBezTo>
                    <a:pt x="464" y="284"/>
                    <a:pt x="467" y="287"/>
                    <a:pt x="470" y="289"/>
                  </a:cubicBezTo>
                  <a:cubicBezTo>
                    <a:pt x="472" y="292"/>
                    <a:pt x="471" y="296"/>
                    <a:pt x="466" y="296"/>
                  </a:cubicBezTo>
                  <a:cubicBezTo>
                    <a:pt x="462" y="296"/>
                    <a:pt x="457" y="296"/>
                    <a:pt x="459" y="299"/>
                  </a:cubicBezTo>
                  <a:cubicBezTo>
                    <a:pt x="461" y="303"/>
                    <a:pt x="457" y="303"/>
                    <a:pt x="453" y="302"/>
                  </a:cubicBezTo>
                  <a:cubicBezTo>
                    <a:pt x="448" y="300"/>
                    <a:pt x="451" y="297"/>
                    <a:pt x="453" y="295"/>
                  </a:cubicBezTo>
                  <a:cubicBezTo>
                    <a:pt x="455" y="293"/>
                    <a:pt x="449" y="291"/>
                    <a:pt x="446" y="290"/>
                  </a:cubicBezTo>
                  <a:cubicBezTo>
                    <a:pt x="443" y="289"/>
                    <a:pt x="432" y="297"/>
                    <a:pt x="429" y="299"/>
                  </a:cubicBezTo>
                  <a:cubicBezTo>
                    <a:pt x="425" y="300"/>
                    <a:pt x="418" y="297"/>
                    <a:pt x="410" y="299"/>
                  </a:cubicBezTo>
                  <a:cubicBezTo>
                    <a:pt x="402" y="301"/>
                    <a:pt x="402" y="307"/>
                    <a:pt x="399" y="306"/>
                  </a:cubicBezTo>
                  <a:cubicBezTo>
                    <a:pt x="396" y="306"/>
                    <a:pt x="387" y="307"/>
                    <a:pt x="384" y="305"/>
                  </a:cubicBezTo>
                  <a:cubicBezTo>
                    <a:pt x="381" y="303"/>
                    <a:pt x="383" y="302"/>
                    <a:pt x="387" y="302"/>
                  </a:cubicBezTo>
                  <a:cubicBezTo>
                    <a:pt x="390" y="302"/>
                    <a:pt x="391" y="301"/>
                    <a:pt x="389" y="299"/>
                  </a:cubicBezTo>
                  <a:cubicBezTo>
                    <a:pt x="387" y="296"/>
                    <a:pt x="392" y="293"/>
                    <a:pt x="392" y="291"/>
                  </a:cubicBezTo>
                  <a:cubicBezTo>
                    <a:pt x="392" y="289"/>
                    <a:pt x="379" y="294"/>
                    <a:pt x="377" y="296"/>
                  </a:cubicBezTo>
                  <a:cubicBezTo>
                    <a:pt x="374" y="297"/>
                    <a:pt x="377" y="301"/>
                    <a:pt x="374" y="302"/>
                  </a:cubicBezTo>
                  <a:cubicBezTo>
                    <a:pt x="372" y="303"/>
                    <a:pt x="372" y="300"/>
                    <a:pt x="369" y="299"/>
                  </a:cubicBezTo>
                  <a:cubicBezTo>
                    <a:pt x="367" y="298"/>
                    <a:pt x="347" y="302"/>
                    <a:pt x="344" y="307"/>
                  </a:cubicBezTo>
                  <a:cubicBezTo>
                    <a:pt x="340" y="311"/>
                    <a:pt x="333" y="311"/>
                    <a:pt x="333" y="313"/>
                  </a:cubicBezTo>
                  <a:cubicBezTo>
                    <a:pt x="333" y="316"/>
                    <a:pt x="324" y="315"/>
                    <a:pt x="320" y="317"/>
                  </a:cubicBezTo>
                  <a:cubicBezTo>
                    <a:pt x="317" y="319"/>
                    <a:pt x="319" y="326"/>
                    <a:pt x="318" y="329"/>
                  </a:cubicBezTo>
                  <a:cubicBezTo>
                    <a:pt x="317" y="332"/>
                    <a:pt x="303" y="331"/>
                    <a:pt x="299" y="331"/>
                  </a:cubicBezTo>
                  <a:cubicBezTo>
                    <a:pt x="295" y="332"/>
                    <a:pt x="293" y="323"/>
                    <a:pt x="290" y="323"/>
                  </a:cubicBezTo>
                  <a:cubicBezTo>
                    <a:pt x="286" y="322"/>
                    <a:pt x="288" y="318"/>
                    <a:pt x="289" y="316"/>
                  </a:cubicBezTo>
                  <a:cubicBezTo>
                    <a:pt x="290" y="314"/>
                    <a:pt x="293" y="315"/>
                    <a:pt x="297" y="313"/>
                  </a:cubicBezTo>
                  <a:cubicBezTo>
                    <a:pt x="301" y="310"/>
                    <a:pt x="306" y="314"/>
                    <a:pt x="307" y="312"/>
                  </a:cubicBezTo>
                  <a:cubicBezTo>
                    <a:pt x="309" y="310"/>
                    <a:pt x="301" y="306"/>
                    <a:pt x="300" y="301"/>
                  </a:cubicBezTo>
                  <a:cubicBezTo>
                    <a:pt x="300" y="297"/>
                    <a:pt x="291" y="296"/>
                    <a:pt x="286" y="297"/>
                  </a:cubicBezTo>
                  <a:cubicBezTo>
                    <a:pt x="281" y="299"/>
                    <a:pt x="276" y="298"/>
                    <a:pt x="272" y="296"/>
                  </a:cubicBezTo>
                  <a:cubicBezTo>
                    <a:pt x="269" y="294"/>
                    <a:pt x="269" y="299"/>
                    <a:pt x="274" y="300"/>
                  </a:cubicBezTo>
                  <a:cubicBezTo>
                    <a:pt x="279" y="302"/>
                    <a:pt x="277" y="306"/>
                    <a:pt x="277" y="308"/>
                  </a:cubicBezTo>
                  <a:cubicBezTo>
                    <a:pt x="278" y="311"/>
                    <a:pt x="276" y="316"/>
                    <a:pt x="273" y="321"/>
                  </a:cubicBezTo>
                  <a:cubicBezTo>
                    <a:pt x="270" y="325"/>
                    <a:pt x="272" y="325"/>
                    <a:pt x="277" y="325"/>
                  </a:cubicBezTo>
                  <a:cubicBezTo>
                    <a:pt x="281" y="324"/>
                    <a:pt x="281" y="330"/>
                    <a:pt x="281" y="335"/>
                  </a:cubicBezTo>
                  <a:cubicBezTo>
                    <a:pt x="281" y="339"/>
                    <a:pt x="277" y="340"/>
                    <a:pt x="277" y="343"/>
                  </a:cubicBezTo>
                  <a:cubicBezTo>
                    <a:pt x="277" y="346"/>
                    <a:pt x="274" y="342"/>
                    <a:pt x="273" y="343"/>
                  </a:cubicBezTo>
                  <a:cubicBezTo>
                    <a:pt x="271" y="344"/>
                    <a:pt x="270" y="342"/>
                    <a:pt x="269" y="340"/>
                  </a:cubicBezTo>
                  <a:cubicBezTo>
                    <a:pt x="269" y="337"/>
                    <a:pt x="262" y="339"/>
                    <a:pt x="258" y="338"/>
                  </a:cubicBezTo>
                  <a:cubicBezTo>
                    <a:pt x="254" y="337"/>
                    <a:pt x="253" y="338"/>
                    <a:pt x="251" y="341"/>
                  </a:cubicBezTo>
                  <a:cubicBezTo>
                    <a:pt x="249" y="344"/>
                    <a:pt x="244" y="345"/>
                    <a:pt x="241" y="345"/>
                  </a:cubicBezTo>
                  <a:cubicBezTo>
                    <a:pt x="238" y="346"/>
                    <a:pt x="233" y="351"/>
                    <a:pt x="230" y="353"/>
                  </a:cubicBezTo>
                  <a:cubicBezTo>
                    <a:pt x="227" y="355"/>
                    <a:pt x="226" y="359"/>
                    <a:pt x="231" y="363"/>
                  </a:cubicBezTo>
                  <a:cubicBezTo>
                    <a:pt x="235" y="367"/>
                    <a:pt x="236" y="370"/>
                    <a:pt x="235" y="372"/>
                  </a:cubicBezTo>
                  <a:cubicBezTo>
                    <a:pt x="235" y="374"/>
                    <a:pt x="224" y="373"/>
                    <a:pt x="222" y="371"/>
                  </a:cubicBezTo>
                  <a:cubicBezTo>
                    <a:pt x="220" y="369"/>
                    <a:pt x="213" y="368"/>
                    <a:pt x="210" y="368"/>
                  </a:cubicBezTo>
                  <a:cubicBezTo>
                    <a:pt x="208" y="369"/>
                    <a:pt x="201" y="361"/>
                    <a:pt x="197" y="361"/>
                  </a:cubicBezTo>
                  <a:cubicBezTo>
                    <a:pt x="194" y="361"/>
                    <a:pt x="192" y="365"/>
                    <a:pt x="190" y="367"/>
                  </a:cubicBezTo>
                  <a:cubicBezTo>
                    <a:pt x="189" y="369"/>
                    <a:pt x="192" y="370"/>
                    <a:pt x="194" y="374"/>
                  </a:cubicBezTo>
                  <a:cubicBezTo>
                    <a:pt x="195" y="377"/>
                    <a:pt x="202" y="377"/>
                    <a:pt x="205" y="377"/>
                  </a:cubicBezTo>
                  <a:cubicBezTo>
                    <a:pt x="208" y="377"/>
                    <a:pt x="207" y="382"/>
                    <a:pt x="206" y="384"/>
                  </a:cubicBezTo>
                  <a:cubicBezTo>
                    <a:pt x="205" y="386"/>
                    <a:pt x="199" y="388"/>
                    <a:pt x="197" y="386"/>
                  </a:cubicBezTo>
                  <a:cubicBezTo>
                    <a:pt x="196" y="383"/>
                    <a:pt x="189" y="386"/>
                    <a:pt x="188" y="383"/>
                  </a:cubicBezTo>
                  <a:cubicBezTo>
                    <a:pt x="188" y="380"/>
                    <a:pt x="183" y="376"/>
                    <a:pt x="178" y="377"/>
                  </a:cubicBezTo>
                  <a:cubicBezTo>
                    <a:pt x="173" y="378"/>
                    <a:pt x="172" y="375"/>
                    <a:pt x="172" y="371"/>
                  </a:cubicBezTo>
                  <a:cubicBezTo>
                    <a:pt x="173" y="367"/>
                    <a:pt x="169" y="364"/>
                    <a:pt x="170" y="362"/>
                  </a:cubicBezTo>
                  <a:cubicBezTo>
                    <a:pt x="170" y="361"/>
                    <a:pt x="167" y="357"/>
                    <a:pt x="170" y="355"/>
                  </a:cubicBezTo>
                  <a:cubicBezTo>
                    <a:pt x="173" y="353"/>
                    <a:pt x="171" y="350"/>
                    <a:pt x="171" y="348"/>
                  </a:cubicBezTo>
                  <a:cubicBezTo>
                    <a:pt x="171" y="345"/>
                    <a:pt x="166" y="342"/>
                    <a:pt x="162" y="342"/>
                  </a:cubicBezTo>
                  <a:cubicBezTo>
                    <a:pt x="158" y="342"/>
                    <a:pt x="159" y="337"/>
                    <a:pt x="155" y="337"/>
                  </a:cubicBezTo>
                  <a:cubicBezTo>
                    <a:pt x="152" y="336"/>
                    <a:pt x="145" y="330"/>
                    <a:pt x="144" y="327"/>
                  </a:cubicBezTo>
                  <a:cubicBezTo>
                    <a:pt x="144" y="325"/>
                    <a:pt x="138" y="325"/>
                    <a:pt x="140" y="324"/>
                  </a:cubicBezTo>
                  <a:cubicBezTo>
                    <a:pt x="142" y="323"/>
                    <a:pt x="146" y="324"/>
                    <a:pt x="149" y="327"/>
                  </a:cubicBezTo>
                  <a:cubicBezTo>
                    <a:pt x="152" y="330"/>
                    <a:pt x="157" y="333"/>
                    <a:pt x="165" y="334"/>
                  </a:cubicBezTo>
                  <a:cubicBezTo>
                    <a:pt x="173" y="335"/>
                    <a:pt x="176" y="338"/>
                    <a:pt x="185" y="340"/>
                  </a:cubicBezTo>
                  <a:cubicBezTo>
                    <a:pt x="193" y="341"/>
                    <a:pt x="198" y="342"/>
                    <a:pt x="211" y="344"/>
                  </a:cubicBezTo>
                  <a:cubicBezTo>
                    <a:pt x="223" y="346"/>
                    <a:pt x="240" y="333"/>
                    <a:pt x="244" y="330"/>
                  </a:cubicBezTo>
                  <a:cubicBezTo>
                    <a:pt x="247" y="326"/>
                    <a:pt x="243" y="319"/>
                    <a:pt x="243" y="317"/>
                  </a:cubicBezTo>
                  <a:cubicBezTo>
                    <a:pt x="243" y="314"/>
                    <a:pt x="237" y="314"/>
                    <a:pt x="236" y="312"/>
                  </a:cubicBezTo>
                  <a:cubicBezTo>
                    <a:pt x="235" y="310"/>
                    <a:pt x="232" y="306"/>
                    <a:pt x="227" y="306"/>
                  </a:cubicBezTo>
                  <a:cubicBezTo>
                    <a:pt x="222" y="306"/>
                    <a:pt x="221" y="300"/>
                    <a:pt x="217" y="301"/>
                  </a:cubicBezTo>
                  <a:cubicBezTo>
                    <a:pt x="214" y="301"/>
                    <a:pt x="211" y="299"/>
                    <a:pt x="201" y="292"/>
                  </a:cubicBezTo>
                  <a:cubicBezTo>
                    <a:pt x="191" y="286"/>
                    <a:pt x="177" y="281"/>
                    <a:pt x="175" y="282"/>
                  </a:cubicBezTo>
                  <a:cubicBezTo>
                    <a:pt x="172" y="283"/>
                    <a:pt x="170" y="284"/>
                    <a:pt x="169" y="281"/>
                  </a:cubicBezTo>
                  <a:cubicBezTo>
                    <a:pt x="167" y="279"/>
                    <a:pt x="163" y="279"/>
                    <a:pt x="161" y="281"/>
                  </a:cubicBezTo>
                  <a:cubicBezTo>
                    <a:pt x="158" y="283"/>
                    <a:pt x="155" y="279"/>
                    <a:pt x="150" y="281"/>
                  </a:cubicBezTo>
                  <a:cubicBezTo>
                    <a:pt x="145" y="282"/>
                    <a:pt x="143" y="278"/>
                    <a:pt x="144" y="277"/>
                  </a:cubicBezTo>
                  <a:cubicBezTo>
                    <a:pt x="145" y="275"/>
                    <a:pt x="153" y="277"/>
                    <a:pt x="152" y="274"/>
                  </a:cubicBezTo>
                  <a:cubicBezTo>
                    <a:pt x="152" y="272"/>
                    <a:pt x="149" y="274"/>
                    <a:pt x="145" y="271"/>
                  </a:cubicBezTo>
                  <a:cubicBezTo>
                    <a:pt x="140" y="268"/>
                    <a:pt x="138" y="270"/>
                    <a:pt x="137" y="273"/>
                  </a:cubicBezTo>
                  <a:cubicBezTo>
                    <a:pt x="136" y="275"/>
                    <a:pt x="132" y="275"/>
                    <a:pt x="130" y="272"/>
                  </a:cubicBezTo>
                  <a:cubicBezTo>
                    <a:pt x="130" y="272"/>
                    <a:pt x="129" y="272"/>
                    <a:pt x="129" y="272"/>
                  </a:cubicBezTo>
                  <a:cubicBezTo>
                    <a:pt x="128" y="276"/>
                    <a:pt x="126" y="276"/>
                    <a:pt x="123" y="276"/>
                  </a:cubicBezTo>
                  <a:cubicBezTo>
                    <a:pt x="120" y="275"/>
                    <a:pt x="117" y="280"/>
                    <a:pt x="114" y="280"/>
                  </a:cubicBezTo>
                  <a:cubicBezTo>
                    <a:pt x="111" y="280"/>
                    <a:pt x="107" y="284"/>
                    <a:pt x="106" y="287"/>
                  </a:cubicBezTo>
                  <a:cubicBezTo>
                    <a:pt x="106" y="290"/>
                    <a:pt x="102" y="288"/>
                    <a:pt x="102" y="290"/>
                  </a:cubicBezTo>
                  <a:cubicBezTo>
                    <a:pt x="102" y="292"/>
                    <a:pt x="102" y="294"/>
                    <a:pt x="100" y="296"/>
                  </a:cubicBezTo>
                  <a:cubicBezTo>
                    <a:pt x="99" y="298"/>
                    <a:pt x="100" y="299"/>
                    <a:pt x="102" y="303"/>
                  </a:cubicBezTo>
                  <a:cubicBezTo>
                    <a:pt x="104" y="306"/>
                    <a:pt x="107" y="306"/>
                    <a:pt x="109" y="307"/>
                  </a:cubicBezTo>
                  <a:cubicBezTo>
                    <a:pt x="111" y="308"/>
                    <a:pt x="117" y="313"/>
                    <a:pt x="117" y="315"/>
                  </a:cubicBezTo>
                  <a:cubicBezTo>
                    <a:pt x="117" y="317"/>
                    <a:pt x="112" y="322"/>
                    <a:pt x="110" y="323"/>
                  </a:cubicBezTo>
                  <a:cubicBezTo>
                    <a:pt x="108" y="325"/>
                    <a:pt x="105" y="328"/>
                    <a:pt x="107" y="330"/>
                  </a:cubicBezTo>
                  <a:cubicBezTo>
                    <a:pt x="108" y="332"/>
                    <a:pt x="114" y="340"/>
                    <a:pt x="117" y="347"/>
                  </a:cubicBezTo>
                  <a:cubicBezTo>
                    <a:pt x="121" y="354"/>
                    <a:pt x="116" y="351"/>
                    <a:pt x="114" y="354"/>
                  </a:cubicBezTo>
                  <a:cubicBezTo>
                    <a:pt x="111" y="357"/>
                    <a:pt x="115" y="360"/>
                    <a:pt x="115" y="362"/>
                  </a:cubicBezTo>
                  <a:cubicBezTo>
                    <a:pt x="116" y="364"/>
                    <a:pt x="112" y="364"/>
                    <a:pt x="113" y="366"/>
                  </a:cubicBezTo>
                  <a:cubicBezTo>
                    <a:pt x="113" y="367"/>
                    <a:pt x="118" y="368"/>
                    <a:pt x="118" y="369"/>
                  </a:cubicBezTo>
                  <a:cubicBezTo>
                    <a:pt x="119" y="371"/>
                    <a:pt x="115" y="372"/>
                    <a:pt x="117" y="375"/>
                  </a:cubicBezTo>
                  <a:cubicBezTo>
                    <a:pt x="118" y="378"/>
                    <a:pt x="122" y="378"/>
                    <a:pt x="123" y="381"/>
                  </a:cubicBezTo>
                  <a:cubicBezTo>
                    <a:pt x="123" y="384"/>
                    <a:pt x="115" y="385"/>
                    <a:pt x="116" y="387"/>
                  </a:cubicBezTo>
                  <a:cubicBezTo>
                    <a:pt x="116" y="390"/>
                    <a:pt x="126" y="393"/>
                    <a:pt x="130" y="398"/>
                  </a:cubicBezTo>
                  <a:cubicBezTo>
                    <a:pt x="134" y="403"/>
                    <a:pt x="134" y="405"/>
                    <a:pt x="133" y="407"/>
                  </a:cubicBezTo>
                  <a:cubicBezTo>
                    <a:pt x="131" y="413"/>
                    <a:pt x="119" y="417"/>
                    <a:pt x="116" y="423"/>
                  </a:cubicBezTo>
                  <a:cubicBezTo>
                    <a:pt x="114" y="429"/>
                    <a:pt x="104" y="433"/>
                    <a:pt x="99" y="437"/>
                  </a:cubicBezTo>
                  <a:cubicBezTo>
                    <a:pt x="97" y="439"/>
                    <a:pt x="95" y="442"/>
                    <a:pt x="94" y="444"/>
                  </a:cubicBezTo>
                  <a:cubicBezTo>
                    <a:pt x="96" y="444"/>
                    <a:pt x="97" y="443"/>
                    <a:pt x="98" y="442"/>
                  </a:cubicBezTo>
                  <a:cubicBezTo>
                    <a:pt x="101" y="441"/>
                    <a:pt x="103" y="448"/>
                    <a:pt x="106" y="450"/>
                  </a:cubicBezTo>
                  <a:cubicBezTo>
                    <a:pt x="108" y="452"/>
                    <a:pt x="114" y="450"/>
                    <a:pt x="115" y="452"/>
                  </a:cubicBezTo>
                  <a:cubicBezTo>
                    <a:pt x="117" y="454"/>
                    <a:pt x="114" y="454"/>
                    <a:pt x="110" y="453"/>
                  </a:cubicBezTo>
                  <a:cubicBezTo>
                    <a:pt x="106" y="453"/>
                    <a:pt x="105" y="455"/>
                    <a:pt x="99" y="457"/>
                  </a:cubicBezTo>
                  <a:cubicBezTo>
                    <a:pt x="95" y="459"/>
                    <a:pt x="95" y="460"/>
                    <a:pt x="94" y="461"/>
                  </a:cubicBezTo>
                  <a:cubicBezTo>
                    <a:pt x="96" y="465"/>
                    <a:pt x="93" y="466"/>
                    <a:pt x="91" y="469"/>
                  </a:cubicBezTo>
                  <a:cubicBezTo>
                    <a:pt x="90" y="472"/>
                    <a:pt x="88" y="473"/>
                    <a:pt x="88" y="475"/>
                  </a:cubicBezTo>
                  <a:cubicBezTo>
                    <a:pt x="87" y="477"/>
                    <a:pt x="88" y="478"/>
                    <a:pt x="88" y="481"/>
                  </a:cubicBezTo>
                  <a:cubicBezTo>
                    <a:pt x="89" y="484"/>
                    <a:pt x="89" y="485"/>
                    <a:pt x="91" y="487"/>
                  </a:cubicBezTo>
                  <a:cubicBezTo>
                    <a:pt x="93" y="490"/>
                    <a:pt x="89" y="490"/>
                    <a:pt x="88" y="491"/>
                  </a:cubicBezTo>
                  <a:cubicBezTo>
                    <a:pt x="86" y="492"/>
                    <a:pt x="87" y="495"/>
                    <a:pt x="89" y="497"/>
                  </a:cubicBezTo>
                  <a:cubicBezTo>
                    <a:pt x="91" y="499"/>
                    <a:pt x="91" y="501"/>
                    <a:pt x="91" y="503"/>
                  </a:cubicBezTo>
                  <a:cubicBezTo>
                    <a:pt x="90" y="505"/>
                    <a:pt x="92" y="508"/>
                    <a:pt x="94" y="510"/>
                  </a:cubicBezTo>
                  <a:cubicBezTo>
                    <a:pt x="96" y="511"/>
                    <a:pt x="96" y="516"/>
                    <a:pt x="97" y="517"/>
                  </a:cubicBezTo>
                  <a:cubicBezTo>
                    <a:pt x="99" y="519"/>
                    <a:pt x="100" y="520"/>
                    <a:pt x="103" y="519"/>
                  </a:cubicBezTo>
                  <a:cubicBezTo>
                    <a:pt x="106" y="518"/>
                    <a:pt x="108" y="520"/>
                    <a:pt x="109" y="522"/>
                  </a:cubicBezTo>
                  <a:cubicBezTo>
                    <a:pt x="110" y="524"/>
                    <a:pt x="112" y="523"/>
                    <a:pt x="115" y="522"/>
                  </a:cubicBezTo>
                  <a:cubicBezTo>
                    <a:pt x="118" y="521"/>
                    <a:pt x="124" y="524"/>
                    <a:pt x="125" y="525"/>
                  </a:cubicBezTo>
                  <a:cubicBezTo>
                    <a:pt x="127" y="526"/>
                    <a:pt x="126" y="530"/>
                    <a:pt x="126" y="533"/>
                  </a:cubicBezTo>
                  <a:cubicBezTo>
                    <a:pt x="127" y="535"/>
                    <a:pt x="125" y="539"/>
                    <a:pt x="128" y="541"/>
                  </a:cubicBezTo>
                  <a:cubicBezTo>
                    <a:pt x="130" y="542"/>
                    <a:pt x="130" y="546"/>
                    <a:pt x="133" y="548"/>
                  </a:cubicBezTo>
                  <a:cubicBezTo>
                    <a:pt x="136" y="549"/>
                    <a:pt x="137" y="553"/>
                    <a:pt x="139" y="554"/>
                  </a:cubicBezTo>
                  <a:cubicBezTo>
                    <a:pt x="141" y="554"/>
                    <a:pt x="145" y="557"/>
                    <a:pt x="146" y="560"/>
                  </a:cubicBezTo>
                  <a:cubicBezTo>
                    <a:pt x="146" y="562"/>
                    <a:pt x="142" y="564"/>
                    <a:pt x="140" y="565"/>
                  </a:cubicBezTo>
                  <a:cubicBezTo>
                    <a:pt x="138" y="566"/>
                    <a:pt x="133" y="562"/>
                    <a:pt x="132" y="564"/>
                  </a:cubicBezTo>
                  <a:cubicBezTo>
                    <a:pt x="130" y="565"/>
                    <a:pt x="132" y="569"/>
                    <a:pt x="134" y="574"/>
                  </a:cubicBezTo>
                  <a:cubicBezTo>
                    <a:pt x="135" y="580"/>
                    <a:pt x="136" y="580"/>
                    <a:pt x="138" y="580"/>
                  </a:cubicBezTo>
                  <a:cubicBezTo>
                    <a:pt x="141" y="580"/>
                    <a:pt x="142" y="578"/>
                    <a:pt x="144" y="577"/>
                  </a:cubicBezTo>
                  <a:cubicBezTo>
                    <a:pt x="145" y="576"/>
                    <a:pt x="149" y="578"/>
                    <a:pt x="151" y="577"/>
                  </a:cubicBezTo>
                  <a:cubicBezTo>
                    <a:pt x="153" y="576"/>
                    <a:pt x="159" y="576"/>
                    <a:pt x="160" y="578"/>
                  </a:cubicBezTo>
                  <a:cubicBezTo>
                    <a:pt x="162" y="580"/>
                    <a:pt x="163" y="585"/>
                    <a:pt x="162" y="587"/>
                  </a:cubicBezTo>
                  <a:cubicBezTo>
                    <a:pt x="161" y="588"/>
                    <a:pt x="163" y="590"/>
                    <a:pt x="164" y="593"/>
                  </a:cubicBezTo>
                  <a:cubicBezTo>
                    <a:pt x="166" y="595"/>
                    <a:pt x="171" y="594"/>
                    <a:pt x="173" y="595"/>
                  </a:cubicBezTo>
                  <a:cubicBezTo>
                    <a:pt x="174" y="596"/>
                    <a:pt x="178" y="601"/>
                    <a:pt x="178" y="604"/>
                  </a:cubicBezTo>
                  <a:cubicBezTo>
                    <a:pt x="177" y="606"/>
                    <a:pt x="180" y="607"/>
                    <a:pt x="182" y="606"/>
                  </a:cubicBezTo>
                  <a:cubicBezTo>
                    <a:pt x="184" y="605"/>
                    <a:pt x="185" y="607"/>
                    <a:pt x="187" y="608"/>
                  </a:cubicBezTo>
                  <a:cubicBezTo>
                    <a:pt x="189" y="610"/>
                    <a:pt x="191" y="609"/>
                    <a:pt x="193" y="608"/>
                  </a:cubicBezTo>
                  <a:cubicBezTo>
                    <a:pt x="195" y="607"/>
                    <a:pt x="198" y="606"/>
                    <a:pt x="199" y="607"/>
                  </a:cubicBezTo>
                  <a:cubicBezTo>
                    <a:pt x="200" y="609"/>
                    <a:pt x="204" y="612"/>
                    <a:pt x="204" y="613"/>
                  </a:cubicBezTo>
                  <a:cubicBezTo>
                    <a:pt x="204" y="614"/>
                    <a:pt x="211" y="613"/>
                    <a:pt x="214" y="615"/>
                  </a:cubicBezTo>
                  <a:cubicBezTo>
                    <a:pt x="217" y="616"/>
                    <a:pt x="220" y="616"/>
                    <a:pt x="223" y="617"/>
                  </a:cubicBezTo>
                  <a:cubicBezTo>
                    <a:pt x="226" y="619"/>
                    <a:pt x="229" y="619"/>
                    <a:pt x="230" y="621"/>
                  </a:cubicBezTo>
                  <a:cubicBezTo>
                    <a:pt x="230" y="623"/>
                    <a:pt x="226" y="625"/>
                    <a:pt x="226" y="626"/>
                  </a:cubicBezTo>
                  <a:cubicBezTo>
                    <a:pt x="226" y="627"/>
                    <a:pt x="229" y="628"/>
                    <a:pt x="229" y="629"/>
                  </a:cubicBezTo>
                  <a:cubicBezTo>
                    <a:pt x="229" y="631"/>
                    <a:pt x="226" y="631"/>
                    <a:pt x="225" y="632"/>
                  </a:cubicBezTo>
                  <a:cubicBezTo>
                    <a:pt x="225" y="633"/>
                    <a:pt x="227" y="635"/>
                    <a:pt x="228" y="636"/>
                  </a:cubicBezTo>
                  <a:cubicBezTo>
                    <a:pt x="228" y="638"/>
                    <a:pt x="226" y="642"/>
                    <a:pt x="226" y="643"/>
                  </a:cubicBezTo>
                  <a:cubicBezTo>
                    <a:pt x="226" y="644"/>
                    <a:pt x="218" y="643"/>
                    <a:pt x="216" y="643"/>
                  </a:cubicBezTo>
                  <a:cubicBezTo>
                    <a:pt x="215" y="643"/>
                    <a:pt x="209" y="649"/>
                    <a:pt x="208" y="649"/>
                  </a:cubicBezTo>
                  <a:cubicBezTo>
                    <a:pt x="206" y="649"/>
                    <a:pt x="207" y="652"/>
                    <a:pt x="207" y="654"/>
                  </a:cubicBezTo>
                  <a:cubicBezTo>
                    <a:pt x="213" y="653"/>
                    <a:pt x="218" y="653"/>
                    <a:pt x="219" y="654"/>
                  </a:cubicBezTo>
                  <a:cubicBezTo>
                    <a:pt x="220" y="656"/>
                    <a:pt x="207" y="661"/>
                    <a:pt x="205" y="662"/>
                  </a:cubicBezTo>
                  <a:cubicBezTo>
                    <a:pt x="203" y="663"/>
                    <a:pt x="209" y="666"/>
                    <a:pt x="209" y="668"/>
                  </a:cubicBezTo>
                  <a:cubicBezTo>
                    <a:pt x="209" y="670"/>
                    <a:pt x="202" y="671"/>
                    <a:pt x="203" y="675"/>
                  </a:cubicBezTo>
                  <a:cubicBezTo>
                    <a:pt x="203" y="679"/>
                    <a:pt x="200" y="680"/>
                    <a:pt x="196" y="680"/>
                  </a:cubicBezTo>
                  <a:cubicBezTo>
                    <a:pt x="193" y="680"/>
                    <a:pt x="192" y="682"/>
                    <a:pt x="193" y="682"/>
                  </a:cubicBezTo>
                  <a:cubicBezTo>
                    <a:pt x="195" y="683"/>
                    <a:pt x="195" y="688"/>
                    <a:pt x="202" y="690"/>
                  </a:cubicBezTo>
                  <a:cubicBezTo>
                    <a:pt x="209" y="691"/>
                    <a:pt x="217" y="698"/>
                    <a:pt x="223" y="705"/>
                  </a:cubicBezTo>
                  <a:cubicBezTo>
                    <a:pt x="224" y="706"/>
                    <a:pt x="225" y="706"/>
                    <a:pt x="226" y="707"/>
                  </a:cubicBezTo>
                  <a:cubicBezTo>
                    <a:pt x="228" y="706"/>
                    <a:pt x="229" y="705"/>
                    <a:pt x="230" y="705"/>
                  </a:cubicBezTo>
                  <a:cubicBezTo>
                    <a:pt x="234" y="705"/>
                    <a:pt x="240" y="707"/>
                    <a:pt x="244" y="709"/>
                  </a:cubicBezTo>
                  <a:cubicBezTo>
                    <a:pt x="247" y="712"/>
                    <a:pt x="260" y="709"/>
                    <a:pt x="261" y="711"/>
                  </a:cubicBezTo>
                  <a:cubicBezTo>
                    <a:pt x="263" y="713"/>
                    <a:pt x="266" y="715"/>
                    <a:pt x="268" y="715"/>
                  </a:cubicBezTo>
                  <a:cubicBezTo>
                    <a:pt x="271" y="715"/>
                    <a:pt x="273" y="720"/>
                    <a:pt x="275" y="719"/>
                  </a:cubicBezTo>
                  <a:cubicBezTo>
                    <a:pt x="277" y="717"/>
                    <a:pt x="285" y="717"/>
                    <a:pt x="287" y="717"/>
                  </a:cubicBezTo>
                  <a:cubicBezTo>
                    <a:pt x="289" y="717"/>
                    <a:pt x="289" y="719"/>
                    <a:pt x="291" y="719"/>
                  </a:cubicBezTo>
                  <a:cubicBezTo>
                    <a:pt x="293" y="719"/>
                    <a:pt x="293" y="726"/>
                    <a:pt x="294" y="726"/>
                  </a:cubicBezTo>
                  <a:cubicBezTo>
                    <a:pt x="296" y="725"/>
                    <a:pt x="301" y="730"/>
                    <a:pt x="305" y="731"/>
                  </a:cubicBezTo>
                  <a:cubicBezTo>
                    <a:pt x="308" y="731"/>
                    <a:pt x="312" y="737"/>
                    <a:pt x="313" y="737"/>
                  </a:cubicBezTo>
                  <a:cubicBezTo>
                    <a:pt x="315" y="736"/>
                    <a:pt x="317" y="739"/>
                    <a:pt x="318" y="737"/>
                  </a:cubicBezTo>
                  <a:cubicBezTo>
                    <a:pt x="319" y="734"/>
                    <a:pt x="324" y="735"/>
                    <a:pt x="326" y="731"/>
                  </a:cubicBezTo>
                  <a:cubicBezTo>
                    <a:pt x="319" y="723"/>
                    <a:pt x="312" y="715"/>
                    <a:pt x="313" y="712"/>
                  </a:cubicBezTo>
                  <a:cubicBezTo>
                    <a:pt x="313" y="706"/>
                    <a:pt x="315" y="702"/>
                    <a:pt x="308" y="696"/>
                  </a:cubicBezTo>
                  <a:cubicBezTo>
                    <a:pt x="301" y="690"/>
                    <a:pt x="309" y="686"/>
                    <a:pt x="314" y="680"/>
                  </a:cubicBezTo>
                  <a:cubicBezTo>
                    <a:pt x="318" y="674"/>
                    <a:pt x="328" y="672"/>
                    <a:pt x="334" y="668"/>
                  </a:cubicBezTo>
                  <a:cubicBezTo>
                    <a:pt x="333" y="667"/>
                    <a:pt x="332" y="666"/>
                    <a:pt x="330" y="666"/>
                  </a:cubicBezTo>
                  <a:cubicBezTo>
                    <a:pt x="326" y="664"/>
                    <a:pt x="324" y="662"/>
                    <a:pt x="328" y="661"/>
                  </a:cubicBezTo>
                  <a:cubicBezTo>
                    <a:pt x="331" y="660"/>
                    <a:pt x="330" y="658"/>
                    <a:pt x="326" y="654"/>
                  </a:cubicBezTo>
                  <a:cubicBezTo>
                    <a:pt x="323" y="650"/>
                    <a:pt x="321" y="646"/>
                    <a:pt x="319" y="646"/>
                  </a:cubicBezTo>
                  <a:cubicBezTo>
                    <a:pt x="317" y="646"/>
                    <a:pt x="314" y="645"/>
                    <a:pt x="311" y="646"/>
                  </a:cubicBezTo>
                  <a:cubicBezTo>
                    <a:pt x="308" y="647"/>
                    <a:pt x="309" y="644"/>
                    <a:pt x="309" y="640"/>
                  </a:cubicBezTo>
                  <a:cubicBezTo>
                    <a:pt x="310" y="637"/>
                    <a:pt x="304" y="637"/>
                    <a:pt x="303" y="636"/>
                  </a:cubicBezTo>
                  <a:cubicBezTo>
                    <a:pt x="302" y="634"/>
                    <a:pt x="304" y="629"/>
                    <a:pt x="305" y="629"/>
                  </a:cubicBezTo>
                  <a:cubicBezTo>
                    <a:pt x="306" y="628"/>
                    <a:pt x="309" y="627"/>
                    <a:pt x="309" y="625"/>
                  </a:cubicBezTo>
                  <a:cubicBezTo>
                    <a:pt x="309" y="624"/>
                    <a:pt x="304" y="623"/>
                    <a:pt x="306" y="620"/>
                  </a:cubicBezTo>
                  <a:cubicBezTo>
                    <a:pt x="308" y="616"/>
                    <a:pt x="312" y="616"/>
                    <a:pt x="312" y="613"/>
                  </a:cubicBezTo>
                  <a:cubicBezTo>
                    <a:pt x="312" y="609"/>
                    <a:pt x="315" y="606"/>
                    <a:pt x="318" y="609"/>
                  </a:cubicBezTo>
                  <a:cubicBezTo>
                    <a:pt x="322" y="611"/>
                    <a:pt x="323" y="618"/>
                    <a:pt x="327" y="616"/>
                  </a:cubicBezTo>
                  <a:cubicBezTo>
                    <a:pt x="331" y="615"/>
                    <a:pt x="329" y="611"/>
                    <a:pt x="328" y="609"/>
                  </a:cubicBezTo>
                  <a:cubicBezTo>
                    <a:pt x="328" y="607"/>
                    <a:pt x="327" y="604"/>
                    <a:pt x="331" y="603"/>
                  </a:cubicBezTo>
                  <a:cubicBezTo>
                    <a:pt x="336" y="602"/>
                    <a:pt x="334" y="598"/>
                    <a:pt x="337" y="598"/>
                  </a:cubicBezTo>
                  <a:cubicBezTo>
                    <a:pt x="341" y="598"/>
                    <a:pt x="347" y="593"/>
                    <a:pt x="349" y="592"/>
                  </a:cubicBezTo>
                  <a:cubicBezTo>
                    <a:pt x="351" y="591"/>
                    <a:pt x="356" y="589"/>
                    <a:pt x="358" y="590"/>
                  </a:cubicBezTo>
                  <a:cubicBezTo>
                    <a:pt x="360" y="591"/>
                    <a:pt x="362" y="593"/>
                    <a:pt x="364" y="590"/>
                  </a:cubicBezTo>
                  <a:cubicBezTo>
                    <a:pt x="365" y="586"/>
                    <a:pt x="371" y="588"/>
                    <a:pt x="372" y="590"/>
                  </a:cubicBezTo>
                  <a:cubicBezTo>
                    <a:pt x="372" y="592"/>
                    <a:pt x="382" y="592"/>
                    <a:pt x="385" y="594"/>
                  </a:cubicBezTo>
                  <a:cubicBezTo>
                    <a:pt x="388" y="596"/>
                    <a:pt x="394" y="600"/>
                    <a:pt x="394" y="602"/>
                  </a:cubicBezTo>
                  <a:cubicBezTo>
                    <a:pt x="394" y="604"/>
                    <a:pt x="397" y="607"/>
                    <a:pt x="397" y="603"/>
                  </a:cubicBezTo>
                  <a:cubicBezTo>
                    <a:pt x="397" y="600"/>
                    <a:pt x="400" y="601"/>
                    <a:pt x="404" y="603"/>
                  </a:cubicBezTo>
                  <a:cubicBezTo>
                    <a:pt x="408" y="606"/>
                    <a:pt x="413" y="605"/>
                    <a:pt x="414" y="602"/>
                  </a:cubicBezTo>
                  <a:cubicBezTo>
                    <a:pt x="415" y="600"/>
                    <a:pt x="423" y="597"/>
                    <a:pt x="425" y="599"/>
                  </a:cubicBezTo>
                  <a:cubicBezTo>
                    <a:pt x="428" y="601"/>
                    <a:pt x="429" y="602"/>
                    <a:pt x="432" y="599"/>
                  </a:cubicBezTo>
                  <a:cubicBezTo>
                    <a:pt x="435" y="596"/>
                    <a:pt x="442" y="597"/>
                    <a:pt x="443" y="600"/>
                  </a:cubicBezTo>
                  <a:cubicBezTo>
                    <a:pt x="444" y="603"/>
                    <a:pt x="447" y="603"/>
                    <a:pt x="450" y="603"/>
                  </a:cubicBezTo>
                  <a:cubicBezTo>
                    <a:pt x="453" y="603"/>
                    <a:pt x="454" y="608"/>
                    <a:pt x="456" y="607"/>
                  </a:cubicBezTo>
                  <a:cubicBezTo>
                    <a:pt x="458" y="606"/>
                    <a:pt x="457" y="601"/>
                    <a:pt x="460" y="601"/>
                  </a:cubicBezTo>
                  <a:cubicBezTo>
                    <a:pt x="462" y="602"/>
                    <a:pt x="464" y="605"/>
                    <a:pt x="468" y="605"/>
                  </a:cubicBezTo>
                  <a:cubicBezTo>
                    <a:pt x="472" y="605"/>
                    <a:pt x="475" y="604"/>
                    <a:pt x="475" y="601"/>
                  </a:cubicBezTo>
                  <a:cubicBezTo>
                    <a:pt x="475" y="598"/>
                    <a:pt x="475" y="593"/>
                    <a:pt x="472" y="593"/>
                  </a:cubicBezTo>
                  <a:cubicBezTo>
                    <a:pt x="470" y="593"/>
                    <a:pt x="467" y="590"/>
                    <a:pt x="464" y="590"/>
                  </a:cubicBezTo>
                  <a:cubicBezTo>
                    <a:pt x="461" y="590"/>
                    <a:pt x="458" y="585"/>
                    <a:pt x="461" y="584"/>
                  </a:cubicBezTo>
                  <a:cubicBezTo>
                    <a:pt x="464" y="583"/>
                    <a:pt x="469" y="581"/>
                    <a:pt x="468" y="578"/>
                  </a:cubicBezTo>
                  <a:cubicBezTo>
                    <a:pt x="467" y="576"/>
                    <a:pt x="466" y="571"/>
                    <a:pt x="470" y="570"/>
                  </a:cubicBezTo>
                  <a:cubicBezTo>
                    <a:pt x="474" y="570"/>
                    <a:pt x="483" y="570"/>
                    <a:pt x="482" y="568"/>
                  </a:cubicBezTo>
                  <a:cubicBezTo>
                    <a:pt x="482" y="567"/>
                    <a:pt x="474" y="566"/>
                    <a:pt x="472" y="563"/>
                  </a:cubicBezTo>
                  <a:cubicBezTo>
                    <a:pt x="471" y="561"/>
                    <a:pt x="470" y="555"/>
                    <a:pt x="472" y="554"/>
                  </a:cubicBezTo>
                  <a:cubicBezTo>
                    <a:pt x="473" y="553"/>
                    <a:pt x="478" y="554"/>
                    <a:pt x="481" y="553"/>
                  </a:cubicBezTo>
                  <a:cubicBezTo>
                    <a:pt x="484" y="552"/>
                    <a:pt x="491" y="555"/>
                    <a:pt x="495" y="552"/>
                  </a:cubicBezTo>
                  <a:cubicBezTo>
                    <a:pt x="499" y="549"/>
                    <a:pt x="507" y="548"/>
                    <a:pt x="512" y="548"/>
                  </a:cubicBezTo>
                  <a:cubicBezTo>
                    <a:pt x="516" y="548"/>
                    <a:pt x="520" y="545"/>
                    <a:pt x="523" y="545"/>
                  </a:cubicBezTo>
                  <a:cubicBezTo>
                    <a:pt x="527" y="544"/>
                    <a:pt x="537" y="543"/>
                    <a:pt x="539" y="542"/>
                  </a:cubicBezTo>
                  <a:cubicBezTo>
                    <a:pt x="542" y="541"/>
                    <a:pt x="555" y="539"/>
                    <a:pt x="556" y="536"/>
                  </a:cubicBezTo>
                  <a:cubicBezTo>
                    <a:pt x="556" y="534"/>
                    <a:pt x="567" y="532"/>
                    <a:pt x="570" y="533"/>
                  </a:cubicBezTo>
                  <a:cubicBezTo>
                    <a:pt x="573" y="534"/>
                    <a:pt x="576" y="535"/>
                    <a:pt x="579" y="534"/>
                  </a:cubicBezTo>
                  <a:cubicBezTo>
                    <a:pt x="581" y="533"/>
                    <a:pt x="586" y="536"/>
                    <a:pt x="586" y="539"/>
                  </a:cubicBezTo>
                  <a:cubicBezTo>
                    <a:pt x="585" y="541"/>
                    <a:pt x="588" y="544"/>
                    <a:pt x="588" y="547"/>
                  </a:cubicBezTo>
                  <a:cubicBezTo>
                    <a:pt x="588" y="549"/>
                    <a:pt x="585" y="550"/>
                    <a:pt x="587" y="551"/>
                  </a:cubicBezTo>
                  <a:cubicBezTo>
                    <a:pt x="588" y="553"/>
                    <a:pt x="595" y="552"/>
                    <a:pt x="597" y="550"/>
                  </a:cubicBezTo>
                  <a:cubicBezTo>
                    <a:pt x="599" y="547"/>
                    <a:pt x="601" y="551"/>
                    <a:pt x="601" y="552"/>
                  </a:cubicBezTo>
                  <a:cubicBezTo>
                    <a:pt x="601" y="554"/>
                    <a:pt x="604" y="555"/>
                    <a:pt x="604" y="553"/>
                  </a:cubicBezTo>
                  <a:cubicBezTo>
                    <a:pt x="604" y="551"/>
                    <a:pt x="608" y="552"/>
                    <a:pt x="610" y="554"/>
                  </a:cubicBezTo>
                  <a:cubicBezTo>
                    <a:pt x="611" y="555"/>
                    <a:pt x="616" y="552"/>
                    <a:pt x="616" y="555"/>
                  </a:cubicBezTo>
                  <a:cubicBezTo>
                    <a:pt x="616" y="557"/>
                    <a:pt x="609" y="559"/>
                    <a:pt x="612" y="562"/>
                  </a:cubicBezTo>
                  <a:cubicBezTo>
                    <a:pt x="615" y="565"/>
                    <a:pt x="616" y="559"/>
                    <a:pt x="620" y="560"/>
                  </a:cubicBezTo>
                  <a:cubicBezTo>
                    <a:pt x="624" y="561"/>
                    <a:pt x="629" y="556"/>
                    <a:pt x="632" y="555"/>
                  </a:cubicBezTo>
                  <a:cubicBezTo>
                    <a:pt x="636" y="554"/>
                    <a:pt x="640" y="551"/>
                    <a:pt x="643" y="549"/>
                  </a:cubicBezTo>
                  <a:cubicBezTo>
                    <a:pt x="646" y="547"/>
                    <a:pt x="652" y="548"/>
                    <a:pt x="650" y="550"/>
                  </a:cubicBezTo>
                  <a:cubicBezTo>
                    <a:pt x="648" y="552"/>
                    <a:pt x="646" y="556"/>
                    <a:pt x="653" y="558"/>
                  </a:cubicBezTo>
                  <a:cubicBezTo>
                    <a:pt x="661" y="561"/>
                    <a:pt x="669" y="576"/>
                    <a:pt x="674" y="583"/>
                  </a:cubicBezTo>
                  <a:cubicBezTo>
                    <a:pt x="679" y="590"/>
                    <a:pt x="683" y="603"/>
                    <a:pt x="686" y="603"/>
                  </a:cubicBezTo>
                  <a:cubicBezTo>
                    <a:pt x="688" y="603"/>
                    <a:pt x="689" y="597"/>
                    <a:pt x="692" y="596"/>
                  </a:cubicBezTo>
                  <a:cubicBezTo>
                    <a:pt x="696" y="595"/>
                    <a:pt x="698" y="601"/>
                    <a:pt x="701" y="602"/>
                  </a:cubicBezTo>
                  <a:cubicBezTo>
                    <a:pt x="705" y="603"/>
                    <a:pt x="709" y="605"/>
                    <a:pt x="712" y="604"/>
                  </a:cubicBezTo>
                  <a:cubicBezTo>
                    <a:pt x="715" y="603"/>
                    <a:pt x="721" y="599"/>
                    <a:pt x="723" y="601"/>
                  </a:cubicBezTo>
                  <a:cubicBezTo>
                    <a:pt x="726" y="602"/>
                    <a:pt x="729" y="602"/>
                    <a:pt x="731" y="607"/>
                  </a:cubicBezTo>
                  <a:cubicBezTo>
                    <a:pt x="733" y="611"/>
                    <a:pt x="736" y="612"/>
                    <a:pt x="738" y="612"/>
                  </a:cubicBezTo>
                  <a:cubicBezTo>
                    <a:pt x="740" y="612"/>
                    <a:pt x="740" y="615"/>
                    <a:pt x="740" y="617"/>
                  </a:cubicBezTo>
                  <a:cubicBezTo>
                    <a:pt x="740" y="619"/>
                    <a:pt x="744" y="621"/>
                    <a:pt x="746" y="621"/>
                  </a:cubicBezTo>
                  <a:cubicBezTo>
                    <a:pt x="748" y="621"/>
                    <a:pt x="753" y="621"/>
                    <a:pt x="755" y="620"/>
                  </a:cubicBezTo>
                  <a:cubicBezTo>
                    <a:pt x="756" y="619"/>
                    <a:pt x="758" y="618"/>
                    <a:pt x="759" y="620"/>
                  </a:cubicBezTo>
                  <a:cubicBezTo>
                    <a:pt x="759" y="622"/>
                    <a:pt x="762" y="626"/>
                    <a:pt x="764" y="626"/>
                  </a:cubicBezTo>
                  <a:cubicBezTo>
                    <a:pt x="766" y="626"/>
                    <a:pt x="770" y="628"/>
                    <a:pt x="770" y="626"/>
                  </a:cubicBezTo>
                  <a:cubicBezTo>
                    <a:pt x="771" y="624"/>
                    <a:pt x="776" y="623"/>
                    <a:pt x="778" y="623"/>
                  </a:cubicBezTo>
                  <a:cubicBezTo>
                    <a:pt x="780" y="623"/>
                    <a:pt x="787" y="621"/>
                    <a:pt x="788" y="618"/>
                  </a:cubicBezTo>
                  <a:cubicBezTo>
                    <a:pt x="790" y="615"/>
                    <a:pt x="795" y="615"/>
                    <a:pt x="797" y="613"/>
                  </a:cubicBezTo>
                  <a:cubicBezTo>
                    <a:pt x="799" y="611"/>
                    <a:pt x="803" y="610"/>
                    <a:pt x="804" y="608"/>
                  </a:cubicBezTo>
                  <a:cubicBezTo>
                    <a:pt x="805" y="606"/>
                    <a:pt x="811" y="607"/>
                    <a:pt x="812" y="605"/>
                  </a:cubicBezTo>
                  <a:cubicBezTo>
                    <a:pt x="813" y="603"/>
                    <a:pt x="818" y="603"/>
                    <a:pt x="820" y="604"/>
                  </a:cubicBezTo>
                  <a:cubicBezTo>
                    <a:pt x="822" y="604"/>
                    <a:pt x="834" y="607"/>
                    <a:pt x="836" y="606"/>
                  </a:cubicBezTo>
                  <a:cubicBezTo>
                    <a:pt x="837" y="606"/>
                    <a:pt x="838" y="612"/>
                    <a:pt x="839" y="613"/>
                  </a:cubicBezTo>
                  <a:cubicBezTo>
                    <a:pt x="841" y="613"/>
                    <a:pt x="847" y="618"/>
                    <a:pt x="849" y="616"/>
                  </a:cubicBezTo>
                  <a:cubicBezTo>
                    <a:pt x="850" y="615"/>
                    <a:pt x="854" y="614"/>
                    <a:pt x="858" y="616"/>
                  </a:cubicBezTo>
                  <a:cubicBezTo>
                    <a:pt x="861" y="618"/>
                    <a:pt x="864" y="620"/>
                    <a:pt x="866" y="618"/>
                  </a:cubicBezTo>
                  <a:cubicBezTo>
                    <a:pt x="867" y="616"/>
                    <a:pt x="874" y="615"/>
                    <a:pt x="875" y="613"/>
                  </a:cubicBezTo>
                  <a:cubicBezTo>
                    <a:pt x="876" y="612"/>
                    <a:pt x="877" y="608"/>
                    <a:pt x="875" y="607"/>
                  </a:cubicBezTo>
                  <a:cubicBezTo>
                    <a:pt x="874" y="605"/>
                    <a:pt x="872" y="600"/>
                    <a:pt x="871" y="597"/>
                  </a:cubicBezTo>
                  <a:cubicBezTo>
                    <a:pt x="871" y="595"/>
                    <a:pt x="875" y="594"/>
                    <a:pt x="876" y="592"/>
                  </a:cubicBezTo>
                  <a:cubicBezTo>
                    <a:pt x="877" y="589"/>
                    <a:pt x="881" y="589"/>
                    <a:pt x="882" y="588"/>
                  </a:cubicBezTo>
                  <a:cubicBezTo>
                    <a:pt x="883" y="586"/>
                    <a:pt x="884" y="583"/>
                    <a:pt x="886" y="584"/>
                  </a:cubicBezTo>
                  <a:cubicBezTo>
                    <a:pt x="888" y="585"/>
                    <a:pt x="893" y="586"/>
                    <a:pt x="894" y="587"/>
                  </a:cubicBezTo>
                  <a:cubicBezTo>
                    <a:pt x="895" y="588"/>
                    <a:pt x="899" y="589"/>
                    <a:pt x="901" y="589"/>
                  </a:cubicBezTo>
                  <a:cubicBezTo>
                    <a:pt x="904" y="589"/>
                    <a:pt x="907" y="591"/>
                    <a:pt x="910" y="592"/>
                  </a:cubicBezTo>
                  <a:cubicBezTo>
                    <a:pt x="912" y="594"/>
                    <a:pt x="919" y="594"/>
                    <a:pt x="921" y="596"/>
                  </a:cubicBezTo>
                  <a:cubicBezTo>
                    <a:pt x="922" y="598"/>
                    <a:pt x="920" y="603"/>
                    <a:pt x="922" y="605"/>
                  </a:cubicBezTo>
                  <a:cubicBezTo>
                    <a:pt x="924" y="607"/>
                    <a:pt x="928" y="612"/>
                    <a:pt x="929" y="611"/>
                  </a:cubicBezTo>
                  <a:cubicBezTo>
                    <a:pt x="930" y="610"/>
                    <a:pt x="937" y="614"/>
                    <a:pt x="939" y="614"/>
                  </a:cubicBezTo>
                  <a:cubicBezTo>
                    <a:pt x="941" y="613"/>
                    <a:pt x="945" y="610"/>
                    <a:pt x="947" y="610"/>
                  </a:cubicBezTo>
                  <a:cubicBezTo>
                    <a:pt x="949" y="610"/>
                    <a:pt x="955" y="608"/>
                    <a:pt x="957" y="608"/>
                  </a:cubicBezTo>
                  <a:cubicBezTo>
                    <a:pt x="959" y="609"/>
                    <a:pt x="967" y="611"/>
                    <a:pt x="968" y="611"/>
                  </a:cubicBezTo>
                  <a:cubicBezTo>
                    <a:pt x="969" y="610"/>
                    <a:pt x="975" y="611"/>
                    <a:pt x="976" y="613"/>
                  </a:cubicBezTo>
                  <a:cubicBezTo>
                    <a:pt x="977" y="615"/>
                    <a:pt x="986" y="615"/>
                    <a:pt x="986" y="617"/>
                  </a:cubicBezTo>
                  <a:cubicBezTo>
                    <a:pt x="986" y="620"/>
                    <a:pt x="990" y="621"/>
                    <a:pt x="992" y="624"/>
                  </a:cubicBezTo>
                  <a:cubicBezTo>
                    <a:pt x="993" y="626"/>
                    <a:pt x="1004" y="625"/>
                    <a:pt x="1006" y="626"/>
                  </a:cubicBezTo>
                  <a:cubicBezTo>
                    <a:pt x="1008" y="628"/>
                    <a:pt x="1021" y="628"/>
                    <a:pt x="1021" y="626"/>
                  </a:cubicBezTo>
                  <a:cubicBezTo>
                    <a:pt x="1021" y="625"/>
                    <a:pt x="1033" y="624"/>
                    <a:pt x="1036" y="623"/>
                  </a:cubicBezTo>
                  <a:cubicBezTo>
                    <a:pt x="1038" y="621"/>
                    <a:pt x="1044" y="622"/>
                    <a:pt x="1045" y="619"/>
                  </a:cubicBezTo>
                  <a:cubicBezTo>
                    <a:pt x="1045" y="617"/>
                    <a:pt x="1051" y="615"/>
                    <a:pt x="1054" y="613"/>
                  </a:cubicBezTo>
                  <a:cubicBezTo>
                    <a:pt x="1056" y="611"/>
                    <a:pt x="1067" y="612"/>
                    <a:pt x="1068" y="614"/>
                  </a:cubicBezTo>
                  <a:cubicBezTo>
                    <a:pt x="1068" y="616"/>
                    <a:pt x="1075" y="617"/>
                    <a:pt x="1077" y="616"/>
                  </a:cubicBezTo>
                  <a:cubicBezTo>
                    <a:pt x="1080" y="615"/>
                    <a:pt x="1087" y="616"/>
                    <a:pt x="1088" y="619"/>
                  </a:cubicBezTo>
                  <a:cubicBezTo>
                    <a:pt x="1089" y="621"/>
                    <a:pt x="1097" y="622"/>
                    <a:pt x="1099" y="622"/>
                  </a:cubicBezTo>
                  <a:cubicBezTo>
                    <a:pt x="1101" y="621"/>
                    <a:pt x="1107" y="616"/>
                    <a:pt x="1110" y="616"/>
                  </a:cubicBezTo>
                  <a:cubicBezTo>
                    <a:pt x="1112" y="616"/>
                    <a:pt x="1115" y="613"/>
                    <a:pt x="1115" y="611"/>
                  </a:cubicBezTo>
                  <a:cubicBezTo>
                    <a:pt x="1114" y="609"/>
                    <a:pt x="1119" y="602"/>
                    <a:pt x="1120" y="599"/>
                  </a:cubicBezTo>
                  <a:cubicBezTo>
                    <a:pt x="1121" y="597"/>
                    <a:pt x="1125" y="589"/>
                    <a:pt x="1127" y="589"/>
                  </a:cubicBezTo>
                  <a:cubicBezTo>
                    <a:pt x="1129" y="588"/>
                    <a:pt x="1132" y="585"/>
                    <a:pt x="1132" y="583"/>
                  </a:cubicBezTo>
                  <a:cubicBezTo>
                    <a:pt x="1132" y="581"/>
                    <a:pt x="1131" y="575"/>
                    <a:pt x="1129" y="575"/>
                  </a:cubicBezTo>
                  <a:cubicBezTo>
                    <a:pt x="1127" y="575"/>
                    <a:pt x="1123" y="575"/>
                    <a:pt x="1128" y="569"/>
                  </a:cubicBezTo>
                  <a:cubicBezTo>
                    <a:pt x="1132" y="563"/>
                    <a:pt x="1141" y="564"/>
                    <a:pt x="1142" y="564"/>
                  </a:cubicBezTo>
                  <a:cubicBezTo>
                    <a:pt x="1143" y="564"/>
                    <a:pt x="1154" y="562"/>
                    <a:pt x="1159" y="563"/>
                  </a:cubicBezTo>
                  <a:cubicBezTo>
                    <a:pt x="1163" y="564"/>
                    <a:pt x="1166" y="562"/>
                    <a:pt x="1171" y="565"/>
                  </a:cubicBezTo>
                  <a:cubicBezTo>
                    <a:pt x="1176" y="568"/>
                    <a:pt x="1183" y="567"/>
                    <a:pt x="1185" y="569"/>
                  </a:cubicBezTo>
                  <a:cubicBezTo>
                    <a:pt x="1187" y="571"/>
                    <a:pt x="1193" y="573"/>
                    <a:pt x="1192" y="577"/>
                  </a:cubicBezTo>
                  <a:cubicBezTo>
                    <a:pt x="1191" y="581"/>
                    <a:pt x="1196" y="579"/>
                    <a:pt x="1198" y="588"/>
                  </a:cubicBezTo>
                  <a:cubicBezTo>
                    <a:pt x="1199" y="596"/>
                    <a:pt x="1203" y="597"/>
                    <a:pt x="1204" y="601"/>
                  </a:cubicBezTo>
                  <a:cubicBezTo>
                    <a:pt x="1205" y="605"/>
                    <a:pt x="1211" y="612"/>
                    <a:pt x="1210" y="615"/>
                  </a:cubicBezTo>
                  <a:cubicBezTo>
                    <a:pt x="1209" y="617"/>
                    <a:pt x="1209" y="621"/>
                    <a:pt x="1214" y="621"/>
                  </a:cubicBezTo>
                  <a:cubicBezTo>
                    <a:pt x="1220" y="621"/>
                    <a:pt x="1224" y="626"/>
                    <a:pt x="1225" y="625"/>
                  </a:cubicBezTo>
                  <a:cubicBezTo>
                    <a:pt x="1227" y="624"/>
                    <a:pt x="1233" y="627"/>
                    <a:pt x="1237" y="630"/>
                  </a:cubicBezTo>
                  <a:cubicBezTo>
                    <a:pt x="1240" y="633"/>
                    <a:pt x="1245" y="632"/>
                    <a:pt x="1245" y="635"/>
                  </a:cubicBezTo>
                  <a:cubicBezTo>
                    <a:pt x="1244" y="639"/>
                    <a:pt x="1247" y="642"/>
                    <a:pt x="1247" y="645"/>
                  </a:cubicBezTo>
                  <a:cubicBezTo>
                    <a:pt x="1247" y="648"/>
                    <a:pt x="1253" y="650"/>
                    <a:pt x="1258" y="649"/>
                  </a:cubicBezTo>
                  <a:cubicBezTo>
                    <a:pt x="1263" y="649"/>
                    <a:pt x="1266" y="651"/>
                    <a:pt x="1268" y="647"/>
                  </a:cubicBezTo>
                  <a:cubicBezTo>
                    <a:pt x="1270" y="643"/>
                    <a:pt x="1277" y="645"/>
                    <a:pt x="1279" y="643"/>
                  </a:cubicBezTo>
                  <a:cubicBezTo>
                    <a:pt x="1281" y="641"/>
                    <a:pt x="1288" y="639"/>
                    <a:pt x="1288" y="645"/>
                  </a:cubicBezTo>
                  <a:cubicBezTo>
                    <a:pt x="1288" y="651"/>
                    <a:pt x="1292" y="653"/>
                    <a:pt x="1288" y="655"/>
                  </a:cubicBezTo>
                  <a:cubicBezTo>
                    <a:pt x="1285" y="657"/>
                    <a:pt x="1283" y="665"/>
                    <a:pt x="1282" y="669"/>
                  </a:cubicBezTo>
                  <a:cubicBezTo>
                    <a:pt x="1281" y="673"/>
                    <a:pt x="1276" y="674"/>
                    <a:pt x="1276" y="678"/>
                  </a:cubicBezTo>
                  <a:cubicBezTo>
                    <a:pt x="1275" y="682"/>
                    <a:pt x="1270" y="682"/>
                    <a:pt x="1270" y="685"/>
                  </a:cubicBezTo>
                  <a:cubicBezTo>
                    <a:pt x="1270" y="688"/>
                    <a:pt x="1264" y="687"/>
                    <a:pt x="1260" y="685"/>
                  </a:cubicBezTo>
                  <a:cubicBezTo>
                    <a:pt x="1257" y="683"/>
                    <a:pt x="1254" y="689"/>
                    <a:pt x="1251" y="689"/>
                  </a:cubicBezTo>
                  <a:cubicBezTo>
                    <a:pt x="1248" y="689"/>
                    <a:pt x="1249" y="695"/>
                    <a:pt x="1249" y="697"/>
                  </a:cubicBezTo>
                  <a:cubicBezTo>
                    <a:pt x="1250" y="700"/>
                    <a:pt x="1248" y="703"/>
                    <a:pt x="1250" y="707"/>
                  </a:cubicBezTo>
                  <a:cubicBezTo>
                    <a:pt x="1251" y="709"/>
                    <a:pt x="1250" y="713"/>
                    <a:pt x="1251" y="717"/>
                  </a:cubicBezTo>
                  <a:cubicBezTo>
                    <a:pt x="1255" y="714"/>
                    <a:pt x="1259" y="712"/>
                    <a:pt x="1260" y="712"/>
                  </a:cubicBezTo>
                  <a:cubicBezTo>
                    <a:pt x="1264" y="712"/>
                    <a:pt x="1269" y="719"/>
                    <a:pt x="1273" y="720"/>
                  </a:cubicBezTo>
                  <a:cubicBezTo>
                    <a:pt x="1278" y="720"/>
                    <a:pt x="1299" y="706"/>
                    <a:pt x="1299" y="703"/>
                  </a:cubicBezTo>
                  <a:cubicBezTo>
                    <a:pt x="1299" y="701"/>
                    <a:pt x="1312" y="689"/>
                    <a:pt x="1318" y="683"/>
                  </a:cubicBezTo>
                  <a:cubicBezTo>
                    <a:pt x="1323" y="677"/>
                    <a:pt x="1331" y="668"/>
                    <a:pt x="1334" y="661"/>
                  </a:cubicBezTo>
                  <a:cubicBezTo>
                    <a:pt x="1336" y="656"/>
                    <a:pt x="1344" y="648"/>
                    <a:pt x="1346" y="645"/>
                  </a:cubicBezTo>
                  <a:cubicBezTo>
                    <a:pt x="1348" y="641"/>
                    <a:pt x="1349" y="641"/>
                    <a:pt x="1353" y="633"/>
                  </a:cubicBezTo>
                  <a:cubicBezTo>
                    <a:pt x="1357" y="625"/>
                    <a:pt x="1357" y="605"/>
                    <a:pt x="1358" y="604"/>
                  </a:cubicBezTo>
                  <a:cubicBezTo>
                    <a:pt x="1359" y="602"/>
                    <a:pt x="1358" y="599"/>
                    <a:pt x="1360" y="597"/>
                  </a:cubicBezTo>
                  <a:cubicBezTo>
                    <a:pt x="1362" y="594"/>
                    <a:pt x="1361" y="591"/>
                    <a:pt x="1364" y="589"/>
                  </a:cubicBezTo>
                  <a:cubicBezTo>
                    <a:pt x="1368" y="586"/>
                    <a:pt x="1367" y="583"/>
                    <a:pt x="1366" y="581"/>
                  </a:cubicBezTo>
                  <a:cubicBezTo>
                    <a:pt x="1365" y="579"/>
                    <a:pt x="1366" y="574"/>
                    <a:pt x="1365" y="573"/>
                  </a:cubicBezTo>
                  <a:cubicBezTo>
                    <a:pt x="1365" y="571"/>
                    <a:pt x="1365" y="570"/>
                    <a:pt x="1367" y="569"/>
                  </a:cubicBezTo>
                  <a:cubicBezTo>
                    <a:pt x="1369" y="568"/>
                    <a:pt x="1365" y="565"/>
                    <a:pt x="1363" y="564"/>
                  </a:cubicBezTo>
                  <a:cubicBezTo>
                    <a:pt x="1360" y="562"/>
                    <a:pt x="1356" y="561"/>
                    <a:pt x="1356" y="558"/>
                  </a:cubicBezTo>
                  <a:cubicBezTo>
                    <a:pt x="1355" y="555"/>
                    <a:pt x="1351" y="551"/>
                    <a:pt x="1347" y="551"/>
                  </a:cubicBezTo>
                  <a:cubicBezTo>
                    <a:pt x="1343" y="552"/>
                    <a:pt x="1336" y="549"/>
                    <a:pt x="1337" y="552"/>
                  </a:cubicBezTo>
                  <a:cubicBezTo>
                    <a:pt x="1338" y="554"/>
                    <a:pt x="1337" y="556"/>
                    <a:pt x="1335" y="556"/>
                  </a:cubicBezTo>
                  <a:cubicBezTo>
                    <a:pt x="1333" y="555"/>
                    <a:pt x="1332" y="557"/>
                    <a:pt x="1330" y="560"/>
                  </a:cubicBezTo>
                  <a:cubicBezTo>
                    <a:pt x="1328" y="563"/>
                    <a:pt x="1320" y="564"/>
                    <a:pt x="1324" y="560"/>
                  </a:cubicBezTo>
                  <a:cubicBezTo>
                    <a:pt x="1327" y="557"/>
                    <a:pt x="1323" y="557"/>
                    <a:pt x="1323" y="554"/>
                  </a:cubicBezTo>
                  <a:cubicBezTo>
                    <a:pt x="1324" y="550"/>
                    <a:pt x="1327" y="547"/>
                    <a:pt x="1323" y="549"/>
                  </a:cubicBezTo>
                  <a:cubicBezTo>
                    <a:pt x="1319" y="551"/>
                    <a:pt x="1319" y="557"/>
                    <a:pt x="1316" y="557"/>
                  </a:cubicBezTo>
                  <a:cubicBezTo>
                    <a:pt x="1313" y="558"/>
                    <a:pt x="1314" y="548"/>
                    <a:pt x="1315" y="546"/>
                  </a:cubicBezTo>
                  <a:cubicBezTo>
                    <a:pt x="1316" y="543"/>
                    <a:pt x="1309" y="546"/>
                    <a:pt x="1302" y="545"/>
                  </a:cubicBezTo>
                  <a:cubicBezTo>
                    <a:pt x="1295" y="545"/>
                    <a:pt x="1297" y="540"/>
                    <a:pt x="1302" y="537"/>
                  </a:cubicBezTo>
                  <a:cubicBezTo>
                    <a:pt x="1308" y="534"/>
                    <a:pt x="1307" y="531"/>
                    <a:pt x="1310" y="530"/>
                  </a:cubicBezTo>
                  <a:cubicBezTo>
                    <a:pt x="1313" y="529"/>
                    <a:pt x="1320" y="524"/>
                    <a:pt x="1324" y="522"/>
                  </a:cubicBezTo>
                  <a:cubicBezTo>
                    <a:pt x="1329" y="519"/>
                    <a:pt x="1330" y="516"/>
                    <a:pt x="1331" y="513"/>
                  </a:cubicBezTo>
                  <a:cubicBezTo>
                    <a:pt x="1332" y="511"/>
                    <a:pt x="1340" y="507"/>
                    <a:pt x="1347" y="501"/>
                  </a:cubicBezTo>
                  <a:cubicBezTo>
                    <a:pt x="1354" y="495"/>
                    <a:pt x="1357" y="492"/>
                    <a:pt x="1359" y="489"/>
                  </a:cubicBezTo>
                  <a:cubicBezTo>
                    <a:pt x="1361" y="485"/>
                    <a:pt x="1371" y="481"/>
                    <a:pt x="1372" y="478"/>
                  </a:cubicBezTo>
                  <a:cubicBezTo>
                    <a:pt x="1372" y="475"/>
                    <a:pt x="1384" y="469"/>
                    <a:pt x="1393" y="467"/>
                  </a:cubicBezTo>
                  <a:cubicBezTo>
                    <a:pt x="1401" y="465"/>
                    <a:pt x="1415" y="468"/>
                    <a:pt x="1417" y="470"/>
                  </a:cubicBezTo>
                  <a:cubicBezTo>
                    <a:pt x="1420" y="473"/>
                    <a:pt x="1422" y="472"/>
                    <a:pt x="1423" y="470"/>
                  </a:cubicBezTo>
                  <a:cubicBezTo>
                    <a:pt x="1425" y="468"/>
                    <a:pt x="1428" y="469"/>
                    <a:pt x="1434" y="470"/>
                  </a:cubicBezTo>
                  <a:cubicBezTo>
                    <a:pt x="1439" y="470"/>
                    <a:pt x="1441" y="467"/>
                    <a:pt x="1444" y="468"/>
                  </a:cubicBezTo>
                  <a:cubicBezTo>
                    <a:pt x="1448" y="469"/>
                    <a:pt x="1451" y="470"/>
                    <a:pt x="1454" y="466"/>
                  </a:cubicBezTo>
                  <a:cubicBezTo>
                    <a:pt x="1456" y="461"/>
                    <a:pt x="1467" y="462"/>
                    <a:pt x="1470" y="464"/>
                  </a:cubicBezTo>
                  <a:cubicBezTo>
                    <a:pt x="1472" y="466"/>
                    <a:pt x="1474" y="468"/>
                    <a:pt x="1478" y="465"/>
                  </a:cubicBezTo>
                  <a:cubicBezTo>
                    <a:pt x="1482" y="463"/>
                    <a:pt x="1482" y="469"/>
                    <a:pt x="1486" y="469"/>
                  </a:cubicBezTo>
                  <a:cubicBezTo>
                    <a:pt x="1490" y="470"/>
                    <a:pt x="1487" y="473"/>
                    <a:pt x="1484" y="473"/>
                  </a:cubicBezTo>
                  <a:cubicBezTo>
                    <a:pt x="1481" y="473"/>
                    <a:pt x="1476" y="475"/>
                    <a:pt x="1480" y="477"/>
                  </a:cubicBezTo>
                  <a:cubicBezTo>
                    <a:pt x="1484" y="479"/>
                    <a:pt x="1489" y="475"/>
                    <a:pt x="1492" y="475"/>
                  </a:cubicBezTo>
                  <a:cubicBezTo>
                    <a:pt x="1495" y="475"/>
                    <a:pt x="1499" y="476"/>
                    <a:pt x="1503" y="473"/>
                  </a:cubicBezTo>
                  <a:cubicBezTo>
                    <a:pt x="1508" y="470"/>
                    <a:pt x="1509" y="475"/>
                    <a:pt x="1511" y="473"/>
                  </a:cubicBezTo>
                  <a:cubicBezTo>
                    <a:pt x="1514" y="471"/>
                    <a:pt x="1520" y="470"/>
                    <a:pt x="1523" y="470"/>
                  </a:cubicBezTo>
                  <a:cubicBezTo>
                    <a:pt x="1526" y="470"/>
                    <a:pt x="1524" y="467"/>
                    <a:pt x="1519" y="467"/>
                  </a:cubicBezTo>
                  <a:cubicBezTo>
                    <a:pt x="1514" y="467"/>
                    <a:pt x="1514" y="464"/>
                    <a:pt x="1518" y="457"/>
                  </a:cubicBezTo>
                  <a:cubicBezTo>
                    <a:pt x="1522" y="450"/>
                    <a:pt x="1529" y="447"/>
                    <a:pt x="1534" y="442"/>
                  </a:cubicBezTo>
                  <a:cubicBezTo>
                    <a:pt x="1539" y="438"/>
                    <a:pt x="1543" y="440"/>
                    <a:pt x="1543" y="438"/>
                  </a:cubicBezTo>
                  <a:cubicBezTo>
                    <a:pt x="1543" y="435"/>
                    <a:pt x="1545" y="427"/>
                    <a:pt x="1549" y="427"/>
                  </a:cubicBezTo>
                  <a:cubicBezTo>
                    <a:pt x="1552" y="427"/>
                    <a:pt x="1561" y="429"/>
                    <a:pt x="1567" y="426"/>
                  </a:cubicBezTo>
                  <a:cubicBezTo>
                    <a:pt x="1573" y="422"/>
                    <a:pt x="1572" y="428"/>
                    <a:pt x="1575" y="429"/>
                  </a:cubicBezTo>
                  <a:cubicBezTo>
                    <a:pt x="1577" y="430"/>
                    <a:pt x="1580" y="424"/>
                    <a:pt x="1583" y="426"/>
                  </a:cubicBezTo>
                  <a:cubicBezTo>
                    <a:pt x="1585" y="427"/>
                    <a:pt x="1579" y="431"/>
                    <a:pt x="1577" y="436"/>
                  </a:cubicBezTo>
                  <a:cubicBezTo>
                    <a:pt x="1576" y="441"/>
                    <a:pt x="1581" y="439"/>
                    <a:pt x="1584" y="440"/>
                  </a:cubicBezTo>
                  <a:cubicBezTo>
                    <a:pt x="1586" y="442"/>
                    <a:pt x="1580" y="444"/>
                    <a:pt x="1581" y="445"/>
                  </a:cubicBezTo>
                  <a:cubicBezTo>
                    <a:pt x="1581" y="446"/>
                    <a:pt x="1587" y="446"/>
                    <a:pt x="1594" y="439"/>
                  </a:cubicBezTo>
                  <a:cubicBezTo>
                    <a:pt x="1602" y="432"/>
                    <a:pt x="1608" y="430"/>
                    <a:pt x="1613" y="430"/>
                  </a:cubicBezTo>
                  <a:cubicBezTo>
                    <a:pt x="1618" y="431"/>
                    <a:pt x="1615" y="426"/>
                    <a:pt x="1615" y="419"/>
                  </a:cubicBezTo>
                  <a:cubicBezTo>
                    <a:pt x="1616" y="412"/>
                    <a:pt x="1630" y="410"/>
                    <a:pt x="1635" y="412"/>
                  </a:cubicBezTo>
                  <a:cubicBezTo>
                    <a:pt x="1639" y="414"/>
                    <a:pt x="1639" y="416"/>
                    <a:pt x="1634" y="415"/>
                  </a:cubicBezTo>
                  <a:cubicBezTo>
                    <a:pt x="1630" y="414"/>
                    <a:pt x="1626" y="418"/>
                    <a:pt x="1626" y="424"/>
                  </a:cubicBezTo>
                  <a:cubicBezTo>
                    <a:pt x="1626" y="429"/>
                    <a:pt x="1622" y="431"/>
                    <a:pt x="1624" y="433"/>
                  </a:cubicBezTo>
                  <a:cubicBezTo>
                    <a:pt x="1626" y="435"/>
                    <a:pt x="1621" y="436"/>
                    <a:pt x="1621" y="438"/>
                  </a:cubicBezTo>
                  <a:cubicBezTo>
                    <a:pt x="1621" y="441"/>
                    <a:pt x="1621" y="442"/>
                    <a:pt x="1617" y="443"/>
                  </a:cubicBezTo>
                  <a:cubicBezTo>
                    <a:pt x="1614" y="444"/>
                    <a:pt x="1603" y="446"/>
                    <a:pt x="1603" y="450"/>
                  </a:cubicBezTo>
                  <a:cubicBezTo>
                    <a:pt x="1602" y="454"/>
                    <a:pt x="1596" y="455"/>
                    <a:pt x="1593" y="460"/>
                  </a:cubicBezTo>
                  <a:cubicBezTo>
                    <a:pt x="1591" y="465"/>
                    <a:pt x="1580" y="469"/>
                    <a:pt x="1573" y="479"/>
                  </a:cubicBezTo>
                  <a:cubicBezTo>
                    <a:pt x="1565" y="490"/>
                    <a:pt x="1554" y="490"/>
                    <a:pt x="1554" y="492"/>
                  </a:cubicBezTo>
                  <a:cubicBezTo>
                    <a:pt x="1554" y="494"/>
                    <a:pt x="1546" y="494"/>
                    <a:pt x="1544" y="494"/>
                  </a:cubicBezTo>
                  <a:cubicBezTo>
                    <a:pt x="1541" y="494"/>
                    <a:pt x="1546" y="501"/>
                    <a:pt x="1540" y="508"/>
                  </a:cubicBezTo>
                  <a:cubicBezTo>
                    <a:pt x="1533" y="515"/>
                    <a:pt x="1529" y="524"/>
                    <a:pt x="1529" y="534"/>
                  </a:cubicBezTo>
                  <a:cubicBezTo>
                    <a:pt x="1530" y="543"/>
                    <a:pt x="1533" y="570"/>
                    <a:pt x="1536" y="575"/>
                  </a:cubicBezTo>
                  <a:cubicBezTo>
                    <a:pt x="1538" y="580"/>
                    <a:pt x="1537" y="592"/>
                    <a:pt x="1539" y="594"/>
                  </a:cubicBezTo>
                  <a:cubicBezTo>
                    <a:pt x="1541" y="597"/>
                    <a:pt x="1541" y="601"/>
                    <a:pt x="1542" y="603"/>
                  </a:cubicBezTo>
                  <a:cubicBezTo>
                    <a:pt x="1544" y="604"/>
                    <a:pt x="1550" y="596"/>
                    <a:pt x="1554" y="592"/>
                  </a:cubicBezTo>
                  <a:cubicBezTo>
                    <a:pt x="1558" y="589"/>
                    <a:pt x="1557" y="588"/>
                    <a:pt x="1560" y="586"/>
                  </a:cubicBezTo>
                  <a:cubicBezTo>
                    <a:pt x="1562" y="584"/>
                    <a:pt x="1561" y="576"/>
                    <a:pt x="1562" y="574"/>
                  </a:cubicBezTo>
                  <a:cubicBezTo>
                    <a:pt x="1563" y="572"/>
                    <a:pt x="1568" y="571"/>
                    <a:pt x="1570" y="569"/>
                  </a:cubicBezTo>
                  <a:cubicBezTo>
                    <a:pt x="1571" y="567"/>
                    <a:pt x="1576" y="568"/>
                    <a:pt x="1578" y="568"/>
                  </a:cubicBezTo>
                  <a:cubicBezTo>
                    <a:pt x="1580" y="567"/>
                    <a:pt x="1578" y="561"/>
                    <a:pt x="1577" y="558"/>
                  </a:cubicBezTo>
                  <a:cubicBezTo>
                    <a:pt x="1576" y="555"/>
                    <a:pt x="1584" y="551"/>
                    <a:pt x="1588" y="548"/>
                  </a:cubicBezTo>
                  <a:cubicBezTo>
                    <a:pt x="1592" y="545"/>
                    <a:pt x="1597" y="550"/>
                    <a:pt x="1601" y="545"/>
                  </a:cubicBezTo>
                  <a:cubicBezTo>
                    <a:pt x="1606" y="541"/>
                    <a:pt x="1601" y="536"/>
                    <a:pt x="1599" y="534"/>
                  </a:cubicBezTo>
                  <a:cubicBezTo>
                    <a:pt x="1598" y="532"/>
                    <a:pt x="1604" y="522"/>
                    <a:pt x="1607" y="521"/>
                  </a:cubicBezTo>
                  <a:cubicBezTo>
                    <a:pt x="1611" y="520"/>
                    <a:pt x="1613" y="523"/>
                    <a:pt x="1616" y="520"/>
                  </a:cubicBezTo>
                  <a:cubicBezTo>
                    <a:pt x="1619" y="517"/>
                    <a:pt x="1613" y="512"/>
                    <a:pt x="1611" y="513"/>
                  </a:cubicBezTo>
                  <a:cubicBezTo>
                    <a:pt x="1608" y="513"/>
                    <a:pt x="1608" y="504"/>
                    <a:pt x="1613" y="500"/>
                  </a:cubicBezTo>
                  <a:cubicBezTo>
                    <a:pt x="1619" y="496"/>
                    <a:pt x="1616" y="495"/>
                    <a:pt x="1613" y="494"/>
                  </a:cubicBezTo>
                  <a:cubicBezTo>
                    <a:pt x="1609" y="493"/>
                    <a:pt x="1608" y="494"/>
                    <a:pt x="1606" y="494"/>
                  </a:cubicBezTo>
                  <a:cubicBezTo>
                    <a:pt x="1603" y="495"/>
                    <a:pt x="1600" y="489"/>
                    <a:pt x="1604" y="483"/>
                  </a:cubicBezTo>
                  <a:cubicBezTo>
                    <a:pt x="1609" y="477"/>
                    <a:pt x="1613" y="478"/>
                    <a:pt x="1614" y="473"/>
                  </a:cubicBezTo>
                  <a:cubicBezTo>
                    <a:pt x="1615" y="468"/>
                    <a:pt x="1621" y="461"/>
                    <a:pt x="1622" y="459"/>
                  </a:cubicBezTo>
                  <a:cubicBezTo>
                    <a:pt x="1624" y="456"/>
                    <a:pt x="1630" y="459"/>
                    <a:pt x="1632" y="458"/>
                  </a:cubicBezTo>
                  <a:cubicBezTo>
                    <a:pt x="1634" y="458"/>
                    <a:pt x="1634" y="463"/>
                    <a:pt x="1636" y="460"/>
                  </a:cubicBezTo>
                  <a:cubicBezTo>
                    <a:pt x="1639" y="458"/>
                    <a:pt x="1644" y="449"/>
                    <a:pt x="1648" y="449"/>
                  </a:cubicBezTo>
                  <a:cubicBezTo>
                    <a:pt x="1652" y="449"/>
                    <a:pt x="1649" y="455"/>
                    <a:pt x="1650" y="459"/>
                  </a:cubicBezTo>
                  <a:cubicBezTo>
                    <a:pt x="1651" y="463"/>
                    <a:pt x="1653" y="458"/>
                    <a:pt x="1661" y="453"/>
                  </a:cubicBezTo>
                  <a:cubicBezTo>
                    <a:pt x="1668" y="448"/>
                    <a:pt x="1684" y="449"/>
                    <a:pt x="1689" y="451"/>
                  </a:cubicBezTo>
                  <a:cubicBezTo>
                    <a:pt x="1694" y="453"/>
                    <a:pt x="1694" y="459"/>
                    <a:pt x="1697" y="458"/>
                  </a:cubicBezTo>
                  <a:cubicBezTo>
                    <a:pt x="1701" y="457"/>
                    <a:pt x="1698" y="453"/>
                    <a:pt x="1702" y="451"/>
                  </a:cubicBezTo>
                  <a:cubicBezTo>
                    <a:pt x="1706" y="450"/>
                    <a:pt x="1713" y="446"/>
                    <a:pt x="1718" y="442"/>
                  </a:cubicBezTo>
                  <a:cubicBezTo>
                    <a:pt x="1723" y="438"/>
                    <a:pt x="1722" y="441"/>
                    <a:pt x="1725" y="438"/>
                  </a:cubicBezTo>
                  <a:cubicBezTo>
                    <a:pt x="1728" y="434"/>
                    <a:pt x="1730" y="436"/>
                    <a:pt x="1731" y="433"/>
                  </a:cubicBezTo>
                  <a:cubicBezTo>
                    <a:pt x="1732" y="431"/>
                    <a:pt x="1740" y="427"/>
                    <a:pt x="1750" y="425"/>
                  </a:cubicBezTo>
                  <a:cubicBezTo>
                    <a:pt x="1761" y="423"/>
                    <a:pt x="1774" y="416"/>
                    <a:pt x="1774" y="413"/>
                  </a:cubicBezTo>
                  <a:cubicBezTo>
                    <a:pt x="1773" y="411"/>
                    <a:pt x="1778" y="410"/>
                    <a:pt x="1778" y="412"/>
                  </a:cubicBezTo>
                  <a:cubicBezTo>
                    <a:pt x="1779" y="415"/>
                    <a:pt x="1783" y="414"/>
                    <a:pt x="1788" y="415"/>
                  </a:cubicBezTo>
                  <a:cubicBezTo>
                    <a:pt x="1794" y="416"/>
                    <a:pt x="1796" y="418"/>
                    <a:pt x="1801" y="414"/>
                  </a:cubicBezTo>
                  <a:cubicBezTo>
                    <a:pt x="1805" y="410"/>
                    <a:pt x="1800" y="408"/>
                    <a:pt x="1800" y="405"/>
                  </a:cubicBezTo>
                  <a:cubicBezTo>
                    <a:pt x="1800" y="401"/>
                    <a:pt x="1793" y="398"/>
                    <a:pt x="1794" y="394"/>
                  </a:cubicBezTo>
                  <a:cubicBezTo>
                    <a:pt x="1795" y="391"/>
                    <a:pt x="1788" y="382"/>
                    <a:pt x="1786" y="383"/>
                  </a:cubicBezTo>
                  <a:cubicBezTo>
                    <a:pt x="1784" y="385"/>
                    <a:pt x="1779" y="382"/>
                    <a:pt x="1779" y="379"/>
                  </a:cubicBezTo>
                  <a:cubicBezTo>
                    <a:pt x="1779" y="377"/>
                    <a:pt x="1779" y="373"/>
                    <a:pt x="1776" y="375"/>
                  </a:cubicBezTo>
                  <a:cubicBezTo>
                    <a:pt x="1773" y="377"/>
                    <a:pt x="1767" y="376"/>
                    <a:pt x="1766" y="373"/>
                  </a:cubicBezTo>
                  <a:cubicBezTo>
                    <a:pt x="1765" y="370"/>
                    <a:pt x="1773" y="368"/>
                    <a:pt x="1778" y="370"/>
                  </a:cubicBezTo>
                  <a:cubicBezTo>
                    <a:pt x="1783" y="372"/>
                    <a:pt x="1781" y="374"/>
                    <a:pt x="1784" y="376"/>
                  </a:cubicBezTo>
                  <a:cubicBezTo>
                    <a:pt x="1786" y="377"/>
                    <a:pt x="1793" y="377"/>
                    <a:pt x="1796" y="375"/>
                  </a:cubicBezTo>
                  <a:cubicBezTo>
                    <a:pt x="1800" y="373"/>
                    <a:pt x="1810" y="370"/>
                    <a:pt x="1811" y="367"/>
                  </a:cubicBezTo>
                  <a:cubicBezTo>
                    <a:pt x="1813" y="364"/>
                    <a:pt x="1811" y="363"/>
                    <a:pt x="1815" y="361"/>
                  </a:cubicBezTo>
                  <a:cubicBezTo>
                    <a:pt x="1818" y="360"/>
                    <a:pt x="1815" y="356"/>
                    <a:pt x="1813" y="355"/>
                  </a:cubicBezTo>
                  <a:cubicBezTo>
                    <a:pt x="1810" y="353"/>
                    <a:pt x="1810" y="349"/>
                    <a:pt x="1813" y="349"/>
                  </a:cubicBezTo>
                  <a:cubicBezTo>
                    <a:pt x="1816" y="349"/>
                    <a:pt x="1816" y="346"/>
                    <a:pt x="1818" y="346"/>
                  </a:cubicBezTo>
                  <a:cubicBezTo>
                    <a:pt x="1820" y="345"/>
                    <a:pt x="1820" y="347"/>
                    <a:pt x="1824" y="345"/>
                  </a:cubicBezTo>
                  <a:cubicBezTo>
                    <a:pt x="1827" y="343"/>
                    <a:pt x="1824" y="348"/>
                    <a:pt x="1822" y="351"/>
                  </a:cubicBezTo>
                  <a:cubicBezTo>
                    <a:pt x="1820" y="354"/>
                    <a:pt x="1826" y="357"/>
                    <a:pt x="1826" y="359"/>
                  </a:cubicBezTo>
                  <a:cubicBezTo>
                    <a:pt x="1827" y="361"/>
                    <a:pt x="1834" y="361"/>
                    <a:pt x="1838" y="359"/>
                  </a:cubicBezTo>
                  <a:cubicBezTo>
                    <a:pt x="1842" y="357"/>
                    <a:pt x="1855" y="362"/>
                    <a:pt x="1855" y="365"/>
                  </a:cubicBezTo>
                  <a:cubicBezTo>
                    <a:pt x="1856" y="368"/>
                    <a:pt x="1858" y="372"/>
                    <a:pt x="1863" y="375"/>
                  </a:cubicBezTo>
                  <a:cubicBezTo>
                    <a:pt x="1869" y="377"/>
                    <a:pt x="1874" y="376"/>
                    <a:pt x="1875" y="379"/>
                  </a:cubicBezTo>
                  <a:cubicBezTo>
                    <a:pt x="1876" y="381"/>
                    <a:pt x="1878" y="383"/>
                    <a:pt x="1881" y="382"/>
                  </a:cubicBezTo>
                  <a:cubicBezTo>
                    <a:pt x="1884" y="381"/>
                    <a:pt x="1885" y="385"/>
                    <a:pt x="1887" y="383"/>
                  </a:cubicBezTo>
                  <a:cubicBezTo>
                    <a:pt x="1890" y="381"/>
                    <a:pt x="1891" y="384"/>
                    <a:pt x="1894" y="381"/>
                  </a:cubicBezTo>
                  <a:cubicBezTo>
                    <a:pt x="1896" y="379"/>
                    <a:pt x="1887" y="377"/>
                    <a:pt x="1889" y="375"/>
                  </a:cubicBezTo>
                  <a:cubicBezTo>
                    <a:pt x="1890" y="373"/>
                    <a:pt x="1892" y="377"/>
                    <a:pt x="1894" y="376"/>
                  </a:cubicBezTo>
                  <a:cubicBezTo>
                    <a:pt x="1897" y="376"/>
                    <a:pt x="1893" y="371"/>
                    <a:pt x="1895" y="371"/>
                  </a:cubicBezTo>
                  <a:cubicBezTo>
                    <a:pt x="1897" y="370"/>
                    <a:pt x="1896" y="360"/>
                    <a:pt x="1894" y="360"/>
                  </a:cubicBezTo>
                  <a:cubicBezTo>
                    <a:pt x="1892" y="359"/>
                    <a:pt x="1893" y="356"/>
                    <a:pt x="1897" y="358"/>
                  </a:cubicBezTo>
                  <a:cubicBezTo>
                    <a:pt x="1901" y="361"/>
                    <a:pt x="1907" y="361"/>
                    <a:pt x="1910" y="361"/>
                  </a:cubicBezTo>
                  <a:cubicBezTo>
                    <a:pt x="1913" y="361"/>
                    <a:pt x="1910" y="358"/>
                    <a:pt x="1907" y="358"/>
                  </a:cubicBezTo>
                  <a:cubicBezTo>
                    <a:pt x="1904" y="357"/>
                    <a:pt x="1908" y="355"/>
                    <a:pt x="1910" y="357"/>
                  </a:cubicBezTo>
                  <a:cubicBezTo>
                    <a:pt x="1912" y="359"/>
                    <a:pt x="1915" y="360"/>
                    <a:pt x="1916" y="358"/>
                  </a:cubicBezTo>
                  <a:cubicBezTo>
                    <a:pt x="1916" y="356"/>
                    <a:pt x="1918" y="351"/>
                    <a:pt x="1922" y="351"/>
                  </a:cubicBezTo>
                  <a:cubicBezTo>
                    <a:pt x="1925" y="352"/>
                    <a:pt x="1926" y="350"/>
                    <a:pt x="1923" y="348"/>
                  </a:cubicBezTo>
                  <a:close/>
                  <a:moveTo>
                    <a:pt x="993" y="567"/>
                  </a:moveTo>
                  <a:cubicBezTo>
                    <a:pt x="984" y="576"/>
                    <a:pt x="965" y="578"/>
                    <a:pt x="965" y="585"/>
                  </a:cubicBezTo>
                  <a:cubicBezTo>
                    <a:pt x="965" y="592"/>
                    <a:pt x="942" y="595"/>
                    <a:pt x="940" y="592"/>
                  </a:cubicBezTo>
                  <a:cubicBezTo>
                    <a:pt x="938" y="589"/>
                    <a:pt x="957" y="589"/>
                    <a:pt x="961" y="579"/>
                  </a:cubicBezTo>
                  <a:cubicBezTo>
                    <a:pt x="966" y="569"/>
                    <a:pt x="983" y="563"/>
                    <a:pt x="991" y="550"/>
                  </a:cubicBezTo>
                  <a:cubicBezTo>
                    <a:pt x="997" y="541"/>
                    <a:pt x="1002" y="526"/>
                    <a:pt x="1006" y="527"/>
                  </a:cubicBezTo>
                  <a:cubicBezTo>
                    <a:pt x="1009" y="528"/>
                    <a:pt x="1003" y="559"/>
                    <a:pt x="993" y="567"/>
                  </a:cubicBezTo>
                  <a:close/>
                  <a:moveTo>
                    <a:pt x="385" y="202"/>
                  </a:moveTo>
                  <a:cubicBezTo>
                    <a:pt x="385" y="206"/>
                    <a:pt x="383" y="208"/>
                    <a:pt x="377" y="208"/>
                  </a:cubicBezTo>
                  <a:cubicBezTo>
                    <a:pt x="370" y="208"/>
                    <a:pt x="380" y="212"/>
                    <a:pt x="380" y="216"/>
                  </a:cubicBezTo>
                  <a:cubicBezTo>
                    <a:pt x="381" y="219"/>
                    <a:pt x="374" y="217"/>
                    <a:pt x="374" y="222"/>
                  </a:cubicBezTo>
                  <a:cubicBezTo>
                    <a:pt x="373" y="228"/>
                    <a:pt x="361" y="222"/>
                    <a:pt x="360" y="230"/>
                  </a:cubicBezTo>
                  <a:cubicBezTo>
                    <a:pt x="358" y="237"/>
                    <a:pt x="366" y="236"/>
                    <a:pt x="371" y="236"/>
                  </a:cubicBezTo>
                  <a:cubicBezTo>
                    <a:pt x="376" y="237"/>
                    <a:pt x="369" y="242"/>
                    <a:pt x="373" y="245"/>
                  </a:cubicBezTo>
                  <a:cubicBezTo>
                    <a:pt x="377" y="248"/>
                    <a:pt x="380" y="247"/>
                    <a:pt x="377" y="241"/>
                  </a:cubicBezTo>
                  <a:cubicBezTo>
                    <a:pt x="375" y="235"/>
                    <a:pt x="391" y="243"/>
                    <a:pt x="386" y="247"/>
                  </a:cubicBezTo>
                  <a:cubicBezTo>
                    <a:pt x="381" y="252"/>
                    <a:pt x="394" y="255"/>
                    <a:pt x="401" y="255"/>
                  </a:cubicBezTo>
                  <a:cubicBezTo>
                    <a:pt x="407" y="256"/>
                    <a:pt x="429" y="260"/>
                    <a:pt x="430" y="255"/>
                  </a:cubicBezTo>
                  <a:cubicBezTo>
                    <a:pt x="430" y="252"/>
                    <a:pt x="422" y="249"/>
                    <a:pt x="415" y="242"/>
                  </a:cubicBezTo>
                  <a:cubicBezTo>
                    <a:pt x="408" y="234"/>
                    <a:pt x="403" y="222"/>
                    <a:pt x="411" y="217"/>
                  </a:cubicBezTo>
                  <a:cubicBezTo>
                    <a:pt x="419" y="212"/>
                    <a:pt x="412" y="210"/>
                    <a:pt x="420" y="204"/>
                  </a:cubicBezTo>
                  <a:cubicBezTo>
                    <a:pt x="428" y="199"/>
                    <a:pt x="423" y="193"/>
                    <a:pt x="430" y="193"/>
                  </a:cubicBezTo>
                  <a:cubicBezTo>
                    <a:pt x="436" y="192"/>
                    <a:pt x="429" y="186"/>
                    <a:pt x="436" y="185"/>
                  </a:cubicBezTo>
                  <a:cubicBezTo>
                    <a:pt x="442" y="184"/>
                    <a:pt x="444" y="177"/>
                    <a:pt x="443" y="174"/>
                  </a:cubicBezTo>
                  <a:cubicBezTo>
                    <a:pt x="442" y="171"/>
                    <a:pt x="450" y="174"/>
                    <a:pt x="453" y="170"/>
                  </a:cubicBezTo>
                  <a:cubicBezTo>
                    <a:pt x="457" y="166"/>
                    <a:pt x="466" y="169"/>
                    <a:pt x="468" y="163"/>
                  </a:cubicBezTo>
                  <a:cubicBezTo>
                    <a:pt x="471" y="158"/>
                    <a:pt x="509" y="145"/>
                    <a:pt x="531" y="140"/>
                  </a:cubicBezTo>
                  <a:cubicBezTo>
                    <a:pt x="553" y="135"/>
                    <a:pt x="568" y="126"/>
                    <a:pt x="560" y="120"/>
                  </a:cubicBezTo>
                  <a:cubicBezTo>
                    <a:pt x="552" y="114"/>
                    <a:pt x="531" y="122"/>
                    <a:pt x="525" y="126"/>
                  </a:cubicBezTo>
                  <a:cubicBezTo>
                    <a:pt x="520" y="131"/>
                    <a:pt x="512" y="128"/>
                    <a:pt x="507" y="131"/>
                  </a:cubicBezTo>
                  <a:cubicBezTo>
                    <a:pt x="502" y="134"/>
                    <a:pt x="490" y="136"/>
                    <a:pt x="485" y="133"/>
                  </a:cubicBezTo>
                  <a:cubicBezTo>
                    <a:pt x="479" y="129"/>
                    <a:pt x="472" y="137"/>
                    <a:pt x="468" y="137"/>
                  </a:cubicBezTo>
                  <a:cubicBezTo>
                    <a:pt x="464" y="136"/>
                    <a:pt x="459" y="141"/>
                    <a:pt x="454" y="141"/>
                  </a:cubicBezTo>
                  <a:cubicBezTo>
                    <a:pt x="449" y="140"/>
                    <a:pt x="440" y="144"/>
                    <a:pt x="439" y="147"/>
                  </a:cubicBezTo>
                  <a:cubicBezTo>
                    <a:pt x="439" y="150"/>
                    <a:pt x="431" y="149"/>
                    <a:pt x="431" y="152"/>
                  </a:cubicBezTo>
                  <a:cubicBezTo>
                    <a:pt x="431" y="156"/>
                    <a:pt x="424" y="159"/>
                    <a:pt x="421" y="156"/>
                  </a:cubicBezTo>
                  <a:cubicBezTo>
                    <a:pt x="418" y="153"/>
                    <a:pt x="414" y="159"/>
                    <a:pt x="418" y="163"/>
                  </a:cubicBezTo>
                  <a:cubicBezTo>
                    <a:pt x="423" y="168"/>
                    <a:pt x="410" y="168"/>
                    <a:pt x="412" y="171"/>
                  </a:cubicBezTo>
                  <a:cubicBezTo>
                    <a:pt x="414" y="173"/>
                    <a:pt x="407" y="175"/>
                    <a:pt x="409" y="178"/>
                  </a:cubicBezTo>
                  <a:cubicBezTo>
                    <a:pt x="410" y="181"/>
                    <a:pt x="404" y="182"/>
                    <a:pt x="399" y="183"/>
                  </a:cubicBezTo>
                  <a:cubicBezTo>
                    <a:pt x="394" y="184"/>
                    <a:pt x="391" y="191"/>
                    <a:pt x="398" y="191"/>
                  </a:cubicBezTo>
                  <a:cubicBezTo>
                    <a:pt x="404" y="191"/>
                    <a:pt x="394" y="192"/>
                    <a:pt x="395" y="197"/>
                  </a:cubicBezTo>
                  <a:cubicBezTo>
                    <a:pt x="395" y="202"/>
                    <a:pt x="384" y="199"/>
                    <a:pt x="385" y="202"/>
                  </a:cubicBezTo>
                  <a:close/>
                  <a:moveTo>
                    <a:pt x="430" y="29"/>
                  </a:moveTo>
                  <a:cubicBezTo>
                    <a:pt x="431" y="32"/>
                    <a:pt x="429" y="32"/>
                    <a:pt x="422" y="32"/>
                  </a:cubicBezTo>
                  <a:cubicBezTo>
                    <a:pt x="415" y="32"/>
                    <a:pt x="412" y="36"/>
                    <a:pt x="415" y="39"/>
                  </a:cubicBezTo>
                  <a:cubicBezTo>
                    <a:pt x="419" y="42"/>
                    <a:pt x="437" y="41"/>
                    <a:pt x="440" y="37"/>
                  </a:cubicBezTo>
                  <a:cubicBezTo>
                    <a:pt x="443" y="33"/>
                    <a:pt x="451" y="36"/>
                    <a:pt x="452" y="32"/>
                  </a:cubicBezTo>
                  <a:cubicBezTo>
                    <a:pt x="453" y="28"/>
                    <a:pt x="429" y="26"/>
                    <a:pt x="430" y="29"/>
                  </a:cubicBezTo>
                  <a:close/>
                  <a:moveTo>
                    <a:pt x="387" y="33"/>
                  </a:moveTo>
                  <a:cubicBezTo>
                    <a:pt x="387" y="28"/>
                    <a:pt x="370" y="34"/>
                    <a:pt x="373" y="35"/>
                  </a:cubicBezTo>
                  <a:cubicBezTo>
                    <a:pt x="376" y="36"/>
                    <a:pt x="387" y="39"/>
                    <a:pt x="387" y="33"/>
                  </a:cubicBezTo>
                  <a:close/>
                  <a:moveTo>
                    <a:pt x="429" y="11"/>
                  </a:moveTo>
                  <a:cubicBezTo>
                    <a:pt x="437" y="11"/>
                    <a:pt x="434" y="6"/>
                    <a:pt x="440" y="7"/>
                  </a:cubicBezTo>
                  <a:cubicBezTo>
                    <a:pt x="445" y="7"/>
                    <a:pt x="452" y="7"/>
                    <a:pt x="449" y="4"/>
                  </a:cubicBezTo>
                  <a:cubicBezTo>
                    <a:pt x="447" y="0"/>
                    <a:pt x="427" y="2"/>
                    <a:pt x="429" y="4"/>
                  </a:cubicBezTo>
                  <a:cubicBezTo>
                    <a:pt x="431" y="7"/>
                    <a:pt x="414" y="6"/>
                    <a:pt x="414" y="7"/>
                  </a:cubicBezTo>
                  <a:cubicBezTo>
                    <a:pt x="415" y="9"/>
                    <a:pt x="421" y="11"/>
                    <a:pt x="429" y="11"/>
                  </a:cubicBezTo>
                  <a:close/>
                  <a:moveTo>
                    <a:pt x="487" y="23"/>
                  </a:moveTo>
                  <a:cubicBezTo>
                    <a:pt x="490" y="20"/>
                    <a:pt x="483" y="20"/>
                    <a:pt x="482" y="17"/>
                  </a:cubicBezTo>
                  <a:cubicBezTo>
                    <a:pt x="482" y="14"/>
                    <a:pt x="463" y="13"/>
                    <a:pt x="464" y="16"/>
                  </a:cubicBezTo>
                  <a:cubicBezTo>
                    <a:pt x="465" y="20"/>
                    <a:pt x="451" y="23"/>
                    <a:pt x="455" y="27"/>
                  </a:cubicBezTo>
                  <a:cubicBezTo>
                    <a:pt x="463" y="33"/>
                    <a:pt x="485" y="26"/>
                    <a:pt x="487" y="23"/>
                  </a:cubicBezTo>
                  <a:close/>
                  <a:moveTo>
                    <a:pt x="434" y="17"/>
                  </a:moveTo>
                  <a:cubicBezTo>
                    <a:pt x="435" y="10"/>
                    <a:pt x="424" y="16"/>
                    <a:pt x="415" y="12"/>
                  </a:cubicBezTo>
                  <a:cubicBezTo>
                    <a:pt x="406" y="9"/>
                    <a:pt x="401" y="9"/>
                    <a:pt x="407" y="14"/>
                  </a:cubicBezTo>
                  <a:cubicBezTo>
                    <a:pt x="410" y="16"/>
                    <a:pt x="392" y="18"/>
                    <a:pt x="395" y="21"/>
                  </a:cubicBezTo>
                  <a:cubicBezTo>
                    <a:pt x="401" y="27"/>
                    <a:pt x="433" y="24"/>
                    <a:pt x="434" y="1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" name="Freeform 158"/>
            <p:cNvSpPr>
              <a:spLocks/>
            </p:cNvSpPr>
            <p:nvPr/>
          </p:nvSpPr>
          <p:spPr bwMode="auto">
            <a:xfrm>
              <a:off x="4622800" y="3133725"/>
              <a:ext cx="395288" cy="415925"/>
            </a:xfrm>
            <a:custGeom>
              <a:avLst/>
              <a:gdLst/>
              <a:ahLst/>
              <a:cxnLst>
                <a:cxn ang="0">
                  <a:pos x="184" y="102"/>
                </a:cxn>
                <a:cxn ang="0">
                  <a:pos x="184" y="95"/>
                </a:cxn>
                <a:cxn ang="0">
                  <a:pos x="181" y="91"/>
                </a:cxn>
                <a:cxn ang="0">
                  <a:pos x="186" y="81"/>
                </a:cxn>
                <a:cxn ang="0">
                  <a:pos x="189" y="71"/>
                </a:cxn>
                <a:cxn ang="0">
                  <a:pos x="194" y="54"/>
                </a:cxn>
                <a:cxn ang="0">
                  <a:pos x="203" y="44"/>
                </a:cxn>
                <a:cxn ang="0">
                  <a:pos x="203" y="33"/>
                </a:cxn>
                <a:cxn ang="0">
                  <a:pos x="204" y="23"/>
                </a:cxn>
                <a:cxn ang="0">
                  <a:pos x="185" y="13"/>
                </a:cxn>
                <a:cxn ang="0">
                  <a:pos x="172" y="13"/>
                </a:cxn>
                <a:cxn ang="0">
                  <a:pos x="164" y="4"/>
                </a:cxn>
                <a:cxn ang="0">
                  <a:pos x="156" y="6"/>
                </a:cxn>
                <a:cxn ang="0">
                  <a:pos x="134" y="6"/>
                </a:cxn>
                <a:cxn ang="0">
                  <a:pos x="114" y="9"/>
                </a:cxn>
                <a:cxn ang="0">
                  <a:pos x="89" y="13"/>
                </a:cxn>
                <a:cxn ang="0">
                  <a:pos x="68" y="16"/>
                </a:cxn>
                <a:cxn ang="0">
                  <a:pos x="66" y="35"/>
                </a:cxn>
                <a:cxn ang="0">
                  <a:pos x="53" y="71"/>
                </a:cxn>
                <a:cxn ang="0">
                  <a:pos x="43" y="102"/>
                </a:cxn>
                <a:cxn ang="0">
                  <a:pos x="32" y="117"/>
                </a:cxn>
                <a:cxn ang="0">
                  <a:pos x="18" y="117"/>
                </a:cxn>
                <a:cxn ang="0">
                  <a:pos x="0" y="121"/>
                </a:cxn>
                <a:cxn ang="0">
                  <a:pos x="4" y="135"/>
                </a:cxn>
                <a:cxn ang="0">
                  <a:pos x="47" y="132"/>
                </a:cxn>
                <a:cxn ang="0">
                  <a:pos x="53" y="150"/>
                </a:cxn>
                <a:cxn ang="0">
                  <a:pos x="76" y="155"/>
                </a:cxn>
                <a:cxn ang="0">
                  <a:pos x="89" y="145"/>
                </a:cxn>
                <a:cxn ang="0">
                  <a:pos x="102" y="149"/>
                </a:cxn>
                <a:cxn ang="0">
                  <a:pos x="103" y="174"/>
                </a:cxn>
                <a:cxn ang="0">
                  <a:pos x="108" y="192"/>
                </a:cxn>
                <a:cxn ang="0">
                  <a:pos x="124" y="188"/>
                </a:cxn>
                <a:cxn ang="0">
                  <a:pos x="130" y="191"/>
                </a:cxn>
                <a:cxn ang="0">
                  <a:pos x="140" y="193"/>
                </a:cxn>
                <a:cxn ang="0">
                  <a:pos x="153" y="201"/>
                </a:cxn>
                <a:cxn ang="0">
                  <a:pos x="162" y="198"/>
                </a:cxn>
                <a:cxn ang="0">
                  <a:pos x="177" y="206"/>
                </a:cxn>
                <a:cxn ang="0">
                  <a:pos x="189" y="216"/>
                </a:cxn>
                <a:cxn ang="0">
                  <a:pos x="190" y="203"/>
                </a:cxn>
                <a:cxn ang="0">
                  <a:pos x="175" y="196"/>
                </a:cxn>
                <a:cxn ang="0">
                  <a:pos x="178" y="173"/>
                </a:cxn>
                <a:cxn ang="0">
                  <a:pos x="182" y="160"/>
                </a:cxn>
                <a:cxn ang="0">
                  <a:pos x="196" y="157"/>
                </a:cxn>
                <a:cxn ang="0">
                  <a:pos x="189" y="144"/>
                </a:cxn>
              </a:cxnLst>
              <a:rect l="0" t="0" r="r" b="b"/>
              <a:pathLst>
                <a:path w="206" h="218">
                  <a:moveTo>
                    <a:pt x="189" y="144"/>
                  </a:moveTo>
                  <a:cubicBezTo>
                    <a:pt x="183" y="141"/>
                    <a:pt x="181" y="103"/>
                    <a:pt x="184" y="102"/>
                  </a:cubicBezTo>
                  <a:cubicBezTo>
                    <a:pt x="184" y="102"/>
                    <a:pt x="185" y="102"/>
                    <a:pt x="185" y="103"/>
                  </a:cubicBezTo>
                  <a:cubicBezTo>
                    <a:pt x="184" y="95"/>
                    <a:pt x="184" y="95"/>
                    <a:pt x="184" y="95"/>
                  </a:cubicBezTo>
                  <a:cubicBezTo>
                    <a:pt x="184" y="95"/>
                    <a:pt x="184" y="94"/>
                    <a:pt x="184" y="94"/>
                  </a:cubicBezTo>
                  <a:cubicBezTo>
                    <a:pt x="183" y="94"/>
                    <a:pt x="181" y="93"/>
                    <a:pt x="181" y="91"/>
                  </a:cubicBezTo>
                  <a:cubicBezTo>
                    <a:pt x="181" y="88"/>
                    <a:pt x="184" y="88"/>
                    <a:pt x="184" y="88"/>
                  </a:cubicBezTo>
                  <a:cubicBezTo>
                    <a:pt x="184" y="88"/>
                    <a:pt x="183" y="82"/>
                    <a:pt x="186" y="81"/>
                  </a:cubicBezTo>
                  <a:cubicBezTo>
                    <a:pt x="187" y="80"/>
                    <a:pt x="187" y="80"/>
                    <a:pt x="187" y="79"/>
                  </a:cubicBezTo>
                  <a:cubicBezTo>
                    <a:pt x="189" y="78"/>
                    <a:pt x="189" y="74"/>
                    <a:pt x="189" y="71"/>
                  </a:cubicBezTo>
                  <a:cubicBezTo>
                    <a:pt x="189" y="68"/>
                    <a:pt x="190" y="64"/>
                    <a:pt x="191" y="62"/>
                  </a:cubicBezTo>
                  <a:cubicBezTo>
                    <a:pt x="193" y="59"/>
                    <a:pt x="192" y="55"/>
                    <a:pt x="194" y="54"/>
                  </a:cubicBezTo>
                  <a:cubicBezTo>
                    <a:pt x="196" y="52"/>
                    <a:pt x="196" y="48"/>
                    <a:pt x="198" y="47"/>
                  </a:cubicBezTo>
                  <a:cubicBezTo>
                    <a:pt x="201" y="47"/>
                    <a:pt x="203" y="46"/>
                    <a:pt x="203" y="44"/>
                  </a:cubicBezTo>
                  <a:cubicBezTo>
                    <a:pt x="203" y="43"/>
                    <a:pt x="206" y="41"/>
                    <a:pt x="206" y="38"/>
                  </a:cubicBezTo>
                  <a:cubicBezTo>
                    <a:pt x="206" y="36"/>
                    <a:pt x="203" y="36"/>
                    <a:pt x="203" y="33"/>
                  </a:cubicBezTo>
                  <a:cubicBezTo>
                    <a:pt x="203" y="30"/>
                    <a:pt x="204" y="23"/>
                    <a:pt x="204" y="23"/>
                  </a:cubicBezTo>
                  <a:cubicBezTo>
                    <a:pt x="204" y="23"/>
                    <a:pt x="204" y="23"/>
                    <a:pt x="204" y="23"/>
                  </a:cubicBezTo>
                  <a:cubicBezTo>
                    <a:pt x="198" y="18"/>
                    <a:pt x="192" y="13"/>
                    <a:pt x="191" y="12"/>
                  </a:cubicBezTo>
                  <a:cubicBezTo>
                    <a:pt x="189" y="11"/>
                    <a:pt x="185" y="13"/>
                    <a:pt x="185" y="13"/>
                  </a:cubicBezTo>
                  <a:cubicBezTo>
                    <a:pt x="185" y="13"/>
                    <a:pt x="182" y="10"/>
                    <a:pt x="179" y="13"/>
                  </a:cubicBezTo>
                  <a:cubicBezTo>
                    <a:pt x="176" y="15"/>
                    <a:pt x="172" y="13"/>
                    <a:pt x="172" y="13"/>
                  </a:cubicBezTo>
                  <a:cubicBezTo>
                    <a:pt x="172" y="13"/>
                    <a:pt x="168" y="11"/>
                    <a:pt x="167" y="7"/>
                  </a:cubicBezTo>
                  <a:cubicBezTo>
                    <a:pt x="166" y="6"/>
                    <a:pt x="165" y="5"/>
                    <a:pt x="164" y="4"/>
                  </a:cubicBezTo>
                  <a:cubicBezTo>
                    <a:pt x="164" y="5"/>
                    <a:pt x="164" y="5"/>
                    <a:pt x="164" y="5"/>
                  </a:cubicBezTo>
                  <a:cubicBezTo>
                    <a:pt x="156" y="6"/>
                    <a:pt x="156" y="6"/>
                    <a:pt x="156" y="6"/>
                  </a:cubicBezTo>
                  <a:cubicBezTo>
                    <a:pt x="156" y="6"/>
                    <a:pt x="146" y="0"/>
                    <a:pt x="143" y="5"/>
                  </a:cubicBezTo>
                  <a:cubicBezTo>
                    <a:pt x="141" y="9"/>
                    <a:pt x="139" y="6"/>
                    <a:pt x="134" y="6"/>
                  </a:cubicBezTo>
                  <a:cubicBezTo>
                    <a:pt x="130" y="6"/>
                    <a:pt x="125" y="8"/>
                    <a:pt x="123" y="9"/>
                  </a:cubicBezTo>
                  <a:cubicBezTo>
                    <a:pt x="120" y="11"/>
                    <a:pt x="116" y="8"/>
                    <a:pt x="114" y="9"/>
                  </a:cubicBezTo>
                  <a:cubicBezTo>
                    <a:pt x="111" y="11"/>
                    <a:pt x="110" y="17"/>
                    <a:pt x="110" y="17"/>
                  </a:cubicBezTo>
                  <a:cubicBezTo>
                    <a:pt x="89" y="13"/>
                    <a:pt x="89" y="13"/>
                    <a:pt x="89" y="13"/>
                  </a:cubicBezTo>
                  <a:cubicBezTo>
                    <a:pt x="89" y="13"/>
                    <a:pt x="84" y="7"/>
                    <a:pt x="79" y="7"/>
                  </a:cubicBezTo>
                  <a:cubicBezTo>
                    <a:pt x="75" y="7"/>
                    <a:pt x="68" y="16"/>
                    <a:pt x="68" y="16"/>
                  </a:cubicBezTo>
                  <a:cubicBezTo>
                    <a:pt x="68" y="23"/>
                    <a:pt x="68" y="23"/>
                    <a:pt x="68" y="23"/>
                  </a:cubicBezTo>
                  <a:cubicBezTo>
                    <a:pt x="69" y="28"/>
                    <a:pt x="67" y="33"/>
                    <a:pt x="66" y="35"/>
                  </a:cubicBezTo>
                  <a:cubicBezTo>
                    <a:pt x="64" y="38"/>
                    <a:pt x="62" y="40"/>
                    <a:pt x="62" y="47"/>
                  </a:cubicBezTo>
                  <a:cubicBezTo>
                    <a:pt x="62" y="54"/>
                    <a:pt x="53" y="65"/>
                    <a:pt x="53" y="71"/>
                  </a:cubicBezTo>
                  <a:cubicBezTo>
                    <a:pt x="53" y="76"/>
                    <a:pt x="44" y="80"/>
                    <a:pt x="44" y="83"/>
                  </a:cubicBezTo>
                  <a:cubicBezTo>
                    <a:pt x="44" y="87"/>
                    <a:pt x="43" y="94"/>
                    <a:pt x="43" y="102"/>
                  </a:cubicBezTo>
                  <a:cubicBezTo>
                    <a:pt x="43" y="110"/>
                    <a:pt x="39" y="103"/>
                    <a:pt x="39" y="110"/>
                  </a:cubicBezTo>
                  <a:cubicBezTo>
                    <a:pt x="39" y="117"/>
                    <a:pt x="35" y="113"/>
                    <a:pt x="32" y="117"/>
                  </a:cubicBezTo>
                  <a:cubicBezTo>
                    <a:pt x="28" y="120"/>
                    <a:pt x="27" y="121"/>
                    <a:pt x="27" y="117"/>
                  </a:cubicBezTo>
                  <a:cubicBezTo>
                    <a:pt x="27" y="114"/>
                    <a:pt x="22" y="113"/>
                    <a:pt x="18" y="117"/>
                  </a:cubicBezTo>
                  <a:cubicBezTo>
                    <a:pt x="14" y="120"/>
                    <a:pt x="12" y="117"/>
                    <a:pt x="10" y="116"/>
                  </a:cubicBezTo>
                  <a:cubicBezTo>
                    <a:pt x="9" y="115"/>
                    <a:pt x="4" y="118"/>
                    <a:pt x="0" y="121"/>
                  </a:cubicBezTo>
                  <a:cubicBezTo>
                    <a:pt x="2" y="126"/>
                    <a:pt x="3" y="130"/>
                    <a:pt x="4" y="134"/>
                  </a:cubicBezTo>
                  <a:cubicBezTo>
                    <a:pt x="4" y="134"/>
                    <a:pt x="4" y="135"/>
                    <a:pt x="4" y="135"/>
                  </a:cubicBezTo>
                  <a:cubicBezTo>
                    <a:pt x="6" y="133"/>
                    <a:pt x="9" y="132"/>
                    <a:pt x="10" y="132"/>
                  </a:cubicBezTo>
                  <a:cubicBezTo>
                    <a:pt x="14" y="131"/>
                    <a:pt x="47" y="132"/>
                    <a:pt x="47" y="132"/>
                  </a:cubicBezTo>
                  <a:cubicBezTo>
                    <a:pt x="47" y="132"/>
                    <a:pt x="50" y="137"/>
                    <a:pt x="49" y="141"/>
                  </a:cubicBezTo>
                  <a:cubicBezTo>
                    <a:pt x="48" y="146"/>
                    <a:pt x="51" y="144"/>
                    <a:pt x="53" y="150"/>
                  </a:cubicBezTo>
                  <a:cubicBezTo>
                    <a:pt x="56" y="156"/>
                    <a:pt x="58" y="158"/>
                    <a:pt x="63" y="157"/>
                  </a:cubicBezTo>
                  <a:cubicBezTo>
                    <a:pt x="68" y="155"/>
                    <a:pt x="74" y="154"/>
                    <a:pt x="76" y="155"/>
                  </a:cubicBezTo>
                  <a:cubicBezTo>
                    <a:pt x="78" y="155"/>
                    <a:pt x="77" y="146"/>
                    <a:pt x="80" y="145"/>
                  </a:cubicBezTo>
                  <a:cubicBezTo>
                    <a:pt x="83" y="143"/>
                    <a:pt x="89" y="145"/>
                    <a:pt x="89" y="145"/>
                  </a:cubicBezTo>
                  <a:cubicBezTo>
                    <a:pt x="89" y="145"/>
                    <a:pt x="90" y="147"/>
                    <a:pt x="95" y="147"/>
                  </a:cubicBezTo>
                  <a:cubicBezTo>
                    <a:pt x="100" y="147"/>
                    <a:pt x="102" y="145"/>
                    <a:pt x="102" y="149"/>
                  </a:cubicBezTo>
                  <a:cubicBezTo>
                    <a:pt x="102" y="152"/>
                    <a:pt x="103" y="156"/>
                    <a:pt x="104" y="158"/>
                  </a:cubicBezTo>
                  <a:cubicBezTo>
                    <a:pt x="106" y="159"/>
                    <a:pt x="100" y="172"/>
                    <a:pt x="103" y="174"/>
                  </a:cubicBezTo>
                  <a:cubicBezTo>
                    <a:pt x="105" y="176"/>
                    <a:pt x="109" y="180"/>
                    <a:pt x="108" y="183"/>
                  </a:cubicBezTo>
                  <a:cubicBezTo>
                    <a:pt x="108" y="185"/>
                    <a:pt x="106" y="191"/>
                    <a:pt x="108" y="192"/>
                  </a:cubicBezTo>
                  <a:cubicBezTo>
                    <a:pt x="110" y="192"/>
                    <a:pt x="111" y="189"/>
                    <a:pt x="114" y="189"/>
                  </a:cubicBezTo>
                  <a:cubicBezTo>
                    <a:pt x="118" y="189"/>
                    <a:pt x="121" y="189"/>
                    <a:pt x="124" y="188"/>
                  </a:cubicBezTo>
                  <a:cubicBezTo>
                    <a:pt x="126" y="187"/>
                    <a:pt x="127" y="187"/>
                    <a:pt x="127" y="188"/>
                  </a:cubicBezTo>
                  <a:cubicBezTo>
                    <a:pt x="129" y="189"/>
                    <a:pt x="130" y="191"/>
                    <a:pt x="130" y="191"/>
                  </a:cubicBezTo>
                  <a:cubicBezTo>
                    <a:pt x="130" y="191"/>
                    <a:pt x="131" y="194"/>
                    <a:pt x="133" y="193"/>
                  </a:cubicBezTo>
                  <a:cubicBezTo>
                    <a:pt x="135" y="192"/>
                    <a:pt x="141" y="191"/>
                    <a:pt x="140" y="193"/>
                  </a:cubicBezTo>
                  <a:cubicBezTo>
                    <a:pt x="140" y="195"/>
                    <a:pt x="142" y="199"/>
                    <a:pt x="144" y="198"/>
                  </a:cubicBezTo>
                  <a:cubicBezTo>
                    <a:pt x="146" y="197"/>
                    <a:pt x="151" y="201"/>
                    <a:pt x="153" y="201"/>
                  </a:cubicBezTo>
                  <a:cubicBezTo>
                    <a:pt x="156" y="201"/>
                    <a:pt x="158" y="201"/>
                    <a:pt x="158" y="200"/>
                  </a:cubicBezTo>
                  <a:cubicBezTo>
                    <a:pt x="158" y="198"/>
                    <a:pt x="161" y="196"/>
                    <a:pt x="162" y="198"/>
                  </a:cubicBezTo>
                  <a:cubicBezTo>
                    <a:pt x="163" y="200"/>
                    <a:pt x="166" y="204"/>
                    <a:pt x="168" y="204"/>
                  </a:cubicBezTo>
                  <a:cubicBezTo>
                    <a:pt x="171" y="204"/>
                    <a:pt x="177" y="204"/>
                    <a:pt x="177" y="206"/>
                  </a:cubicBezTo>
                  <a:cubicBezTo>
                    <a:pt x="177" y="208"/>
                    <a:pt x="179" y="214"/>
                    <a:pt x="181" y="216"/>
                  </a:cubicBezTo>
                  <a:cubicBezTo>
                    <a:pt x="184" y="218"/>
                    <a:pt x="189" y="216"/>
                    <a:pt x="189" y="216"/>
                  </a:cubicBezTo>
                  <a:cubicBezTo>
                    <a:pt x="189" y="216"/>
                    <a:pt x="191" y="214"/>
                    <a:pt x="191" y="211"/>
                  </a:cubicBezTo>
                  <a:cubicBezTo>
                    <a:pt x="191" y="207"/>
                    <a:pt x="191" y="203"/>
                    <a:pt x="190" y="203"/>
                  </a:cubicBezTo>
                  <a:cubicBezTo>
                    <a:pt x="188" y="203"/>
                    <a:pt x="186" y="206"/>
                    <a:pt x="182" y="205"/>
                  </a:cubicBezTo>
                  <a:cubicBezTo>
                    <a:pt x="179" y="204"/>
                    <a:pt x="176" y="197"/>
                    <a:pt x="175" y="196"/>
                  </a:cubicBezTo>
                  <a:cubicBezTo>
                    <a:pt x="173" y="195"/>
                    <a:pt x="177" y="189"/>
                    <a:pt x="177" y="186"/>
                  </a:cubicBezTo>
                  <a:cubicBezTo>
                    <a:pt x="177" y="183"/>
                    <a:pt x="180" y="174"/>
                    <a:pt x="178" y="173"/>
                  </a:cubicBezTo>
                  <a:cubicBezTo>
                    <a:pt x="176" y="172"/>
                    <a:pt x="177" y="169"/>
                    <a:pt x="179" y="167"/>
                  </a:cubicBezTo>
                  <a:cubicBezTo>
                    <a:pt x="182" y="165"/>
                    <a:pt x="178" y="160"/>
                    <a:pt x="182" y="160"/>
                  </a:cubicBezTo>
                  <a:cubicBezTo>
                    <a:pt x="186" y="160"/>
                    <a:pt x="194" y="160"/>
                    <a:pt x="196" y="157"/>
                  </a:cubicBezTo>
                  <a:cubicBezTo>
                    <a:pt x="196" y="157"/>
                    <a:pt x="196" y="157"/>
                    <a:pt x="196" y="157"/>
                  </a:cubicBezTo>
                  <a:cubicBezTo>
                    <a:pt x="197" y="156"/>
                    <a:pt x="197" y="156"/>
                    <a:pt x="197" y="155"/>
                  </a:cubicBezTo>
                  <a:cubicBezTo>
                    <a:pt x="195" y="151"/>
                    <a:pt x="192" y="145"/>
                    <a:pt x="189" y="144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" name="Freeform 159"/>
            <p:cNvSpPr>
              <a:spLocks/>
            </p:cNvSpPr>
            <p:nvPr/>
          </p:nvSpPr>
          <p:spPr bwMode="auto">
            <a:xfrm>
              <a:off x="4975225" y="3306763"/>
              <a:ext cx="34925" cy="46038"/>
            </a:xfrm>
            <a:custGeom>
              <a:avLst/>
              <a:gdLst/>
              <a:ahLst/>
              <a:cxnLst>
                <a:cxn ang="0">
                  <a:pos x="1" y="12"/>
                </a:cxn>
                <a:cxn ang="0">
                  <a:pos x="4" y="24"/>
                </a:cxn>
                <a:cxn ang="0">
                  <a:pos x="9" y="21"/>
                </a:cxn>
                <a:cxn ang="0">
                  <a:pos x="18" y="8"/>
                </a:cxn>
                <a:cxn ang="0">
                  <a:pos x="15" y="6"/>
                </a:cxn>
                <a:cxn ang="0">
                  <a:pos x="14" y="0"/>
                </a:cxn>
                <a:cxn ang="0">
                  <a:pos x="9" y="0"/>
                </a:cxn>
                <a:cxn ang="0">
                  <a:pos x="3" y="4"/>
                </a:cxn>
                <a:cxn ang="0">
                  <a:pos x="0" y="3"/>
                </a:cxn>
                <a:cxn ang="0">
                  <a:pos x="0" y="4"/>
                </a:cxn>
                <a:cxn ang="0">
                  <a:pos x="1" y="12"/>
                </a:cxn>
              </a:cxnLst>
              <a:rect l="0" t="0" r="r" b="b"/>
              <a:pathLst>
                <a:path w="18" h="24">
                  <a:moveTo>
                    <a:pt x="1" y="12"/>
                  </a:moveTo>
                  <a:cubicBezTo>
                    <a:pt x="2" y="14"/>
                    <a:pt x="3" y="19"/>
                    <a:pt x="4" y="24"/>
                  </a:cubicBezTo>
                  <a:cubicBezTo>
                    <a:pt x="6" y="22"/>
                    <a:pt x="8" y="21"/>
                    <a:pt x="9" y="21"/>
                  </a:cubicBezTo>
                  <a:cubicBezTo>
                    <a:pt x="11" y="20"/>
                    <a:pt x="18" y="8"/>
                    <a:pt x="18" y="8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3"/>
                    <a:pt x="14" y="0"/>
                  </a:cubicBezTo>
                  <a:cubicBezTo>
                    <a:pt x="12" y="0"/>
                    <a:pt x="9" y="0"/>
                    <a:pt x="9" y="0"/>
                  </a:cubicBezTo>
                  <a:cubicBezTo>
                    <a:pt x="9" y="0"/>
                    <a:pt x="10" y="5"/>
                    <a:pt x="3" y="4"/>
                  </a:cubicBezTo>
                  <a:cubicBezTo>
                    <a:pt x="2" y="3"/>
                    <a:pt x="1" y="3"/>
                    <a:pt x="0" y="3"/>
                  </a:cubicBezTo>
                  <a:cubicBezTo>
                    <a:pt x="0" y="3"/>
                    <a:pt x="0" y="4"/>
                    <a:pt x="0" y="4"/>
                  </a:cubicBezTo>
                  <a:lnTo>
                    <a:pt x="1" y="12"/>
                  </a:ln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" name="Freeform 160"/>
            <p:cNvSpPr>
              <a:spLocks/>
            </p:cNvSpPr>
            <p:nvPr/>
          </p:nvSpPr>
          <p:spPr bwMode="auto">
            <a:xfrm>
              <a:off x="4995863" y="3484563"/>
              <a:ext cx="230188" cy="368300"/>
            </a:xfrm>
            <a:custGeom>
              <a:avLst/>
              <a:gdLst/>
              <a:ahLst/>
              <a:cxnLst>
                <a:cxn ang="0">
                  <a:pos x="119" y="50"/>
                </a:cxn>
                <a:cxn ang="0">
                  <a:pos x="116" y="28"/>
                </a:cxn>
                <a:cxn ang="0">
                  <a:pos x="115" y="1"/>
                </a:cxn>
                <a:cxn ang="0">
                  <a:pos x="115" y="0"/>
                </a:cxn>
                <a:cxn ang="0">
                  <a:pos x="103" y="7"/>
                </a:cxn>
                <a:cxn ang="0">
                  <a:pos x="95" y="9"/>
                </a:cxn>
                <a:cxn ang="0">
                  <a:pos x="89" y="8"/>
                </a:cxn>
                <a:cxn ang="0">
                  <a:pos x="85" y="13"/>
                </a:cxn>
                <a:cxn ang="0">
                  <a:pos x="78" y="13"/>
                </a:cxn>
                <a:cxn ang="0">
                  <a:pos x="69" y="15"/>
                </a:cxn>
                <a:cxn ang="0">
                  <a:pos x="65" y="11"/>
                </a:cxn>
                <a:cxn ang="0">
                  <a:pos x="58" y="13"/>
                </a:cxn>
                <a:cxn ang="0">
                  <a:pos x="52" y="12"/>
                </a:cxn>
                <a:cxn ang="0">
                  <a:pos x="51" y="16"/>
                </a:cxn>
                <a:cxn ang="0">
                  <a:pos x="56" y="40"/>
                </a:cxn>
                <a:cxn ang="0">
                  <a:pos x="63" y="46"/>
                </a:cxn>
                <a:cxn ang="0">
                  <a:pos x="63" y="58"/>
                </a:cxn>
                <a:cxn ang="0">
                  <a:pos x="57" y="65"/>
                </a:cxn>
                <a:cxn ang="0">
                  <a:pos x="56" y="75"/>
                </a:cxn>
                <a:cxn ang="0">
                  <a:pos x="46" y="62"/>
                </a:cxn>
                <a:cxn ang="0">
                  <a:pos x="48" y="47"/>
                </a:cxn>
                <a:cxn ang="0">
                  <a:pos x="39" y="46"/>
                </a:cxn>
                <a:cxn ang="0">
                  <a:pos x="31" y="40"/>
                </a:cxn>
                <a:cxn ang="0">
                  <a:pos x="0" y="52"/>
                </a:cxn>
                <a:cxn ang="0">
                  <a:pos x="2" y="60"/>
                </a:cxn>
                <a:cxn ang="0">
                  <a:pos x="2" y="60"/>
                </a:cxn>
                <a:cxn ang="0">
                  <a:pos x="3" y="64"/>
                </a:cxn>
                <a:cxn ang="0">
                  <a:pos x="18" y="67"/>
                </a:cxn>
                <a:cxn ang="0">
                  <a:pos x="31" y="72"/>
                </a:cxn>
                <a:cxn ang="0">
                  <a:pos x="31" y="89"/>
                </a:cxn>
                <a:cxn ang="0">
                  <a:pos x="28" y="99"/>
                </a:cxn>
                <a:cxn ang="0">
                  <a:pos x="32" y="108"/>
                </a:cxn>
                <a:cxn ang="0">
                  <a:pos x="26" y="116"/>
                </a:cxn>
                <a:cxn ang="0">
                  <a:pos x="23" y="127"/>
                </a:cxn>
                <a:cxn ang="0">
                  <a:pos x="11" y="138"/>
                </a:cxn>
                <a:cxn ang="0">
                  <a:pos x="12" y="139"/>
                </a:cxn>
                <a:cxn ang="0">
                  <a:pos x="19" y="160"/>
                </a:cxn>
                <a:cxn ang="0">
                  <a:pos x="20" y="180"/>
                </a:cxn>
                <a:cxn ang="0">
                  <a:pos x="21" y="193"/>
                </a:cxn>
                <a:cxn ang="0">
                  <a:pos x="30" y="193"/>
                </a:cxn>
                <a:cxn ang="0">
                  <a:pos x="30" y="187"/>
                </a:cxn>
                <a:cxn ang="0">
                  <a:pos x="26" y="183"/>
                </a:cxn>
                <a:cxn ang="0">
                  <a:pos x="43" y="170"/>
                </a:cxn>
                <a:cxn ang="0">
                  <a:pos x="57" y="161"/>
                </a:cxn>
                <a:cxn ang="0">
                  <a:pos x="59" y="145"/>
                </a:cxn>
                <a:cxn ang="0">
                  <a:pos x="57" y="130"/>
                </a:cxn>
                <a:cxn ang="0">
                  <a:pos x="51" y="116"/>
                </a:cxn>
                <a:cxn ang="0">
                  <a:pos x="53" y="108"/>
                </a:cxn>
                <a:cxn ang="0">
                  <a:pos x="58" y="102"/>
                </a:cxn>
                <a:cxn ang="0">
                  <a:pos x="68" y="96"/>
                </a:cxn>
                <a:cxn ang="0">
                  <a:pos x="79" y="83"/>
                </a:cxn>
                <a:cxn ang="0">
                  <a:pos x="101" y="73"/>
                </a:cxn>
                <a:cxn ang="0">
                  <a:pos x="119" y="50"/>
                </a:cxn>
              </a:cxnLst>
              <a:rect l="0" t="0" r="r" b="b"/>
              <a:pathLst>
                <a:path w="120" h="193">
                  <a:moveTo>
                    <a:pt x="119" y="50"/>
                  </a:moveTo>
                  <a:cubicBezTo>
                    <a:pt x="118" y="47"/>
                    <a:pt x="116" y="33"/>
                    <a:pt x="116" y="28"/>
                  </a:cubicBezTo>
                  <a:cubicBezTo>
                    <a:pt x="117" y="22"/>
                    <a:pt x="115" y="8"/>
                    <a:pt x="115" y="1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0" y="3"/>
                    <a:pt x="104" y="5"/>
                    <a:pt x="103" y="7"/>
                  </a:cubicBezTo>
                  <a:cubicBezTo>
                    <a:pt x="102" y="9"/>
                    <a:pt x="98" y="6"/>
                    <a:pt x="95" y="9"/>
                  </a:cubicBezTo>
                  <a:cubicBezTo>
                    <a:pt x="93" y="11"/>
                    <a:pt x="91" y="9"/>
                    <a:pt x="89" y="8"/>
                  </a:cubicBezTo>
                  <a:cubicBezTo>
                    <a:pt x="86" y="8"/>
                    <a:pt x="85" y="11"/>
                    <a:pt x="85" y="13"/>
                  </a:cubicBezTo>
                  <a:cubicBezTo>
                    <a:pt x="85" y="15"/>
                    <a:pt x="80" y="14"/>
                    <a:pt x="78" y="13"/>
                  </a:cubicBezTo>
                  <a:cubicBezTo>
                    <a:pt x="77" y="13"/>
                    <a:pt x="71" y="15"/>
                    <a:pt x="69" y="15"/>
                  </a:cubicBezTo>
                  <a:cubicBezTo>
                    <a:pt x="66" y="15"/>
                    <a:pt x="68" y="12"/>
                    <a:pt x="65" y="11"/>
                  </a:cubicBezTo>
                  <a:cubicBezTo>
                    <a:pt x="62" y="10"/>
                    <a:pt x="60" y="13"/>
                    <a:pt x="58" y="13"/>
                  </a:cubicBezTo>
                  <a:cubicBezTo>
                    <a:pt x="57" y="13"/>
                    <a:pt x="54" y="12"/>
                    <a:pt x="52" y="12"/>
                  </a:cubicBezTo>
                  <a:cubicBezTo>
                    <a:pt x="52" y="13"/>
                    <a:pt x="52" y="15"/>
                    <a:pt x="51" y="16"/>
                  </a:cubicBezTo>
                  <a:cubicBezTo>
                    <a:pt x="49" y="21"/>
                    <a:pt x="56" y="34"/>
                    <a:pt x="56" y="40"/>
                  </a:cubicBezTo>
                  <a:cubicBezTo>
                    <a:pt x="59" y="42"/>
                    <a:pt x="62" y="44"/>
                    <a:pt x="63" y="46"/>
                  </a:cubicBezTo>
                  <a:cubicBezTo>
                    <a:pt x="66" y="50"/>
                    <a:pt x="63" y="50"/>
                    <a:pt x="63" y="58"/>
                  </a:cubicBezTo>
                  <a:cubicBezTo>
                    <a:pt x="64" y="66"/>
                    <a:pt x="60" y="62"/>
                    <a:pt x="57" y="65"/>
                  </a:cubicBezTo>
                  <a:cubicBezTo>
                    <a:pt x="54" y="68"/>
                    <a:pt x="57" y="74"/>
                    <a:pt x="56" y="75"/>
                  </a:cubicBezTo>
                  <a:cubicBezTo>
                    <a:pt x="55" y="77"/>
                    <a:pt x="46" y="64"/>
                    <a:pt x="46" y="62"/>
                  </a:cubicBezTo>
                  <a:cubicBezTo>
                    <a:pt x="45" y="60"/>
                    <a:pt x="49" y="52"/>
                    <a:pt x="48" y="47"/>
                  </a:cubicBezTo>
                  <a:cubicBezTo>
                    <a:pt x="47" y="42"/>
                    <a:pt x="41" y="45"/>
                    <a:pt x="39" y="46"/>
                  </a:cubicBezTo>
                  <a:cubicBezTo>
                    <a:pt x="37" y="46"/>
                    <a:pt x="32" y="40"/>
                    <a:pt x="31" y="40"/>
                  </a:cubicBezTo>
                  <a:cubicBezTo>
                    <a:pt x="30" y="40"/>
                    <a:pt x="0" y="52"/>
                    <a:pt x="0" y="52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3" y="64"/>
                    <a:pt x="3" y="64"/>
                    <a:pt x="3" y="64"/>
                  </a:cubicBezTo>
                  <a:cubicBezTo>
                    <a:pt x="3" y="64"/>
                    <a:pt x="13" y="64"/>
                    <a:pt x="18" y="67"/>
                  </a:cubicBezTo>
                  <a:cubicBezTo>
                    <a:pt x="22" y="70"/>
                    <a:pt x="29" y="71"/>
                    <a:pt x="31" y="72"/>
                  </a:cubicBezTo>
                  <a:cubicBezTo>
                    <a:pt x="32" y="73"/>
                    <a:pt x="31" y="84"/>
                    <a:pt x="31" y="89"/>
                  </a:cubicBezTo>
                  <a:cubicBezTo>
                    <a:pt x="32" y="95"/>
                    <a:pt x="25" y="96"/>
                    <a:pt x="28" y="99"/>
                  </a:cubicBezTo>
                  <a:cubicBezTo>
                    <a:pt x="31" y="102"/>
                    <a:pt x="30" y="107"/>
                    <a:pt x="32" y="108"/>
                  </a:cubicBezTo>
                  <a:cubicBezTo>
                    <a:pt x="34" y="108"/>
                    <a:pt x="28" y="115"/>
                    <a:pt x="26" y="116"/>
                  </a:cubicBezTo>
                  <a:cubicBezTo>
                    <a:pt x="23" y="118"/>
                    <a:pt x="26" y="123"/>
                    <a:pt x="23" y="127"/>
                  </a:cubicBezTo>
                  <a:cubicBezTo>
                    <a:pt x="21" y="130"/>
                    <a:pt x="15" y="135"/>
                    <a:pt x="11" y="138"/>
                  </a:cubicBezTo>
                  <a:cubicBezTo>
                    <a:pt x="12" y="139"/>
                    <a:pt x="12" y="139"/>
                    <a:pt x="12" y="139"/>
                  </a:cubicBezTo>
                  <a:cubicBezTo>
                    <a:pt x="13" y="141"/>
                    <a:pt x="16" y="158"/>
                    <a:pt x="19" y="160"/>
                  </a:cubicBezTo>
                  <a:cubicBezTo>
                    <a:pt x="22" y="162"/>
                    <a:pt x="20" y="179"/>
                    <a:pt x="20" y="180"/>
                  </a:cubicBezTo>
                  <a:cubicBezTo>
                    <a:pt x="20" y="182"/>
                    <a:pt x="21" y="193"/>
                    <a:pt x="21" y="193"/>
                  </a:cubicBezTo>
                  <a:cubicBezTo>
                    <a:pt x="21" y="193"/>
                    <a:pt x="26" y="193"/>
                    <a:pt x="30" y="193"/>
                  </a:cubicBezTo>
                  <a:cubicBezTo>
                    <a:pt x="30" y="190"/>
                    <a:pt x="30" y="188"/>
                    <a:pt x="30" y="187"/>
                  </a:cubicBezTo>
                  <a:cubicBezTo>
                    <a:pt x="30" y="182"/>
                    <a:pt x="27" y="186"/>
                    <a:pt x="26" y="183"/>
                  </a:cubicBezTo>
                  <a:cubicBezTo>
                    <a:pt x="24" y="179"/>
                    <a:pt x="34" y="173"/>
                    <a:pt x="43" y="170"/>
                  </a:cubicBezTo>
                  <a:cubicBezTo>
                    <a:pt x="53" y="166"/>
                    <a:pt x="56" y="164"/>
                    <a:pt x="57" y="161"/>
                  </a:cubicBezTo>
                  <a:cubicBezTo>
                    <a:pt x="58" y="158"/>
                    <a:pt x="57" y="148"/>
                    <a:pt x="59" y="145"/>
                  </a:cubicBezTo>
                  <a:cubicBezTo>
                    <a:pt x="60" y="141"/>
                    <a:pt x="58" y="139"/>
                    <a:pt x="57" y="130"/>
                  </a:cubicBezTo>
                  <a:cubicBezTo>
                    <a:pt x="55" y="122"/>
                    <a:pt x="52" y="121"/>
                    <a:pt x="51" y="116"/>
                  </a:cubicBezTo>
                  <a:cubicBezTo>
                    <a:pt x="50" y="111"/>
                    <a:pt x="50" y="108"/>
                    <a:pt x="53" y="108"/>
                  </a:cubicBezTo>
                  <a:cubicBezTo>
                    <a:pt x="56" y="107"/>
                    <a:pt x="56" y="106"/>
                    <a:pt x="58" y="102"/>
                  </a:cubicBezTo>
                  <a:cubicBezTo>
                    <a:pt x="60" y="97"/>
                    <a:pt x="63" y="99"/>
                    <a:pt x="68" y="96"/>
                  </a:cubicBezTo>
                  <a:cubicBezTo>
                    <a:pt x="72" y="92"/>
                    <a:pt x="72" y="88"/>
                    <a:pt x="79" y="83"/>
                  </a:cubicBezTo>
                  <a:cubicBezTo>
                    <a:pt x="87" y="77"/>
                    <a:pt x="94" y="77"/>
                    <a:pt x="101" y="73"/>
                  </a:cubicBezTo>
                  <a:cubicBezTo>
                    <a:pt x="108" y="69"/>
                    <a:pt x="120" y="53"/>
                    <a:pt x="119" y="50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" name="Freeform 161"/>
            <p:cNvSpPr>
              <a:spLocks/>
            </p:cNvSpPr>
            <p:nvPr/>
          </p:nvSpPr>
          <p:spPr bwMode="auto">
            <a:xfrm>
              <a:off x="4983163" y="3275013"/>
              <a:ext cx="233363" cy="238125"/>
            </a:xfrm>
            <a:custGeom>
              <a:avLst/>
              <a:gdLst/>
              <a:ahLst/>
              <a:cxnLst>
                <a:cxn ang="0">
                  <a:pos x="114" y="100"/>
                </a:cxn>
                <a:cxn ang="0">
                  <a:pos x="110" y="88"/>
                </a:cxn>
                <a:cxn ang="0">
                  <a:pos x="109" y="79"/>
                </a:cxn>
                <a:cxn ang="0">
                  <a:pos x="111" y="71"/>
                </a:cxn>
                <a:cxn ang="0">
                  <a:pos x="105" y="61"/>
                </a:cxn>
                <a:cxn ang="0">
                  <a:pos x="110" y="44"/>
                </a:cxn>
                <a:cxn ang="0">
                  <a:pos x="91" y="30"/>
                </a:cxn>
                <a:cxn ang="0">
                  <a:pos x="92" y="24"/>
                </a:cxn>
                <a:cxn ang="0">
                  <a:pos x="49" y="1"/>
                </a:cxn>
                <a:cxn ang="0">
                  <a:pos x="44" y="12"/>
                </a:cxn>
                <a:cxn ang="0">
                  <a:pos x="44" y="19"/>
                </a:cxn>
                <a:cxn ang="0">
                  <a:pos x="26" y="18"/>
                </a:cxn>
                <a:cxn ang="0">
                  <a:pos x="26" y="0"/>
                </a:cxn>
                <a:cxn ang="0">
                  <a:pos x="17" y="1"/>
                </a:cxn>
                <a:cxn ang="0">
                  <a:pos x="11" y="2"/>
                </a:cxn>
                <a:cxn ang="0">
                  <a:pos x="13" y="7"/>
                </a:cxn>
                <a:cxn ang="0">
                  <a:pos x="15" y="15"/>
                </a:cxn>
                <a:cxn ang="0">
                  <a:pos x="10" y="17"/>
                </a:cxn>
                <a:cxn ang="0">
                  <a:pos x="11" y="23"/>
                </a:cxn>
                <a:cxn ang="0">
                  <a:pos x="14" y="25"/>
                </a:cxn>
                <a:cxn ang="0">
                  <a:pos x="5" y="38"/>
                </a:cxn>
                <a:cxn ang="0">
                  <a:pos x="0" y="41"/>
                </a:cxn>
                <a:cxn ang="0">
                  <a:pos x="7" y="62"/>
                </a:cxn>
                <a:cxn ang="0">
                  <a:pos x="13" y="77"/>
                </a:cxn>
                <a:cxn ang="0">
                  <a:pos x="15" y="86"/>
                </a:cxn>
                <a:cxn ang="0">
                  <a:pos x="9" y="81"/>
                </a:cxn>
                <a:cxn ang="0">
                  <a:pos x="8" y="83"/>
                </a:cxn>
                <a:cxn ang="0">
                  <a:pos x="8" y="83"/>
                </a:cxn>
                <a:cxn ang="0">
                  <a:pos x="16" y="88"/>
                </a:cxn>
                <a:cxn ang="0">
                  <a:pos x="26" y="92"/>
                </a:cxn>
                <a:cxn ang="0">
                  <a:pos x="41" y="99"/>
                </a:cxn>
                <a:cxn ang="0">
                  <a:pos x="42" y="100"/>
                </a:cxn>
                <a:cxn ang="0">
                  <a:pos x="49" y="100"/>
                </a:cxn>
                <a:cxn ang="0">
                  <a:pos x="51" y="99"/>
                </a:cxn>
                <a:cxn ang="0">
                  <a:pos x="59" y="122"/>
                </a:cxn>
                <a:cxn ang="0">
                  <a:pos x="65" y="123"/>
                </a:cxn>
                <a:cxn ang="0">
                  <a:pos x="72" y="121"/>
                </a:cxn>
                <a:cxn ang="0">
                  <a:pos x="76" y="125"/>
                </a:cxn>
                <a:cxn ang="0">
                  <a:pos x="85" y="123"/>
                </a:cxn>
                <a:cxn ang="0">
                  <a:pos x="92" y="123"/>
                </a:cxn>
                <a:cxn ang="0">
                  <a:pos x="96" y="118"/>
                </a:cxn>
                <a:cxn ang="0">
                  <a:pos x="102" y="119"/>
                </a:cxn>
                <a:cxn ang="0">
                  <a:pos x="110" y="117"/>
                </a:cxn>
                <a:cxn ang="0">
                  <a:pos x="122" y="110"/>
                </a:cxn>
                <a:cxn ang="0">
                  <a:pos x="114" y="100"/>
                </a:cxn>
              </a:cxnLst>
              <a:rect l="0" t="0" r="r" b="b"/>
              <a:pathLst>
                <a:path w="122" h="125">
                  <a:moveTo>
                    <a:pt x="114" y="100"/>
                  </a:moveTo>
                  <a:cubicBezTo>
                    <a:pt x="114" y="93"/>
                    <a:pt x="110" y="93"/>
                    <a:pt x="110" y="88"/>
                  </a:cubicBezTo>
                  <a:cubicBezTo>
                    <a:pt x="110" y="84"/>
                    <a:pt x="111" y="80"/>
                    <a:pt x="109" y="79"/>
                  </a:cubicBezTo>
                  <a:cubicBezTo>
                    <a:pt x="107" y="79"/>
                    <a:pt x="108" y="75"/>
                    <a:pt x="111" y="71"/>
                  </a:cubicBezTo>
                  <a:cubicBezTo>
                    <a:pt x="114" y="67"/>
                    <a:pt x="106" y="66"/>
                    <a:pt x="105" y="61"/>
                  </a:cubicBezTo>
                  <a:cubicBezTo>
                    <a:pt x="105" y="59"/>
                    <a:pt x="107" y="52"/>
                    <a:pt x="110" y="44"/>
                  </a:cubicBezTo>
                  <a:cubicBezTo>
                    <a:pt x="101" y="37"/>
                    <a:pt x="91" y="30"/>
                    <a:pt x="91" y="30"/>
                  </a:cubicBezTo>
                  <a:cubicBezTo>
                    <a:pt x="92" y="24"/>
                    <a:pt x="92" y="24"/>
                    <a:pt x="92" y="24"/>
                  </a:cubicBezTo>
                  <a:cubicBezTo>
                    <a:pt x="49" y="1"/>
                    <a:pt x="49" y="1"/>
                    <a:pt x="49" y="1"/>
                  </a:cubicBezTo>
                  <a:cubicBezTo>
                    <a:pt x="49" y="6"/>
                    <a:pt x="47" y="10"/>
                    <a:pt x="44" y="12"/>
                  </a:cubicBezTo>
                  <a:cubicBezTo>
                    <a:pt x="40" y="13"/>
                    <a:pt x="48" y="18"/>
                    <a:pt x="44" y="19"/>
                  </a:cubicBezTo>
                  <a:cubicBezTo>
                    <a:pt x="41" y="19"/>
                    <a:pt x="32" y="15"/>
                    <a:pt x="26" y="18"/>
                  </a:cubicBezTo>
                  <a:cubicBezTo>
                    <a:pt x="22" y="19"/>
                    <a:pt x="23" y="9"/>
                    <a:pt x="26" y="0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1"/>
                    <a:pt x="14" y="2"/>
                    <a:pt x="11" y="2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5" y="12"/>
                    <a:pt x="15" y="15"/>
                  </a:cubicBezTo>
                  <a:cubicBezTo>
                    <a:pt x="15" y="16"/>
                    <a:pt x="13" y="17"/>
                    <a:pt x="10" y="17"/>
                  </a:cubicBezTo>
                  <a:cubicBezTo>
                    <a:pt x="11" y="20"/>
                    <a:pt x="11" y="23"/>
                    <a:pt x="11" y="23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25"/>
                    <a:pt x="7" y="37"/>
                    <a:pt x="5" y="38"/>
                  </a:cubicBezTo>
                  <a:cubicBezTo>
                    <a:pt x="4" y="38"/>
                    <a:pt x="2" y="39"/>
                    <a:pt x="0" y="41"/>
                  </a:cubicBezTo>
                  <a:cubicBezTo>
                    <a:pt x="1" y="49"/>
                    <a:pt x="3" y="59"/>
                    <a:pt x="7" y="62"/>
                  </a:cubicBezTo>
                  <a:cubicBezTo>
                    <a:pt x="12" y="68"/>
                    <a:pt x="11" y="74"/>
                    <a:pt x="13" y="77"/>
                  </a:cubicBezTo>
                  <a:cubicBezTo>
                    <a:pt x="14" y="81"/>
                    <a:pt x="19" y="85"/>
                    <a:pt x="15" y="86"/>
                  </a:cubicBezTo>
                  <a:cubicBezTo>
                    <a:pt x="13" y="87"/>
                    <a:pt x="11" y="85"/>
                    <a:pt x="9" y="81"/>
                  </a:cubicBezTo>
                  <a:cubicBezTo>
                    <a:pt x="9" y="82"/>
                    <a:pt x="9" y="82"/>
                    <a:pt x="8" y="83"/>
                  </a:cubicBezTo>
                  <a:cubicBezTo>
                    <a:pt x="8" y="83"/>
                    <a:pt x="8" y="83"/>
                    <a:pt x="8" y="83"/>
                  </a:cubicBezTo>
                  <a:cubicBezTo>
                    <a:pt x="11" y="86"/>
                    <a:pt x="15" y="88"/>
                    <a:pt x="16" y="88"/>
                  </a:cubicBezTo>
                  <a:cubicBezTo>
                    <a:pt x="19" y="88"/>
                    <a:pt x="24" y="92"/>
                    <a:pt x="26" y="92"/>
                  </a:cubicBezTo>
                  <a:cubicBezTo>
                    <a:pt x="29" y="93"/>
                    <a:pt x="40" y="97"/>
                    <a:pt x="41" y="99"/>
                  </a:cubicBezTo>
                  <a:cubicBezTo>
                    <a:pt x="41" y="99"/>
                    <a:pt x="41" y="99"/>
                    <a:pt x="42" y="100"/>
                  </a:cubicBezTo>
                  <a:cubicBezTo>
                    <a:pt x="44" y="100"/>
                    <a:pt x="47" y="99"/>
                    <a:pt x="49" y="100"/>
                  </a:cubicBezTo>
                  <a:cubicBezTo>
                    <a:pt x="50" y="99"/>
                    <a:pt x="50" y="99"/>
                    <a:pt x="51" y="99"/>
                  </a:cubicBezTo>
                  <a:cubicBezTo>
                    <a:pt x="55" y="99"/>
                    <a:pt x="59" y="113"/>
                    <a:pt x="59" y="122"/>
                  </a:cubicBezTo>
                  <a:cubicBezTo>
                    <a:pt x="61" y="122"/>
                    <a:pt x="64" y="123"/>
                    <a:pt x="65" y="123"/>
                  </a:cubicBezTo>
                  <a:cubicBezTo>
                    <a:pt x="67" y="123"/>
                    <a:pt x="69" y="120"/>
                    <a:pt x="72" y="121"/>
                  </a:cubicBezTo>
                  <a:cubicBezTo>
                    <a:pt x="75" y="122"/>
                    <a:pt x="73" y="125"/>
                    <a:pt x="76" y="125"/>
                  </a:cubicBezTo>
                  <a:cubicBezTo>
                    <a:pt x="78" y="125"/>
                    <a:pt x="84" y="123"/>
                    <a:pt x="85" y="123"/>
                  </a:cubicBezTo>
                  <a:cubicBezTo>
                    <a:pt x="87" y="124"/>
                    <a:pt x="92" y="125"/>
                    <a:pt x="92" y="123"/>
                  </a:cubicBezTo>
                  <a:cubicBezTo>
                    <a:pt x="92" y="121"/>
                    <a:pt x="93" y="118"/>
                    <a:pt x="96" y="118"/>
                  </a:cubicBezTo>
                  <a:cubicBezTo>
                    <a:pt x="98" y="119"/>
                    <a:pt x="100" y="121"/>
                    <a:pt x="102" y="119"/>
                  </a:cubicBezTo>
                  <a:cubicBezTo>
                    <a:pt x="105" y="116"/>
                    <a:pt x="109" y="119"/>
                    <a:pt x="110" y="117"/>
                  </a:cubicBezTo>
                  <a:cubicBezTo>
                    <a:pt x="111" y="115"/>
                    <a:pt x="117" y="113"/>
                    <a:pt x="122" y="110"/>
                  </a:cubicBezTo>
                  <a:cubicBezTo>
                    <a:pt x="122" y="104"/>
                    <a:pt x="115" y="107"/>
                    <a:pt x="114" y="100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" name="Freeform 162"/>
            <p:cNvSpPr>
              <a:spLocks/>
            </p:cNvSpPr>
            <p:nvPr/>
          </p:nvSpPr>
          <p:spPr bwMode="auto">
            <a:xfrm>
              <a:off x="5051425" y="3463925"/>
              <a:ext cx="71438" cy="168275"/>
            </a:xfrm>
            <a:custGeom>
              <a:avLst/>
              <a:gdLst/>
              <a:ahLst/>
              <a:cxnLst>
                <a:cxn ang="0">
                  <a:pos x="34" y="57"/>
                </a:cxn>
                <a:cxn ang="0">
                  <a:pos x="27" y="51"/>
                </a:cxn>
                <a:cxn ang="0">
                  <a:pos x="27" y="53"/>
                </a:cxn>
                <a:cxn ang="0">
                  <a:pos x="15" y="35"/>
                </a:cxn>
                <a:cxn ang="0">
                  <a:pos x="16" y="15"/>
                </a:cxn>
                <a:cxn ang="0">
                  <a:pos x="13" y="1"/>
                </a:cxn>
                <a:cxn ang="0">
                  <a:pos x="6" y="1"/>
                </a:cxn>
                <a:cxn ang="0">
                  <a:pos x="10" y="12"/>
                </a:cxn>
                <a:cxn ang="0">
                  <a:pos x="6" y="14"/>
                </a:cxn>
                <a:cxn ang="0">
                  <a:pos x="7" y="32"/>
                </a:cxn>
                <a:cxn ang="0">
                  <a:pos x="2" y="35"/>
                </a:cxn>
                <a:cxn ang="0">
                  <a:pos x="0" y="46"/>
                </a:cxn>
                <a:cxn ang="0">
                  <a:pos x="2" y="51"/>
                </a:cxn>
                <a:cxn ang="0">
                  <a:pos x="2" y="51"/>
                </a:cxn>
                <a:cxn ang="0">
                  <a:pos x="10" y="57"/>
                </a:cxn>
                <a:cxn ang="0">
                  <a:pos x="19" y="58"/>
                </a:cxn>
                <a:cxn ang="0">
                  <a:pos x="17" y="73"/>
                </a:cxn>
                <a:cxn ang="0">
                  <a:pos x="27" y="86"/>
                </a:cxn>
                <a:cxn ang="0">
                  <a:pos x="28" y="76"/>
                </a:cxn>
                <a:cxn ang="0">
                  <a:pos x="34" y="69"/>
                </a:cxn>
                <a:cxn ang="0">
                  <a:pos x="34" y="57"/>
                </a:cxn>
              </a:cxnLst>
              <a:rect l="0" t="0" r="r" b="b"/>
              <a:pathLst>
                <a:path w="37" h="88">
                  <a:moveTo>
                    <a:pt x="34" y="57"/>
                  </a:moveTo>
                  <a:cubicBezTo>
                    <a:pt x="33" y="55"/>
                    <a:pt x="30" y="53"/>
                    <a:pt x="27" y="51"/>
                  </a:cubicBezTo>
                  <a:cubicBezTo>
                    <a:pt x="27" y="51"/>
                    <a:pt x="27" y="52"/>
                    <a:pt x="27" y="53"/>
                  </a:cubicBezTo>
                  <a:cubicBezTo>
                    <a:pt x="24" y="57"/>
                    <a:pt x="16" y="44"/>
                    <a:pt x="15" y="35"/>
                  </a:cubicBezTo>
                  <a:cubicBezTo>
                    <a:pt x="14" y="27"/>
                    <a:pt x="19" y="23"/>
                    <a:pt x="16" y="15"/>
                  </a:cubicBezTo>
                  <a:cubicBezTo>
                    <a:pt x="13" y="9"/>
                    <a:pt x="11" y="3"/>
                    <a:pt x="13" y="1"/>
                  </a:cubicBezTo>
                  <a:cubicBezTo>
                    <a:pt x="11" y="0"/>
                    <a:pt x="8" y="1"/>
                    <a:pt x="6" y="1"/>
                  </a:cubicBezTo>
                  <a:cubicBezTo>
                    <a:pt x="7" y="4"/>
                    <a:pt x="10" y="10"/>
                    <a:pt x="10" y="12"/>
                  </a:cubicBezTo>
                  <a:cubicBezTo>
                    <a:pt x="10" y="14"/>
                    <a:pt x="7" y="11"/>
                    <a:pt x="6" y="14"/>
                  </a:cubicBezTo>
                  <a:cubicBezTo>
                    <a:pt x="5" y="17"/>
                    <a:pt x="4" y="30"/>
                    <a:pt x="7" y="32"/>
                  </a:cubicBezTo>
                  <a:cubicBezTo>
                    <a:pt x="9" y="35"/>
                    <a:pt x="2" y="33"/>
                    <a:pt x="2" y="35"/>
                  </a:cubicBezTo>
                  <a:cubicBezTo>
                    <a:pt x="2" y="38"/>
                    <a:pt x="1" y="46"/>
                    <a:pt x="0" y="46"/>
                  </a:cubicBezTo>
                  <a:cubicBezTo>
                    <a:pt x="0" y="47"/>
                    <a:pt x="1" y="49"/>
                    <a:pt x="2" y="51"/>
                  </a:cubicBezTo>
                  <a:cubicBezTo>
                    <a:pt x="2" y="51"/>
                    <a:pt x="2" y="51"/>
                    <a:pt x="2" y="51"/>
                  </a:cubicBezTo>
                  <a:cubicBezTo>
                    <a:pt x="3" y="51"/>
                    <a:pt x="8" y="57"/>
                    <a:pt x="10" y="57"/>
                  </a:cubicBezTo>
                  <a:cubicBezTo>
                    <a:pt x="12" y="56"/>
                    <a:pt x="18" y="53"/>
                    <a:pt x="19" y="58"/>
                  </a:cubicBezTo>
                  <a:cubicBezTo>
                    <a:pt x="20" y="63"/>
                    <a:pt x="16" y="71"/>
                    <a:pt x="17" y="73"/>
                  </a:cubicBezTo>
                  <a:cubicBezTo>
                    <a:pt x="17" y="75"/>
                    <a:pt x="26" y="88"/>
                    <a:pt x="27" y="86"/>
                  </a:cubicBezTo>
                  <a:cubicBezTo>
                    <a:pt x="28" y="85"/>
                    <a:pt x="25" y="79"/>
                    <a:pt x="28" y="76"/>
                  </a:cubicBezTo>
                  <a:cubicBezTo>
                    <a:pt x="31" y="73"/>
                    <a:pt x="35" y="77"/>
                    <a:pt x="34" y="69"/>
                  </a:cubicBezTo>
                  <a:cubicBezTo>
                    <a:pt x="34" y="61"/>
                    <a:pt x="37" y="61"/>
                    <a:pt x="34" y="57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" name="Freeform 163"/>
            <p:cNvSpPr>
              <a:spLocks/>
            </p:cNvSpPr>
            <p:nvPr/>
          </p:nvSpPr>
          <p:spPr bwMode="auto">
            <a:xfrm>
              <a:off x="7878763" y="3705225"/>
              <a:ext cx="73025" cy="57150"/>
            </a:xfrm>
            <a:custGeom>
              <a:avLst/>
              <a:gdLst/>
              <a:ahLst/>
              <a:cxnLst>
                <a:cxn ang="0">
                  <a:pos x="1" y="5"/>
                </a:cxn>
                <a:cxn ang="0">
                  <a:pos x="34" y="27"/>
                </a:cxn>
                <a:cxn ang="0">
                  <a:pos x="1" y="5"/>
                </a:cxn>
              </a:cxnLst>
              <a:rect l="0" t="0" r="r" b="b"/>
              <a:pathLst>
                <a:path w="38" h="30">
                  <a:moveTo>
                    <a:pt x="1" y="5"/>
                  </a:moveTo>
                  <a:cubicBezTo>
                    <a:pt x="0" y="0"/>
                    <a:pt x="38" y="25"/>
                    <a:pt x="34" y="27"/>
                  </a:cubicBezTo>
                  <a:cubicBezTo>
                    <a:pt x="30" y="30"/>
                    <a:pt x="2" y="9"/>
                    <a:pt x="1" y="5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" name="Freeform 164"/>
            <p:cNvSpPr>
              <a:spLocks/>
            </p:cNvSpPr>
            <p:nvPr/>
          </p:nvSpPr>
          <p:spPr bwMode="auto">
            <a:xfrm>
              <a:off x="5816600" y="2316163"/>
              <a:ext cx="166688" cy="111125"/>
            </a:xfrm>
            <a:custGeom>
              <a:avLst/>
              <a:gdLst/>
              <a:ahLst/>
              <a:cxnLst>
                <a:cxn ang="0">
                  <a:pos x="71" y="47"/>
                </a:cxn>
                <a:cxn ang="0">
                  <a:pos x="75" y="51"/>
                </a:cxn>
                <a:cxn ang="0">
                  <a:pos x="83" y="53"/>
                </a:cxn>
                <a:cxn ang="0">
                  <a:pos x="87" y="52"/>
                </a:cxn>
                <a:cxn ang="0">
                  <a:pos x="84" y="37"/>
                </a:cxn>
                <a:cxn ang="0">
                  <a:pos x="73" y="30"/>
                </a:cxn>
                <a:cxn ang="0">
                  <a:pos x="72" y="20"/>
                </a:cxn>
                <a:cxn ang="0">
                  <a:pos x="57" y="21"/>
                </a:cxn>
                <a:cxn ang="0">
                  <a:pos x="47" y="19"/>
                </a:cxn>
                <a:cxn ang="0">
                  <a:pos x="37" y="19"/>
                </a:cxn>
                <a:cxn ang="0">
                  <a:pos x="21" y="18"/>
                </a:cxn>
                <a:cxn ang="0">
                  <a:pos x="29" y="11"/>
                </a:cxn>
                <a:cxn ang="0">
                  <a:pos x="33" y="11"/>
                </a:cxn>
                <a:cxn ang="0">
                  <a:pos x="37" y="2"/>
                </a:cxn>
                <a:cxn ang="0">
                  <a:pos x="29" y="4"/>
                </a:cxn>
                <a:cxn ang="0">
                  <a:pos x="20" y="6"/>
                </a:cxn>
                <a:cxn ang="0">
                  <a:pos x="15" y="12"/>
                </a:cxn>
                <a:cxn ang="0">
                  <a:pos x="11" y="18"/>
                </a:cxn>
                <a:cxn ang="0">
                  <a:pos x="1" y="22"/>
                </a:cxn>
                <a:cxn ang="0">
                  <a:pos x="8" y="31"/>
                </a:cxn>
                <a:cxn ang="0">
                  <a:pos x="9" y="41"/>
                </a:cxn>
                <a:cxn ang="0">
                  <a:pos x="4" y="52"/>
                </a:cxn>
                <a:cxn ang="0">
                  <a:pos x="10" y="53"/>
                </a:cxn>
                <a:cxn ang="0">
                  <a:pos x="21" y="50"/>
                </a:cxn>
                <a:cxn ang="0">
                  <a:pos x="32" y="44"/>
                </a:cxn>
                <a:cxn ang="0">
                  <a:pos x="42" y="35"/>
                </a:cxn>
                <a:cxn ang="0">
                  <a:pos x="47" y="44"/>
                </a:cxn>
                <a:cxn ang="0">
                  <a:pos x="47" y="57"/>
                </a:cxn>
                <a:cxn ang="0">
                  <a:pos x="52" y="58"/>
                </a:cxn>
                <a:cxn ang="0">
                  <a:pos x="58" y="56"/>
                </a:cxn>
                <a:cxn ang="0">
                  <a:pos x="71" y="47"/>
                </a:cxn>
              </a:cxnLst>
              <a:rect l="0" t="0" r="r" b="b"/>
              <a:pathLst>
                <a:path w="87" h="58">
                  <a:moveTo>
                    <a:pt x="71" y="47"/>
                  </a:moveTo>
                  <a:cubicBezTo>
                    <a:pt x="73" y="49"/>
                    <a:pt x="73" y="51"/>
                    <a:pt x="75" y="51"/>
                  </a:cubicBezTo>
                  <a:cubicBezTo>
                    <a:pt x="77" y="50"/>
                    <a:pt x="81" y="51"/>
                    <a:pt x="83" y="53"/>
                  </a:cubicBezTo>
                  <a:cubicBezTo>
                    <a:pt x="85" y="53"/>
                    <a:pt x="87" y="52"/>
                    <a:pt x="87" y="52"/>
                  </a:cubicBezTo>
                  <a:cubicBezTo>
                    <a:pt x="87" y="52"/>
                    <a:pt x="85" y="41"/>
                    <a:pt x="84" y="37"/>
                  </a:cubicBezTo>
                  <a:cubicBezTo>
                    <a:pt x="84" y="34"/>
                    <a:pt x="73" y="30"/>
                    <a:pt x="73" y="30"/>
                  </a:cubicBezTo>
                  <a:cubicBezTo>
                    <a:pt x="72" y="20"/>
                    <a:pt x="72" y="20"/>
                    <a:pt x="72" y="20"/>
                  </a:cubicBezTo>
                  <a:cubicBezTo>
                    <a:pt x="72" y="20"/>
                    <a:pt x="59" y="22"/>
                    <a:pt x="57" y="21"/>
                  </a:cubicBezTo>
                  <a:cubicBezTo>
                    <a:pt x="55" y="20"/>
                    <a:pt x="50" y="23"/>
                    <a:pt x="47" y="19"/>
                  </a:cubicBezTo>
                  <a:cubicBezTo>
                    <a:pt x="45" y="16"/>
                    <a:pt x="41" y="22"/>
                    <a:pt x="37" y="19"/>
                  </a:cubicBezTo>
                  <a:cubicBezTo>
                    <a:pt x="33" y="16"/>
                    <a:pt x="22" y="20"/>
                    <a:pt x="21" y="18"/>
                  </a:cubicBezTo>
                  <a:cubicBezTo>
                    <a:pt x="21" y="15"/>
                    <a:pt x="26" y="11"/>
                    <a:pt x="29" y="11"/>
                  </a:cubicBezTo>
                  <a:cubicBezTo>
                    <a:pt x="30" y="11"/>
                    <a:pt x="31" y="11"/>
                    <a:pt x="33" y="11"/>
                  </a:cubicBezTo>
                  <a:cubicBezTo>
                    <a:pt x="34" y="9"/>
                    <a:pt x="37" y="3"/>
                    <a:pt x="37" y="2"/>
                  </a:cubicBezTo>
                  <a:cubicBezTo>
                    <a:pt x="36" y="0"/>
                    <a:pt x="32" y="2"/>
                    <a:pt x="29" y="4"/>
                  </a:cubicBezTo>
                  <a:cubicBezTo>
                    <a:pt x="26" y="6"/>
                    <a:pt x="21" y="3"/>
                    <a:pt x="20" y="6"/>
                  </a:cubicBezTo>
                  <a:cubicBezTo>
                    <a:pt x="19" y="9"/>
                    <a:pt x="18" y="12"/>
                    <a:pt x="15" y="12"/>
                  </a:cubicBezTo>
                  <a:cubicBezTo>
                    <a:pt x="12" y="12"/>
                    <a:pt x="14" y="17"/>
                    <a:pt x="11" y="18"/>
                  </a:cubicBezTo>
                  <a:cubicBezTo>
                    <a:pt x="8" y="19"/>
                    <a:pt x="1" y="19"/>
                    <a:pt x="1" y="22"/>
                  </a:cubicBezTo>
                  <a:cubicBezTo>
                    <a:pt x="0" y="25"/>
                    <a:pt x="8" y="27"/>
                    <a:pt x="8" y="31"/>
                  </a:cubicBezTo>
                  <a:cubicBezTo>
                    <a:pt x="7" y="34"/>
                    <a:pt x="12" y="38"/>
                    <a:pt x="9" y="41"/>
                  </a:cubicBezTo>
                  <a:cubicBezTo>
                    <a:pt x="6" y="43"/>
                    <a:pt x="4" y="46"/>
                    <a:pt x="4" y="52"/>
                  </a:cubicBezTo>
                  <a:cubicBezTo>
                    <a:pt x="7" y="54"/>
                    <a:pt x="9" y="55"/>
                    <a:pt x="10" y="53"/>
                  </a:cubicBezTo>
                  <a:cubicBezTo>
                    <a:pt x="11" y="49"/>
                    <a:pt x="21" y="53"/>
                    <a:pt x="21" y="50"/>
                  </a:cubicBezTo>
                  <a:cubicBezTo>
                    <a:pt x="21" y="47"/>
                    <a:pt x="32" y="48"/>
                    <a:pt x="32" y="44"/>
                  </a:cubicBezTo>
                  <a:cubicBezTo>
                    <a:pt x="32" y="41"/>
                    <a:pt x="38" y="34"/>
                    <a:pt x="42" y="35"/>
                  </a:cubicBezTo>
                  <a:cubicBezTo>
                    <a:pt x="46" y="35"/>
                    <a:pt x="42" y="42"/>
                    <a:pt x="47" y="44"/>
                  </a:cubicBezTo>
                  <a:cubicBezTo>
                    <a:pt x="51" y="46"/>
                    <a:pt x="44" y="54"/>
                    <a:pt x="47" y="57"/>
                  </a:cubicBezTo>
                  <a:cubicBezTo>
                    <a:pt x="48" y="58"/>
                    <a:pt x="50" y="58"/>
                    <a:pt x="52" y="58"/>
                  </a:cubicBezTo>
                  <a:cubicBezTo>
                    <a:pt x="54" y="57"/>
                    <a:pt x="56" y="56"/>
                    <a:pt x="58" y="56"/>
                  </a:cubicBezTo>
                  <a:cubicBezTo>
                    <a:pt x="63" y="52"/>
                    <a:pt x="69" y="46"/>
                    <a:pt x="71" y="47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" name="Freeform 165"/>
            <p:cNvSpPr>
              <a:spLocks/>
            </p:cNvSpPr>
            <p:nvPr/>
          </p:nvSpPr>
          <p:spPr bwMode="auto">
            <a:xfrm>
              <a:off x="2657475" y="2693988"/>
              <a:ext cx="19050" cy="39688"/>
            </a:xfrm>
            <a:custGeom>
              <a:avLst/>
              <a:gdLst/>
              <a:ahLst/>
              <a:cxnLst>
                <a:cxn ang="0">
                  <a:pos x="8" y="19"/>
                </a:cxn>
                <a:cxn ang="0">
                  <a:pos x="4" y="15"/>
                </a:cxn>
                <a:cxn ang="0">
                  <a:pos x="0" y="7"/>
                </a:cxn>
                <a:cxn ang="0">
                  <a:pos x="4" y="4"/>
                </a:cxn>
                <a:cxn ang="0">
                  <a:pos x="5" y="12"/>
                </a:cxn>
                <a:cxn ang="0">
                  <a:pos x="8" y="19"/>
                </a:cxn>
              </a:cxnLst>
              <a:rect l="0" t="0" r="r" b="b"/>
              <a:pathLst>
                <a:path w="10" h="21">
                  <a:moveTo>
                    <a:pt x="8" y="19"/>
                  </a:moveTo>
                  <a:cubicBezTo>
                    <a:pt x="8" y="21"/>
                    <a:pt x="4" y="17"/>
                    <a:pt x="4" y="15"/>
                  </a:cubicBezTo>
                  <a:cubicBezTo>
                    <a:pt x="4" y="12"/>
                    <a:pt x="0" y="12"/>
                    <a:pt x="0" y="7"/>
                  </a:cubicBezTo>
                  <a:cubicBezTo>
                    <a:pt x="0" y="3"/>
                    <a:pt x="2" y="0"/>
                    <a:pt x="4" y="4"/>
                  </a:cubicBezTo>
                  <a:cubicBezTo>
                    <a:pt x="7" y="8"/>
                    <a:pt x="5" y="10"/>
                    <a:pt x="5" y="12"/>
                  </a:cubicBezTo>
                  <a:cubicBezTo>
                    <a:pt x="6" y="14"/>
                    <a:pt x="10" y="17"/>
                    <a:pt x="8" y="19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" name="Freeform 166"/>
            <p:cNvSpPr>
              <a:spLocks/>
            </p:cNvSpPr>
            <p:nvPr/>
          </p:nvSpPr>
          <p:spPr bwMode="auto">
            <a:xfrm>
              <a:off x="3013075" y="3021013"/>
              <a:ext cx="25400" cy="20638"/>
            </a:xfrm>
            <a:custGeom>
              <a:avLst/>
              <a:gdLst/>
              <a:ahLst/>
              <a:cxnLst>
                <a:cxn ang="0">
                  <a:pos x="3" y="10"/>
                </a:cxn>
                <a:cxn ang="0">
                  <a:pos x="2" y="4"/>
                </a:cxn>
                <a:cxn ang="0">
                  <a:pos x="11" y="2"/>
                </a:cxn>
                <a:cxn ang="0">
                  <a:pos x="11" y="8"/>
                </a:cxn>
                <a:cxn ang="0">
                  <a:pos x="3" y="10"/>
                </a:cxn>
              </a:cxnLst>
              <a:rect l="0" t="0" r="r" b="b"/>
              <a:pathLst>
                <a:path w="13" h="11">
                  <a:moveTo>
                    <a:pt x="3" y="10"/>
                  </a:moveTo>
                  <a:cubicBezTo>
                    <a:pt x="1" y="8"/>
                    <a:pt x="5" y="5"/>
                    <a:pt x="2" y="4"/>
                  </a:cubicBezTo>
                  <a:cubicBezTo>
                    <a:pt x="0" y="3"/>
                    <a:pt x="8" y="0"/>
                    <a:pt x="11" y="2"/>
                  </a:cubicBezTo>
                  <a:cubicBezTo>
                    <a:pt x="13" y="4"/>
                    <a:pt x="13" y="7"/>
                    <a:pt x="11" y="8"/>
                  </a:cubicBezTo>
                  <a:cubicBezTo>
                    <a:pt x="9" y="9"/>
                    <a:pt x="4" y="11"/>
                    <a:pt x="3" y="10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" name="Freeform 167"/>
            <p:cNvSpPr>
              <a:spLocks/>
            </p:cNvSpPr>
            <p:nvPr/>
          </p:nvSpPr>
          <p:spPr bwMode="auto">
            <a:xfrm>
              <a:off x="5286375" y="2305050"/>
              <a:ext cx="71438" cy="61913"/>
            </a:xfrm>
            <a:custGeom>
              <a:avLst/>
              <a:gdLst/>
              <a:ahLst/>
              <a:cxnLst>
                <a:cxn ang="0">
                  <a:pos x="35" y="26"/>
                </a:cxn>
                <a:cxn ang="0">
                  <a:pos x="28" y="17"/>
                </a:cxn>
                <a:cxn ang="0">
                  <a:pos x="24" y="8"/>
                </a:cxn>
                <a:cxn ang="0">
                  <a:pos x="21" y="2"/>
                </a:cxn>
                <a:cxn ang="0">
                  <a:pos x="11" y="1"/>
                </a:cxn>
                <a:cxn ang="0">
                  <a:pos x="0" y="3"/>
                </a:cxn>
                <a:cxn ang="0">
                  <a:pos x="2" y="12"/>
                </a:cxn>
                <a:cxn ang="0">
                  <a:pos x="11" y="16"/>
                </a:cxn>
                <a:cxn ang="0">
                  <a:pos x="13" y="20"/>
                </a:cxn>
                <a:cxn ang="0">
                  <a:pos x="14" y="20"/>
                </a:cxn>
                <a:cxn ang="0">
                  <a:pos x="17" y="22"/>
                </a:cxn>
                <a:cxn ang="0">
                  <a:pos x="22" y="25"/>
                </a:cxn>
                <a:cxn ang="0">
                  <a:pos x="28" y="27"/>
                </a:cxn>
                <a:cxn ang="0">
                  <a:pos x="30" y="33"/>
                </a:cxn>
                <a:cxn ang="0">
                  <a:pos x="37" y="31"/>
                </a:cxn>
                <a:cxn ang="0">
                  <a:pos x="35" y="26"/>
                </a:cxn>
              </a:cxnLst>
              <a:rect l="0" t="0" r="r" b="b"/>
              <a:pathLst>
                <a:path w="37" h="33">
                  <a:moveTo>
                    <a:pt x="35" y="26"/>
                  </a:moveTo>
                  <a:cubicBezTo>
                    <a:pt x="35" y="23"/>
                    <a:pt x="28" y="21"/>
                    <a:pt x="28" y="17"/>
                  </a:cubicBezTo>
                  <a:cubicBezTo>
                    <a:pt x="28" y="14"/>
                    <a:pt x="23" y="11"/>
                    <a:pt x="24" y="8"/>
                  </a:cubicBezTo>
                  <a:cubicBezTo>
                    <a:pt x="24" y="6"/>
                    <a:pt x="22" y="4"/>
                    <a:pt x="21" y="2"/>
                  </a:cubicBezTo>
                  <a:cubicBezTo>
                    <a:pt x="18" y="1"/>
                    <a:pt x="14" y="0"/>
                    <a:pt x="11" y="1"/>
                  </a:cubicBezTo>
                  <a:cubicBezTo>
                    <a:pt x="7" y="1"/>
                    <a:pt x="4" y="2"/>
                    <a:pt x="0" y="3"/>
                  </a:cubicBezTo>
                  <a:cubicBezTo>
                    <a:pt x="2" y="6"/>
                    <a:pt x="0" y="7"/>
                    <a:pt x="2" y="12"/>
                  </a:cubicBezTo>
                  <a:cubicBezTo>
                    <a:pt x="4" y="17"/>
                    <a:pt x="9" y="14"/>
                    <a:pt x="11" y="16"/>
                  </a:cubicBezTo>
                  <a:cubicBezTo>
                    <a:pt x="11" y="16"/>
                    <a:pt x="12" y="18"/>
                    <a:pt x="13" y="20"/>
                  </a:cubicBezTo>
                  <a:cubicBezTo>
                    <a:pt x="13" y="20"/>
                    <a:pt x="13" y="20"/>
                    <a:pt x="14" y="20"/>
                  </a:cubicBezTo>
                  <a:cubicBezTo>
                    <a:pt x="16" y="20"/>
                    <a:pt x="16" y="21"/>
                    <a:pt x="17" y="22"/>
                  </a:cubicBezTo>
                  <a:cubicBezTo>
                    <a:pt x="19" y="23"/>
                    <a:pt x="21" y="24"/>
                    <a:pt x="22" y="25"/>
                  </a:cubicBezTo>
                  <a:cubicBezTo>
                    <a:pt x="24" y="25"/>
                    <a:pt x="25" y="23"/>
                    <a:pt x="28" y="27"/>
                  </a:cubicBezTo>
                  <a:cubicBezTo>
                    <a:pt x="30" y="29"/>
                    <a:pt x="30" y="30"/>
                    <a:pt x="30" y="33"/>
                  </a:cubicBezTo>
                  <a:cubicBezTo>
                    <a:pt x="33" y="33"/>
                    <a:pt x="35" y="32"/>
                    <a:pt x="37" y="31"/>
                  </a:cubicBezTo>
                  <a:cubicBezTo>
                    <a:pt x="36" y="29"/>
                    <a:pt x="35" y="27"/>
                    <a:pt x="35" y="26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" name="Freeform 168"/>
            <p:cNvSpPr>
              <a:spLocks noEditPoints="1"/>
            </p:cNvSpPr>
            <p:nvPr/>
          </p:nvSpPr>
          <p:spPr bwMode="auto">
            <a:xfrm>
              <a:off x="5319713" y="2290763"/>
              <a:ext cx="106363" cy="87313"/>
            </a:xfrm>
            <a:custGeom>
              <a:avLst/>
              <a:gdLst/>
              <a:ahLst/>
              <a:cxnLst>
                <a:cxn ang="0">
                  <a:pos x="53" y="15"/>
                </a:cxn>
                <a:cxn ang="0">
                  <a:pos x="43" y="2"/>
                </a:cxn>
                <a:cxn ang="0">
                  <a:pos x="35" y="8"/>
                </a:cxn>
                <a:cxn ang="0">
                  <a:pos x="30" y="8"/>
                </a:cxn>
                <a:cxn ang="0">
                  <a:pos x="22" y="2"/>
                </a:cxn>
                <a:cxn ang="0">
                  <a:pos x="18" y="0"/>
                </a:cxn>
                <a:cxn ang="0">
                  <a:pos x="16" y="4"/>
                </a:cxn>
                <a:cxn ang="0">
                  <a:pos x="20" y="9"/>
                </a:cxn>
                <a:cxn ang="0">
                  <a:pos x="11" y="9"/>
                </a:cxn>
                <a:cxn ang="0">
                  <a:pos x="3" y="6"/>
                </a:cxn>
                <a:cxn ang="0">
                  <a:pos x="7" y="15"/>
                </a:cxn>
                <a:cxn ang="0">
                  <a:pos x="11" y="24"/>
                </a:cxn>
                <a:cxn ang="0">
                  <a:pos x="18" y="33"/>
                </a:cxn>
                <a:cxn ang="0">
                  <a:pos x="20" y="38"/>
                </a:cxn>
                <a:cxn ang="0">
                  <a:pos x="34" y="30"/>
                </a:cxn>
                <a:cxn ang="0">
                  <a:pos x="36" y="40"/>
                </a:cxn>
                <a:cxn ang="0">
                  <a:pos x="44" y="46"/>
                </a:cxn>
                <a:cxn ang="0">
                  <a:pos x="46" y="39"/>
                </a:cxn>
                <a:cxn ang="0">
                  <a:pos x="53" y="15"/>
                </a:cxn>
                <a:cxn ang="0">
                  <a:pos x="5" y="32"/>
                </a:cxn>
                <a:cxn ang="0">
                  <a:pos x="0" y="29"/>
                </a:cxn>
                <a:cxn ang="0">
                  <a:pos x="3" y="35"/>
                </a:cxn>
                <a:cxn ang="0">
                  <a:pos x="11" y="40"/>
                </a:cxn>
                <a:cxn ang="0">
                  <a:pos x="13" y="40"/>
                </a:cxn>
                <a:cxn ang="0">
                  <a:pos x="11" y="34"/>
                </a:cxn>
                <a:cxn ang="0">
                  <a:pos x="5" y="32"/>
                </a:cxn>
              </a:cxnLst>
              <a:rect l="0" t="0" r="r" b="b"/>
              <a:pathLst>
                <a:path w="56" h="46">
                  <a:moveTo>
                    <a:pt x="53" y="15"/>
                  </a:moveTo>
                  <a:cubicBezTo>
                    <a:pt x="51" y="13"/>
                    <a:pt x="47" y="8"/>
                    <a:pt x="43" y="2"/>
                  </a:cubicBezTo>
                  <a:cubicBezTo>
                    <a:pt x="41" y="6"/>
                    <a:pt x="36" y="5"/>
                    <a:pt x="35" y="8"/>
                  </a:cubicBezTo>
                  <a:cubicBezTo>
                    <a:pt x="34" y="10"/>
                    <a:pt x="32" y="7"/>
                    <a:pt x="30" y="8"/>
                  </a:cubicBezTo>
                  <a:cubicBezTo>
                    <a:pt x="29" y="8"/>
                    <a:pt x="25" y="2"/>
                    <a:pt x="22" y="2"/>
                  </a:cubicBezTo>
                  <a:cubicBezTo>
                    <a:pt x="21" y="1"/>
                    <a:pt x="20" y="1"/>
                    <a:pt x="18" y="0"/>
                  </a:cubicBezTo>
                  <a:cubicBezTo>
                    <a:pt x="17" y="2"/>
                    <a:pt x="16" y="3"/>
                    <a:pt x="16" y="4"/>
                  </a:cubicBezTo>
                  <a:cubicBezTo>
                    <a:pt x="17" y="6"/>
                    <a:pt x="21" y="8"/>
                    <a:pt x="20" y="9"/>
                  </a:cubicBezTo>
                  <a:cubicBezTo>
                    <a:pt x="18" y="11"/>
                    <a:pt x="13" y="10"/>
                    <a:pt x="11" y="9"/>
                  </a:cubicBezTo>
                  <a:cubicBezTo>
                    <a:pt x="9" y="7"/>
                    <a:pt x="4" y="4"/>
                    <a:pt x="3" y="6"/>
                  </a:cubicBezTo>
                  <a:cubicBezTo>
                    <a:pt x="2" y="8"/>
                    <a:pt x="8" y="13"/>
                    <a:pt x="7" y="15"/>
                  </a:cubicBezTo>
                  <a:cubicBezTo>
                    <a:pt x="6" y="18"/>
                    <a:pt x="11" y="21"/>
                    <a:pt x="11" y="24"/>
                  </a:cubicBezTo>
                  <a:cubicBezTo>
                    <a:pt x="11" y="28"/>
                    <a:pt x="18" y="30"/>
                    <a:pt x="18" y="33"/>
                  </a:cubicBezTo>
                  <a:cubicBezTo>
                    <a:pt x="18" y="34"/>
                    <a:pt x="19" y="36"/>
                    <a:pt x="20" y="38"/>
                  </a:cubicBezTo>
                  <a:cubicBezTo>
                    <a:pt x="26" y="36"/>
                    <a:pt x="30" y="32"/>
                    <a:pt x="34" y="30"/>
                  </a:cubicBezTo>
                  <a:cubicBezTo>
                    <a:pt x="39" y="27"/>
                    <a:pt x="37" y="38"/>
                    <a:pt x="36" y="40"/>
                  </a:cubicBezTo>
                  <a:cubicBezTo>
                    <a:pt x="35" y="41"/>
                    <a:pt x="40" y="44"/>
                    <a:pt x="44" y="46"/>
                  </a:cubicBezTo>
                  <a:cubicBezTo>
                    <a:pt x="44" y="43"/>
                    <a:pt x="44" y="41"/>
                    <a:pt x="46" y="39"/>
                  </a:cubicBezTo>
                  <a:cubicBezTo>
                    <a:pt x="52" y="32"/>
                    <a:pt x="56" y="21"/>
                    <a:pt x="53" y="15"/>
                  </a:cubicBezTo>
                  <a:close/>
                  <a:moveTo>
                    <a:pt x="5" y="32"/>
                  </a:moveTo>
                  <a:cubicBezTo>
                    <a:pt x="4" y="31"/>
                    <a:pt x="2" y="30"/>
                    <a:pt x="0" y="29"/>
                  </a:cubicBezTo>
                  <a:cubicBezTo>
                    <a:pt x="0" y="31"/>
                    <a:pt x="0" y="34"/>
                    <a:pt x="3" y="35"/>
                  </a:cubicBezTo>
                  <a:cubicBezTo>
                    <a:pt x="8" y="37"/>
                    <a:pt x="1" y="38"/>
                    <a:pt x="11" y="40"/>
                  </a:cubicBezTo>
                  <a:cubicBezTo>
                    <a:pt x="12" y="40"/>
                    <a:pt x="12" y="40"/>
                    <a:pt x="13" y="40"/>
                  </a:cubicBezTo>
                  <a:cubicBezTo>
                    <a:pt x="13" y="37"/>
                    <a:pt x="13" y="36"/>
                    <a:pt x="11" y="34"/>
                  </a:cubicBezTo>
                  <a:cubicBezTo>
                    <a:pt x="8" y="30"/>
                    <a:pt x="7" y="32"/>
                    <a:pt x="5" y="32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" name="Freeform 169"/>
            <p:cNvSpPr>
              <a:spLocks/>
            </p:cNvSpPr>
            <p:nvPr/>
          </p:nvSpPr>
          <p:spPr bwMode="auto">
            <a:xfrm>
              <a:off x="5661025" y="2381250"/>
              <a:ext cx="309563" cy="220663"/>
            </a:xfrm>
            <a:custGeom>
              <a:avLst/>
              <a:gdLst/>
              <a:ahLst/>
              <a:cxnLst>
                <a:cxn ang="0">
                  <a:pos x="156" y="17"/>
                </a:cxn>
                <a:cxn ang="0">
                  <a:pos x="152" y="13"/>
                </a:cxn>
                <a:cxn ang="0">
                  <a:pos x="139" y="22"/>
                </a:cxn>
                <a:cxn ang="0">
                  <a:pos x="134" y="24"/>
                </a:cxn>
                <a:cxn ang="0">
                  <a:pos x="128" y="23"/>
                </a:cxn>
                <a:cxn ang="0">
                  <a:pos x="128" y="10"/>
                </a:cxn>
                <a:cxn ang="0">
                  <a:pos x="123" y="1"/>
                </a:cxn>
                <a:cxn ang="0">
                  <a:pos x="113" y="10"/>
                </a:cxn>
                <a:cxn ang="0">
                  <a:pos x="102" y="16"/>
                </a:cxn>
                <a:cxn ang="0">
                  <a:pos x="91" y="19"/>
                </a:cxn>
                <a:cxn ang="0">
                  <a:pos x="81" y="16"/>
                </a:cxn>
                <a:cxn ang="0">
                  <a:pos x="72" y="13"/>
                </a:cxn>
                <a:cxn ang="0">
                  <a:pos x="62" y="11"/>
                </a:cxn>
                <a:cxn ang="0">
                  <a:pos x="53" y="17"/>
                </a:cxn>
                <a:cxn ang="0">
                  <a:pos x="47" y="28"/>
                </a:cxn>
                <a:cxn ang="0">
                  <a:pos x="31" y="37"/>
                </a:cxn>
                <a:cxn ang="0">
                  <a:pos x="21" y="41"/>
                </a:cxn>
                <a:cxn ang="0">
                  <a:pos x="13" y="38"/>
                </a:cxn>
                <a:cxn ang="0">
                  <a:pos x="8" y="44"/>
                </a:cxn>
                <a:cxn ang="0">
                  <a:pos x="3" y="53"/>
                </a:cxn>
                <a:cxn ang="0">
                  <a:pos x="2" y="62"/>
                </a:cxn>
                <a:cxn ang="0">
                  <a:pos x="2" y="74"/>
                </a:cxn>
                <a:cxn ang="0">
                  <a:pos x="4" y="87"/>
                </a:cxn>
                <a:cxn ang="0">
                  <a:pos x="15" y="93"/>
                </a:cxn>
                <a:cxn ang="0">
                  <a:pos x="3" y="109"/>
                </a:cxn>
                <a:cxn ang="0">
                  <a:pos x="6" y="113"/>
                </a:cxn>
                <a:cxn ang="0">
                  <a:pos x="23" y="115"/>
                </a:cxn>
                <a:cxn ang="0">
                  <a:pos x="68" y="109"/>
                </a:cxn>
                <a:cxn ang="0">
                  <a:pos x="67" y="98"/>
                </a:cxn>
                <a:cxn ang="0">
                  <a:pos x="76" y="93"/>
                </a:cxn>
                <a:cxn ang="0">
                  <a:pos x="84" y="91"/>
                </a:cxn>
                <a:cxn ang="0">
                  <a:pos x="96" y="87"/>
                </a:cxn>
                <a:cxn ang="0">
                  <a:pos x="101" y="82"/>
                </a:cxn>
                <a:cxn ang="0">
                  <a:pos x="105" y="70"/>
                </a:cxn>
                <a:cxn ang="0">
                  <a:pos x="113" y="65"/>
                </a:cxn>
                <a:cxn ang="0">
                  <a:pos x="109" y="58"/>
                </a:cxn>
                <a:cxn ang="0">
                  <a:pos x="122" y="58"/>
                </a:cxn>
                <a:cxn ang="0">
                  <a:pos x="123" y="49"/>
                </a:cxn>
                <a:cxn ang="0">
                  <a:pos x="128" y="41"/>
                </a:cxn>
                <a:cxn ang="0">
                  <a:pos x="126" y="34"/>
                </a:cxn>
                <a:cxn ang="0">
                  <a:pos x="128" y="29"/>
                </a:cxn>
                <a:cxn ang="0">
                  <a:pos x="129" y="28"/>
                </a:cxn>
                <a:cxn ang="0">
                  <a:pos x="135" y="26"/>
                </a:cxn>
                <a:cxn ang="0">
                  <a:pos x="150" y="21"/>
                </a:cxn>
                <a:cxn ang="0">
                  <a:pos x="162" y="18"/>
                </a:cxn>
                <a:cxn ang="0">
                  <a:pos x="156" y="17"/>
                </a:cxn>
              </a:cxnLst>
              <a:rect l="0" t="0" r="r" b="b"/>
              <a:pathLst>
                <a:path w="162" h="116">
                  <a:moveTo>
                    <a:pt x="156" y="17"/>
                  </a:moveTo>
                  <a:cubicBezTo>
                    <a:pt x="154" y="17"/>
                    <a:pt x="154" y="15"/>
                    <a:pt x="152" y="13"/>
                  </a:cubicBezTo>
                  <a:cubicBezTo>
                    <a:pt x="150" y="12"/>
                    <a:pt x="144" y="18"/>
                    <a:pt x="139" y="22"/>
                  </a:cubicBezTo>
                  <a:cubicBezTo>
                    <a:pt x="137" y="22"/>
                    <a:pt x="135" y="23"/>
                    <a:pt x="134" y="24"/>
                  </a:cubicBezTo>
                  <a:cubicBezTo>
                    <a:pt x="131" y="24"/>
                    <a:pt x="129" y="24"/>
                    <a:pt x="128" y="23"/>
                  </a:cubicBezTo>
                  <a:cubicBezTo>
                    <a:pt x="125" y="20"/>
                    <a:pt x="132" y="12"/>
                    <a:pt x="128" y="10"/>
                  </a:cubicBezTo>
                  <a:cubicBezTo>
                    <a:pt x="123" y="8"/>
                    <a:pt x="127" y="1"/>
                    <a:pt x="123" y="1"/>
                  </a:cubicBezTo>
                  <a:cubicBezTo>
                    <a:pt x="119" y="0"/>
                    <a:pt x="113" y="7"/>
                    <a:pt x="113" y="10"/>
                  </a:cubicBezTo>
                  <a:cubicBezTo>
                    <a:pt x="113" y="14"/>
                    <a:pt x="102" y="13"/>
                    <a:pt x="102" y="16"/>
                  </a:cubicBezTo>
                  <a:cubicBezTo>
                    <a:pt x="102" y="19"/>
                    <a:pt x="92" y="15"/>
                    <a:pt x="91" y="19"/>
                  </a:cubicBezTo>
                  <a:cubicBezTo>
                    <a:pt x="89" y="22"/>
                    <a:pt x="84" y="16"/>
                    <a:pt x="81" y="16"/>
                  </a:cubicBezTo>
                  <a:cubicBezTo>
                    <a:pt x="78" y="16"/>
                    <a:pt x="76" y="12"/>
                    <a:pt x="72" y="13"/>
                  </a:cubicBezTo>
                  <a:cubicBezTo>
                    <a:pt x="68" y="14"/>
                    <a:pt x="65" y="12"/>
                    <a:pt x="62" y="11"/>
                  </a:cubicBezTo>
                  <a:cubicBezTo>
                    <a:pt x="59" y="11"/>
                    <a:pt x="57" y="18"/>
                    <a:pt x="53" y="17"/>
                  </a:cubicBezTo>
                  <a:cubicBezTo>
                    <a:pt x="50" y="15"/>
                    <a:pt x="48" y="23"/>
                    <a:pt x="47" y="28"/>
                  </a:cubicBezTo>
                  <a:cubicBezTo>
                    <a:pt x="45" y="32"/>
                    <a:pt x="30" y="32"/>
                    <a:pt x="31" y="37"/>
                  </a:cubicBezTo>
                  <a:cubicBezTo>
                    <a:pt x="31" y="42"/>
                    <a:pt x="22" y="44"/>
                    <a:pt x="21" y="41"/>
                  </a:cubicBezTo>
                  <a:cubicBezTo>
                    <a:pt x="20" y="38"/>
                    <a:pt x="14" y="39"/>
                    <a:pt x="13" y="38"/>
                  </a:cubicBezTo>
                  <a:cubicBezTo>
                    <a:pt x="11" y="38"/>
                    <a:pt x="7" y="39"/>
                    <a:pt x="8" y="44"/>
                  </a:cubicBezTo>
                  <a:cubicBezTo>
                    <a:pt x="8" y="48"/>
                    <a:pt x="4" y="51"/>
                    <a:pt x="3" y="53"/>
                  </a:cubicBezTo>
                  <a:cubicBezTo>
                    <a:pt x="3" y="54"/>
                    <a:pt x="0" y="60"/>
                    <a:pt x="2" y="62"/>
                  </a:cubicBezTo>
                  <a:cubicBezTo>
                    <a:pt x="4" y="65"/>
                    <a:pt x="0" y="70"/>
                    <a:pt x="2" y="74"/>
                  </a:cubicBezTo>
                  <a:cubicBezTo>
                    <a:pt x="4" y="79"/>
                    <a:pt x="3" y="86"/>
                    <a:pt x="4" y="87"/>
                  </a:cubicBezTo>
                  <a:cubicBezTo>
                    <a:pt x="5" y="89"/>
                    <a:pt x="13" y="88"/>
                    <a:pt x="15" y="93"/>
                  </a:cubicBezTo>
                  <a:cubicBezTo>
                    <a:pt x="17" y="98"/>
                    <a:pt x="4" y="107"/>
                    <a:pt x="3" y="109"/>
                  </a:cubicBezTo>
                  <a:cubicBezTo>
                    <a:pt x="3" y="110"/>
                    <a:pt x="4" y="112"/>
                    <a:pt x="6" y="113"/>
                  </a:cubicBezTo>
                  <a:cubicBezTo>
                    <a:pt x="11" y="113"/>
                    <a:pt x="17" y="114"/>
                    <a:pt x="23" y="115"/>
                  </a:cubicBezTo>
                  <a:cubicBezTo>
                    <a:pt x="30" y="116"/>
                    <a:pt x="68" y="111"/>
                    <a:pt x="68" y="109"/>
                  </a:cubicBezTo>
                  <a:cubicBezTo>
                    <a:pt x="69" y="108"/>
                    <a:pt x="67" y="100"/>
                    <a:pt x="67" y="98"/>
                  </a:cubicBezTo>
                  <a:cubicBezTo>
                    <a:pt x="68" y="96"/>
                    <a:pt x="72" y="92"/>
                    <a:pt x="76" y="93"/>
                  </a:cubicBezTo>
                  <a:cubicBezTo>
                    <a:pt x="80" y="93"/>
                    <a:pt x="84" y="94"/>
                    <a:pt x="84" y="91"/>
                  </a:cubicBezTo>
                  <a:cubicBezTo>
                    <a:pt x="84" y="88"/>
                    <a:pt x="95" y="84"/>
                    <a:pt x="96" y="87"/>
                  </a:cubicBezTo>
                  <a:cubicBezTo>
                    <a:pt x="97" y="89"/>
                    <a:pt x="101" y="88"/>
                    <a:pt x="101" y="82"/>
                  </a:cubicBezTo>
                  <a:cubicBezTo>
                    <a:pt x="102" y="75"/>
                    <a:pt x="101" y="70"/>
                    <a:pt x="105" y="70"/>
                  </a:cubicBezTo>
                  <a:cubicBezTo>
                    <a:pt x="109" y="69"/>
                    <a:pt x="113" y="67"/>
                    <a:pt x="113" y="65"/>
                  </a:cubicBezTo>
                  <a:cubicBezTo>
                    <a:pt x="112" y="63"/>
                    <a:pt x="108" y="59"/>
                    <a:pt x="109" y="58"/>
                  </a:cubicBezTo>
                  <a:cubicBezTo>
                    <a:pt x="110" y="56"/>
                    <a:pt x="120" y="61"/>
                    <a:pt x="122" y="58"/>
                  </a:cubicBezTo>
                  <a:cubicBezTo>
                    <a:pt x="123" y="55"/>
                    <a:pt x="121" y="52"/>
                    <a:pt x="123" y="49"/>
                  </a:cubicBezTo>
                  <a:cubicBezTo>
                    <a:pt x="124" y="46"/>
                    <a:pt x="128" y="44"/>
                    <a:pt x="128" y="41"/>
                  </a:cubicBezTo>
                  <a:cubicBezTo>
                    <a:pt x="128" y="38"/>
                    <a:pt x="128" y="37"/>
                    <a:pt x="126" y="34"/>
                  </a:cubicBezTo>
                  <a:cubicBezTo>
                    <a:pt x="124" y="32"/>
                    <a:pt x="125" y="29"/>
                    <a:pt x="128" y="29"/>
                  </a:cubicBezTo>
                  <a:cubicBezTo>
                    <a:pt x="128" y="28"/>
                    <a:pt x="129" y="28"/>
                    <a:pt x="129" y="28"/>
                  </a:cubicBezTo>
                  <a:cubicBezTo>
                    <a:pt x="132" y="27"/>
                    <a:pt x="134" y="27"/>
                    <a:pt x="135" y="26"/>
                  </a:cubicBezTo>
                  <a:cubicBezTo>
                    <a:pt x="139" y="23"/>
                    <a:pt x="147" y="20"/>
                    <a:pt x="150" y="21"/>
                  </a:cubicBezTo>
                  <a:cubicBezTo>
                    <a:pt x="153" y="22"/>
                    <a:pt x="158" y="21"/>
                    <a:pt x="162" y="18"/>
                  </a:cubicBezTo>
                  <a:cubicBezTo>
                    <a:pt x="160" y="17"/>
                    <a:pt x="157" y="16"/>
                    <a:pt x="156" y="17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" name="Freeform 170"/>
            <p:cNvSpPr>
              <a:spLocks/>
            </p:cNvSpPr>
            <p:nvPr/>
          </p:nvSpPr>
          <p:spPr bwMode="auto">
            <a:xfrm>
              <a:off x="5673725" y="2414588"/>
              <a:ext cx="355600" cy="320675"/>
            </a:xfrm>
            <a:custGeom>
              <a:avLst/>
              <a:gdLst/>
              <a:ahLst/>
              <a:cxnLst>
                <a:cxn ang="0">
                  <a:pos x="172" y="9"/>
                </a:cxn>
                <a:cxn ang="0">
                  <a:pos x="158" y="1"/>
                </a:cxn>
                <a:cxn ang="0">
                  <a:pos x="144" y="3"/>
                </a:cxn>
                <a:cxn ang="0">
                  <a:pos x="123" y="10"/>
                </a:cxn>
                <a:cxn ang="0">
                  <a:pos x="120" y="16"/>
                </a:cxn>
                <a:cxn ang="0">
                  <a:pos x="117" y="31"/>
                </a:cxn>
                <a:cxn ang="0">
                  <a:pos x="103" y="40"/>
                </a:cxn>
                <a:cxn ang="0">
                  <a:pos x="99" y="52"/>
                </a:cxn>
                <a:cxn ang="0">
                  <a:pos x="90" y="69"/>
                </a:cxn>
                <a:cxn ang="0">
                  <a:pos x="70" y="75"/>
                </a:cxn>
                <a:cxn ang="0">
                  <a:pos x="62" y="91"/>
                </a:cxn>
                <a:cxn ang="0">
                  <a:pos x="0" y="95"/>
                </a:cxn>
                <a:cxn ang="0">
                  <a:pos x="17" y="111"/>
                </a:cxn>
                <a:cxn ang="0">
                  <a:pos x="25" y="132"/>
                </a:cxn>
                <a:cxn ang="0">
                  <a:pos x="7" y="146"/>
                </a:cxn>
                <a:cxn ang="0">
                  <a:pos x="29" y="148"/>
                </a:cxn>
                <a:cxn ang="0">
                  <a:pos x="55" y="146"/>
                </a:cxn>
                <a:cxn ang="0">
                  <a:pos x="70" y="155"/>
                </a:cxn>
                <a:cxn ang="0">
                  <a:pos x="82" y="167"/>
                </a:cxn>
                <a:cxn ang="0">
                  <a:pos x="84" y="167"/>
                </a:cxn>
                <a:cxn ang="0">
                  <a:pos x="105" y="160"/>
                </a:cxn>
                <a:cxn ang="0">
                  <a:pos x="110" y="147"/>
                </a:cxn>
                <a:cxn ang="0">
                  <a:pos x="98" y="128"/>
                </a:cxn>
                <a:cxn ang="0">
                  <a:pos x="114" y="118"/>
                </a:cxn>
                <a:cxn ang="0">
                  <a:pos x="128" y="109"/>
                </a:cxn>
                <a:cxn ang="0">
                  <a:pos x="142" y="91"/>
                </a:cxn>
                <a:cxn ang="0">
                  <a:pos x="154" y="80"/>
                </a:cxn>
                <a:cxn ang="0">
                  <a:pos x="162" y="63"/>
                </a:cxn>
                <a:cxn ang="0">
                  <a:pos x="150" y="47"/>
                </a:cxn>
                <a:cxn ang="0">
                  <a:pos x="154" y="30"/>
                </a:cxn>
                <a:cxn ang="0">
                  <a:pos x="182" y="29"/>
                </a:cxn>
                <a:cxn ang="0">
                  <a:pos x="177" y="17"/>
                </a:cxn>
              </a:cxnLst>
              <a:rect l="0" t="0" r="r" b="b"/>
              <a:pathLst>
                <a:path w="186" h="168">
                  <a:moveTo>
                    <a:pt x="177" y="17"/>
                  </a:moveTo>
                  <a:cubicBezTo>
                    <a:pt x="172" y="15"/>
                    <a:pt x="172" y="10"/>
                    <a:pt x="172" y="9"/>
                  </a:cubicBezTo>
                  <a:cubicBezTo>
                    <a:pt x="172" y="7"/>
                    <a:pt x="166" y="4"/>
                    <a:pt x="161" y="0"/>
                  </a:cubicBezTo>
                  <a:cubicBezTo>
                    <a:pt x="161" y="1"/>
                    <a:pt x="159" y="1"/>
                    <a:pt x="158" y="1"/>
                  </a:cubicBezTo>
                  <a:cubicBezTo>
                    <a:pt x="157" y="1"/>
                    <a:pt x="157" y="0"/>
                    <a:pt x="156" y="0"/>
                  </a:cubicBezTo>
                  <a:cubicBezTo>
                    <a:pt x="152" y="3"/>
                    <a:pt x="147" y="4"/>
                    <a:pt x="144" y="3"/>
                  </a:cubicBezTo>
                  <a:cubicBezTo>
                    <a:pt x="141" y="2"/>
                    <a:pt x="133" y="5"/>
                    <a:pt x="129" y="8"/>
                  </a:cubicBezTo>
                  <a:cubicBezTo>
                    <a:pt x="128" y="9"/>
                    <a:pt x="126" y="9"/>
                    <a:pt x="123" y="10"/>
                  </a:cubicBezTo>
                  <a:cubicBezTo>
                    <a:pt x="123" y="10"/>
                    <a:pt x="122" y="10"/>
                    <a:pt x="122" y="11"/>
                  </a:cubicBezTo>
                  <a:cubicBezTo>
                    <a:pt x="119" y="11"/>
                    <a:pt x="118" y="14"/>
                    <a:pt x="120" y="16"/>
                  </a:cubicBezTo>
                  <a:cubicBezTo>
                    <a:pt x="122" y="19"/>
                    <a:pt x="122" y="20"/>
                    <a:pt x="122" y="23"/>
                  </a:cubicBezTo>
                  <a:cubicBezTo>
                    <a:pt x="122" y="26"/>
                    <a:pt x="118" y="28"/>
                    <a:pt x="117" y="31"/>
                  </a:cubicBezTo>
                  <a:cubicBezTo>
                    <a:pt x="115" y="34"/>
                    <a:pt x="117" y="37"/>
                    <a:pt x="116" y="40"/>
                  </a:cubicBezTo>
                  <a:cubicBezTo>
                    <a:pt x="114" y="43"/>
                    <a:pt x="104" y="38"/>
                    <a:pt x="103" y="40"/>
                  </a:cubicBezTo>
                  <a:cubicBezTo>
                    <a:pt x="102" y="41"/>
                    <a:pt x="106" y="45"/>
                    <a:pt x="107" y="47"/>
                  </a:cubicBezTo>
                  <a:cubicBezTo>
                    <a:pt x="107" y="49"/>
                    <a:pt x="103" y="51"/>
                    <a:pt x="99" y="52"/>
                  </a:cubicBezTo>
                  <a:cubicBezTo>
                    <a:pt x="95" y="52"/>
                    <a:pt x="96" y="57"/>
                    <a:pt x="95" y="64"/>
                  </a:cubicBezTo>
                  <a:cubicBezTo>
                    <a:pt x="95" y="70"/>
                    <a:pt x="91" y="71"/>
                    <a:pt x="90" y="69"/>
                  </a:cubicBezTo>
                  <a:cubicBezTo>
                    <a:pt x="89" y="66"/>
                    <a:pt x="78" y="70"/>
                    <a:pt x="78" y="73"/>
                  </a:cubicBezTo>
                  <a:cubicBezTo>
                    <a:pt x="78" y="76"/>
                    <a:pt x="74" y="75"/>
                    <a:pt x="70" y="75"/>
                  </a:cubicBezTo>
                  <a:cubicBezTo>
                    <a:pt x="66" y="74"/>
                    <a:pt x="62" y="78"/>
                    <a:pt x="61" y="80"/>
                  </a:cubicBezTo>
                  <a:cubicBezTo>
                    <a:pt x="61" y="82"/>
                    <a:pt x="63" y="90"/>
                    <a:pt x="62" y="91"/>
                  </a:cubicBezTo>
                  <a:cubicBezTo>
                    <a:pt x="62" y="93"/>
                    <a:pt x="24" y="98"/>
                    <a:pt x="17" y="97"/>
                  </a:cubicBezTo>
                  <a:cubicBezTo>
                    <a:pt x="11" y="96"/>
                    <a:pt x="5" y="95"/>
                    <a:pt x="0" y="95"/>
                  </a:cubicBezTo>
                  <a:cubicBezTo>
                    <a:pt x="2" y="97"/>
                    <a:pt x="4" y="99"/>
                    <a:pt x="5" y="101"/>
                  </a:cubicBezTo>
                  <a:cubicBezTo>
                    <a:pt x="6" y="105"/>
                    <a:pt x="11" y="109"/>
                    <a:pt x="17" y="111"/>
                  </a:cubicBezTo>
                  <a:cubicBezTo>
                    <a:pt x="22" y="113"/>
                    <a:pt x="19" y="122"/>
                    <a:pt x="22" y="123"/>
                  </a:cubicBezTo>
                  <a:cubicBezTo>
                    <a:pt x="25" y="124"/>
                    <a:pt x="28" y="131"/>
                    <a:pt x="25" y="132"/>
                  </a:cubicBezTo>
                  <a:cubicBezTo>
                    <a:pt x="21" y="132"/>
                    <a:pt x="18" y="133"/>
                    <a:pt x="14" y="135"/>
                  </a:cubicBezTo>
                  <a:cubicBezTo>
                    <a:pt x="11" y="137"/>
                    <a:pt x="7" y="141"/>
                    <a:pt x="7" y="146"/>
                  </a:cubicBezTo>
                  <a:cubicBezTo>
                    <a:pt x="7" y="147"/>
                    <a:pt x="7" y="148"/>
                    <a:pt x="7" y="149"/>
                  </a:cubicBezTo>
                  <a:cubicBezTo>
                    <a:pt x="17" y="149"/>
                    <a:pt x="27" y="149"/>
                    <a:pt x="29" y="148"/>
                  </a:cubicBezTo>
                  <a:cubicBezTo>
                    <a:pt x="30" y="146"/>
                    <a:pt x="35" y="145"/>
                    <a:pt x="37" y="146"/>
                  </a:cubicBezTo>
                  <a:cubicBezTo>
                    <a:pt x="40" y="148"/>
                    <a:pt x="51" y="149"/>
                    <a:pt x="55" y="146"/>
                  </a:cubicBezTo>
                  <a:cubicBezTo>
                    <a:pt x="61" y="143"/>
                    <a:pt x="64" y="146"/>
                    <a:pt x="64" y="149"/>
                  </a:cubicBezTo>
                  <a:cubicBezTo>
                    <a:pt x="65" y="152"/>
                    <a:pt x="67" y="153"/>
                    <a:pt x="70" y="155"/>
                  </a:cubicBezTo>
                  <a:cubicBezTo>
                    <a:pt x="72" y="157"/>
                    <a:pt x="70" y="160"/>
                    <a:pt x="72" y="163"/>
                  </a:cubicBezTo>
                  <a:cubicBezTo>
                    <a:pt x="74" y="165"/>
                    <a:pt x="77" y="165"/>
                    <a:pt x="82" y="167"/>
                  </a:cubicBezTo>
                  <a:cubicBezTo>
                    <a:pt x="82" y="167"/>
                    <a:pt x="83" y="168"/>
                    <a:pt x="83" y="168"/>
                  </a:cubicBezTo>
                  <a:cubicBezTo>
                    <a:pt x="84" y="168"/>
                    <a:pt x="84" y="168"/>
                    <a:pt x="84" y="167"/>
                  </a:cubicBezTo>
                  <a:cubicBezTo>
                    <a:pt x="87" y="164"/>
                    <a:pt x="87" y="159"/>
                    <a:pt x="94" y="160"/>
                  </a:cubicBezTo>
                  <a:cubicBezTo>
                    <a:pt x="102" y="162"/>
                    <a:pt x="101" y="159"/>
                    <a:pt x="105" y="160"/>
                  </a:cubicBezTo>
                  <a:cubicBezTo>
                    <a:pt x="109" y="161"/>
                    <a:pt x="112" y="160"/>
                    <a:pt x="114" y="158"/>
                  </a:cubicBezTo>
                  <a:cubicBezTo>
                    <a:pt x="115" y="155"/>
                    <a:pt x="112" y="150"/>
                    <a:pt x="110" y="147"/>
                  </a:cubicBezTo>
                  <a:cubicBezTo>
                    <a:pt x="107" y="145"/>
                    <a:pt x="104" y="140"/>
                    <a:pt x="105" y="136"/>
                  </a:cubicBezTo>
                  <a:cubicBezTo>
                    <a:pt x="105" y="131"/>
                    <a:pt x="98" y="131"/>
                    <a:pt x="98" y="128"/>
                  </a:cubicBezTo>
                  <a:cubicBezTo>
                    <a:pt x="98" y="124"/>
                    <a:pt x="105" y="118"/>
                    <a:pt x="106" y="117"/>
                  </a:cubicBezTo>
                  <a:cubicBezTo>
                    <a:pt x="107" y="116"/>
                    <a:pt x="113" y="121"/>
                    <a:pt x="114" y="118"/>
                  </a:cubicBezTo>
                  <a:cubicBezTo>
                    <a:pt x="116" y="115"/>
                    <a:pt x="120" y="117"/>
                    <a:pt x="122" y="117"/>
                  </a:cubicBezTo>
                  <a:cubicBezTo>
                    <a:pt x="124" y="118"/>
                    <a:pt x="128" y="113"/>
                    <a:pt x="128" y="109"/>
                  </a:cubicBezTo>
                  <a:cubicBezTo>
                    <a:pt x="129" y="105"/>
                    <a:pt x="136" y="105"/>
                    <a:pt x="138" y="103"/>
                  </a:cubicBezTo>
                  <a:cubicBezTo>
                    <a:pt x="139" y="102"/>
                    <a:pt x="141" y="93"/>
                    <a:pt x="142" y="91"/>
                  </a:cubicBezTo>
                  <a:cubicBezTo>
                    <a:pt x="143" y="89"/>
                    <a:pt x="149" y="91"/>
                    <a:pt x="149" y="86"/>
                  </a:cubicBezTo>
                  <a:cubicBezTo>
                    <a:pt x="149" y="81"/>
                    <a:pt x="151" y="80"/>
                    <a:pt x="154" y="80"/>
                  </a:cubicBezTo>
                  <a:cubicBezTo>
                    <a:pt x="157" y="79"/>
                    <a:pt x="156" y="75"/>
                    <a:pt x="156" y="71"/>
                  </a:cubicBezTo>
                  <a:cubicBezTo>
                    <a:pt x="157" y="68"/>
                    <a:pt x="159" y="64"/>
                    <a:pt x="162" y="63"/>
                  </a:cubicBezTo>
                  <a:cubicBezTo>
                    <a:pt x="166" y="62"/>
                    <a:pt x="161" y="57"/>
                    <a:pt x="157" y="58"/>
                  </a:cubicBezTo>
                  <a:cubicBezTo>
                    <a:pt x="153" y="59"/>
                    <a:pt x="150" y="47"/>
                    <a:pt x="150" y="47"/>
                  </a:cubicBezTo>
                  <a:cubicBezTo>
                    <a:pt x="150" y="47"/>
                    <a:pt x="151" y="38"/>
                    <a:pt x="148" y="36"/>
                  </a:cubicBezTo>
                  <a:cubicBezTo>
                    <a:pt x="146" y="35"/>
                    <a:pt x="149" y="30"/>
                    <a:pt x="154" y="30"/>
                  </a:cubicBezTo>
                  <a:cubicBezTo>
                    <a:pt x="159" y="30"/>
                    <a:pt x="168" y="36"/>
                    <a:pt x="171" y="33"/>
                  </a:cubicBezTo>
                  <a:cubicBezTo>
                    <a:pt x="174" y="31"/>
                    <a:pt x="180" y="30"/>
                    <a:pt x="182" y="29"/>
                  </a:cubicBezTo>
                  <a:cubicBezTo>
                    <a:pt x="183" y="28"/>
                    <a:pt x="185" y="24"/>
                    <a:pt x="186" y="22"/>
                  </a:cubicBezTo>
                  <a:cubicBezTo>
                    <a:pt x="184" y="21"/>
                    <a:pt x="181" y="19"/>
                    <a:pt x="177" y="17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" name="Freeform 171"/>
            <p:cNvSpPr>
              <a:spLocks noEditPoints="1"/>
            </p:cNvSpPr>
            <p:nvPr/>
          </p:nvSpPr>
          <p:spPr bwMode="auto">
            <a:xfrm>
              <a:off x="6386513" y="3132138"/>
              <a:ext cx="992188" cy="360363"/>
            </a:xfrm>
            <a:custGeom>
              <a:avLst/>
              <a:gdLst/>
              <a:ahLst/>
              <a:cxnLst>
                <a:cxn ang="0">
                  <a:pos x="38" y="80"/>
                </a:cxn>
                <a:cxn ang="0">
                  <a:pos x="147" y="101"/>
                </a:cxn>
                <a:cxn ang="0">
                  <a:pos x="22" y="52"/>
                </a:cxn>
                <a:cxn ang="0">
                  <a:pos x="278" y="134"/>
                </a:cxn>
                <a:cxn ang="0">
                  <a:pos x="290" y="107"/>
                </a:cxn>
                <a:cxn ang="0">
                  <a:pos x="306" y="111"/>
                </a:cxn>
                <a:cxn ang="0">
                  <a:pos x="317" y="76"/>
                </a:cxn>
                <a:cxn ang="0">
                  <a:pos x="318" y="63"/>
                </a:cxn>
                <a:cxn ang="0">
                  <a:pos x="297" y="53"/>
                </a:cxn>
                <a:cxn ang="0">
                  <a:pos x="266" y="97"/>
                </a:cxn>
                <a:cxn ang="0">
                  <a:pos x="123" y="106"/>
                </a:cxn>
                <a:cxn ang="0">
                  <a:pos x="118" y="87"/>
                </a:cxn>
                <a:cxn ang="0">
                  <a:pos x="114" y="95"/>
                </a:cxn>
                <a:cxn ang="0">
                  <a:pos x="95" y="71"/>
                </a:cxn>
                <a:cxn ang="0">
                  <a:pos x="78" y="50"/>
                </a:cxn>
                <a:cxn ang="0">
                  <a:pos x="52" y="34"/>
                </a:cxn>
                <a:cxn ang="0">
                  <a:pos x="2" y="5"/>
                </a:cxn>
                <a:cxn ang="0">
                  <a:pos x="45" y="65"/>
                </a:cxn>
                <a:cxn ang="0">
                  <a:pos x="99" y="128"/>
                </a:cxn>
                <a:cxn ang="0">
                  <a:pos x="121" y="117"/>
                </a:cxn>
                <a:cxn ang="0">
                  <a:pos x="373" y="53"/>
                </a:cxn>
                <a:cxn ang="0">
                  <a:pos x="376" y="64"/>
                </a:cxn>
                <a:cxn ang="0">
                  <a:pos x="348" y="106"/>
                </a:cxn>
                <a:cxn ang="0">
                  <a:pos x="277" y="167"/>
                </a:cxn>
                <a:cxn ang="0">
                  <a:pos x="322" y="162"/>
                </a:cxn>
                <a:cxn ang="0">
                  <a:pos x="387" y="107"/>
                </a:cxn>
                <a:cxn ang="0">
                  <a:pos x="218" y="158"/>
                </a:cxn>
                <a:cxn ang="0">
                  <a:pos x="196" y="147"/>
                </a:cxn>
                <a:cxn ang="0">
                  <a:pos x="122" y="138"/>
                </a:cxn>
                <a:cxn ang="0">
                  <a:pos x="131" y="153"/>
                </a:cxn>
                <a:cxn ang="0">
                  <a:pos x="201" y="164"/>
                </a:cxn>
                <a:cxn ang="0">
                  <a:pos x="218" y="158"/>
                </a:cxn>
                <a:cxn ang="0">
                  <a:pos x="452" y="106"/>
                </a:cxn>
                <a:cxn ang="0">
                  <a:pos x="404" y="82"/>
                </a:cxn>
                <a:cxn ang="0">
                  <a:pos x="435" y="94"/>
                </a:cxn>
                <a:cxn ang="0">
                  <a:pos x="417" y="101"/>
                </a:cxn>
                <a:cxn ang="0">
                  <a:pos x="444" y="114"/>
                </a:cxn>
                <a:cxn ang="0">
                  <a:pos x="492" y="143"/>
                </a:cxn>
                <a:cxn ang="0">
                  <a:pos x="507" y="161"/>
                </a:cxn>
                <a:cxn ang="0">
                  <a:pos x="480" y="86"/>
                </a:cxn>
                <a:cxn ang="0">
                  <a:pos x="330" y="175"/>
                </a:cxn>
                <a:cxn ang="0">
                  <a:pos x="336" y="177"/>
                </a:cxn>
                <a:cxn ang="0">
                  <a:pos x="339" y="174"/>
                </a:cxn>
                <a:cxn ang="0">
                  <a:pos x="250" y="67"/>
                </a:cxn>
                <a:cxn ang="0">
                  <a:pos x="255" y="39"/>
                </a:cxn>
                <a:cxn ang="0">
                  <a:pos x="254" y="20"/>
                </a:cxn>
                <a:cxn ang="0">
                  <a:pos x="225" y="36"/>
                </a:cxn>
                <a:cxn ang="0">
                  <a:pos x="201" y="51"/>
                </a:cxn>
                <a:cxn ang="0">
                  <a:pos x="165" y="52"/>
                </a:cxn>
                <a:cxn ang="0">
                  <a:pos x="153" y="61"/>
                </a:cxn>
                <a:cxn ang="0">
                  <a:pos x="180" y="103"/>
                </a:cxn>
                <a:cxn ang="0">
                  <a:pos x="218" y="112"/>
                </a:cxn>
                <a:cxn ang="0">
                  <a:pos x="268" y="178"/>
                </a:cxn>
                <a:cxn ang="0">
                  <a:pos x="268" y="178"/>
                </a:cxn>
                <a:cxn ang="0">
                  <a:pos x="236" y="169"/>
                </a:cxn>
                <a:cxn ang="0">
                  <a:pos x="251" y="161"/>
                </a:cxn>
              </a:cxnLst>
              <a:rect l="0" t="0" r="r" b="b"/>
              <a:pathLst>
                <a:path w="519" h="189">
                  <a:moveTo>
                    <a:pt x="38" y="80"/>
                  </a:moveTo>
                  <a:cubicBezTo>
                    <a:pt x="37" y="82"/>
                    <a:pt x="41" y="89"/>
                    <a:pt x="43" y="87"/>
                  </a:cubicBezTo>
                  <a:cubicBezTo>
                    <a:pt x="46" y="85"/>
                    <a:pt x="40" y="75"/>
                    <a:pt x="38" y="80"/>
                  </a:cubicBezTo>
                  <a:close/>
                  <a:moveTo>
                    <a:pt x="147" y="101"/>
                  </a:moveTo>
                  <a:cubicBezTo>
                    <a:pt x="147" y="98"/>
                    <a:pt x="138" y="99"/>
                    <a:pt x="141" y="103"/>
                  </a:cubicBezTo>
                  <a:cubicBezTo>
                    <a:pt x="144" y="108"/>
                    <a:pt x="147" y="104"/>
                    <a:pt x="147" y="101"/>
                  </a:cubicBezTo>
                  <a:close/>
                  <a:moveTo>
                    <a:pt x="22" y="52"/>
                  </a:moveTo>
                  <a:cubicBezTo>
                    <a:pt x="21" y="55"/>
                    <a:pt x="25" y="65"/>
                    <a:pt x="29" y="61"/>
                  </a:cubicBezTo>
                  <a:cubicBezTo>
                    <a:pt x="33" y="57"/>
                    <a:pt x="22" y="48"/>
                    <a:pt x="22" y="52"/>
                  </a:cubicBezTo>
                  <a:close/>
                  <a:moveTo>
                    <a:pt x="273" y="109"/>
                  </a:moveTo>
                  <a:cubicBezTo>
                    <a:pt x="278" y="109"/>
                    <a:pt x="278" y="116"/>
                    <a:pt x="277" y="121"/>
                  </a:cubicBezTo>
                  <a:cubicBezTo>
                    <a:pt x="276" y="125"/>
                    <a:pt x="274" y="135"/>
                    <a:pt x="278" y="134"/>
                  </a:cubicBezTo>
                  <a:cubicBezTo>
                    <a:pt x="283" y="132"/>
                    <a:pt x="287" y="125"/>
                    <a:pt x="284" y="123"/>
                  </a:cubicBezTo>
                  <a:cubicBezTo>
                    <a:pt x="281" y="120"/>
                    <a:pt x="281" y="106"/>
                    <a:pt x="282" y="102"/>
                  </a:cubicBezTo>
                  <a:cubicBezTo>
                    <a:pt x="284" y="98"/>
                    <a:pt x="293" y="101"/>
                    <a:pt x="290" y="107"/>
                  </a:cubicBezTo>
                  <a:cubicBezTo>
                    <a:pt x="287" y="112"/>
                    <a:pt x="295" y="112"/>
                    <a:pt x="295" y="118"/>
                  </a:cubicBezTo>
                  <a:cubicBezTo>
                    <a:pt x="295" y="124"/>
                    <a:pt x="300" y="121"/>
                    <a:pt x="306" y="119"/>
                  </a:cubicBezTo>
                  <a:cubicBezTo>
                    <a:pt x="311" y="118"/>
                    <a:pt x="310" y="115"/>
                    <a:pt x="306" y="111"/>
                  </a:cubicBezTo>
                  <a:cubicBezTo>
                    <a:pt x="303" y="107"/>
                    <a:pt x="309" y="101"/>
                    <a:pt x="304" y="98"/>
                  </a:cubicBezTo>
                  <a:cubicBezTo>
                    <a:pt x="299" y="94"/>
                    <a:pt x="296" y="89"/>
                    <a:pt x="300" y="88"/>
                  </a:cubicBezTo>
                  <a:cubicBezTo>
                    <a:pt x="305" y="87"/>
                    <a:pt x="319" y="79"/>
                    <a:pt x="317" y="76"/>
                  </a:cubicBezTo>
                  <a:cubicBezTo>
                    <a:pt x="316" y="73"/>
                    <a:pt x="296" y="77"/>
                    <a:pt x="294" y="83"/>
                  </a:cubicBezTo>
                  <a:cubicBezTo>
                    <a:pt x="293" y="89"/>
                    <a:pt x="279" y="82"/>
                    <a:pt x="280" y="72"/>
                  </a:cubicBezTo>
                  <a:cubicBezTo>
                    <a:pt x="282" y="61"/>
                    <a:pt x="310" y="60"/>
                    <a:pt x="318" y="63"/>
                  </a:cubicBezTo>
                  <a:cubicBezTo>
                    <a:pt x="326" y="67"/>
                    <a:pt x="334" y="57"/>
                    <a:pt x="337" y="52"/>
                  </a:cubicBezTo>
                  <a:cubicBezTo>
                    <a:pt x="340" y="46"/>
                    <a:pt x="331" y="53"/>
                    <a:pt x="325" y="56"/>
                  </a:cubicBezTo>
                  <a:cubicBezTo>
                    <a:pt x="320" y="60"/>
                    <a:pt x="305" y="56"/>
                    <a:pt x="297" y="53"/>
                  </a:cubicBezTo>
                  <a:cubicBezTo>
                    <a:pt x="289" y="51"/>
                    <a:pt x="290" y="58"/>
                    <a:pt x="283" y="59"/>
                  </a:cubicBezTo>
                  <a:cubicBezTo>
                    <a:pt x="277" y="60"/>
                    <a:pt x="278" y="74"/>
                    <a:pt x="275" y="76"/>
                  </a:cubicBezTo>
                  <a:cubicBezTo>
                    <a:pt x="272" y="77"/>
                    <a:pt x="272" y="88"/>
                    <a:pt x="266" y="97"/>
                  </a:cubicBezTo>
                  <a:cubicBezTo>
                    <a:pt x="260" y="107"/>
                    <a:pt x="268" y="108"/>
                    <a:pt x="273" y="109"/>
                  </a:cubicBezTo>
                  <a:close/>
                  <a:moveTo>
                    <a:pt x="121" y="117"/>
                  </a:moveTo>
                  <a:cubicBezTo>
                    <a:pt x="121" y="113"/>
                    <a:pt x="123" y="108"/>
                    <a:pt x="123" y="106"/>
                  </a:cubicBezTo>
                  <a:cubicBezTo>
                    <a:pt x="123" y="103"/>
                    <a:pt x="124" y="102"/>
                    <a:pt x="127" y="103"/>
                  </a:cubicBezTo>
                  <a:cubicBezTo>
                    <a:pt x="130" y="104"/>
                    <a:pt x="130" y="97"/>
                    <a:pt x="128" y="96"/>
                  </a:cubicBezTo>
                  <a:cubicBezTo>
                    <a:pt x="125" y="95"/>
                    <a:pt x="124" y="87"/>
                    <a:pt x="118" y="87"/>
                  </a:cubicBezTo>
                  <a:cubicBezTo>
                    <a:pt x="113" y="87"/>
                    <a:pt x="114" y="92"/>
                    <a:pt x="117" y="92"/>
                  </a:cubicBezTo>
                  <a:cubicBezTo>
                    <a:pt x="120" y="92"/>
                    <a:pt x="122" y="95"/>
                    <a:pt x="121" y="97"/>
                  </a:cubicBezTo>
                  <a:cubicBezTo>
                    <a:pt x="120" y="100"/>
                    <a:pt x="119" y="95"/>
                    <a:pt x="114" y="95"/>
                  </a:cubicBezTo>
                  <a:cubicBezTo>
                    <a:pt x="110" y="96"/>
                    <a:pt x="113" y="90"/>
                    <a:pt x="107" y="89"/>
                  </a:cubicBezTo>
                  <a:cubicBezTo>
                    <a:pt x="102" y="89"/>
                    <a:pt x="103" y="79"/>
                    <a:pt x="97" y="79"/>
                  </a:cubicBezTo>
                  <a:cubicBezTo>
                    <a:pt x="92" y="79"/>
                    <a:pt x="91" y="75"/>
                    <a:pt x="95" y="71"/>
                  </a:cubicBezTo>
                  <a:cubicBezTo>
                    <a:pt x="99" y="68"/>
                    <a:pt x="89" y="65"/>
                    <a:pt x="89" y="61"/>
                  </a:cubicBezTo>
                  <a:cubicBezTo>
                    <a:pt x="89" y="57"/>
                    <a:pt x="83" y="59"/>
                    <a:pt x="83" y="56"/>
                  </a:cubicBezTo>
                  <a:cubicBezTo>
                    <a:pt x="83" y="53"/>
                    <a:pt x="81" y="54"/>
                    <a:pt x="78" y="50"/>
                  </a:cubicBezTo>
                  <a:cubicBezTo>
                    <a:pt x="75" y="46"/>
                    <a:pt x="73" y="50"/>
                    <a:pt x="71" y="47"/>
                  </a:cubicBezTo>
                  <a:cubicBezTo>
                    <a:pt x="68" y="44"/>
                    <a:pt x="64" y="42"/>
                    <a:pt x="62" y="43"/>
                  </a:cubicBezTo>
                  <a:cubicBezTo>
                    <a:pt x="60" y="44"/>
                    <a:pt x="54" y="39"/>
                    <a:pt x="52" y="34"/>
                  </a:cubicBezTo>
                  <a:cubicBezTo>
                    <a:pt x="51" y="29"/>
                    <a:pt x="35" y="22"/>
                    <a:pt x="33" y="17"/>
                  </a:cubicBezTo>
                  <a:cubicBezTo>
                    <a:pt x="31" y="11"/>
                    <a:pt x="26" y="9"/>
                    <a:pt x="17" y="9"/>
                  </a:cubicBezTo>
                  <a:cubicBezTo>
                    <a:pt x="8" y="9"/>
                    <a:pt x="4" y="0"/>
                    <a:pt x="2" y="5"/>
                  </a:cubicBezTo>
                  <a:cubicBezTo>
                    <a:pt x="0" y="10"/>
                    <a:pt x="12" y="23"/>
                    <a:pt x="18" y="26"/>
                  </a:cubicBezTo>
                  <a:cubicBezTo>
                    <a:pt x="23" y="30"/>
                    <a:pt x="26" y="42"/>
                    <a:pt x="33" y="42"/>
                  </a:cubicBezTo>
                  <a:cubicBezTo>
                    <a:pt x="40" y="43"/>
                    <a:pt x="40" y="64"/>
                    <a:pt x="45" y="65"/>
                  </a:cubicBezTo>
                  <a:cubicBezTo>
                    <a:pt x="50" y="66"/>
                    <a:pt x="61" y="82"/>
                    <a:pt x="63" y="91"/>
                  </a:cubicBezTo>
                  <a:cubicBezTo>
                    <a:pt x="64" y="100"/>
                    <a:pt x="75" y="104"/>
                    <a:pt x="79" y="110"/>
                  </a:cubicBezTo>
                  <a:cubicBezTo>
                    <a:pt x="83" y="117"/>
                    <a:pt x="97" y="125"/>
                    <a:pt x="99" y="128"/>
                  </a:cubicBezTo>
                  <a:cubicBezTo>
                    <a:pt x="101" y="131"/>
                    <a:pt x="103" y="137"/>
                    <a:pt x="105" y="134"/>
                  </a:cubicBezTo>
                  <a:cubicBezTo>
                    <a:pt x="107" y="131"/>
                    <a:pt x="114" y="134"/>
                    <a:pt x="117" y="134"/>
                  </a:cubicBezTo>
                  <a:cubicBezTo>
                    <a:pt x="120" y="134"/>
                    <a:pt x="121" y="122"/>
                    <a:pt x="121" y="117"/>
                  </a:cubicBezTo>
                  <a:close/>
                  <a:moveTo>
                    <a:pt x="376" y="64"/>
                  </a:moveTo>
                  <a:cubicBezTo>
                    <a:pt x="383" y="65"/>
                    <a:pt x="380" y="60"/>
                    <a:pt x="380" y="56"/>
                  </a:cubicBezTo>
                  <a:cubicBezTo>
                    <a:pt x="380" y="51"/>
                    <a:pt x="373" y="55"/>
                    <a:pt x="373" y="53"/>
                  </a:cubicBezTo>
                  <a:cubicBezTo>
                    <a:pt x="373" y="50"/>
                    <a:pt x="371" y="41"/>
                    <a:pt x="365" y="48"/>
                  </a:cubicBezTo>
                  <a:cubicBezTo>
                    <a:pt x="360" y="56"/>
                    <a:pt x="367" y="74"/>
                    <a:pt x="371" y="73"/>
                  </a:cubicBezTo>
                  <a:cubicBezTo>
                    <a:pt x="375" y="72"/>
                    <a:pt x="368" y="63"/>
                    <a:pt x="376" y="64"/>
                  </a:cubicBezTo>
                  <a:close/>
                  <a:moveTo>
                    <a:pt x="348" y="106"/>
                  </a:moveTo>
                  <a:cubicBezTo>
                    <a:pt x="350" y="111"/>
                    <a:pt x="359" y="114"/>
                    <a:pt x="362" y="109"/>
                  </a:cubicBezTo>
                  <a:cubicBezTo>
                    <a:pt x="365" y="105"/>
                    <a:pt x="347" y="99"/>
                    <a:pt x="348" y="106"/>
                  </a:cubicBezTo>
                  <a:close/>
                  <a:moveTo>
                    <a:pt x="322" y="162"/>
                  </a:moveTo>
                  <a:cubicBezTo>
                    <a:pt x="313" y="161"/>
                    <a:pt x="307" y="167"/>
                    <a:pt x="298" y="164"/>
                  </a:cubicBezTo>
                  <a:cubicBezTo>
                    <a:pt x="289" y="161"/>
                    <a:pt x="276" y="164"/>
                    <a:pt x="277" y="167"/>
                  </a:cubicBezTo>
                  <a:cubicBezTo>
                    <a:pt x="278" y="170"/>
                    <a:pt x="286" y="170"/>
                    <a:pt x="295" y="170"/>
                  </a:cubicBezTo>
                  <a:cubicBezTo>
                    <a:pt x="304" y="171"/>
                    <a:pt x="312" y="166"/>
                    <a:pt x="318" y="165"/>
                  </a:cubicBezTo>
                  <a:cubicBezTo>
                    <a:pt x="324" y="165"/>
                    <a:pt x="331" y="163"/>
                    <a:pt x="322" y="162"/>
                  </a:cubicBezTo>
                  <a:close/>
                  <a:moveTo>
                    <a:pt x="393" y="101"/>
                  </a:moveTo>
                  <a:cubicBezTo>
                    <a:pt x="385" y="98"/>
                    <a:pt x="370" y="100"/>
                    <a:pt x="371" y="105"/>
                  </a:cubicBezTo>
                  <a:cubicBezTo>
                    <a:pt x="373" y="109"/>
                    <a:pt x="380" y="107"/>
                    <a:pt x="387" y="107"/>
                  </a:cubicBezTo>
                  <a:cubicBezTo>
                    <a:pt x="394" y="107"/>
                    <a:pt x="397" y="112"/>
                    <a:pt x="401" y="112"/>
                  </a:cubicBezTo>
                  <a:cubicBezTo>
                    <a:pt x="405" y="112"/>
                    <a:pt x="402" y="104"/>
                    <a:pt x="393" y="101"/>
                  </a:cubicBezTo>
                  <a:close/>
                  <a:moveTo>
                    <a:pt x="218" y="158"/>
                  </a:moveTo>
                  <a:cubicBezTo>
                    <a:pt x="217" y="154"/>
                    <a:pt x="204" y="158"/>
                    <a:pt x="198" y="155"/>
                  </a:cubicBezTo>
                  <a:cubicBezTo>
                    <a:pt x="192" y="153"/>
                    <a:pt x="205" y="150"/>
                    <a:pt x="209" y="148"/>
                  </a:cubicBezTo>
                  <a:cubicBezTo>
                    <a:pt x="214" y="145"/>
                    <a:pt x="207" y="144"/>
                    <a:pt x="196" y="147"/>
                  </a:cubicBezTo>
                  <a:cubicBezTo>
                    <a:pt x="185" y="151"/>
                    <a:pt x="173" y="140"/>
                    <a:pt x="173" y="145"/>
                  </a:cubicBezTo>
                  <a:cubicBezTo>
                    <a:pt x="172" y="149"/>
                    <a:pt x="153" y="143"/>
                    <a:pt x="149" y="139"/>
                  </a:cubicBezTo>
                  <a:cubicBezTo>
                    <a:pt x="144" y="136"/>
                    <a:pt x="126" y="132"/>
                    <a:pt x="122" y="138"/>
                  </a:cubicBezTo>
                  <a:cubicBezTo>
                    <a:pt x="119" y="144"/>
                    <a:pt x="116" y="139"/>
                    <a:pt x="117" y="145"/>
                  </a:cubicBezTo>
                  <a:cubicBezTo>
                    <a:pt x="118" y="149"/>
                    <a:pt x="122" y="146"/>
                    <a:pt x="125" y="146"/>
                  </a:cubicBezTo>
                  <a:cubicBezTo>
                    <a:pt x="128" y="146"/>
                    <a:pt x="127" y="152"/>
                    <a:pt x="131" y="153"/>
                  </a:cubicBezTo>
                  <a:cubicBezTo>
                    <a:pt x="136" y="153"/>
                    <a:pt x="150" y="157"/>
                    <a:pt x="151" y="154"/>
                  </a:cubicBezTo>
                  <a:cubicBezTo>
                    <a:pt x="153" y="151"/>
                    <a:pt x="166" y="154"/>
                    <a:pt x="173" y="160"/>
                  </a:cubicBezTo>
                  <a:cubicBezTo>
                    <a:pt x="179" y="165"/>
                    <a:pt x="195" y="165"/>
                    <a:pt x="201" y="164"/>
                  </a:cubicBezTo>
                  <a:cubicBezTo>
                    <a:pt x="207" y="163"/>
                    <a:pt x="213" y="168"/>
                    <a:pt x="216" y="165"/>
                  </a:cubicBezTo>
                  <a:cubicBezTo>
                    <a:pt x="218" y="162"/>
                    <a:pt x="222" y="170"/>
                    <a:pt x="229" y="165"/>
                  </a:cubicBezTo>
                  <a:cubicBezTo>
                    <a:pt x="236" y="160"/>
                    <a:pt x="218" y="162"/>
                    <a:pt x="218" y="158"/>
                  </a:cubicBezTo>
                  <a:close/>
                  <a:moveTo>
                    <a:pt x="480" y="86"/>
                  </a:moveTo>
                  <a:cubicBezTo>
                    <a:pt x="475" y="86"/>
                    <a:pt x="474" y="95"/>
                    <a:pt x="470" y="95"/>
                  </a:cubicBezTo>
                  <a:cubicBezTo>
                    <a:pt x="466" y="95"/>
                    <a:pt x="460" y="104"/>
                    <a:pt x="452" y="106"/>
                  </a:cubicBezTo>
                  <a:cubicBezTo>
                    <a:pt x="444" y="109"/>
                    <a:pt x="443" y="83"/>
                    <a:pt x="440" y="78"/>
                  </a:cubicBezTo>
                  <a:cubicBezTo>
                    <a:pt x="436" y="73"/>
                    <a:pt x="416" y="69"/>
                    <a:pt x="414" y="75"/>
                  </a:cubicBezTo>
                  <a:cubicBezTo>
                    <a:pt x="412" y="81"/>
                    <a:pt x="405" y="78"/>
                    <a:pt x="404" y="82"/>
                  </a:cubicBezTo>
                  <a:cubicBezTo>
                    <a:pt x="404" y="87"/>
                    <a:pt x="406" y="85"/>
                    <a:pt x="410" y="85"/>
                  </a:cubicBezTo>
                  <a:cubicBezTo>
                    <a:pt x="415" y="85"/>
                    <a:pt x="415" y="89"/>
                    <a:pt x="417" y="93"/>
                  </a:cubicBezTo>
                  <a:cubicBezTo>
                    <a:pt x="419" y="97"/>
                    <a:pt x="431" y="94"/>
                    <a:pt x="435" y="94"/>
                  </a:cubicBezTo>
                  <a:cubicBezTo>
                    <a:pt x="439" y="94"/>
                    <a:pt x="439" y="99"/>
                    <a:pt x="434" y="97"/>
                  </a:cubicBezTo>
                  <a:cubicBezTo>
                    <a:pt x="428" y="95"/>
                    <a:pt x="428" y="100"/>
                    <a:pt x="424" y="99"/>
                  </a:cubicBezTo>
                  <a:cubicBezTo>
                    <a:pt x="420" y="98"/>
                    <a:pt x="415" y="98"/>
                    <a:pt x="417" y="101"/>
                  </a:cubicBezTo>
                  <a:cubicBezTo>
                    <a:pt x="420" y="103"/>
                    <a:pt x="424" y="105"/>
                    <a:pt x="424" y="111"/>
                  </a:cubicBezTo>
                  <a:cubicBezTo>
                    <a:pt x="424" y="116"/>
                    <a:pt x="432" y="115"/>
                    <a:pt x="432" y="111"/>
                  </a:cubicBezTo>
                  <a:cubicBezTo>
                    <a:pt x="432" y="106"/>
                    <a:pt x="436" y="112"/>
                    <a:pt x="444" y="114"/>
                  </a:cubicBezTo>
                  <a:cubicBezTo>
                    <a:pt x="451" y="116"/>
                    <a:pt x="446" y="119"/>
                    <a:pt x="454" y="119"/>
                  </a:cubicBezTo>
                  <a:cubicBezTo>
                    <a:pt x="461" y="120"/>
                    <a:pt x="479" y="125"/>
                    <a:pt x="485" y="130"/>
                  </a:cubicBezTo>
                  <a:cubicBezTo>
                    <a:pt x="492" y="135"/>
                    <a:pt x="487" y="139"/>
                    <a:pt x="492" y="143"/>
                  </a:cubicBezTo>
                  <a:cubicBezTo>
                    <a:pt x="496" y="148"/>
                    <a:pt x="497" y="153"/>
                    <a:pt x="491" y="153"/>
                  </a:cubicBezTo>
                  <a:cubicBezTo>
                    <a:pt x="485" y="153"/>
                    <a:pt x="479" y="159"/>
                    <a:pt x="481" y="162"/>
                  </a:cubicBezTo>
                  <a:cubicBezTo>
                    <a:pt x="482" y="165"/>
                    <a:pt x="502" y="161"/>
                    <a:pt x="507" y="161"/>
                  </a:cubicBezTo>
                  <a:cubicBezTo>
                    <a:pt x="510" y="161"/>
                    <a:pt x="513" y="166"/>
                    <a:pt x="519" y="170"/>
                  </a:cubicBezTo>
                  <a:cubicBezTo>
                    <a:pt x="519" y="99"/>
                    <a:pt x="519" y="99"/>
                    <a:pt x="519" y="99"/>
                  </a:cubicBezTo>
                  <a:cubicBezTo>
                    <a:pt x="504" y="94"/>
                    <a:pt x="484" y="85"/>
                    <a:pt x="480" y="86"/>
                  </a:cubicBezTo>
                  <a:close/>
                  <a:moveTo>
                    <a:pt x="336" y="170"/>
                  </a:moveTo>
                  <a:cubicBezTo>
                    <a:pt x="335" y="171"/>
                    <a:pt x="334" y="171"/>
                    <a:pt x="332" y="172"/>
                  </a:cubicBezTo>
                  <a:cubicBezTo>
                    <a:pt x="332" y="173"/>
                    <a:pt x="331" y="174"/>
                    <a:pt x="330" y="175"/>
                  </a:cubicBezTo>
                  <a:cubicBezTo>
                    <a:pt x="329" y="176"/>
                    <a:pt x="328" y="174"/>
                    <a:pt x="327" y="173"/>
                  </a:cubicBezTo>
                  <a:cubicBezTo>
                    <a:pt x="320" y="175"/>
                    <a:pt x="317" y="183"/>
                    <a:pt x="321" y="186"/>
                  </a:cubicBezTo>
                  <a:cubicBezTo>
                    <a:pt x="326" y="188"/>
                    <a:pt x="332" y="182"/>
                    <a:pt x="336" y="177"/>
                  </a:cubicBezTo>
                  <a:cubicBezTo>
                    <a:pt x="336" y="177"/>
                    <a:pt x="337" y="176"/>
                    <a:pt x="337" y="176"/>
                  </a:cubicBezTo>
                  <a:cubicBezTo>
                    <a:pt x="337" y="175"/>
                    <a:pt x="338" y="175"/>
                    <a:pt x="338" y="174"/>
                  </a:cubicBezTo>
                  <a:cubicBezTo>
                    <a:pt x="338" y="174"/>
                    <a:pt x="339" y="174"/>
                    <a:pt x="339" y="174"/>
                  </a:cubicBezTo>
                  <a:cubicBezTo>
                    <a:pt x="338" y="172"/>
                    <a:pt x="337" y="171"/>
                    <a:pt x="336" y="170"/>
                  </a:cubicBezTo>
                  <a:close/>
                  <a:moveTo>
                    <a:pt x="243" y="84"/>
                  </a:moveTo>
                  <a:cubicBezTo>
                    <a:pt x="249" y="81"/>
                    <a:pt x="250" y="74"/>
                    <a:pt x="250" y="67"/>
                  </a:cubicBezTo>
                  <a:cubicBezTo>
                    <a:pt x="249" y="60"/>
                    <a:pt x="264" y="60"/>
                    <a:pt x="267" y="57"/>
                  </a:cubicBezTo>
                  <a:cubicBezTo>
                    <a:pt x="269" y="55"/>
                    <a:pt x="263" y="50"/>
                    <a:pt x="259" y="48"/>
                  </a:cubicBezTo>
                  <a:cubicBezTo>
                    <a:pt x="255" y="46"/>
                    <a:pt x="258" y="42"/>
                    <a:pt x="255" y="39"/>
                  </a:cubicBezTo>
                  <a:cubicBezTo>
                    <a:pt x="252" y="37"/>
                    <a:pt x="247" y="30"/>
                    <a:pt x="252" y="29"/>
                  </a:cubicBezTo>
                  <a:cubicBezTo>
                    <a:pt x="256" y="29"/>
                    <a:pt x="249" y="23"/>
                    <a:pt x="252" y="21"/>
                  </a:cubicBezTo>
                  <a:cubicBezTo>
                    <a:pt x="253" y="21"/>
                    <a:pt x="253" y="20"/>
                    <a:pt x="254" y="20"/>
                  </a:cubicBezTo>
                  <a:cubicBezTo>
                    <a:pt x="252" y="19"/>
                    <a:pt x="250" y="18"/>
                    <a:pt x="249" y="18"/>
                  </a:cubicBezTo>
                  <a:cubicBezTo>
                    <a:pt x="243" y="18"/>
                    <a:pt x="231" y="17"/>
                    <a:pt x="231" y="26"/>
                  </a:cubicBezTo>
                  <a:cubicBezTo>
                    <a:pt x="232" y="34"/>
                    <a:pt x="224" y="31"/>
                    <a:pt x="225" y="36"/>
                  </a:cubicBezTo>
                  <a:cubicBezTo>
                    <a:pt x="225" y="40"/>
                    <a:pt x="221" y="40"/>
                    <a:pt x="221" y="46"/>
                  </a:cubicBezTo>
                  <a:cubicBezTo>
                    <a:pt x="222" y="52"/>
                    <a:pt x="218" y="50"/>
                    <a:pt x="211" y="53"/>
                  </a:cubicBezTo>
                  <a:cubicBezTo>
                    <a:pt x="205" y="56"/>
                    <a:pt x="207" y="51"/>
                    <a:pt x="201" y="51"/>
                  </a:cubicBezTo>
                  <a:cubicBezTo>
                    <a:pt x="194" y="51"/>
                    <a:pt x="193" y="54"/>
                    <a:pt x="189" y="56"/>
                  </a:cubicBezTo>
                  <a:cubicBezTo>
                    <a:pt x="185" y="57"/>
                    <a:pt x="177" y="55"/>
                    <a:pt x="175" y="57"/>
                  </a:cubicBezTo>
                  <a:cubicBezTo>
                    <a:pt x="172" y="59"/>
                    <a:pt x="168" y="52"/>
                    <a:pt x="165" y="52"/>
                  </a:cubicBezTo>
                  <a:cubicBezTo>
                    <a:pt x="164" y="52"/>
                    <a:pt x="163" y="49"/>
                    <a:pt x="162" y="45"/>
                  </a:cubicBezTo>
                  <a:cubicBezTo>
                    <a:pt x="162" y="45"/>
                    <a:pt x="161" y="45"/>
                    <a:pt x="161" y="45"/>
                  </a:cubicBezTo>
                  <a:cubicBezTo>
                    <a:pt x="156" y="45"/>
                    <a:pt x="149" y="57"/>
                    <a:pt x="153" y="61"/>
                  </a:cubicBezTo>
                  <a:cubicBezTo>
                    <a:pt x="158" y="65"/>
                    <a:pt x="157" y="73"/>
                    <a:pt x="159" y="76"/>
                  </a:cubicBezTo>
                  <a:cubicBezTo>
                    <a:pt x="162" y="80"/>
                    <a:pt x="169" y="81"/>
                    <a:pt x="169" y="88"/>
                  </a:cubicBezTo>
                  <a:cubicBezTo>
                    <a:pt x="169" y="95"/>
                    <a:pt x="175" y="106"/>
                    <a:pt x="180" y="103"/>
                  </a:cubicBezTo>
                  <a:cubicBezTo>
                    <a:pt x="184" y="100"/>
                    <a:pt x="187" y="104"/>
                    <a:pt x="189" y="107"/>
                  </a:cubicBezTo>
                  <a:cubicBezTo>
                    <a:pt x="190" y="110"/>
                    <a:pt x="200" y="105"/>
                    <a:pt x="204" y="105"/>
                  </a:cubicBezTo>
                  <a:cubicBezTo>
                    <a:pt x="207" y="106"/>
                    <a:pt x="217" y="108"/>
                    <a:pt x="218" y="112"/>
                  </a:cubicBezTo>
                  <a:cubicBezTo>
                    <a:pt x="219" y="116"/>
                    <a:pt x="228" y="112"/>
                    <a:pt x="234" y="109"/>
                  </a:cubicBezTo>
                  <a:cubicBezTo>
                    <a:pt x="241" y="107"/>
                    <a:pt x="237" y="88"/>
                    <a:pt x="243" y="84"/>
                  </a:cubicBezTo>
                  <a:close/>
                  <a:moveTo>
                    <a:pt x="268" y="178"/>
                  </a:moveTo>
                  <a:cubicBezTo>
                    <a:pt x="270" y="181"/>
                    <a:pt x="276" y="181"/>
                    <a:pt x="278" y="183"/>
                  </a:cubicBezTo>
                  <a:cubicBezTo>
                    <a:pt x="280" y="185"/>
                    <a:pt x="289" y="189"/>
                    <a:pt x="289" y="183"/>
                  </a:cubicBezTo>
                  <a:cubicBezTo>
                    <a:pt x="289" y="178"/>
                    <a:pt x="266" y="174"/>
                    <a:pt x="268" y="178"/>
                  </a:cubicBezTo>
                  <a:close/>
                  <a:moveTo>
                    <a:pt x="251" y="161"/>
                  </a:moveTo>
                  <a:cubicBezTo>
                    <a:pt x="250" y="164"/>
                    <a:pt x="244" y="165"/>
                    <a:pt x="241" y="163"/>
                  </a:cubicBezTo>
                  <a:cubicBezTo>
                    <a:pt x="238" y="160"/>
                    <a:pt x="234" y="166"/>
                    <a:pt x="236" y="169"/>
                  </a:cubicBezTo>
                  <a:cubicBezTo>
                    <a:pt x="237" y="170"/>
                    <a:pt x="244" y="175"/>
                    <a:pt x="252" y="171"/>
                  </a:cubicBezTo>
                  <a:cubicBezTo>
                    <a:pt x="260" y="167"/>
                    <a:pt x="266" y="171"/>
                    <a:pt x="268" y="167"/>
                  </a:cubicBezTo>
                  <a:cubicBezTo>
                    <a:pt x="270" y="162"/>
                    <a:pt x="253" y="158"/>
                    <a:pt x="251" y="161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" name="Freeform 172"/>
            <p:cNvSpPr>
              <a:spLocks noEditPoints="1"/>
            </p:cNvSpPr>
            <p:nvPr/>
          </p:nvSpPr>
          <p:spPr bwMode="auto">
            <a:xfrm>
              <a:off x="7011988" y="3436938"/>
              <a:ext cx="69850" cy="30163"/>
            </a:xfrm>
            <a:custGeom>
              <a:avLst/>
              <a:gdLst/>
              <a:ahLst/>
              <a:cxnLst>
                <a:cxn ang="0">
                  <a:pos x="3" y="12"/>
                </a:cxn>
                <a:cxn ang="0">
                  <a:pos x="0" y="13"/>
                </a:cxn>
                <a:cxn ang="0">
                  <a:pos x="3" y="15"/>
                </a:cxn>
                <a:cxn ang="0">
                  <a:pos x="5" y="12"/>
                </a:cxn>
                <a:cxn ang="0">
                  <a:pos x="4" y="12"/>
                </a:cxn>
                <a:cxn ang="0">
                  <a:pos x="3" y="12"/>
                </a:cxn>
                <a:cxn ang="0">
                  <a:pos x="19" y="3"/>
                </a:cxn>
                <a:cxn ang="0">
                  <a:pos x="10" y="9"/>
                </a:cxn>
                <a:cxn ang="0">
                  <a:pos x="9" y="10"/>
                </a:cxn>
                <a:cxn ang="0">
                  <a:pos x="12" y="14"/>
                </a:cxn>
                <a:cxn ang="0">
                  <a:pos x="36" y="3"/>
                </a:cxn>
                <a:cxn ang="0">
                  <a:pos x="19" y="3"/>
                </a:cxn>
              </a:cxnLst>
              <a:rect l="0" t="0" r="r" b="b"/>
              <a:pathLst>
                <a:path w="37" h="16">
                  <a:moveTo>
                    <a:pt x="3" y="12"/>
                  </a:moveTo>
                  <a:cubicBezTo>
                    <a:pt x="2" y="12"/>
                    <a:pt x="1" y="12"/>
                    <a:pt x="0" y="13"/>
                  </a:cubicBezTo>
                  <a:cubicBezTo>
                    <a:pt x="1" y="14"/>
                    <a:pt x="2" y="16"/>
                    <a:pt x="3" y="15"/>
                  </a:cubicBezTo>
                  <a:cubicBezTo>
                    <a:pt x="4" y="14"/>
                    <a:pt x="5" y="13"/>
                    <a:pt x="5" y="12"/>
                  </a:cubicBezTo>
                  <a:cubicBezTo>
                    <a:pt x="5" y="12"/>
                    <a:pt x="4" y="12"/>
                    <a:pt x="4" y="12"/>
                  </a:cubicBezTo>
                  <a:cubicBezTo>
                    <a:pt x="3" y="12"/>
                    <a:pt x="3" y="12"/>
                    <a:pt x="3" y="12"/>
                  </a:cubicBezTo>
                  <a:close/>
                  <a:moveTo>
                    <a:pt x="19" y="3"/>
                  </a:moveTo>
                  <a:cubicBezTo>
                    <a:pt x="15" y="3"/>
                    <a:pt x="13" y="7"/>
                    <a:pt x="10" y="9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10" y="11"/>
                    <a:pt x="11" y="12"/>
                    <a:pt x="12" y="14"/>
                  </a:cubicBezTo>
                  <a:cubicBezTo>
                    <a:pt x="19" y="10"/>
                    <a:pt x="35" y="5"/>
                    <a:pt x="36" y="3"/>
                  </a:cubicBezTo>
                  <a:cubicBezTo>
                    <a:pt x="37" y="0"/>
                    <a:pt x="26" y="4"/>
                    <a:pt x="19" y="3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4" name="Freeform 173"/>
            <p:cNvSpPr>
              <a:spLocks/>
            </p:cNvSpPr>
            <p:nvPr/>
          </p:nvSpPr>
          <p:spPr bwMode="auto">
            <a:xfrm>
              <a:off x="4640263" y="2155825"/>
              <a:ext cx="73025" cy="39688"/>
            </a:xfrm>
            <a:custGeom>
              <a:avLst/>
              <a:gdLst/>
              <a:ahLst/>
              <a:cxnLst>
                <a:cxn ang="0">
                  <a:pos x="0" y="19"/>
                </a:cxn>
                <a:cxn ang="0">
                  <a:pos x="7" y="18"/>
                </a:cxn>
                <a:cxn ang="0">
                  <a:pos x="9" y="21"/>
                </a:cxn>
                <a:cxn ang="0">
                  <a:pos x="17" y="20"/>
                </a:cxn>
                <a:cxn ang="0">
                  <a:pos x="24" y="20"/>
                </a:cxn>
                <a:cxn ang="0">
                  <a:pos x="28" y="15"/>
                </a:cxn>
                <a:cxn ang="0">
                  <a:pos x="31" y="9"/>
                </a:cxn>
                <a:cxn ang="0">
                  <a:pos x="38" y="5"/>
                </a:cxn>
                <a:cxn ang="0">
                  <a:pos x="35" y="0"/>
                </a:cxn>
                <a:cxn ang="0">
                  <a:pos x="27" y="3"/>
                </a:cxn>
                <a:cxn ang="0">
                  <a:pos x="18" y="6"/>
                </a:cxn>
                <a:cxn ang="0">
                  <a:pos x="5" y="4"/>
                </a:cxn>
                <a:cxn ang="0">
                  <a:pos x="1" y="4"/>
                </a:cxn>
                <a:cxn ang="0">
                  <a:pos x="0" y="19"/>
                </a:cxn>
              </a:cxnLst>
              <a:rect l="0" t="0" r="r" b="b"/>
              <a:pathLst>
                <a:path w="38" h="21">
                  <a:moveTo>
                    <a:pt x="0" y="19"/>
                  </a:moveTo>
                  <a:cubicBezTo>
                    <a:pt x="3" y="18"/>
                    <a:pt x="6" y="17"/>
                    <a:pt x="7" y="18"/>
                  </a:cubicBezTo>
                  <a:cubicBezTo>
                    <a:pt x="8" y="18"/>
                    <a:pt x="9" y="20"/>
                    <a:pt x="9" y="21"/>
                  </a:cubicBezTo>
                  <a:cubicBezTo>
                    <a:pt x="11" y="21"/>
                    <a:pt x="16" y="20"/>
                    <a:pt x="17" y="20"/>
                  </a:cubicBezTo>
                  <a:cubicBezTo>
                    <a:pt x="19" y="19"/>
                    <a:pt x="24" y="21"/>
                    <a:pt x="24" y="20"/>
                  </a:cubicBezTo>
                  <a:cubicBezTo>
                    <a:pt x="25" y="18"/>
                    <a:pt x="26" y="15"/>
                    <a:pt x="28" y="15"/>
                  </a:cubicBezTo>
                  <a:cubicBezTo>
                    <a:pt x="30" y="15"/>
                    <a:pt x="29" y="10"/>
                    <a:pt x="31" y="9"/>
                  </a:cubicBezTo>
                  <a:cubicBezTo>
                    <a:pt x="33" y="9"/>
                    <a:pt x="38" y="5"/>
                    <a:pt x="38" y="5"/>
                  </a:cubicBezTo>
                  <a:cubicBezTo>
                    <a:pt x="38" y="5"/>
                    <a:pt x="36" y="1"/>
                    <a:pt x="35" y="0"/>
                  </a:cubicBezTo>
                  <a:cubicBezTo>
                    <a:pt x="34" y="0"/>
                    <a:pt x="32" y="3"/>
                    <a:pt x="27" y="3"/>
                  </a:cubicBezTo>
                  <a:cubicBezTo>
                    <a:pt x="23" y="3"/>
                    <a:pt x="20" y="6"/>
                    <a:pt x="18" y="6"/>
                  </a:cubicBezTo>
                  <a:cubicBezTo>
                    <a:pt x="16" y="6"/>
                    <a:pt x="9" y="4"/>
                    <a:pt x="5" y="4"/>
                  </a:cubicBezTo>
                  <a:cubicBezTo>
                    <a:pt x="4" y="4"/>
                    <a:pt x="2" y="4"/>
                    <a:pt x="1" y="4"/>
                  </a:cubicBezTo>
                  <a:cubicBezTo>
                    <a:pt x="0" y="7"/>
                    <a:pt x="0" y="13"/>
                    <a:pt x="0" y="19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" name="Freeform 174"/>
            <p:cNvSpPr>
              <a:spLocks noEditPoints="1"/>
            </p:cNvSpPr>
            <p:nvPr/>
          </p:nvSpPr>
          <p:spPr bwMode="auto">
            <a:xfrm>
              <a:off x="4505325" y="2151063"/>
              <a:ext cx="247650" cy="269875"/>
            </a:xfrm>
            <a:custGeom>
              <a:avLst/>
              <a:gdLst/>
              <a:ahLst/>
              <a:cxnLst>
                <a:cxn ang="0">
                  <a:pos x="90" y="122"/>
                </a:cxn>
                <a:cxn ang="0">
                  <a:pos x="77" y="122"/>
                </a:cxn>
                <a:cxn ang="0">
                  <a:pos x="67" y="127"/>
                </a:cxn>
                <a:cxn ang="0">
                  <a:pos x="79" y="133"/>
                </a:cxn>
                <a:cxn ang="0">
                  <a:pos x="92" y="141"/>
                </a:cxn>
                <a:cxn ang="0">
                  <a:pos x="95" y="134"/>
                </a:cxn>
                <a:cxn ang="0">
                  <a:pos x="99" y="123"/>
                </a:cxn>
                <a:cxn ang="0">
                  <a:pos x="90" y="122"/>
                </a:cxn>
                <a:cxn ang="0">
                  <a:pos x="26" y="85"/>
                </a:cxn>
                <a:cxn ang="0">
                  <a:pos x="18" y="87"/>
                </a:cxn>
                <a:cxn ang="0">
                  <a:pos x="22" y="101"/>
                </a:cxn>
                <a:cxn ang="0">
                  <a:pos x="27" y="112"/>
                </a:cxn>
                <a:cxn ang="0">
                  <a:pos x="34" y="107"/>
                </a:cxn>
                <a:cxn ang="0">
                  <a:pos x="36" y="89"/>
                </a:cxn>
                <a:cxn ang="0">
                  <a:pos x="26" y="85"/>
                </a:cxn>
                <a:cxn ang="0">
                  <a:pos x="108" y="79"/>
                </a:cxn>
                <a:cxn ang="0">
                  <a:pos x="99" y="73"/>
                </a:cxn>
                <a:cxn ang="0">
                  <a:pos x="82" y="55"/>
                </a:cxn>
                <a:cxn ang="0">
                  <a:pos x="66" y="38"/>
                </a:cxn>
                <a:cxn ang="0">
                  <a:pos x="66" y="27"/>
                </a:cxn>
                <a:cxn ang="0">
                  <a:pos x="71" y="21"/>
                </a:cxn>
                <a:cxn ang="0">
                  <a:pos x="72" y="6"/>
                </a:cxn>
                <a:cxn ang="0">
                  <a:pos x="66" y="5"/>
                </a:cxn>
                <a:cxn ang="0">
                  <a:pos x="64" y="0"/>
                </a:cxn>
                <a:cxn ang="0">
                  <a:pos x="55" y="1"/>
                </a:cxn>
                <a:cxn ang="0">
                  <a:pos x="48" y="3"/>
                </a:cxn>
                <a:cxn ang="0">
                  <a:pos x="46" y="2"/>
                </a:cxn>
                <a:cxn ang="0">
                  <a:pos x="44" y="5"/>
                </a:cxn>
                <a:cxn ang="0">
                  <a:pos x="42" y="7"/>
                </a:cxn>
                <a:cxn ang="0">
                  <a:pos x="39" y="9"/>
                </a:cxn>
                <a:cxn ang="0">
                  <a:pos x="34" y="10"/>
                </a:cxn>
                <a:cxn ang="0">
                  <a:pos x="30" y="12"/>
                </a:cxn>
                <a:cxn ang="0">
                  <a:pos x="27" y="16"/>
                </a:cxn>
                <a:cxn ang="0">
                  <a:pos x="20" y="9"/>
                </a:cxn>
                <a:cxn ang="0">
                  <a:pos x="15" y="17"/>
                </a:cxn>
                <a:cxn ang="0">
                  <a:pos x="5" y="17"/>
                </a:cxn>
                <a:cxn ang="0">
                  <a:pos x="6" y="23"/>
                </a:cxn>
                <a:cxn ang="0">
                  <a:pos x="4" y="27"/>
                </a:cxn>
                <a:cxn ang="0">
                  <a:pos x="2" y="30"/>
                </a:cxn>
                <a:cxn ang="0">
                  <a:pos x="5" y="36"/>
                </a:cxn>
                <a:cxn ang="0">
                  <a:pos x="8" y="41"/>
                </a:cxn>
                <a:cxn ang="0">
                  <a:pos x="13" y="43"/>
                </a:cxn>
                <a:cxn ang="0">
                  <a:pos x="12" y="47"/>
                </a:cxn>
                <a:cxn ang="0">
                  <a:pos x="17" y="45"/>
                </a:cxn>
                <a:cxn ang="0">
                  <a:pos x="25" y="38"/>
                </a:cxn>
                <a:cxn ang="0">
                  <a:pos x="41" y="45"/>
                </a:cxn>
                <a:cxn ang="0">
                  <a:pos x="44" y="52"/>
                </a:cxn>
                <a:cxn ang="0">
                  <a:pos x="55" y="65"/>
                </a:cxn>
                <a:cxn ang="0">
                  <a:pos x="70" y="79"/>
                </a:cxn>
                <a:cxn ang="0">
                  <a:pos x="81" y="83"/>
                </a:cxn>
                <a:cxn ang="0">
                  <a:pos x="91" y="90"/>
                </a:cxn>
                <a:cxn ang="0">
                  <a:pos x="99" y="96"/>
                </a:cxn>
                <a:cxn ang="0">
                  <a:pos x="103" y="103"/>
                </a:cxn>
                <a:cxn ang="0">
                  <a:pos x="103" y="115"/>
                </a:cxn>
                <a:cxn ang="0">
                  <a:pos x="104" y="124"/>
                </a:cxn>
                <a:cxn ang="0">
                  <a:pos x="109" y="115"/>
                </a:cxn>
                <a:cxn ang="0">
                  <a:pos x="116" y="108"/>
                </a:cxn>
                <a:cxn ang="0">
                  <a:pos x="111" y="99"/>
                </a:cxn>
                <a:cxn ang="0">
                  <a:pos x="121" y="95"/>
                </a:cxn>
                <a:cxn ang="0">
                  <a:pos x="130" y="95"/>
                </a:cxn>
                <a:cxn ang="0">
                  <a:pos x="108" y="79"/>
                </a:cxn>
              </a:cxnLst>
              <a:rect l="0" t="0" r="r" b="b"/>
              <a:pathLst>
                <a:path w="130" h="141">
                  <a:moveTo>
                    <a:pt x="90" y="122"/>
                  </a:moveTo>
                  <a:cubicBezTo>
                    <a:pt x="84" y="124"/>
                    <a:pt x="81" y="124"/>
                    <a:pt x="77" y="122"/>
                  </a:cubicBezTo>
                  <a:cubicBezTo>
                    <a:pt x="73" y="120"/>
                    <a:pt x="66" y="124"/>
                    <a:pt x="67" y="127"/>
                  </a:cubicBezTo>
                  <a:cubicBezTo>
                    <a:pt x="68" y="129"/>
                    <a:pt x="71" y="131"/>
                    <a:pt x="79" y="133"/>
                  </a:cubicBezTo>
                  <a:cubicBezTo>
                    <a:pt x="87" y="135"/>
                    <a:pt x="88" y="141"/>
                    <a:pt x="92" y="141"/>
                  </a:cubicBezTo>
                  <a:cubicBezTo>
                    <a:pt x="95" y="141"/>
                    <a:pt x="96" y="138"/>
                    <a:pt x="95" y="134"/>
                  </a:cubicBezTo>
                  <a:cubicBezTo>
                    <a:pt x="94" y="129"/>
                    <a:pt x="99" y="124"/>
                    <a:pt x="99" y="123"/>
                  </a:cubicBezTo>
                  <a:cubicBezTo>
                    <a:pt x="100" y="122"/>
                    <a:pt x="97" y="121"/>
                    <a:pt x="90" y="122"/>
                  </a:cubicBezTo>
                  <a:close/>
                  <a:moveTo>
                    <a:pt x="26" y="85"/>
                  </a:moveTo>
                  <a:cubicBezTo>
                    <a:pt x="22" y="88"/>
                    <a:pt x="19" y="84"/>
                    <a:pt x="18" y="87"/>
                  </a:cubicBezTo>
                  <a:cubicBezTo>
                    <a:pt x="16" y="90"/>
                    <a:pt x="23" y="95"/>
                    <a:pt x="22" y="101"/>
                  </a:cubicBezTo>
                  <a:cubicBezTo>
                    <a:pt x="20" y="108"/>
                    <a:pt x="23" y="116"/>
                    <a:pt x="27" y="112"/>
                  </a:cubicBezTo>
                  <a:cubicBezTo>
                    <a:pt x="30" y="108"/>
                    <a:pt x="32" y="110"/>
                    <a:pt x="34" y="107"/>
                  </a:cubicBezTo>
                  <a:cubicBezTo>
                    <a:pt x="37" y="104"/>
                    <a:pt x="35" y="94"/>
                    <a:pt x="36" y="89"/>
                  </a:cubicBezTo>
                  <a:cubicBezTo>
                    <a:pt x="38" y="84"/>
                    <a:pt x="30" y="81"/>
                    <a:pt x="26" y="85"/>
                  </a:cubicBezTo>
                  <a:close/>
                  <a:moveTo>
                    <a:pt x="108" y="79"/>
                  </a:moveTo>
                  <a:cubicBezTo>
                    <a:pt x="103" y="77"/>
                    <a:pt x="106" y="72"/>
                    <a:pt x="99" y="73"/>
                  </a:cubicBezTo>
                  <a:cubicBezTo>
                    <a:pt x="92" y="73"/>
                    <a:pt x="84" y="64"/>
                    <a:pt x="82" y="55"/>
                  </a:cubicBezTo>
                  <a:cubicBezTo>
                    <a:pt x="79" y="45"/>
                    <a:pt x="69" y="44"/>
                    <a:pt x="66" y="38"/>
                  </a:cubicBezTo>
                  <a:cubicBezTo>
                    <a:pt x="63" y="33"/>
                    <a:pt x="68" y="32"/>
                    <a:pt x="66" y="27"/>
                  </a:cubicBezTo>
                  <a:cubicBezTo>
                    <a:pt x="65" y="24"/>
                    <a:pt x="68" y="22"/>
                    <a:pt x="71" y="21"/>
                  </a:cubicBezTo>
                  <a:cubicBezTo>
                    <a:pt x="71" y="15"/>
                    <a:pt x="71" y="9"/>
                    <a:pt x="72" y="6"/>
                  </a:cubicBezTo>
                  <a:cubicBezTo>
                    <a:pt x="69" y="5"/>
                    <a:pt x="67" y="5"/>
                    <a:pt x="66" y="5"/>
                  </a:cubicBezTo>
                  <a:cubicBezTo>
                    <a:pt x="65" y="4"/>
                    <a:pt x="64" y="0"/>
                    <a:pt x="64" y="0"/>
                  </a:cubicBezTo>
                  <a:cubicBezTo>
                    <a:pt x="63" y="0"/>
                    <a:pt x="56" y="0"/>
                    <a:pt x="55" y="1"/>
                  </a:cubicBezTo>
                  <a:cubicBezTo>
                    <a:pt x="53" y="2"/>
                    <a:pt x="50" y="5"/>
                    <a:pt x="48" y="3"/>
                  </a:cubicBezTo>
                  <a:cubicBezTo>
                    <a:pt x="47" y="3"/>
                    <a:pt x="47" y="3"/>
                    <a:pt x="46" y="2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4" y="5"/>
                    <a:pt x="44" y="7"/>
                    <a:pt x="42" y="7"/>
                  </a:cubicBezTo>
                  <a:cubicBezTo>
                    <a:pt x="41" y="7"/>
                    <a:pt x="39" y="6"/>
                    <a:pt x="39" y="9"/>
                  </a:cubicBezTo>
                  <a:cubicBezTo>
                    <a:pt x="39" y="11"/>
                    <a:pt x="35" y="10"/>
                    <a:pt x="34" y="10"/>
                  </a:cubicBezTo>
                  <a:cubicBezTo>
                    <a:pt x="32" y="10"/>
                    <a:pt x="30" y="10"/>
                    <a:pt x="30" y="12"/>
                  </a:cubicBezTo>
                  <a:cubicBezTo>
                    <a:pt x="30" y="14"/>
                    <a:pt x="29" y="19"/>
                    <a:pt x="27" y="16"/>
                  </a:cubicBezTo>
                  <a:cubicBezTo>
                    <a:pt x="24" y="14"/>
                    <a:pt x="21" y="8"/>
                    <a:pt x="20" y="9"/>
                  </a:cubicBezTo>
                  <a:cubicBezTo>
                    <a:pt x="19" y="9"/>
                    <a:pt x="17" y="17"/>
                    <a:pt x="15" y="17"/>
                  </a:cubicBezTo>
                  <a:cubicBezTo>
                    <a:pt x="13" y="17"/>
                    <a:pt x="8" y="17"/>
                    <a:pt x="5" y="17"/>
                  </a:cubicBezTo>
                  <a:cubicBezTo>
                    <a:pt x="4" y="20"/>
                    <a:pt x="5" y="22"/>
                    <a:pt x="6" y="23"/>
                  </a:cubicBezTo>
                  <a:cubicBezTo>
                    <a:pt x="8" y="23"/>
                    <a:pt x="6" y="26"/>
                    <a:pt x="4" y="27"/>
                  </a:cubicBezTo>
                  <a:cubicBezTo>
                    <a:pt x="3" y="28"/>
                    <a:pt x="0" y="27"/>
                    <a:pt x="2" y="30"/>
                  </a:cubicBezTo>
                  <a:cubicBezTo>
                    <a:pt x="4" y="33"/>
                    <a:pt x="7" y="33"/>
                    <a:pt x="5" y="36"/>
                  </a:cubicBezTo>
                  <a:cubicBezTo>
                    <a:pt x="3" y="38"/>
                    <a:pt x="5" y="41"/>
                    <a:pt x="8" y="41"/>
                  </a:cubicBezTo>
                  <a:cubicBezTo>
                    <a:pt x="10" y="41"/>
                    <a:pt x="14" y="41"/>
                    <a:pt x="13" y="43"/>
                  </a:cubicBezTo>
                  <a:cubicBezTo>
                    <a:pt x="12" y="44"/>
                    <a:pt x="12" y="45"/>
                    <a:pt x="12" y="47"/>
                  </a:cubicBezTo>
                  <a:cubicBezTo>
                    <a:pt x="14" y="46"/>
                    <a:pt x="15" y="46"/>
                    <a:pt x="17" y="45"/>
                  </a:cubicBezTo>
                  <a:cubicBezTo>
                    <a:pt x="21" y="43"/>
                    <a:pt x="19" y="40"/>
                    <a:pt x="25" y="38"/>
                  </a:cubicBezTo>
                  <a:cubicBezTo>
                    <a:pt x="31" y="37"/>
                    <a:pt x="38" y="42"/>
                    <a:pt x="41" y="45"/>
                  </a:cubicBezTo>
                  <a:cubicBezTo>
                    <a:pt x="43" y="49"/>
                    <a:pt x="44" y="49"/>
                    <a:pt x="44" y="52"/>
                  </a:cubicBezTo>
                  <a:cubicBezTo>
                    <a:pt x="45" y="55"/>
                    <a:pt x="47" y="60"/>
                    <a:pt x="55" y="65"/>
                  </a:cubicBezTo>
                  <a:cubicBezTo>
                    <a:pt x="63" y="71"/>
                    <a:pt x="66" y="76"/>
                    <a:pt x="70" y="79"/>
                  </a:cubicBezTo>
                  <a:cubicBezTo>
                    <a:pt x="74" y="81"/>
                    <a:pt x="79" y="80"/>
                    <a:pt x="81" y="83"/>
                  </a:cubicBezTo>
                  <a:cubicBezTo>
                    <a:pt x="84" y="86"/>
                    <a:pt x="87" y="88"/>
                    <a:pt x="91" y="90"/>
                  </a:cubicBezTo>
                  <a:cubicBezTo>
                    <a:pt x="95" y="92"/>
                    <a:pt x="95" y="96"/>
                    <a:pt x="99" y="96"/>
                  </a:cubicBezTo>
                  <a:cubicBezTo>
                    <a:pt x="103" y="97"/>
                    <a:pt x="100" y="100"/>
                    <a:pt x="103" y="103"/>
                  </a:cubicBezTo>
                  <a:cubicBezTo>
                    <a:pt x="105" y="106"/>
                    <a:pt x="106" y="112"/>
                    <a:pt x="103" y="115"/>
                  </a:cubicBezTo>
                  <a:cubicBezTo>
                    <a:pt x="101" y="119"/>
                    <a:pt x="102" y="124"/>
                    <a:pt x="104" y="124"/>
                  </a:cubicBezTo>
                  <a:cubicBezTo>
                    <a:pt x="105" y="124"/>
                    <a:pt x="109" y="118"/>
                    <a:pt x="109" y="115"/>
                  </a:cubicBezTo>
                  <a:cubicBezTo>
                    <a:pt x="110" y="112"/>
                    <a:pt x="113" y="112"/>
                    <a:pt x="116" y="108"/>
                  </a:cubicBezTo>
                  <a:cubicBezTo>
                    <a:pt x="118" y="105"/>
                    <a:pt x="112" y="104"/>
                    <a:pt x="111" y="99"/>
                  </a:cubicBezTo>
                  <a:cubicBezTo>
                    <a:pt x="109" y="95"/>
                    <a:pt x="116" y="91"/>
                    <a:pt x="121" y="95"/>
                  </a:cubicBezTo>
                  <a:cubicBezTo>
                    <a:pt x="127" y="98"/>
                    <a:pt x="130" y="101"/>
                    <a:pt x="130" y="95"/>
                  </a:cubicBezTo>
                  <a:cubicBezTo>
                    <a:pt x="130" y="89"/>
                    <a:pt x="112" y="82"/>
                    <a:pt x="108" y="79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" name="Freeform 175"/>
            <p:cNvSpPr>
              <a:spLocks/>
            </p:cNvSpPr>
            <p:nvPr/>
          </p:nvSpPr>
          <p:spPr bwMode="auto">
            <a:xfrm>
              <a:off x="4752975" y="2251075"/>
              <a:ext cx="26988" cy="33338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1" y="8"/>
                </a:cxn>
                <a:cxn ang="0">
                  <a:pos x="0" y="12"/>
                </a:cxn>
                <a:cxn ang="0">
                  <a:pos x="8" y="18"/>
                </a:cxn>
                <a:cxn ang="0">
                  <a:pos x="9" y="18"/>
                </a:cxn>
                <a:cxn ang="0">
                  <a:pos x="14" y="10"/>
                </a:cxn>
                <a:cxn ang="0">
                  <a:pos x="5" y="0"/>
                </a:cxn>
              </a:cxnLst>
              <a:rect l="0" t="0" r="r" b="b"/>
              <a:pathLst>
                <a:path w="14" h="18">
                  <a:moveTo>
                    <a:pt x="5" y="0"/>
                  </a:moveTo>
                  <a:cubicBezTo>
                    <a:pt x="3" y="3"/>
                    <a:pt x="0" y="7"/>
                    <a:pt x="1" y="8"/>
                  </a:cubicBezTo>
                  <a:cubicBezTo>
                    <a:pt x="1" y="9"/>
                    <a:pt x="0" y="10"/>
                    <a:pt x="0" y="12"/>
                  </a:cubicBezTo>
                  <a:cubicBezTo>
                    <a:pt x="3" y="14"/>
                    <a:pt x="6" y="16"/>
                    <a:pt x="8" y="18"/>
                  </a:cubicBezTo>
                  <a:cubicBezTo>
                    <a:pt x="8" y="18"/>
                    <a:pt x="8" y="18"/>
                    <a:pt x="9" y="18"/>
                  </a:cubicBezTo>
                  <a:cubicBezTo>
                    <a:pt x="9" y="14"/>
                    <a:pt x="12" y="10"/>
                    <a:pt x="14" y="10"/>
                  </a:cubicBezTo>
                  <a:cubicBezTo>
                    <a:pt x="11" y="7"/>
                    <a:pt x="7" y="2"/>
                    <a:pt x="5" y="0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" name="Freeform 176"/>
            <p:cNvSpPr>
              <a:spLocks/>
            </p:cNvSpPr>
            <p:nvPr/>
          </p:nvSpPr>
          <p:spPr bwMode="auto">
            <a:xfrm>
              <a:off x="4759325" y="2174875"/>
              <a:ext cx="90488" cy="106363"/>
            </a:xfrm>
            <a:custGeom>
              <a:avLst/>
              <a:gdLst/>
              <a:ahLst/>
              <a:cxnLst>
                <a:cxn ang="0">
                  <a:pos x="41" y="37"/>
                </a:cxn>
                <a:cxn ang="0">
                  <a:pos x="41" y="29"/>
                </a:cxn>
                <a:cxn ang="0">
                  <a:pos x="42" y="23"/>
                </a:cxn>
                <a:cxn ang="0">
                  <a:pos x="29" y="20"/>
                </a:cxn>
                <a:cxn ang="0">
                  <a:pos x="28" y="13"/>
                </a:cxn>
                <a:cxn ang="0">
                  <a:pos x="24" y="9"/>
                </a:cxn>
                <a:cxn ang="0">
                  <a:pos x="20" y="2"/>
                </a:cxn>
                <a:cxn ang="0">
                  <a:pos x="20" y="2"/>
                </a:cxn>
                <a:cxn ang="0">
                  <a:pos x="17" y="1"/>
                </a:cxn>
                <a:cxn ang="0">
                  <a:pos x="12" y="0"/>
                </a:cxn>
                <a:cxn ang="0">
                  <a:pos x="0" y="3"/>
                </a:cxn>
                <a:cxn ang="0">
                  <a:pos x="3" y="10"/>
                </a:cxn>
                <a:cxn ang="0">
                  <a:pos x="7" y="18"/>
                </a:cxn>
                <a:cxn ang="0">
                  <a:pos x="6" y="36"/>
                </a:cxn>
                <a:cxn ang="0">
                  <a:pos x="2" y="40"/>
                </a:cxn>
                <a:cxn ang="0">
                  <a:pos x="11" y="50"/>
                </a:cxn>
                <a:cxn ang="0">
                  <a:pos x="11" y="50"/>
                </a:cxn>
                <a:cxn ang="0">
                  <a:pos x="21" y="56"/>
                </a:cxn>
                <a:cxn ang="0">
                  <a:pos x="41" y="52"/>
                </a:cxn>
                <a:cxn ang="0">
                  <a:pos x="41" y="49"/>
                </a:cxn>
                <a:cxn ang="0">
                  <a:pos x="45" y="44"/>
                </a:cxn>
                <a:cxn ang="0">
                  <a:pos x="41" y="37"/>
                </a:cxn>
              </a:cxnLst>
              <a:rect l="0" t="0" r="r" b="b"/>
              <a:pathLst>
                <a:path w="47" h="56">
                  <a:moveTo>
                    <a:pt x="41" y="37"/>
                  </a:moveTo>
                  <a:cubicBezTo>
                    <a:pt x="39" y="35"/>
                    <a:pt x="39" y="31"/>
                    <a:pt x="41" y="29"/>
                  </a:cubicBezTo>
                  <a:cubicBezTo>
                    <a:pt x="44" y="28"/>
                    <a:pt x="42" y="26"/>
                    <a:pt x="42" y="23"/>
                  </a:cubicBezTo>
                  <a:cubicBezTo>
                    <a:pt x="42" y="21"/>
                    <a:pt x="31" y="20"/>
                    <a:pt x="29" y="20"/>
                  </a:cubicBezTo>
                  <a:cubicBezTo>
                    <a:pt x="27" y="19"/>
                    <a:pt x="30" y="13"/>
                    <a:pt x="28" y="13"/>
                  </a:cubicBezTo>
                  <a:cubicBezTo>
                    <a:pt x="25" y="13"/>
                    <a:pt x="24" y="11"/>
                    <a:pt x="24" y="9"/>
                  </a:cubicBezTo>
                  <a:cubicBezTo>
                    <a:pt x="24" y="7"/>
                    <a:pt x="20" y="3"/>
                    <a:pt x="20" y="2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19" y="1"/>
                    <a:pt x="17" y="1"/>
                    <a:pt x="17" y="1"/>
                  </a:cubicBezTo>
                  <a:cubicBezTo>
                    <a:pt x="15" y="1"/>
                    <a:pt x="12" y="0"/>
                    <a:pt x="12" y="0"/>
                  </a:cubicBezTo>
                  <a:cubicBezTo>
                    <a:pt x="12" y="0"/>
                    <a:pt x="5" y="2"/>
                    <a:pt x="0" y="3"/>
                  </a:cubicBezTo>
                  <a:cubicBezTo>
                    <a:pt x="1" y="6"/>
                    <a:pt x="2" y="9"/>
                    <a:pt x="3" y="10"/>
                  </a:cubicBezTo>
                  <a:cubicBezTo>
                    <a:pt x="7" y="11"/>
                    <a:pt x="6" y="15"/>
                    <a:pt x="7" y="18"/>
                  </a:cubicBezTo>
                  <a:cubicBezTo>
                    <a:pt x="8" y="21"/>
                    <a:pt x="8" y="36"/>
                    <a:pt x="6" y="36"/>
                  </a:cubicBezTo>
                  <a:cubicBezTo>
                    <a:pt x="5" y="36"/>
                    <a:pt x="4" y="37"/>
                    <a:pt x="2" y="40"/>
                  </a:cubicBezTo>
                  <a:cubicBezTo>
                    <a:pt x="4" y="42"/>
                    <a:pt x="8" y="47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3" y="50"/>
                    <a:pt x="21" y="56"/>
                    <a:pt x="21" y="56"/>
                  </a:cubicBezTo>
                  <a:cubicBezTo>
                    <a:pt x="21" y="56"/>
                    <a:pt x="33" y="53"/>
                    <a:pt x="41" y="52"/>
                  </a:cubicBezTo>
                  <a:cubicBezTo>
                    <a:pt x="41" y="51"/>
                    <a:pt x="41" y="50"/>
                    <a:pt x="41" y="49"/>
                  </a:cubicBezTo>
                  <a:cubicBezTo>
                    <a:pt x="41" y="47"/>
                    <a:pt x="43" y="44"/>
                    <a:pt x="45" y="44"/>
                  </a:cubicBezTo>
                  <a:cubicBezTo>
                    <a:pt x="47" y="44"/>
                    <a:pt x="44" y="39"/>
                    <a:pt x="41" y="37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7548305" y="1921301"/>
            <a:ext cx="614834" cy="876150"/>
            <a:chOff x="6801629" y="1844824"/>
            <a:chExt cx="614834" cy="876150"/>
          </a:xfrm>
        </p:grpSpPr>
        <p:sp>
          <p:nvSpPr>
            <p:cNvPr id="5" name="椭圆 4"/>
            <p:cNvSpPr/>
            <p:nvPr/>
          </p:nvSpPr>
          <p:spPr>
            <a:xfrm>
              <a:off x="6801629" y="1844824"/>
              <a:ext cx="614834" cy="876150"/>
            </a:xfrm>
            <a:custGeom>
              <a:avLst/>
              <a:gdLst/>
              <a:ahLst/>
              <a:cxnLst/>
              <a:rect l="l" t="t" r="r" b="b"/>
              <a:pathLst>
                <a:path w="614834" h="876150">
                  <a:moveTo>
                    <a:pt x="307417" y="0"/>
                  </a:moveTo>
                  <a:cubicBezTo>
                    <a:pt x="477199" y="0"/>
                    <a:pt x="614834" y="137635"/>
                    <a:pt x="614834" y="307417"/>
                  </a:cubicBezTo>
                  <a:cubicBezTo>
                    <a:pt x="614834" y="351691"/>
                    <a:pt x="605475" y="393778"/>
                    <a:pt x="588208" y="431624"/>
                  </a:cubicBezTo>
                  <a:lnTo>
                    <a:pt x="589770" y="431650"/>
                  </a:lnTo>
                  <a:cubicBezTo>
                    <a:pt x="549553" y="556533"/>
                    <a:pt x="420437" y="732217"/>
                    <a:pt x="300845" y="876150"/>
                  </a:cubicBezTo>
                  <a:cubicBezTo>
                    <a:pt x="190778" y="734333"/>
                    <a:pt x="74362" y="579817"/>
                    <a:pt x="21445" y="422125"/>
                  </a:cubicBezTo>
                  <a:lnTo>
                    <a:pt x="22627" y="422145"/>
                  </a:lnTo>
                  <a:cubicBezTo>
                    <a:pt x="7880" y="386823"/>
                    <a:pt x="0" y="348040"/>
                    <a:pt x="0" y="307417"/>
                  </a:cubicBezTo>
                  <a:cubicBezTo>
                    <a:pt x="0" y="137635"/>
                    <a:pt x="137635" y="0"/>
                    <a:pt x="307417" y="0"/>
                  </a:cubicBezTo>
                  <a:close/>
                </a:path>
              </a:pathLst>
            </a:custGeom>
            <a:gradFill flip="none" rotWithShape="1">
              <a:gsLst>
                <a:gs pos="9000">
                  <a:srgbClr val="FCFCFC"/>
                </a:gs>
                <a:gs pos="100000">
                  <a:srgbClr val="CCCCCC"/>
                </a:gs>
              </a:gsLst>
              <a:lin ang="7200000" scaled="0"/>
              <a:tileRect/>
            </a:gradFill>
            <a:ln w="9525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27000" dist="635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6848008" y="1896078"/>
              <a:ext cx="522077" cy="522077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95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aphicFrame>
        <p:nvGraphicFramePr>
          <p:cNvPr id="13" name="图表 12"/>
          <p:cNvGraphicFramePr/>
          <p:nvPr>
            <p:extLst>
              <p:ext uri="{D42A27DB-BD31-4B8C-83A1-F6EECF244321}">
                <p14:modId xmlns:p14="http://schemas.microsoft.com/office/powerpoint/2010/main" val="1326366866"/>
              </p:ext>
            </p:extLst>
          </p:nvPr>
        </p:nvGraphicFramePr>
        <p:xfrm>
          <a:off x="7383481" y="1916832"/>
          <a:ext cx="947886" cy="6319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8198996" y="1993309"/>
            <a:ext cx="64807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>
                <a:solidFill>
                  <a:srgbClr val="37AEF4"/>
                </a:solidFill>
              </a:rPr>
              <a:t>25%</a:t>
            </a:r>
            <a:endParaRPr lang="zh-CN" altLang="en-US" sz="1600" b="1" dirty="0">
              <a:solidFill>
                <a:srgbClr val="37AEF4"/>
              </a:solidFill>
            </a:endParaRPr>
          </a:p>
        </p:txBody>
      </p:sp>
      <p:sp>
        <p:nvSpPr>
          <p:cNvPr id="218" name="Rectangle 42"/>
          <p:cNvSpPr/>
          <p:nvPr/>
        </p:nvSpPr>
        <p:spPr>
          <a:xfrm flipH="1">
            <a:off x="8198996" y="2484088"/>
            <a:ext cx="2088232" cy="289086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>
              <a:defRPr/>
            </a:pPr>
            <a:r>
              <a:rPr lang="en-US" sz="9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This is a sample text. Insert your desired text here. </a:t>
            </a:r>
          </a:p>
        </p:txBody>
      </p:sp>
      <p:sp>
        <p:nvSpPr>
          <p:cNvPr id="219" name="Rectangle 42"/>
          <p:cNvSpPr/>
          <p:nvPr/>
        </p:nvSpPr>
        <p:spPr>
          <a:xfrm flipH="1">
            <a:off x="8198997" y="2283265"/>
            <a:ext cx="1639337" cy="253222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r>
              <a:rPr lang="en-US" altLang="zh-CN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TEXT HERE</a:t>
            </a:r>
            <a:endParaRPr lang="zh-CN" altLang="en-US" sz="12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20" name="组合 219"/>
          <p:cNvGrpSpPr/>
          <p:nvPr/>
        </p:nvGrpSpPr>
        <p:grpSpPr>
          <a:xfrm>
            <a:off x="4631524" y="1533726"/>
            <a:ext cx="614834" cy="876150"/>
            <a:chOff x="6801629" y="1844824"/>
            <a:chExt cx="614834" cy="876150"/>
          </a:xfrm>
        </p:grpSpPr>
        <p:sp>
          <p:nvSpPr>
            <p:cNvPr id="221" name="椭圆 4"/>
            <p:cNvSpPr/>
            <p:nvPr/>
          </p:nvSpPr>
          <p:spPr>
            <a:xfrm>
              <a:off x="6801629" y="1844824"/>
              <a:ext cx="614834" cy="876150"/>
            </a:xfrm>
            <a:custGeom>
              <a:avLst/>
              <a:gdLst/>
              <a:ahLst/>
              <a:cxnLst/>
              <a:rect l="l" t="t" r="r" b="b"/>
              <a:pathLst>
                <a:path w="614834" h="876150">
                  <a:moveTo>
                    <a:pt x="307417" y="0"/>
                  </a:moveTo>
                  <a:cubicBezTo>
                    <a:pt x="477199" y="0"/>
                    <a:pt x="614834" y="137635"/>
                    <a:pt x="614834" y="307417"/>
                  </a:cubicBezTo>
                  <a:cubicBezTo>
                    <a:pt x="614834" y="351691"/>
                    <a:pt x="605475" y="393778"/>
                    <a:pt x="588208" y="431624"/>
                  </a:cubicBezTo>
                  <a:lnTo>
                    <a:pt x="589770" y="431650"/>
                  </a:lnTo>
                  <a:cubicBezTo>
                    <a:pt x="549553" y="556533"/>
                    <a:pt x="420437" y="732217"/>
                    <a:pt x="300845" y="876150"/>
                  </a:cubicBezTo>
                  <a:cubicBezTo>
                    <a:pt x="190778" y="734333"/>
                    <a:pt x="74362" y="579817"/>
                    <a:pt x="21445" y="422125"/>
                  </a:cubicBezTo>
                  <a:lnTo>
                    <a:pt x="22627" y="422145"/>
                  </a:lnTo>
                  <a:cubicBezTo>
                    <a:pt x="7880" y="386823"/>
                    <a:pt x="0" y="348040"/>
                    <a:pt x="0" y="307417"/>
                  </a:cubicBezTo>
                  <a:cubicBezTo>
                    <a:pt x="0" y="137635"/>
                    <a:pt x="137635" y="0"/>
                    <a:pt x="307417" y="0"/>
                  </a:cubicBezTo>
                  <a:close/>
                </a:path>
              </a:pathLst>
            </a:custGeom>
            <a:gradFill flip="none" rotWithShape="1">
              <a:gsLst>
                <a:gs pos="9000">
                  <a:srgbClr val="FCFCFC"/>
                </a:gs>
                <a:gs pos="100000">
                  <a:srgbClr val="CCCCCC"/>
                </a:gs>
              </a:gsLst>
              <a:lin ang="7200000" scaled="0"/>
              <a:tileRect/>
            </a:gradFill>
            <a:ln w="9525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27000" dist="635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2" name="椭圆 221"/>
            <p:cNvSpPr/>
            <p:nvPr/>
          </p:nvSpPr>
          <p:spPr>
            <a:xfrm>
              <a:off x="6848008" y="1896078"/>
              <a:ext cx="522077" cy="522077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95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aphicFrame>
        <p:nvGraphicFramePr>
          <p:cNvPr id="223" name="图表 222"/>
          <p:cNvGraphicFramePr/>
          <p:nvPr>
            <p:extLst>
              <p:ext uri="{D42A27DB-BD31-4B8C-83A1-F6EECF244321}">
                <p14:modId xmlns:p14="http://schemas.microsoft.com/office/powerpoint/2010/main" val="1450294644"/>
              </p:ext>
            </p:extLst>
          </p:nvPr>
        </p:nvGraphicFramePr>
        <p:xfrm>
          <a:off x="4466700" y="1529257"/>
          <a:ext cx="947886" cy="6319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27" name="TextBox 226"/>
          <p:cNvSpPr txBox="1"/>
          <p:nvPr/>
        </p:nvSpPr>
        <p:spPr>
          <a:xfrm>
            <a:off x="3905971" y="1605734"/>
            <a:ext cx="64807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600" b="1" dirty="0">
                <a:solidFill>
                  <a:srgbClr val="37AEF4"/>
                </a:solidFill>
              </a:rPr>
              <a:t>36%</a:t>
            </a:r>
            <a:endParaRPr lang="zh-CN" altLang="en-US" sz="1600" b="1" dirty="0">
              <a:solidFill>
                <a:srgbClr val="37AEF4"/>
              </a:solidFill>
            </a:endParaRPr>
          </a:p>
        </p:txBody>
      </p:sp>
      <p:sp>
        <p:nvSpPr>
          <p:cNvPr id="228" name="Rectangle 42"/>
          <p:cNvSpPr/>
          <p:nvPr/>
        </p:nvSpPr>
        <p:spPr>
          <a:xfrm flipH="1">
            <a:off x="2465811" y="2096513"/>
            <a:ext cx="2088232" cy="289086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 algn="r">
              <a:defRPr/>
            </a:pPr>
            <a:r>
              <a:rPr lang="en-US" sz="9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This is a sample text. Insert your desired text here. </a:t>
            </a:r>
          </a:p>
        </p:txBody>
      </p:sp>
      <p:sp>
        <p:nvSpPr>
          <p:cNvPr id="229" name="Rectangle 42"/>
          <p:cNvSpPr/>
          <p:nvPr/>
        </p:nvSpPr>
        <p:spPr>
          <a:xfrm flipH="1">
            <a:off x="2914707" y="1895690"/>
            <a:ext cx="1639337" cy="253222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 algn="r"/>
            <a:r>
              <a:rPr lang="en-US" altLang="zh-CN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TEXT HERE</a:t>
            </a:r>
            <a:endParaRPr lang="zh-CN" altLang="en-US" sz="12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30" name="组合 229"/>
          <p:cNvGrpSpPr/>
          <p:nvPr/>
        </p:nvGrpSpPr>
        <p:grpSpPr>
          <a:xfrm>
            <a:off x="4287304" y="4276774"/>
            <a:ext cx="614834" cy="876150"/>
            <a:chOff x="6801629" y="1844824"/>
            <a:chExt cx="614834" cy="876150"/>
          </a:xfrm>
        </p:grpSpPr>
        <p:sp>
          <p:nvSpPr>
            <p:cNvPr id="231" name="椭圆 4"/>
            <p:cNvSpPr/>
            <p:nvPr/>
          </p:nvSpPr>
          <p:spPr>
            <a:xfrm>
              <a:off x="6801629" y="1844824"/>
              <a:ext cx="614834" cy="876150"/>
            </a:xfrm>
            <a:custGeom>
              <a:avLst/>
              <a:gdLst/>
              <a:ahLst/>
              <a:cxnLst/>
              <a:rect l="l" t="t" r="r" b="b"/>
              <a:pathLst>
                <a:path w="614834" h="876150">
                  <a:moveTo>
                    <a:pt x="307417" y="0"/>
                  </a:moveTo>
                  <a:cubicBezTo>
                    <a:pt x="477199" y="0"/>
                    <a:pt x="614834" y="137635"/>
                    <a:pt x="614834" y="307417"/>
                  </a:cubicBezTo>
                  <a:cubicBezTo>
                    <a:pt x="614834" y="351691"/>
                    <a:pt x="605475" y="393778"/>
                    <a:pt x="588208" y="431624"/>
                  </a:cubicBezTo>
                  <a:lnTo>
                    <a:pt x="589770" y="431650"/>
                  </a:lnTo>
                  <a:cubicBezTo>
                    <a:pt x="549553" y="556533"/>
                    <a:pt x="420437" y="732217"/>
                    <a:pt x="300845" y="876150"/>
                  </a:cubicBezTo>
                  <a:cubicBezTo>
                    <a:pt x="190778" y="734333"/>
                    <a:pt x="74362" y="579817"/>
                    <a:pt x="21445" y="422125"/>
                  </a:cubicBezTo>
                  <a:lnTo>
                    <a:pt x="22627" y="422145"/>
                  </a:lnTo>
                  <a:cubicBezTo>
                    <a:pt x="7880" y="386823"/>
                    <a:pt x="0" y="348040"/>
                    <a:pt x="0" y="307417"/>
                  </a:cubicBezTo>
                  <a:cubicBezTo>
                    <a:pt x="0" y="137635"/>
                    <a:pt x="137635" y="0"/>
                    <a:pt x="307417" y="0"/>
                  </a:cubicBezTo>
                  <a:close/>
                </a:path>
              </a:pathLst>
            </a:custGeom>
            <a:gradFill flip="none" rotWithShape="1">
              <a:gsLst>
                <a:gs pos="9000">
                  <a:srgbClr val="FCFCFC"/>
                </a:gs>
                <a:gs pos="100000">
                  <a:srgbClr val="CCCCCC"/>
                </a:gs>
              </a:gsLst>
              <a:lin ang="7200000" scaled="0"/>
              <a:tileRect/>
            </a:gradFill>
            <a:ln w="9525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27000" dist="635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2" name="椭圆 231"/>
            <p:cNvSpPr/>
            <p:nvPr/>
          </p:nvSpPr>
          <p:spPr>
            <a:xfrm>
              <a:off x="6848008" y="1896078"/>
              <a:ext cx="522077" cy="522077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95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aphicFrame>
        <p:nvGraphicFramePr>
          <p:cNvPr id="233" name="图表 232"/>
          <p:cNvGraphicFramePr/>
          <p:nvPr>
            <p:extLst>
              <p:ext uri="{D42A27DB-BD31-4B8C-83A1-F6EECF244321}">
                <p14:modId xmlns:p14="http://schemas.microsoft.com/office/powerpoint/2010/main" val="3404752795"/>
              </p:ext>
            </p:extLst>
          </p:nvPr>
        </p:nvGraphicFramePr>
        <p:xfrm>
          <a:off x="4122480" y="4272305"/>
          <a:ext cx="947886" cy="6319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34" name="TextBox 233"/>
          <p:cNvSpPr txBox="1"/>
          <p:nvPr/>
        </p:nvSpPr>
        <p:spPr>
          <a:xfrm>
            <a:off x="3561751" y="4348782"/>
            <a:ext cx="64807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600" b="1" dirty="0">
                <a:solidFill>
                  <a:srgbClr val="37AEF4"/>
                </a:solidFill>
              </a:rPr>
              <a:t>76%</a:t>
            </a:r>
            <a:endParaRPr lang="zh-CN" altLang="en-US" sz="1600" b="1" dirty="0">
              <a:solidFill>
                <a:srgbClr val="37AEF4"/>
              </a:solidFill>
            </a:endParaRPr>
          </a:p>
        </p:txBody>
      </p:sp>
      <p:sp>
        <p:nvSpPr>
          <p:cNvPr id="235" name="Rectangle 42"/>
          <p:cNvSpPr/>
          <p:nvPr/>
        </p:nvSpPr>
        <p:spPr>
          <a:xfrm flipH="1">
            <a:off x="2121591" y="4839561"/>
            <a:ext cx="2088232" cy="289086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 algn="r">
              <a:defRPr/>
            </a:pPr>
            <a:r>
              <a:rPr lang="en-US" sz="9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This is a sample text. Insert your desired text here. </a:t>
            </a:r>
          </a:p>
        </p:txBody>
      </p:sp>
      <p:sp>
        <p:nvSpPr>
          <p:cNvPr id="236" name="Rectangle 42"/>
          <p:cNvSpPr/>
          <p:nvPr/>
        </p:nvSpPr>
        <p:spPr>
          <a:xfrm flipH="1">
            <a:off x="2570487" y="4638738"/>
            <a:ext cx="1639337" cy="253222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 algn="r"/>
            <a:r>
              <a:rPr lang="en-US" altLang="zh-CN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TEXT HERE</a:t>
            </a:r>
            <a:endParaRPr lang="zh-CN" altLang="en-US" sz="12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9608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3094323" y="4794789"/>
            <a:ext cx="597666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5400" b="1" dirty="0">
                <a:solidFill>
                  <a:prstClr val="black">
                    <a:lumMod val="75000"/>
                    <a:lumOff val="25000"/>
                  </a:prstClr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谢谢大家</a:t>
            </a:r>
            <a:endParaRPr lang="zh-CN" altLang="en-US" sz="2400" dirty="0"/>
          </a:p>
        </p:txBody>
      </p:sp>
      <p:sp>
        <p:nvSpPr>
          <p:cNvPr id="19" name="矩形 18"/>
          <p:cNvSpPr/>
          <p:nvPr/>
        </p:nvSpPr>
        <p:spPr>
          <a:xfrm>
            <a:off x="1524000" y="4531511"/>
            <a:ext cx="9144001" cy="49617"/>
          </a:xfrm>
          <a:prstGeom prst="rect">
            <a:avLst/>
          </a:prstGeom>
          <a:gradFill flip="none" rotWithShape="1">
            <a:gsLst>
              <a:gs pos="0">
                <a:srgbClr val="37AEF4"/>
              </a:gs>
              <a:gs pos="65440">
                <a:srgbClr val="D9E021"/>
              </a:gs>
              <a:gs pos="36000">
                <a:srgbClr val="79CA46"/>
              </a:gs>
              <a:gs pos="100000">
                <a:srgbClr val="FF9528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" name="组合 19"/>
          <p:cNvGrpSpPr/>
          <p:nvPr/>
        </p:nvGrpSpPr>
        <p:grpSpPr>
          <a:xfrm>
            <a:off x="4511825" y="1898137"/>
            <a:ext cx="2073275" cy="2073275"/>
            <a:chOff x="-2828926" y="4373043"/>
            <a:chExt cx="2073275" cy="2073275"/>
          </a:xfrm>
        </p:grpSpPr>
        <p:sp>
          <p:nvSpPr>
            <p:cNvPr id="21" name="椭圆 20"/>
            <p:cNvSpPr/>
            <p:nvPr/>
          </p:nvSpPr>
          <p:spPr>
            <a:xfrm>
              <a:off x="-2828926" y="4373043"/>
              <a:ext cx="2073275" cy="2073275"/>
            </a:xfrm>
            <a:prstGeom prst="ellipse">
              <a:avLst/>
            </a:prstGeom>
            <a:solidFill>
              <a:srgbClr val="C2192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Freeform 12"/>
            <p:cNvSpPr>
              <a:spLocks/>
            </p:cNvSpPr>
            <p:nvPr/>
          </p:nvSpPr>
          <p:spPr bwMode="auto">
            <a:xfrm>
              <a:off x="-2334420" y="4858284"/>
              <a:ext cx="1157288" cy="1195388"/>
            </a:xfrm>
            <a:custGeom>
              <a:avLst/>
              <a:gdLst>
                <a:gd name="T0" fmla="*/ 361 w 412"/>
                <a:gd name="T1" fmla="*/ 198 h 425"/>
                <a:gd name="T2" fmla="*/ 257 w 412"/>
                <a:gd name="T3" fmla="*/ 21 h 425"/>
                <a:gd name="T4" fmla="*/ 206 w 412"/>
                <a:gd name="T5" fmla="*/ 59 h 425"/>
                <a:gd name="T6" fmla="*/ 156 w 412"/>
                <a:gd name="T7" fmla="*/ 21 h 425"/>
                <a:gd name="T8" fmla="*/ 51 w 412"/>
                <a:gd name="T9" fmla="*/ 198 h 425"/>
                <a:gd name="T10" fmla="*/ 28 w 412"/>
                <a:gd name="T11" fmla="*/ 341 h 425"/>
                <a:gd name="T12" fmla="*/ 114 w 412"/>
                <a:gd name="T13" fmla="*/ 413 h 425"/>
                <a:gd name="T14" fmla="*/ 206 w 412"/>
                <a:gd name="T15" fmla="*/ 425 h 425"/>
                <a:gd name="T16" fmla="*/ 206 w 412"/>
                <a:gd name="T17" fmla="*/ 425 h 425"/>
                <a:gd name="T18" fmla="*/ 206 w 412"/>
                <a:gd name="T19" fmla="*/ 425 h 425"/>
                <a:gd name="T20" fmla="*/ 206 w 412"/>
                <a:gd name="T21" fmla="*/ 425 h 425"/>
                <a:gd name="T22" fmla="*/ 206 w 412"/>
                <a:gd name="T23" fmla="*/ 425 h 425"/>
                <a:gd name="T24" fmla="*/ 298 w 412"/>
                <a:gd name="T25" fmla="*/ 413 h 425"/>
                <a:gd name="T26" fmla="*/ 384 w 412"/>
                <a:gd name="T27" fmla="*/ 341 h 425"/>
                <a:gd name="T28" fmla="*/ 361 w 412"/>
                <a:gd name="T29" fmla="*/ 198 h 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12" h="425">
                  <a:moveTo>
                    <a:pt x="361" y="198"/>
                  </a:moveTo>
                  <a:cubicBezTo>
                    <a:pt x="412" y="35"/>
                    <a:pt x="318" y="0"/>
                    <a:pt x="257" y="21"/>
                  </a:cubicBezTo>
                  <a:cubicBezTo>
                    <a:pt x="229" y="30"/>
                    <a:pt x="209" y="55"/>
                    <a:pt x="206" y="59"/>
                  </a:cubicBezTo>
                  <a:cubicBezTo>
                    <a:pt x="203" y="55"/>
                    <a:pt x="183" y="30"/>
                    <a:pt x="156" y="21"/>
                  </a:cubicBezTo>
                  <a:cubicBezTo>
                    <a:pt x="94" y="0"/>
                    <a:pt x="0" y="35"/>
                    <a:pt x="51" y="198"/>
                  </a:cubicBezTo>
                  <a:cubicBezTo>
                    <a:pt x="51" y="198"/>
                    <a:pt x="4" y="282"/>
                    <a:pt x="28" y="341"/>
                  </a:cubicBezTo>
                  <a:cubicBezTo>
                    <a:pt x="41" y="372"/>
                    <a:pt x="71" y="400"/>
                    <a:pt x="114" y="413"/>
                  </a:cubicBezTo>
                  <a:cubicBezTo>
                    <a:pt x="141" y="420"/>
                    <a:pt x="178" y="424"/>
                    <a:pt x="206" y="425"/>
                  </a:cubicBezTo>
                  <a:cubicBezTo>
                    <a:pt x="206" y="425"/>
                    <a:pt x="206" y="425"/>
                    <a:pt x="206" y="425"/>
                  </a:cubicBezTo>
                  <a:cubicBezTo>
                    <a:pt x="206" y="425"/>
                    <a:pt x="206" y="425"/>
                    <a:pt x="206" y="425"/>
                  </a:cubicBezTo>
                  <a:cubicBezTo>
                    <a:pt x="206" y="425"/>
                    <a:pt x="206" y="425"/>
                    <a:pt x="206" y="425"/>
                  </a:cubicBezTo>
                  <a:cubicBezTo>
                    <a:pt x="206" y="425"/>
                    <a:pt x="206" y="425"/>
                    <a:pt x="206" y="425"/>
                  </a:cubicBezTo>
                  <a:cubicBezTo>
                    <a:pt x="235" y="424"/>
                    <a:pt x="271" y="420"/>
                    <a:pt x="298" y="413"/>
                  </a:cubicBezTo>
                  <a:cubicBezTo>
                    <a:pt x="342" y="400"/>
                    <a:pt x="372" y="372"/>
                    <a:pt x="384" y="341"/>
                  </a:cubicBezTo>
                  <a:cubicBezTo>
                    <a:pt x="408" y="282"/>
                    <a:pt x="361" y="198"/>
                    <a:pt x="361" y="19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Oval 14"/>
            <p:cNvSpPr>
              <a:spLocks noChangeArrowheads="1"/>
            </p:cNvSpPr>
            <p:nvPr/>
          </p:nvSpPr>
          <p:spPr bwMode="auto">
            <a:xfrm>
              <a:off x="-1691483" y="5164671"/>
              <a:ext cx="203200" cy="203200"/>
            </a:xfrm>
            <a:prstGeom prst="ellipse">
              <a:avLst/>
            </a:prstGeom>
            <a:solidFill>
              <a:srgbClr val="D215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24" name="Picture 15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656558" y="5174196"/>
              <a:ext cx="93663" cy="920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5" name="Oval 16"/>
            <p:cNvSpPr>
              <a:spLocks noChangeArrowheads="1"/>
            </p:cNvSpPr>
            <p:nvPr/>
          </p:nvSpPr>
          <p:spPr bwMode="auto">
            <a:xfrm>
              <a:off x="-2016920" y="5164671"/>
              <a:ext cx="203200" cy="203200"/>
            </a:xfrm>
            <a:prstGeom prst="ellipse">
              <a:avLst/>
            </a:prstGeom>
            <a:solidFill>
              <a:srgbClr val="D215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26" name="Picture 17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942308" y="5174196"/>
              <a:ext cx="92075" cy="920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" name="Freeform 18"/>
            <p:cNvSpPr>
              <a:spLocks/>
            </p:cNvSpPr>
            <p:nvPr/>
          </p:nvSpPr>
          <p:spPr bwMode="auto">
            <a:xfrm>
              <a:off x="-1258095" y="5196421"/>
              <a:ext cx="288925" cy="295275"/>
            </a:xfrm>
            <a:custGeom>
              <a:avLst/>
              <a:gdLst>
                <a:gd name="T0" fmla="*/ 0 w 103"/>
                <a:gd name="T1" fmla="*/ 69 h 105"/>
                <a:gd name="T2" fmla="*/ 10 w 103"/>
                <a:gd name="T3" fmla="*/ 0 h 105"/>
                <a:gd name="T4" fmla="*/ 18 w 103"/>
                <a:gd name="T5" fmla="*/ 105 h 105"/>
                <a:gd name="T6" fmla="*/ 0 w 103"/>
                <a:gd name="T7" fmla="*/ 69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3" h="105">
                  <a:moveTo>
                    <a:pt x="0" y="69"/>
                  </a:moveTo>
                  <a:cubicBezTo>
                    <a:pt x="0" y="69"/>
                    <a:pt x="8" y="61"/>
                    <a:pt x="10" y="0"/>
                  </a:cubicBezTo>
                  <a:cubicBezTo>
                    <a:pt x="10" y="0"/>
                    <a:pt x="103" y="41"/>
                    <a:pt x="18" y="105"/>
                  </a:cubicBezTo>
                  <a:lnTo>
                    <a:pt x="0" y="6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19"/>
            <p:cNvSpPr>
              <a:spLocks/>
            </p:cNvSpPr>
            <p:nvPr/>
          </p:nvSpPr>
          <p:spPr bwMode="auto">
            <a:xfrm>
              <a:off x="-1250158" y="5212296"/>
              <a:ext cx="255588" cy="261938"/>
            </a:xfrm>
            <a:custGeom>
              <a:avLst/>
              <a:gdLst>
                <a:gd name="T0" fmla="*/ 0 w 91"/>
                <a:gd name="T1" fmla="*/ 61 h 93"/>
                <a:gd name="T2" fmla="*/ 9 w 91"/>
                <a:gd name="T3" fmla="*/ 0 h 93"/>
                <a:gd name="T4" fmla="*/ 16 w 91"/>
                <a:gd name="T5" fmla="*/ 93 h 93"/>
                <a:gd name="T6" fmla="*/ 0 w 91"/>
                <a:gd name="T7" fmla="*/ 61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1" h="93">
                  <a:moveTo>
                    <a:pt x="0" y="61"/>
                  </a:moveTo>
                  <a:cubicBezTo>
                    <a:pt x="0" y="61"/>
                    <a:pt x="7" y="54"/>
                    <a:pt x="9" y="0"/>
                  </a:cubicBezTo>
                  <a:cubicBezTo>
                    <a:pt x="9" y="0"/>
                    <a:pt x="91" y="36"/>
                    <a:pt x="16" y="93"/>
                  </a:cubicBezTo>
                  <a:lnTo>
                    <a:pt x="0" y="61"/>
                  </a:lnTo>
                  <a:close/>
                </a:path>
              </a:pathLst>
            </a:custGeom>
            <a:solidFill>
              <a:srgbClr val="E0DF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0"/>
            <p:cNvSpPr>
              <a:spLocks/>
            </p:cNvSpPr>
            <p:nvPr/>
          </p:nvSpPr>
          <p:spPr bwMode="auto">
            <a:xfrm>
              <a:off x="-2539208" y="5196421"/>
              <a:ext cx="288925" cy="295275"/>
            </a:xfrm>
            <a:custGeom>
              <a:avLst/>
              <a:gdLst>
                <a:gd name="T0" fmla="*/ 103 w 103"/>
                <a:gd name="T1" fmla="*/ 69 h 105"/>
                <a:gd name="T2" fmla="*/ 93 w 103"/>
                <a:gd name="T3" fmla="*/ 0 h 105"/>
                <a:gd name="T4" fmla="*/ 85 w 103"/>
                <a:gd name="T5" fmla="*/ 105 h 105"/>
                <a:gd name="T6" fmla="*/ 103 w 103"/>
                <a:gd name="T7" fmla="*/ 69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3" h="105">
                  <a:moveTo>
                    <a:pt x="103" y="69"/>
                  </a:moveTo>
                  <a:cubicBezTo>
                    <a:pt x="103" y="69"/>
                    <a:pt x="95" y="61"/>
                    <a:pt x="93" y="0"/>
                  </a:cubicBezTo>
                  <a:cubicBezTo>
                    <a:pt x="93" y="0"/>
                    <a:pt x="0" y="41"/>
                    <a:pt x="85" y="105"/>
                  </a:cubicBezTo>
                  <a:lnTo>
                    <a:pt x="103" y="6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1"/>
            <p:cNvSpPr>
              <a:spLocks/>
            </p:cNvSpPr>
            <p:nvPr/>
          </p:nvSpPr>
          <p:spPr bwMode="auto">
            <a:xfrm>
              <a:off x="-2513808" y="5212296"/>
              <a:ext cx="255588" cy="261938"/>
            </a:xfrm>
            <a:custGeom>
              <a:avLst/>
              <a:gdLst>
                <a:gd name="T0" fmla="*/ 91 w 91"/>
                <a:gd name="T1" fmla="*/ 61 h 93"/>
                <a:gd name="T2" fmla="*/ 82 w 91"/>
                <a:gd name="T3" fmla="*/ 0 h 93"/>
                <a:gd name="T4" fmla="*/ 75 w 91"/>
                <a:gd name="T5" fmla="*/ 93 h 93"/>
                <a:gd name="T6" fmla="*/ 91 w 91"/>
                <a:gd name="T7" fmla="*/ 61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1" h="93">
                  <a:moveTo>
                    <a:pt x="91" y="61"/>
                  </a:moveTo>
                  <a:cubicBezTo>
                    <a:pt x="91" y="61"/>
                    <a:pt x="84" y="54"/>
                    <a:pt x="82" y="0"/>
                  </a:cubicBezTo>
                  <a:cubicBezTo>
                    <a:pt x="82" y="0"/>
                    <a:pt x="0" y="36"/>
                    <a:pt x="75" y="93"/>
                  </a:cubicBezTo>
                  <a:lnTo>
                    <a:pt x="91" y="61"/>
                  </a:lnTo>
                  <a:close/>
                </a:path>
              </a:pathLst>
            </a:custGeom>
            <a:solidFill>
              <a:srgbClr val="E0DF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2"/>
            <p:cNvSpPr>
              <a:spLocks/>
            </p:cNvSpPr>
            <p:nvPr/>
          </p:nvSpPr>
          <p:spPr bwMode="auto">
            <a:xfrm>
              <a:off x="-2072483" y="5631396"/>
              <a:ext cx="606425" cy="174625"/>
            </a:xfrm>
            <a:custGeom>
              <a:avLst/>
              <a:gdLst>
                <a:gd name="T0" fmla="*/ 111 w 216"/>
                <a:gd name="T1" fmla="*/ 47 h 62"/>
                <a:gd name="T2" fmla="*/ 0 w 216"/>
                <a:gd name="T3" fmla="*/ 0 h 62"/>
                <a:gd name="T4" fmla="*/ 111 w 216"/>
                <a:gd name="T5" fmla="*/ 62 h 62"/>
                <a:gd name="T6" fmla="*/ 216 w 216"/>
                <a:gd name="T7" fmla="*/ 4 h 62"/>
                <a:gd name="T8" fmla="*/ 111 w 216"/>
                <a:gd name="T9" fmla="*/ 47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6" h="62">
                  <a:moveTo>
                    <a:pt x="111" y="47"/>
                  </a:moveTo>
                  <a:cubicBezTo>
                    <a:pt x="17" y="43"/>
                    <a:pt x="0" y="0"/>
                    <a:pt x="0" y="0"/>
                  </a:cubicBezTo>
                  <a:cubicBezTo>
                    <a:pt x="0" y="0"/>
                    <a:pt x="24" y="62"/>
                    <a:pt x="111" y="62"/>
                  </a:cubicBezTo>
                  <a:cubicBezTo>
                    <a:pt x="202" y="62"/>
                    <a:pt x="216" y="4"/>
                    <a:pt x="216" y="4"/>
                  </a:cubicBezTo>
                  <a:cubicBezTo>
                    <a:pt x="185" y="54"/>
                    <a:pt x="111" y="47"/>
                    <a:pt x="111" y="47"/>
                  </a:cubicBezTo>
                  <a:close/>
                </a:path>
              </a:pathLst>
            </a:custGeom>
            <a:solidFill>
              <a:srgbClr val="D416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3"/>
            <p:cNvSpPr>
              <a:spLocks/>
            </p:cNvSpPr>
            <p:nvPr/>
          </p:nvSpPr>
          <p:spPr bwMode="auto">
            <a:xfrm>
              <a:off x="-2072483" y="5631396"/>
              <a:ext cx="606425" cy="174625"/>
            </a:xfrm>
            <a:custGeom>
              <a:avLst/>
              <a:gdLst>
                <a:gd name="T0" fmla="*/ 111 w 216"/>
                <a:gd name="T1" fmla="*/ 47 h 62"/>
                <a:gd name="T2" fmla="*/ 0 w 216"/>
                <a:gd name="T3" fmla="*/ 0 h 62"/>
                <a:gd name="T4" fmla="*/ 111 w 216"/>
                <a:gd name="T5" fmla="*/ 62 h 62"/>
                <a:gd name="T6" fmla="*/ 216 w 216"/>
                <a:gd name="T7" fmla="*/ 4 h 62"/>
                <a:gd name="T8" fmla="*/ 111 w 216"/>
                <a:gd name="T9" fmla="*/ 47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6" h="62">
                  <a:moveTo>
                    <a:pt x="111" y="47"/>
                  </a:moveTo>
                  <a:cubicBezTo>
                    <a:pt x="17" y="43"/>
                    <a:pt x="0" y="0"/>
                    <a:pt x="0" y="0"/>
                  </a:cubicBezTo>
                  <a:cubicBezTo>
                    <a:pt x="0" y="0"/>
                    <a:pt x="24" y="62"/>
                    <a:pt x="111" y="62"/>
                  </a:cubicBezTo>
                  <a:cubicBezTo>
                    <a:pt x="202" y="62"/>
                    <a:pt x="216" y="4"/>
                    <a:pt x="216" y="4"/>
                  </a:cubicBezTo>
                  <a:cubicBezTo>
                    <a:pt x="185" y="54"/>
                    <a:pt x="111" y="47"/>
                    <a:pt x="111" y="47"/>
                  </a:cubicBezTo>
                  <a:close/>
                </a:path>
              </a:pathLst>
            </a:custGeom>
            <a:noFill/>
            <a:ln w="4763" cap="flat">
              <a:solidFill>
                <a:srgbClr val="A61F2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3" name="任意多边形 32"/>
          <p:cNvSpPr/>
          <p:nvPr/>
        </p:nvSpPr>
        <p:spPr>
          <a:xfrm>
            <a:off x="2539196" y="1878343"/>
            <a:ext cx="7086918" cy="2024539"/>
          </a:xfrm>
          <a:custGeom>
            <a:avLst/>
            <a:gdLst/>
            <a:ahLst/>
            <a:cxnLst/>
            <a:rect l="l" t="t" r="r" b="b"/>
            <a:pathLst>
              <a:path w="7086918" h="2024539">
                <a:moveTo>
                  <a:pt x="7065116" y="0"/>
                </a:moveTo>
                <a:lnTo>
                  <a:pt x="7065116" y="467202"/>
                </a:lnTo>
                <a:lnTo>
                  <a:pt x="5841048" y="467202"/>
                </a:lnTo>
                <a:cubicBezTo>
                  <a:pt x="5832743" y="469278"/>
                  <a:pt x="5822360" y="472912"/>
                  <a:pt x="5809902" y="478103"/>
                </a:cubicBezTo>
                <a:cubicBezTo>
                  <a:pt x="5797442" y="483294"/>
                  <a:pt x="5784984" y="490043"/>
                  <a:pt x="5772525" y="498348"/>
                </a:cubicBezTo>
                <a:cubicBezTo>
                  <a:pt x="5749685" y="510807"/>
                  <a:pt x="5729439" y="528457"/>
                  <a:pt x="5711789" y="551298"/>
                </a:cubicBezTo>
                <a:cubicBezTo>
                  <a:pt x="5694139" y="574139"/>
                  <a:pt x="5685314" y="599056"/>
                  <a:pt x="5685314" y="626050"/>
                </a:cubicBezTo>
                <a:lnTo>
                  <a:pt x="5685314" y="1401604"/>
                </a:lnTo>
                <a:cubicBezTo>
                  <a:pt x="5685314" y="1443133"/>
                  <a:pt x="5699850" y="1478433"/>
                  <a:pt x="5728920" y="1507503"/>
                </a:cubicBezTo>
                <a:cubicBezTo>
                  <a:pt x="5757990" y="1536573"/>
                  <a:pt x="5790175" y="1554223"/>
                  <a:pt x="5825475" y="1560453"/>
                </a:cubicBezTo>
                <a:cubicBezTo>
                  <a:pt x="5827552" y="1560453"/>
                  <a:pt x="5830147" y="1560453"/>
                  <a:pt x="5833261" y="1560453"/>
                </a:cubicBezTo>
                <a:cubicBezTo>
                  <a:pt x="5836376" y="1560453"/>
                  <a:pt x="5838972" y="1560453"/>
                  <a:pt x="5841048" y="1560453"/>
                </a:cubicBezTo>
                <a:lnTo>
                  <a:pt x="6463984" y="1560453"/>
                </a:lnTo>
                <a:cubicBezTo>
                  <a:pt x="6507589" y="1562529"/>
                  <a:pt x="6544446" y="1547840"/>
                  <a:pt x="6574554" y="1516385"/>
                </a:cubicBezTo>
                <a:cubicBezTo>
                  <a:pt x="6604662" y="1484930"/>
                  <a:pt x="6619717" y="1448227"/>
                  <a:pt x="6619717" y="1406276"/>
                </a:cubicBezTo>
                <a:cubicBezTo>
                  <a:pt x="6619717" y="1362249"/>
                  <a:pt x="6604662" y="1325027"/>
                  <a:pt x="6574554" y="1294610"/>
                </a:cubicBezTo>
                <a:cubicBezTo>
                  <a:pt x="6544446" y="1264193"/>
                  <a:pt x="6507589" y="1248985"/>
                  <a:pt x="6463984" y="1248985"/>
                </a:cubicBezTo>
                <a:lnTo>
                  <a:pt x="5841048" y="1248985"/>
                </a:lnTo>
                <a:lnTo>
                  <a:pt x="5841048" y="778669"/>
                </a:lnTo>
                <a:cubicBezTo>
                  <a:pt x="5841048" y="778669"/>
                  <a:pt x="5902303" y="778669"/>
                  <a:pt x="6024814" y="778669"/>
                </a:cubicBezTo>
                <a:cubicBezTo>
                  <a:pt x="6147325" y="778669"/>
                  <a:pt x="6293714" y="778669"/>
                  <a:pt x="6463984" y="778669"/>
                </a:cubicBezTo>
                <a:cubicBezTo>
                  <a:pt x="6636328" y="778669"/>
                  <a:pt x="6783237" y="839559"/>
                  <a:pt x="6904710" y="961340"/>
                </a:cubicBezTo>
                <a:cubicBezTo>
                  <a:pt x="7026183" y="1083120"/>
                  <a:pt x="7086918" y="1230394"/>
                  <a:pt x="7086918" y="1403161"/>
                </a:cubicBezTo>
                <a:cubicBezTo>
                  <a:pt x="7086918" y="1573852"/>
                  <a:pt x="7026183" y="1720088"/>
                  <a:pt x="6904710" y="1841868"/>
                </a:cubicBezTo>
                <a:cubicBezTo>
                  <a:pt x="6783237" y="1963649"/>
                  <a:pt x="6636328" y="2024539"/>
                  <a:pt x="6463984" y="2024539"/>
                </a:cubicBezTo>
                <a:lnTo>
                  <a:pt x="5841048" y="2024539"/>
                </a:lnTo>
                <a:cubicBezTo>
                  <a:pt x="5670779" y="2024539"/>
                  <a:pt x="5524390" y="1963803"/>
                  <a:pt x="5401879" y="1842331"/>
                </a:cubicBezTo>
                <a:cubicBezTo>
                  <a:pt x="5279369" y="1720858"/>
                  <a:pt x="5218113" y="1574988"/>
                  <a:pt x="5218113" y="1404719"/>
                </a:cubicBezTo>
                <a:cubicBezTo>
                  <a:pt x="5218113" y="1404719"/>
                  <a:pt x="5218113" y="1363709"/>
                  <a:pt x="5218113" y="1281689"/>
                </a:cubicBezTo>
                <a:cubicBezTo>
                  <a:pt x="5218113" y="1199669"/>
                  <a:pt x="5218113" y="1109863"/>
                  <a:pt x="5218113" y="1012270"/>
                </a:cubicBezTo>
                <a:cubicBezTo>
                  <a:pt x="5218113" y="922982"/>
                  <a:pt x="5218113" y="839924"/>
                  <a:pt x="5218113" y="763096"/>
                </a:cubicBezTo>
                <a:cubicBezTo>
                  <a:pt x="5218113" y="686267"/>
                  <a:pt x="5218113" y="640585"/>
                  <a:pt x="5218113" y="626050"/>
                </a:cubicBezTo>
                <a:cubicBezTo>
                  <a:pt x="5218113" y="453705"/>
                  <a:pt x="5279369" y="306796"/>
                  <a:pt x="5401879" y="185323"/>
                </a:cubicBezTo>
                <a:cubicBezTo>
                  <a:pt x="5524390" y="63851"/>
                  <a:pt x="5670779" y="3115"/>
                  <a:pt x="5841048" y="3115"/>
                </a:cubicBezTo>
                <a:close/>
                <a:moveTo>
                  <a:pt x="4132263" y="0"/>
                </a:moveTo>
                <a:lnTo>
                  <a:pt x="4443731" y="0"/>
                </a:lnTo>
                <a:cubicBezTo>
                  <a:pt x="4616076" y="2077"/>
                  <a:pt x="4762985" y="63851"/>
                  <a:pt x="4884457" y="185323"/>
                </a:cubicBezTo>
                <a:cubicBezTo>
                  <a:pt x="5005930" y="306796"/>
                  <a:pt x="5066666" y="453705"/>
                  <a:pt x="5066666" y="626050"/>
                </a:cubicBezTo>
                <a:lnTo>
                  <a:pt x="5066666" y="2024539"/>
                </a:lnTo>
                <a:lnTo>
                  <a:pt x="4599465" y="2024539"/>
                </a:lnTo>
                <a:lnTo>
                  <a:pt x="4599465" y="622935"/>
                </a:lnTo>
                <a:cubicBezTo>
                  <a:pt x="4599465" y="581406"/>
                  <a:pt x="4584410" y="545587"/>
                  <a:pt x="4554302" y="515479"/>
                </a:cubicBezTo>
                <a:cubicBezTo>
                  <a:pt x="4524193" y="485371"/>
                  <a:pt x="4487336" y="470316"/>
                  <a:pt x="4443731" y="470316"/>
                </a:cubicBezTo>
                <a:lnTo>
                  <a:pt x="4132263" y="470316"/>
                </a:lnTo>
                <a:close/>
                <a:moveTo>
                  <a:pt x="0" y="0"/>
                </a:moveTo>
                <a:lnTo>
                  <a:pt x="1241350" y="0"/>
                </a:lnTo>
                <a:cubicBezTo>
                  <a:pt x="1413695" y="2077"/>
                  <a:pt x="1560604" y="63697"/>
                  <a:pt x="1682076" y="184861"/>
                </a:cubicBezTo>
                <a:cubicBezTo>
                  <a:pt x="1803548" y="306025"/>
                  <a:pt x="1864285" y="452569"/>
                  <a:pt x="1864285" y="624493"/>
                </a:cubicBezTo>
                <a:cubicBezTo>
                  <a:pt x="1864285" y="794340"/>
                  <a:pt x="1803548" y="940365"/>
                  <a:pt x="1682076" y="1062567"/>
                </a:cubicBezTo>
                <a:cubicBezTo>
                  <a:pt x="1560604" y="1184769"/>
                  <a:pt x="1413695" y="1245870"/>
                  <a:pt x="1241350" y="1245870"/>
                </a:cubicBezTo>
                <a:cubicBezTo>
                  <a:pt x="1071081" y="1245870"/>
                  <a:pt x="926767" y="1245870"/>
                  <a:pt x="808410" y="1245870"/>
                </a:cubicBezTo>
                <a:cubicBezTo>
                  <a:pt x="690052" y="1245870"/>
                  <a:pt x="630873" y="1245870"/>
                  <a:pt x="630873" y="1245870"/>
                </a:cubicBezTo>
                <a:cubicBezTo>
                  <a:pt x="589344" y="1247947"/>
                  <a:pt x="553006" y="1264039"/>
                  <a:pt x="521860" y="1294148"/>
                </a:cubicBezTo>
                <a:cubicBezTo>
                  <a:pt x="490713" y="1324256"/>
                  <a:pt x="475140" y="1361113"/>
                  <a:pt x="475140" y="1404719"/>
                </a:cubicBezTo>
                <a:cubicBezTo>
                  <a:pt x="475140" y="1446248"/>
                  <a:pt x="490713" y="1482586"/>
                  <a:pt x="521860" y="1513733"/>
                </a:cubicBezTo>
                <a:cubicBezTo>
                  <a:pt x="553006" y="1544879"/>
                  <a:pt x="589344" y="1560453"/>
                  <a:pt x="630873" y="1560453"/>
                </a:cubicBezTo>
                <a:lnTo>
                  <a:pt x="1870514" y="1560453"/>
                </a:lnTo>
                <a:lnTo>
                  <a:pt x="1870514" y="2024539"/>
                </a:lnTo>
                <a:lnTo>
                  <a:pt x="630873" y="2024539"/>
                </a:lnTo>
                <a:cubicBezTo>
                  <a:pt x="460604" y="2024539"/>
                  <a:pt x="314215" y="1963803"/>
                  <a:pt x="191704" y="1842331"/>
                </a:cubicBezTo>
                <a:cubicBezTo>
                  <a:pt x="69194" y="1720858"/>
                  <a:pt x="7938" y="1574988"/>
                  <a:pt x="7938" y="1404719"/>
                </a:cubicBezTo>
                <a:cubicBezTo>
                  <a:pt x="7938" y="1232374"/>
                  <a:pt x="69194" y="1085465"/>
                  <a:pt x="191704" y="963992"/>
                </a:cubicBezTo>
                <a:cubicBezTo>
                  <a:pt x="314215" y="842520"/>
                  <a:pt x="460604" y="781784"/>
                  <a:pt x="630873" y="781784"/>
                </a:cubicBezTo>
                <a:cubicBezTo>
                  <a:pt x="651638" y="781784"/>
                  <a:pt x="690571" y="781784"/>
                  <a:pt x="747674" y="781784"/>
                </a:cubicBezTo>
                <a:cubicBezTo>
                  <a:pt x="804776" y="781784"/>
                  <a:pt x="865512" y="781784"/>
                  <a:pt x="929882" y="781784"/>
                </a:cubicBezTo>
                <a:cubicBezTo>
                  <a:pt x="1006711" y="781784"/>
                  <a:pt x="1077829" y="781784"/>
                  <a:pt x="1143237" y="781784"/>
                </a:cubicBezTo>
                <a:cubicBezTo>
                  <a:pt x="1208645" y="781784"/>
                  <a:pt x="1241350" y="781784"/>
                  <a:pt x="1241350" y="781784"/>
                </a:cubicBezTo>
                <a:cubicBezTo>
                  <a:pt x="1282879" y="781784"/>
                  <a:pt x="1319217" y="766210"/>
                  <a:pt x="1350363" y="735064"/>
                </a:cubicBezTo>
                <a:cubicBezTo>
                  <a:pt x="1381510" y="703917"/>
                  <a:pt x="1397083" y="667579"/>
                  <a:pt x="1397083" y="626050"/>
                </a:cubicBezTo>
                <a:cubicBezTo>
                  <a:pt x="1397083" y="582445"/>
                  <a:pt x="1382029" y="545587"/>
                  <a:pt x="1351920" y="515479"/>
                </a:cubicBezTo>
                <a:cubicBezTo>
                  <a:pt x="1321812" y="485371"/>
                  <a:pt x="1284955" y="470316"/>
                  <a:pt x="1241350" y="470316"/>
                </a:cubicBezTo>
                <a:lnTo>
                  <a:pt x="0" y="470316"/>
                </a:lnTo>
                <a:close/>
              </a:path>
            </a:pathLst>
          </a:custGeom>
          <a:solidFill>
            <a:srgbClr val="C21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057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502911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81200" y="274638"/>
            <a:ext cx="8229600" cy="922114"/>
          </a:xfrm>
        </p:spPr>
        <p:txBody>
          <a:bodyPr>
            <a:normAutofit/>
          </a:bodyPr>
          <a:lstStyle/>
          <a:p>
            <a:pPr algn="l"/>
            <a:r>
              <a:rPr lang="en-US" altLang="zh-CN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 TO </a:t>
            </a:r>
            <a:r>
              <a:rPr lang="en-US" altLang="zh-CN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 TITLE IN HERE 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1919289" y="1196752"/>
            <a:ext cx="8353425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组合 10"/>
          <p:cNvGrpSpPr/>
          <p:nvPr/>
        </p:nvGrpSpPr>
        <p:grpSpPr>
          <a:xfrm>
            <a:off x="6042317" y="1772816"/>
            <a:ext cx="1086317" cy="864096"/>
            <a:chOff x="4398956" y="1772816"/>
            <a:chExt cx="1086317" cy="864096"/>
          </a:xfrm>
        </p:grpSpPr>
        <p:sp>
          <p:nvSpPr>
            <p:cNvPr id="3" name="椭圆 2"/>
            <p:cNvSpPr/>
            <p:nvPr/>
          </p:nvSpPr>
          <p:spPr>
            <a:xfrm>
              <a:off x="4621177" y="1772816"/>
              <a:ext cx="864096" cy="864096"/>
            </a:xfrm>
            <a:prstGeom prst="ellipse">
              <a:avLst/>
            </a:prstGeom>
            <a:solidFill>
              <a:srgbClr val="37AEF4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4398956" y="1772816"/>
              <a:ext cx="864096" cy="864096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9525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27000" dist="635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4500607" y="1943254"/>
              <a:ext cx="66079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chemeClr val="tx1">
                      <a:lumMod val="50000"/>
                      <a:lumOff val="50000"/>
                    </a:schemeClr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01</a:t>
              </a:r>
              <a:endParaRPr lang="zh-CN" altLang="en-US" sz="2800" b="1" dirty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4956000" y="2852936"/>
            <a:ext cx="1086317" cy="864096"/>
            <a:chOff x="4398956" y="1772816"/>
            <a:chExt cx="1086317" cy="864096"/>
          </a:xfrm>
        </p:grpSpPr>
        <p:sp>
          <p:nvSpPr>
            <p:cNvPr id="49" name="椭圆 48"/>
            <p:cNvSpPr/>
            <p:nvPr/>
          </p:nvSpPr>
          <p:spPr>
            <a:xfrm>
              <a:off x="4621177" y="1772816"/>
              <a:ext cx="864096" cy="864096"/>
            </a:xfrm>
            <a:prstGeom prst="ellipse">
              <a:avLst/>
            </a:prstGeom>
            <a:solidFill>
              <a:srgbClr val="D9E021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4398956" y="1772816"/>
              <a:ext cx="864096" cy="864096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9525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27000" dist="635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TextBox 50"/>
            <p:cNvSpPr txBox="1"/>
            <p:nvPr/>
          </p:nvSpPr>
          <p:spPr>
            <a:xfrm>
              <a:off x="4500607" y="1943254"/>
              <a:ext cx="66079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chemeClr val="tx1">
                      <a:lumMod val="50000"/>
                      <a:lumOff val="50000"/>
                    </a:schemeClr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02</a:t>
              </a:r>
              <a:endParaRPr lang="zh-CN" altLang="en-US" sz="2800" b="1" dirty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6042317" y="3933056"/>
            <a:ext cx="1086317" cy="864096"/>
            <a:chOff x="4398956" y="1772816"/>
            <a:chExt cx="1086317" cy="864096"/>
          </a:xfrm>
        </p:grpSpPr>
        <p:sp>
          <p:nvSpPr>
            <p:cNvPr id="53" name="椭圆 52"/>
            <p:cNvSpPr/>
            <p:nvPr/>
          </p:nvSpPr>
          <p:spPr>
            <a:xfrm>
              <a:off x="4621177" y="1772816"/>
              <a:ext cx="864096" cy="864096"/>
            </a:xfrm>
            <a:prstGeom prst="ellipse">
              <a:avLst/>
            </a:prstGeom>
            <a:solidFill>
              <a:srgbClr val="79CA46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4398956" y="1772816"/>
              <a:ext cx="864096" cy="864096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9525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27000" dist="635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TextBox 54"/>
            <p:cNvSpPr txBox="1"/>
            <p:nvPr/>
          </p:nvSpPr>
          <p:spPr>
            <a:xfrm>
              <a:off x="4500607" y="1943254"/>
              <a:ext cx="66079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chemeClr val="tx1">
                      <a:lumMod val="50000"/>
                      <a:lumOff val="50000"/>
                    </a:schemeClr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03</a:t>
              </a:r>
              <a:endParaRPr lang="zh-CN" altLang="en-US" sz="2800" b="1" dirty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4956000" y="5013176"/>
            <a:ext cx="1086317" cy="864096"/>
            <a:chOff x="4398956" y="1772816"/>
            <a:chExt cx="1086317" cy="864096"/>
          </a:xfrm>
        </p:grpSpPr>
        <p:sp>
          <p:nvSpPr>
            <p:cNvPr id="57" name="椭圆 56"/>
            <p:cNvSpPr/>
            <p:nvPr/>
          </p:nvSpPr>
          <p:spPr>
            <a:xfrm>
              <a:off x="4621177" y="1772816"/>
              <a:ext cx="864096" cy="864096"/>
            </a:xfrm>
            <a:prstGeom prst="ellipse">
              <a:avLst/>
            </a:prstGeom>
            <a:solidFill>
              <a:srgbClr val="FF9528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椭圆 57"/>
            <p:cNvSpPr/>
            <p:nvPr/>
          </p:nvSpPr>
          <p:spPr>
            <a:xfrm>
              <a:off x="4398956" y="1772816"/>
              <a:ext cx="864096" cy="864096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9525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27000" dist="635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TextBox 58"/>
            <p:cNvSpPr txBox="1"/>
            <p:nvPr/>
          </p:nvSpPr>
          <p:spPr>
            <a:xfrm>
              <a:off x="4500607" y="1943254"/>
              <a:ext cx="66079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chemeClr val="tx1">
                      <a:lumMod val="50000"/>
                      <a:lumOff val="50000"/>
                    </a:schemeClr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04</a:t>
              </a:r>
              <a:endParaRPr lang="zh-CN" altLang="en-US" sz="2800" b="1" dirty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5" name="圆角右箭头 14"/>
          <p:cNvSpPr/>
          <p:nvPr/>
        </p:nvSpPr>
        <p:spPr>
          <a:xfrm rot="16200000" flipH="1">
            <a:off x="5261816" y="2096420"/>
            <a:ext cx="550172" cy="566117"/>
          </a:xfrm>
          <a:prstGeom prst="bentArrow">
            <a:avLst>
              <a:gd name="adj1" fmla="val 27164"/>
              <a:gd name="adj2" fmla="val 30194"/>
              <a:gd name="adj3" fmla="val 24567"/>
              <a:gd name="adj4" fmla="val 39854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0" name="圆角右箭头 59"/>
          <p:cNvSpPr/>
          <p:nvPr/>
        </p:nvSpPr>
        <p:spPr>
          <a:xfrm rot="16200000" flipH="1">
            <a:off x="5261816" y="4267857"/>
            <a:ext cx="550172" cy="566117"/>
          </a:xfrm>
          <a:prstGeom prst="bentArrow">
            <a:avLst>
              <a:gd name="adj1" fmla="val 27164"/>
              <a:gd name="adj2" fmla="val 30194"/>
              <a:gd name="adj3" fmla="val 24567"/>
              <a:gd name="adj4" fmla="val 39854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1" name="圆角右箭头 60"/>
          <p:cNvSpPr/>
          <p:nvPr/>
        </p:nvSpPr>
        <p:spPr>
          <a:xfrm rot="5400000">
            <a:off x="6252117" y="3192320"/>
            <a:ext cx="550172" cy="566117"/>
          </a:xfrm>
          <a:prstGeom prst="bentArrow">
            <a:avLst>
              <a:gd name="adj1" fmla="val 27164"/>
              <a:gd name="adj2" fmla="val 30194"/>
              <a:gd name="adj3" fmla="val 24567"/>
              <a:gd name="adj4" fmla="val 39854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7320137" y="1826703"/>
            <a:ext cx="2307739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zh-CN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TEXT  HERE</a:t>
            </a:r>
            <a:endParaRPr lang="zh-CN" altLang="en-US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3" name="Rectangle 42"/>
          <p:cNvSpPr/>
          <p:nvPr/>
        </p:nvSpPr>
        <p:spPr>
          <a:xfrm>
            <a:off x="7320137" y="2105963"/>
            <a:ext cx="2307739" cy="419400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>
              <a:defRPr/>
            </a:pPr>
            <a:r>
              <a:rPr lang="en-US" sz="12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This is a sample text. Insert your desired text here. </a:t>
            </a:r>
          </a:p>
        </p:txBody>
      </p:sp>
      <p:sp>
        <p:nvSpPr>
          <p:cNvPr id="64" name="TextBox 63"/>
          <p:cNvSpPr txBox="1"/>
          <p:nvPr/>
        </p:nvSpPr>
        <p:spPr>
          <a:xfrm>
            <a:off x="7320137" y="3968052"/>
            <a:ext cx="2307739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zh-CN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TEXT  HERE</a:t>
            </a:r>
            <a:endParaRPr lang="zh-CN" altLang="en-US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5" name="Rectangle 42"/>
          <p:cNvSpPr/>
          <p:nvPr/>
        </p:nvSpPr>
        <p:spPr>
          <a:xfrm>
            <a:off x="7320137" y="4247312"/>
            <a:ext cx="2307739" cy="419400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>
              <a:defRPr/>
            </a:pPr>
            <a:r>
              <a:rPr lang="en-US" sz="12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This is a sample text. Insert your desired text here. </a:t>
            </a:r>
          </a:p>
        </p:txBody>
      </p:sp>
      <p:sp>
        <p:nvSpPr>
          <p:cNvPr id="66" name="TextBox 65"/>
          <p:cNvSpPr txBox="1"/>
          <p:nvPr/>
        </p:nvSpPr>
        <p:spPr>
          <a:xfrm>
            <a:off x="2408517" y="2977184"/>
            <a:ext cx="2307739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altLang="zh-CN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TEXT  HERE</a:t>
            </a:r>
            <a:endParaRPr lang="zh-CN" altLang="en-US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7" name="Rectangle 42"/>
          <p:cNvSpPr/>
          <p:nvPr/>
        </p:nvSpPr>
        <p:spPr>
          <a:xfrm>
            <a:off x="2408517" y="3256444"/>
            <a:ext cx="2307739" cy="419400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 algn="r">
              <a:defRPr/>
            </a:pPr>
            <a:r>
              <a:rPr lang="en-US" sz="12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This is a sample text. Insert your desired text here. 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2408517" y="5118533"/>
            <a:ext cx="2307739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altLang="zh-CN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TEXT  HERE</a:t>
            </a:r>
            <a:endParaRPr lang="zh-CN" altLang="en-US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9" name="Rectangle 42"/>
          <p:cNvSpPr/>
          <p:nvPr/>
        </p:nvSpPr>
        <p:spPr>
          <a:xfrm>
            <a:off x="2408517" y="5397793"/>
            <a:ext cx="2307739" cy="419400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 algn="r">
              <a:defRPr/>
            </a:pPr>
            <a:r>
              <a:rPr lang="en-US" sz="12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This is a sample text. Insert your desired text here. </a:t>
            </a:r>
          </a:p>
        </p:txBody>
      </p:sp>
    </p:spTree>
    <p:extLst>
      <p:ext uri="{BB962C8B-B14F-4D97-AF65-F5344CB8AC3E}">
        <p14:creationId xmlns:p14="http://schemas.microsoft.com/office/powerpoint/2010/main" val="2263886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81200" y="274638"/>
            <a:ext cx="8229600" cy="922114"/>
          </a:xfrm>
        </p:spPr>
        <p:txBody>
          <a:bodyPr>
            <a:normAutofit/>
          </a:bodyPr>
          <a:lstStyle/>
          <a:p>
            <a:pPr algn="l"/>
            <a:r>
              <a:rPr lang="en-US" altLang="zh-CN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 TO </a:t>
            </a:r>
            <a:r>
              <a:rPr lang="en-US" altLang="zh-CN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 TITLE IN HERE 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1919289" y="1196752"/>
            <a:ext cx="8353425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5087888" y="4898750"/>
            <a:ext cx="547260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b="1" dirty="0">
                <a:solidFill>
                  <a:schemeClr val="bg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TEXT</a:t>
            </a:r>
            <a:endParaRPr lang="zh-CN" altLang="en-US" sz="9600" b="1" dirty="0">
              <a:solidFill>
                <a:schemeClr val="bg1"/>
              </a:solid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Rectangle 42"/>
          <p:cNvSpPr/>
          <p:nvPr/>
        </p:nvSpPr>
        <p:spPr>
          <a:xfrm>
            <a:off x="5116355" y="4921128"/>
            <a:ext cx="4751759" cy="193647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>
              <a:defRPr/>
            </a:pPr>
            <a:r>
              <a:rPr lang="en-US" sz="12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This is a sample text. Insert your desired text here. </a:t>
            </a:r>
          </a:p>
        </p:txBody>
      </p:sp>
      <p:sp>
        <p:nvSpPr>
          <p:cNvPr id="7" name="椭圆形标注 6"/>
          <p:cNvSpPr/>
          <p:nvPr/>
        </p:nvSpPr>
        <p:spPr>
          <a:xfrm>
            <a:off x="2495600" y="2276872"/>
            <a:ext cx="3456384" cy="2304256"/>
          </a:xfrm>
          <a:prstGeom prst="wedgeEllipseCallout">
            <a:avLst>
              <a:gd name="adj1" fmla="val 44256"/>
              <a:gd name="adj2" fmla="val 60610"/>
            </a:avLst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27000" dist="635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2653568" y="2474018"/>
            <a:ext cx="115212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0" dirty="0">
                <a:solidFill>
                  <a:srgbClr val="37AEF4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Arial Black" panose="020B0A04020102020204" pitchFamily="34" charset="0"/>
                <a:cs typeface="Arial" panose="020B0604020202020204" pitchFamily="34" charset="0"/>
              </a:rPr>
              <a:t>!</a:t>
            </a:r>
            <a:endParaRPr lang="zh-CN" altLang="en-US" sz="12000" dirty="0">
              <a:solidFill>
                <a:srgbClr val="37AEF4"/>
              </a:solid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Rectangle 42"/>
          <p:cNvSpPr/>
          <p:nvPr/>
        </p:nvSpPr>
        <p:spPr>
          <a:xfrm>
            <a:off x="3631758" y="2852937"/>
            <a:ext cx="1960186" cy="168953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r>
              <a:rPr lang="en-US" altLang="zh-CN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TEXT HERE</a:t>
            </a:r>
            <a:endParaRPr lang="zh-CN" altLang="en-US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Rectangle 42"/>
          <p:cNvSpPr/>
          <p:nvPr/>
        </p:nvSpPr>
        <p:spPr>
          <a:xfrm>
            <a:off x="3631758" y="3142514"/>
            <a:ext cx="2104202" cy="857605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>
              <a:defRPr/>
            </a:pPr>
            <a:r>
              <a:rPr lang="en-US" sz="12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This is a sample text. Insert your desired text here. Again, this is a dummy text, enter your own text here. </a:t>
            </a:r>
          </a:p>
        </p:txBody>
      </p:sp>
      <p:sp>
        <p:nvSpPr>
          <p:cNvPr id="40" name="椭圆形标注 39"/>
          <p:cNvSpPr/>
          <p:nvPr/>
        </p:nvSpPr>
        <p:spPr>
          <a:xfrm>
            <a:off x="6105015" y="1448493"/>
            <a:ext cx="3456384" cy="2304256"/>
          </a:xfrm>
          <a:prstGeom prst="wedgeEllipseCallout">
            <a:avLst>
              <a:gd name="adj1" fmla="val -61146"/>
              <a:gd name="adj2" fmla="val 44863"/>
            </a:avLst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27000" dist="635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TextBox 40"/>
          <p:cNvSpPr txBox="1"/>
          <p:nvPr/>
        </p:nvSpPr>
        <p:spPr>
          <a:xfrm>
            <a:off x="6233955" y="1645639"/>
            <a:ext cx="115212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0" dirty="0">
                <a:solidFill>
                  <a:srgbClr val="D9E02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Arial Black" panose="020B0A04020102020204" pitchFamily="34" charset="0"/>
                <a:cs typeface="Arial" panose="020B0604020202020204" pitchFamily="34" charset="0"/>
              </a:rPr>
              <a:t>?</a:t>
            </a:r>
            <a:endParaRPr lang="zh-CN" altLang="en-US" sz="12000" dirty="0">
              <a:solidFill>
                <a:srgbClr val="D9E021"/>
              </a:solid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42" name="Rectangle 42"/>
          <p:cNvSpPr/>
          <p:nvPr/>
        </p:nvSpPr>
        <p:spPr>
          <a:xfrm>
            <a:off x="7241173" y="2097128"/>
            <a:ext cx="1960186" cy="168953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r>
              <a:rPr lang="en-US" altLang="zh-CN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TEXT HERE</a:t>
            </a:r>
            <a:endParaRPr lang="zh-CN" altLang="en-US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7241173" y="2386705"/>
            <a:ext cx="2104202" cy="857605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>
              <a:defRPr/>
            </a:pPr>
            <a:r>
              <a:rPr lang="en-US" sz="12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This is a sample text. Insert your desired text here. Again, this is a dummy text, enter your own text here. </a:t>
            </a:r>
          </a:p>
        </p:txBody>
      </p:sp>
    </p:spTree>
    <p:extLst>
      <p:ext uri="{BB962C8B-B14F-4D97-AF65-F5344CB8AC3E}">
        <p14:creationId xmlns:p14="http://schemas.microsoft.com/office/powerpoint/2010/main" val="4082521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81200" y="274638"/>
            <a:ext cx="8229600" cy="922114"/>
          </a:xfrm>
        </p:spPr>
        <p:txBody>
          <a:bodyPr>
            <a:normAutofit/>
          </a:bodyPr>
          <a:lstStyle/>
          <a:p>
            <a:pPr algn="l"/>
            <a:r>
              <a:rPr lang="en-US" altLang="zh-CN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 TO </a:t>
            </a:r>
            <a:r>
              <a:rPr lang="en-US" altLang="zh-CN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 TITLE IN HERE 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1919289" y="1196752"/>
            <a:ext cx="8353425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4"/>
          <p:cNvGrpSpPr/>
          <p:nvPr/>
        </p:nvGrpSpPr>
        <p:grpSpPr>
          <a:xfrm>
            <a:off x="2351585" y="2312612"/>
            <a:ext cx="396493" cy="396875"/>
            <a:chOff x="7167096" y="561975"/>
            <a:chExt cx="1547910" cy="1549400"/>
          </a:xfrm>
        </p:grpSpPr>
        <p:sp>
          <p:nvSpPr>
            <p:cNvPr id="16" name="Freeform 40"/>
            <p:cNvSpPr>
              <a:spLocks/>
            </p:cNvSpPr>
            <p:nvPr/>
          </p:nvSpPr>
          <p:spPr bwMode="auto">
            <a:xfrm>
              <a:off x="7167096" y="561975"/>
              <a:ext cx="1547910" cy="1518490"/>
            </a:xfrm>
            <a:custGeom>
              <a:avLst/>
              <a:gdLst/>
              <a:ahLst/>
              <a:cxnLst/>
              <a:rect l="l" t="t" r="r" b="b"/>
              <a:pathLst>
                <a:path w="1547910" h="1518490">
                  <a:moveTo>
                    <a:pt x="735325" y="0"/>
                  </a:moveTo>
                  <a:cubicBezTo>
                    <a:pt x="1125922" y="0"/>
                    <a:pt x="1099882" y="195344"/>
                    <a:pt x="1099882" y="273482"/>
                  </a:cubicBezTo>
                  <a:cubicBezTo>
                    <a:pt x="1099882" y="338596"/>
                    <a:pt x="1047802" y="533941"/>
                    <a:pt x="1034783" y="612078"/>
                  </a:cubicBezTo>
                  <a:cubicBezTo>
                    <a:pt x="1008743" y="677193"/>
                    <a:pt x="995723" y="755331"/>
                    <a:pt x="1021763" y="794399"/>
                  </a:cubicBezTo>
                  <a:cubicBezTo>
                    <a:pt x="1034783" y="820445"/>
                    <a:pt x="1073842" y="872537"/>
                    <a:pt x="1243100" y="963698"/>
                  </a:cubicBezTo>
                  <a:cubicBezTo>
                    <a:pt x="1399339" y="1054858"/>
                    <a:pt x="1581617" y="1067881"/>
                    <a:pt x="1542557" y="1289271"/>
                  </a:cubicBezTo>
                  <a:cubicBezTo>
                    <a:pt x="1520081" y="1379197"/>
                    <a:pt x="1500030" y="1452144"/>
                    <a:pt x="1480009" y="1518490"/>
                  </a:cubicBezTo>
                  <a:lnTo>
                    <a:pt x="0" y="1518490"/>
                  </a:lnTo>
                  <a:cubicBezTo>
                    <a:pt x="15993" y="1434519"/>
                    <a:pt x="15303" y="1372240"/>
                    <a:pt x="45272" y="1302294"/>
                  </a:cubicBezTo>
                  <a:cubicBezTo>
                    <a:pt x="71312" y="1211134"/>
                    <a:pt x="97352" y="1119973"/>
                    <a:pt x="279630" y="1041835"/>
                  </a:cubicBezTo>
                  <a:cubicBezTo>
                    <a:pt x="461908" y="963698"/>
                    <a:pt x="579087" y="911606"/>
                    <a:pt x="579087" y="911606"/>
                  </a:cubicBezTo>
                  <a:cubicBezTo>
                    <a:pt x="579087" y="911528"/>
                    <a:pt x="579093" y="820440"/>
                    <a:pt x="592107" y="807422"/>
                  </a:cubicBezTo>
                  <a:cubicBezTo>
                    <a:pt x="605127" y="807422"/>
                    <a:pt x="631166" y="768354"/>
                    <a:pt x="605127" y="729285"/>
                  </a:cubicBezTo>
                  <a:cubicBezTo>
                    <a:pt x="592107" y="677193"/>
                    <a:pt x="566067" y="625101"/>
                    <a:pt x="566067" y="599055"/>
                  </a:cubicBezTo>
                  <a:cubicBezTo>
                    <a:pt x="566067" y="573009"/>
                    <a:pt x="344729" y="0"/>
                    <a:pt x="735325" y="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7" name="Freeform 41"/>
            <p:cNvSpPr>
              <a:spLocks/>
            </p:cNvSpPr>
            <p:nvPr/>
          </p:nvSpPr>
          <p:spPr bwMode="auto">
            <a:xfrm>
              <a:off x="7672637" y="1330325"/>
              <a:ext cx="520700" cy="768350"/>
            </a:xfrm>
            <a:custGeom>
              <a:avLst/>
              <a:gdLst>
                <a:gd name="T0" fmla="*/ 2147483647 w 40"/>
                <a:gd name="T1" fmla="*/ 2147483647 h 59"/>
                <a:gd name="T2" fmla="*/ 2147483647 w 40"/>
                <a:gd name="T3" fmla="*/ 2147483647 h 59"/>
                <a:gd name="T4" fmla="*/ 2147483647 w 40"/>
                <a:gd name="T5" fmla="*/ 0 h 59"/>
                <a:gd name="T6" fmla="*/ 2147483647 w 40"/>
                <a:gd name="T7" fmla="*/ 2147483647 h 59"/>
                <a:gd name="T8" fmla="*/ 2147483647 w 40"/>
                <a:gd name="T9" fmla="*/ 2147483647 h 59"/>
                <a:gd name="T10" fmla="*/ 2147483647 w 40"/>
                <a:gd name="T11" fmla="*/ 2147483647 h 59"/>
                <a:gd name="T12" fmla="*/ 2147483647 w 40"/>
                <a:gd name="T13" fmla="*/ 2147483647 h 59"/>
                <a:gd name="T14" fmla="*/ 2147483647 w 40"/>
                <a:gd name="T15" fmla="*/ 2147483647 h 5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0"/>
                <a:gd name="T25" fmla="*/ 0 h 59"/>
                <a:gd name="T26" fmla="*/ 40 w 40"/>
                <a:gd name="T27" fmla="*/ 59 h 59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0" h="59">
                  <a:moveTo>
                    <a:pt x="1" y="59"/>
                  </a:moveTo>
                  <a:cubicBezTo>
                    <a:pt x="1" y="59"/>
                    <a:pt x="19" y="21"/>
                    <a:pt x="40" y="4"/>
                  </a:cubicBezTo>
                  <a:cubicBezTo>
                    <a:pt x="40" y="4"/>
                    <a:pt x="37" y="2"/>
                    <a:pt x="37" y="0"/>
                  </a:cubicBezTo>
                  <a:cubicBezTo>
                    <a:pt x="37" y="0"/>
                    <a:pt x="16" y="14"/>
                    <a:pt x="15" y="15"/>
                  </a:cubicBezTo>
                  <a:cubicBezTo>
                    <a:pt x="14" y="16"/>
                    <a:pt x="13" y="16"/>
                    <a:pt x="12" y="15"/>
                  </a:cubicBezTo>
                  <a:cubicBezTo>
                    <a:pt x="11" y="14"/>
                    <a:pt x="5" y="3"/>
                    <a:pt x="5" y="3"/>
                  </a:cubicBezTo>
                  <a:cubicBezTo>
                    <a:pt x="5" y="3"/>
                    <a:pt x="3" y="10"/>
                    <a:pt x="4" y="11"/>
                  </a:cubicBezTo>
                  <a:cubicBezTo>
                    <a:pt x="4" y="13"/>
                    <a:pt x="0" y="49"/>
                    <a:pt x="1" y="59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8" name="Freeform 42"/>
            <p:cNvSpPr>
              <a:spLocks/>
            </p:cNvSpPr>
            <p:nvPr/>
          </p:nvSpPr>
          <p:spPr bwMode="auto">
            <a:xfrm>
              <a:off x="7672388" y="1500188"/>
              <a:ext cx="220662" cy="611187"/>
            </a:xfrm>
            <a:custGeom>
              <a:avLst/>
              <a:gdLst>
                <a:gd name="T0" fmla="*/ 0 w 17"/>
                <a:gd name="T1" fmla="*/ 2147483647 h 47"/>
                <a:gd name="T2" fmla="*/ 2147483647 w 17"/>
                <a:gd name="T3" fmla="*/ 2147483647 h 47"/>
                <a:gd name="T4" fmla="*/ 2147483647 w 17"/>
                <a:gd name="T5" fmla="*/ 1183728112 h 47"/>
                <a:gd name="T6" fmla="*/ 2147483647 w 17"/>
                <a:gd name="T7" fmla="*/ 507312048 h 47"/>
                <a:gd name="T8" fmla="*/ 1684852866 w 17"/>
                <a:gd name="T9" fmla="*/ 845520080 h 47"/>
                <a:gd name="T10" fmla="*/ 168482691 w 17"/>
                <a:gd name="T11" fmla="*/ 2147483647 h 47"/>
                <a:gd name="T12" fmla="*/ 0 w 17"/>
                <a:gd name="T13" fmla="*/ 2147483647 h 4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7"/>
                <a:gd name="T22" fmla="*/ 0 h 47"/>
                <a:gd name="T23" fmla="*/ 17 w 17"/>
                <a:gd name="T24" fmla="*/ 47 h 4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7" h="47">
                  <a:moveTo>
                    <a:pt x="0" y="47"/>
                  </a:moveTo>
                  <a:cubicBezTo>
                    <a:pt x="0" y="47"/>
                    <a:pt x="14" y="25"/>
                    <a:pt x="13" y="14"/>
                  </a:cubicBezTo>
                  <a:cubicBezTo>
                    <a:pt x="13" y="9"/>
                    <a:pt x="14" y="7"/>
                    <a:pt x="14" y="7"/>
                  </a:cubicBezTo>
                  <a:cubicBezTo>
                    <a:pt x="14" y="7"/>
                    <a:pt x="17" y="4"/>
                    <a:pt x="16" y="3"/>
                  </a:cubicBezTo>
                  <a:cubicBezTo>
                    <a:pt x="15" y="1"/>
                    <a:pt x="12" y="0"/>
                    <a:pt x="10" y="5"/>
                  </a:cubicBezTo>
                  <a:cubicBezTo>
                    <a:pt x="11" y="8"/>
                    <a:pt x="1" y="15"/>
                    <a:pt x="1" y="26"/>
                  </a:cubicBezTo>
                  <a:lnTo>
                    <a:pt x="0" y="47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TW" altLang="en-US"/>
            </a:p>
          </p:txBody>
        </p:sp>
        <p:sp>
          <p:nvSpPr>
            <p:cNvPr id="19" name="Freeform 43"/>
            <p:cNvSpPr>
              <a:spLocks/>
            </p:cNvSpPr>
            <p:nvPr/>
          </p:nvSpPr>
          <p:spPr bwMode="auto">
            <a:xfrm>
              <a:off x="7880599" y="1512888"/>
              <a:ext cx="104775" cy="90488"/>
            </a:xfrm>
            <a:custGeom>
              <a:avLst/>
              <a:gdLst>
                <a:gd name="T0" fmla="*/ 0 w 66"/>
                <a:gd name="T1" fmla="*/ 2147483647 h 57"/>
                <a:gd name="T2" fmla="*/ 0 w 66"/>
                <a:gd name="T3" fmla="*/ 0 h 57"/>
                <a:gd name="T4" fmla="*/ 2147483647 w 66"/>
                <a:gd name="T5" fmla="*/ 2147483647 h 57"/>
                <a:gd name="T6" fmla="*/ 2147483647 w 66"/>
                <a:gd name="T7" fmla="*/ 2147483647 h 57"/>
                <a:gd name="T8" fmla="*/ 0 w 66"/>
                <a:gd name="T9" fmla="*/ 2147483647 h 5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6"/>
                <a:gd name="T16" fmla="*/ 0 h 57"/>
                <a:gd name="T17" fmla="*/ 66 w 66"/>
                <a:gd name="T18" fmla="*/ 57 h 5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6" h="57">
                  <a:moveTo>
                    <a:pt x="0" y="8"/>
                  </a:moveTo>
                  <a:lnTo>
                    <a:pt x="0" y="0"/>
                  </a:lnTo>
                  <a:lnTo>
                    <a:pt x="66" y="57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20" name="Freeform 44"/>
            <p:cNvSpPr>
              <a:spLocks/>
            </p:cNvSpPr>
            <p:nvPr/>
          </p:nvSpPr>
          <p:spPr bwMode="auto">
            <a:xfrm>
              <a:off x="7710737" y="1512888"/>
              <a:ext cx="117475" cy="90488"/>
            </a:xfrm>
            <a:custGeom>
              <a:avLst/>
              <a:gdLst>
                <a:gd name="T0" fmla="*/ 0 w 74"/>
                <a:gd name="T1" fmla="*/ 2147483647 h 57"/>
                <a:gd name="T2" fmla="*/ 2147483647 w 74"/>
                <a:gd name="T3" fmla="*/ 0 h 57"/>
                <a:gd name="T4" fmla="*/ 2147483647 w 74"/>
                <a:gd name="T5" fmla="*/ 0 h 57"/>
                <a:gd name="T6" fmla="*/ 0 w 74"/>
                <a:gd name="T7" fmla="*/ 2147483647 h 57"/>
                <a:gd name="T8" fmla="*/ 0 w 74"/>
                <a:gd name="T9" fmla="*/ 2147483647 h 5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4"/>
                <a:gd name="T16" fmla="*/ 0 h 57"/>
                <a:gd name="T17" fmla="*/ 74 w 74"/>
                <a:gd name="T18" fmla="*/ 57 h 5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4" h="57">
                  <a:moveTo>
                    <a:pt x="0" y="57"/>
                  </a:moveTo>
                  <a:lnTo>
                    <a:pt x="66" y="0"/>
                  </a:lnTo>
                  <a:lnTo>
                    <a:pt x="74" y="0"/>
                  </a:lnTo>
                  <a:lnTo>
                    <a:pt x="0" y="5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3035258" y="2204866"/>
            <a:ext cx="504135" cy="504621"/>
            <a:chOff x="7167096" y="561975"/>
            <a:chExt cx="1547910" cy="1549400"/>
          </a:xfrm>
        </p:grpSpPr>
        <p:sp>
          <p:nvSpPr>
            <p:cNvPr id="45" name="Freeform 40"/>
            <p:cNvSpPr>
              <a:spLocks/>
            </p:cNvSpPr>
            <p:nvPr/>
          </p:nvSpPr>
          <p:spPr bwMode="auto">
            <a:xfrm>
              <a:off x="7167096" y="561975"/>
              <a:ext cx="1547910" cy="1518490"/>
            </a:xfrm>
            <a:custGeom>
              <a:avLst/>
              <a:gdLst/>
              <a:ahLst/>
              <a:cxnLst/>
              <a:rect l="l" t="t" r="r" b="b"/>
              <a:pathLst>
                <a:path w="1547910" h="1518490">
                  <a:moveTo>
                    <a:pt x="735325" y="0"/>
                  </a:moveTo>
                  <a:cubicBezTo>
                    <a:pt x="1125922" y="0"/>
                    <a:pt x="1099882" y="195344"/>
                    <a:pt x="1099882" y="273482"/>
                  </a:cubicBezTo>
                  <a:cubicBezTo>
                    <a:pt x="1099882" y="338596"/>
                    <a:pt x="1047802" y="533941"/>
                    <a:pt x="1034783" y="612078"/>
                  </a:cubicBezTo>
                  <a:cubicBezTo>
                    <a:pt x="1008743" y="677193"/>
                    <a:pt x="995723" y="755331"/>
                    <a:pt x="1021763" y="794399"/>
                  </a:cubicBezTo>
                  <a:cubicBezTo>
                    <a:pt x="1034783" y="820445"/>
                    <a:pt x="1073842" y="872537"/>
                    <a:pt x="1243100" y="963698"/>
                  </a:cubicBezTo>
                  <a:cubicBezTo>
                    <a:pt x="1399339" y="1054858"/>
                    <a:pt x="1581617" y="1067881"/>
                    <a:pt x="1542557" y="1289271"/>
                  </a:cubicBezTo>
                  <a:cubicBezTo>
                    <a:pt x="1520081" y="1379197"/>
                    <a:pt x="1500030" y="1452144"/>
                    <a:pt x="1480009" y="1518490"/>
                  </a:cubicBezTo>
                  <a:lnTo>
                    <a:pt x="0" y="1518490"/>
                  </a:lnTo>
                  <a:cubicBezTo>
                    <a:pt x="15993" y="1434519"/>
                    <a:pt x="15303" y="1372240"/>
                    <a:pt x="45272" y="1302294"/>
                  </a:cubicBezTo>
                  <a:cubicBezTo>
                    <a:pt x="71312" y="1211134"/>
                    <a:pt x="97352" y="1119973"/>
                    <a:pt x="279630" y="1041835"/>
                  </a:cubicBezTo>
                  <a:cubicBezTo>
                    <a:pt x="461908" y="963698"/>
                    <a:pt x="579087" y="911606"/>
                    <a:pt x="579087" y="911606"/>
                  </a:cubicBezTo>
                  <a:cubicBezTo>
                    <a:pt x="579087" y="911528"/>
                    <a:pt x="579093" y="820440"/>
                    <a:pt x="592107" y="807422"/>
                  </a:cubicBezTo>
                  <a:cubicBezTo>
                    <a:pt x="605127" y="807422"/>
                    <a:pt x="631166" y="768354"/>
                    <a:pt x="605127" y="729285"/>
                  </a:cubicBezTo>
                  <a:cubicBezTo>
                    <a:pt x="592107" y="677193"/>
                    <a:pt x="566067" y="625101"/>
                    <a:pt x="566067" y="599055"/>
                  </a:cubicBezTo>
                  <a:cubicBezTo>
                    <a:pt x="566067" y="573009"/>
                    <a:pt x="344729" y="0"/>
                    <a:pt x="735325" y="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46" name="Freeform 41"/>
            <p:cNvSpPr>
              <a:spLocks/>
            </p:cNvSpPr>
            <p:nvPr/>
          </p:nvSpPr>
          <p:spPr bwMode="auto">
            <a:xfrm>
              <a:off x="7672637" y="1330325"/>
              <a:ext cx="520700" cy="768350"/>
            </a:xfrm>
            <a:custGeom>
              <a:avLst/>
              <a:gdLst>
                <a:gd name="T0" fmla="*/ 2147483647 w 40"/>
                <a:gd name="T1" fmla="*/ 2147483647 h 59"/>
                <a:gd name="T2" fmla="*/ 2147483647 w 40"/>
                <a:gd name="T3" fmla="*/ 2147483647 h 59"/>
                <a:gd name="T4" fmla="*/ 2147483647 w 40"/>
                <a:gd name="T5" fmla="*/ 0 h 59"/>
                <a:gd name="T6" fmla="*/ 2147483647 w 40"/>
                <a:gd name="T7" fmla="*/ 2147483647 h 59"/>
                <a:gd name="T8" fmla="*/ 2147483647 w 40"/>
                <a:gd name="T9" fmla="*/ 2147483647 h 59"/>
                <a:gd name="T10" fmla="*/ 2147483647 w 40"/>
                <a:gd name="T11" fmla="*/ 2147483647 h 59"/>
                <a:gd name="T12" fmla="*/ 2147483647 w 40"/>
                <a:gd name="T13" fmla="*/ 2147483647 h 59"/>
                <a:gd name="T14" fmla="*/ 2147483647 w 40"/>
                <a:gd name="T15" fmla="*/ 2147483647 h 5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0"/>
                <a:gd name="T25" fmla="*/ 0 h 59"/>
                <a:gd name="T26" fmla="*/ 40 w 40"/>
                <a:gd name="T27" fmla="*/ 59 h 59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0" h="59">
                  <a:moveTo>
                    <a:pt x="1" y="59"/>
                  </a:moveTo>
                  <a:cubicBezTo>
                    <a:pt x="1" y="59"/>
                    <a:pt x="19" y="21"/>
                    <a:pt x="40" y="4"/>
                  </a:cubicBezTo>
                  <a:cubicBezTo>
                    <a:pt x="40" y="4"/>
                    <a:pt x="37" y="2"/>
                    <a:pt x="37" y="0"/>
                  </a:cubicBezTo>
                  <a:cubicBezTo>
                    <a:pt x="37" y="0"/>
                    <a:pt x="16" y="14"/>
                    <a:pt x="15" y="15"/>
                  </a:cubicBezTo>
                  <a:cubicBezTo>
                    <a:pt x="14" y="16"/>
                    <a:pt x="13" y="16"/>
                    <a:pt x="12" y="15"/>
                  </a:cubicBezTo>
                  <a:cubicBezTo>
                    <a:pt x="11" y="14"/>
                    <a:pt x="5" y="3"/>
                    <a:pt x="5" y="3"/>
                  </a:cubicBezTo>
                  <a:cubicBezTo>
                    <a:pt x="5" y="3"/>
                    <a:pt x="3" y="10"/>
                    <a:pt x="4" y="11"/>
                  </a:cubicBezTo>
                  <a:cubicBezTo>
                    <a:pt x="4" y="13"/>
                    <a:pt x="0" y="49"/>
                    <a:pt x="1" y="59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47" name="Freeform 42"/>
            <p:cNvSpPr>
              <a:spLocks/>
            </p:cNvSpPr>
            <p:nvPr/>
          </p:nvSpPr>
          <p:spPr bwMode="auto">
            <a:xfrm>
              <a:off x="7672388" y="1500188"/>
              <a:ext cx="220662" cy="611187"/>
            </a:xfrm>
            <a:custGeom>
              <a:avLst/>
              <a:gdLst>
                <a:gd name="T0" fmla="*/ 0 w 17"/>
                <a:gd name="T1" fmla="*/ 2147483647 h 47"/>
                <a:gd name="T2" fmla="*/ 2147483647 w 17"/>
                <a:gd name="T3" fmla="*/ 2147483647 h 47"/>
                <a:gd name="T4" fmla="*/ 2147483647 w 17"/>
                <a:gd name="T5" fmla="*/ 1183728112 h 47"/>
                <a:gd name="T6" fmla="*/ 2147483647 w 17"/>
                <a:gd name="T7" fmla="*/ 507312048 h 47"/>
                <a:gd name="T8" fmla="*/ 1684852866 w 17"/>
                <a:gd name="T9" fmla="*/ 845520080 h 47"/>
                <a:gd name="T10" fmla="*/ 168482691 w 17"/>
                <a:gd name="T11" fmla="*/ 2147483647 h 47"/>
                <a:gd name="T12" fmla="*/ 0 w 17"/>
                <a:gd name="T13" fmla="*/ 2147483647 h 4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7"/>
                <a:gd name="T22" fmla="*/ 0 h 47"/>
                <a:gd name="T23" fmla="*/ 17 w 17"/>
                <a:gd name="T24" fmla="*/ 47 h 4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7" h="47">
                  <a:moveTo>
                    <a:pt x="0" y="47"/>
                  </a:moveTo>
                  <a:cubicBezTo>
                    <a:pt x="0" y="47"/>
                    <a:pt x="14" y="25"/>
                    <a:pt x="13" y="14"/>
                  </a:cubicBezTo>
                  <a:cubicBezTo>
                    <a:pt x="13" y="9"/>
                    <a:pt x="14" y="7"/>
                    <a:pt x="14" y="7"/>
                  </a:cubicBezTo>
                  <a:cubicBezTo>
                    <a:pt x="14" y="7"/>
                    <a:pt x="17" y="4"/>
                    <a:pt x="16" y="3"/>
                  </a:cubicBezTo>
                  <a:cubicBezTo>
                    <a:pt x="15" y="1"/>
                    <a:pt x="12" y="0"/>
                    <a:pt x="10" y="5"/>
                  </a:cubicBezTo>
                  <a:cubicBezTo>
                    <a:pt x="11" y="8"/>
                    <a:pt x="1" y="15"/>
                    <a:pt x="1" y="26"/>
                  </a:cubicBezTo>
                  <a:lnTo>
                    <a:pt x="0" y="47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TW" altLang="en-US"/>
            </a:p>
          </p:txBody>
        </p:sp>
        <p:sp>
          <p:nvSpPr>
            <p:cNvPr id="48" name="Freeform 43"/>
            <p:cNvSpPr>
              <a:spLocks/>
            </p:cNvSpPr>
            <p:nvPr/>
          </p:nvSpPr>
          <p:spPr bwMode="auto">
            <a:xfrm>
              <a:off x="7880599" y="1512888"/>
              <a:ext cx="104775" cy="90488"/>
            </a:xfrm>
            <a:custGeom>
              <a:avLst/>
              <a:gdLst>
                <a:gd name="T0" fmla="*/ 0 w 66"/>
                <a:gd name="T1" fmla="*/ 2147483647 h 57"/>
                <a:gd name="T2" fmla="*/ 0 w 66"/>
                <a:gd name="T3" fmla="*/ 0 h 57"/>
                <a:gd name="T4" fmla="*/ 2147483647 w 66"/>
                <a:gd name="T5" fmla="*/ 2147483647 h 57"/>
                <a:gd name="T6" fmla="*/ 2147483647 w 66"/>
                <a:gd name="T7" fmla="*/ 2147483647 h 57"/>
                <a:gd name="T8" fmla="*/ 0 w 66"/>
                <a:gd name="T9" fmla="*/ 2147483647 h 5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6"/>
                <a:gd name="T16" fmla="*/ 0 h 57"/>
                <a:gd name="T17" fmla="*/ 66 w 66"/>
                <a:gd name="T18" fmla="*/ 57 h 5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6" h="57">
                  <a:moveTo>
                    <a:pt x="0" y="8"/>
                  </a:moveTo>
                  <a:lnTo>
                    <a:pt x="0" y="0"/>
                  </a:lnTo>
                  <a:lnTo>
                    <a:pt x="66" y="57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49" name="Freeform 44"/>
            <p:cNvSpPr>
              <a:spLocks/>
            </p:cNvSpPr>
            <p:nvPr/>
          </p:nvSpPr>
          <p:spPr bwMode="auto">
            <a:xfrm>
              <a:off x="7710737" y="1512888"/>
              <a:ext cx="117475" cy="90488"/>
            </a:xfrm>
            <a:custGeom>
              <a:avLst/>
              <a:gdLst>
                <a:gd name="T0" fmla="*/ 0 w 74"/>
                <a:gd name="T1" fmla="*/ 2147483647 h 57"/>
                <a:gd name="T2" fmla="*/ 2147483647 w 74"/>
                <a:gd name="T3" fmla="*/ 0 h 57"/>
                <a:gd name="T4" fmla="*/ 2147483647 w 74"/>
                <a:gd name="T5" fmla="*/ 0 h 57"/>
                <a:gd name="T6" fmla="*/ 0 w 74"/>
                <a:gd name="T7" fmla="*/ 2147483647 h 57"/>
                <a:gd name="T8" fmla="*/ 0 w 74"/>
                <a:gd name="T9" fmla="*/ 2147483647 h 5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4"/>
                <a:gd name="T16" fmla="*/ 0 h 57"/>
                <a:gd name="T17" fmla="*/ 74 w 74"/>
                <a:gd name="T18" fmla="*/ 57 h 5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4" h="57">
                  <a:moveTo>
                    <a:pt x="0" y="57"/>
                  </a:moveTo>
                  <a:lnTo>
                    <a:pt x="66" y="0"/>
                  </a:lnTo>
                  <a:lnTo>
                    <a:pt x="74" y="0"/>
                  </a:lnTo>
                  <a:lnTo>
                    <a:pt x="0" y="5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2654297" y="2134318"/>
            <a:ext cx="574615" cy="575169"/>
            <a:chOff x="7167096" y="561975"/>
            <a:chExt cx="1547910" cy="1549400"/>
          </a:xfrm>
        </p:grpSpPr>
        <p:sp>
          <p:nvSpPr>
            <p:cNvPr id="26" name="Freeform 40"/>
            <p:cNvSpPr>
              <a:spLocks/>
            </p:cNvSpPr>
            <p:nvPr/>
          </p:nvSpPr>
          <p:spPr bwMode="auto">
            <a:xfrm>
              <a:off x="7167096" y="561975"/>
              <a:ext cx="1547910" cy="1518490"/>
            </a:xfrm>
            <a:custGeom>
              <a:avLst/>
              <a:gdLst/>
              <a:ahLst/>
              <a:cxnLst/>
              <a:rect l="l" t="t" r="r" b="b"/>
              <a:pathLst>
                <a:path w="1547910" h="1518490">
                  <a:moveTo>
                    <a:pt x="735325" y="0"/>
                  </a:moveTo>
                  <a:cubicBezTo>
                    <a:pt x="1125922" y="0"/>
                    <a:pt x="1099882" y="195344"/>
                    <a:pt x="1099882" y="273482"/>
                  </a:cubicBezTo>
                  <a:cubicBezTo>
                    <a:pt x="1099882" y="338596"/>
                    <a:pt x="1047802" y="533941"/>
                    <a:pt x="1034783" y="612078"/>
                  </a:cubicBezTo>
                  <a:cubicBezTo>
                    <a:pt x="1008743" y="677193"/>
                    <a:pt x="995723" y="755331"/>
                    <a:pt x="1021763" y="794399"/>
                  </a:cubicBezTo>
                  <a:cubicBezTo>
                    <a:pt x="1034783" y="820445"/>
                    <a:pt x="1073842" y="872537"/>
                    <a:pt x="1243100" y="963698"/>
                  </a:cubicBezTo>
                  <a:cubicBezTo>
                    <a:pt x="1399339" y="1054858"/>
                    <a:pt x="1581617" y="1067881"/>
                    <a:pt x="1542557" y="1289271"/>
                  </a:cubicBezTo>
                  <a:cubicBezTo>
                    <a:pt x="1520081" y="1379197"/>
                    <a:pt x="1500030" y="1452144"/>
                    <a:pt x="1480009" y="1518490"/>
                  </a:cubicBezTo>
                  <a:lnTo>
                    <a:pt x="0" y="1518490"/>
                  </a:lnTo>
                  <a:cubicBezTo>
                    <a:pt x="15993" y="1434519"/>
                    <a:pt x="15303" y="1372240"/>
                    <a:pt x="45272" y="1302294"/>
                  </a:cubicBezTo>
                  <a:cubicBezTo>
                    <a:pt x="71312" y="1211134"/>
                    <a:pt x="97352" y="1119973"/>
                    <a:pt x="279630" y="1041835"/>
                  </a:cubicBezTo>
                  <a:cubicBezTo>
                    <a:pt x="461908" y="963698"/>
                    <a:pt x="579087" y="911606"/>
                    <a:pt x="579087" y="911606"/>
                  </a:cubicBezTo>
                  <a:cubicBezTo>
                    <a:pt x="579087" y="911528"/>
                    <a:pt x="579093" y="820440"/>
                    <a:pt x="592107" y="807422"/>
                  </a:cubicBezTo>
                  <a:cubicBezTo>
                    <a:pt x="605127" y="807422"/>
                    <a:pt x="631166" y="768354"/>
                    <a:pt x="605127" y="729285"/>
                  </a:cubicBezTo>
                  <a:cubicBezTo>
                    <a:pt x="592107" y="677193"/>
                    <a:pt x="566067" y="625101"/>
                    <a:pt x="566067" y="599055"/>
                  </a:cubicBezTo>
                  <a:cubicBezTo>
                    <a:pt x="566067" y="573009"/>
                    <a:pt x="344729" y="0"/>
                    <a:pt x="735325" y="0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27" name="Freeform 41"/>
            <p:cNvSpPr>
              <a:spLocks/>
            </p:cNvSpPr>
            <p:nvPr/>
          </p:nvSpPr>
          <p:spPr bwMode="auto">
            <a:xfrm>
              <a:off x="7672637" y="1330325"/>
              <a:ext cx="520700" cy="768350"/>
            </a:xfrm>
            <a:custGeom>
              <a:avLst/>
              <a:gdLst>
                <a:gd name="T0" fmla="*/ 2147483647 w 40"/>
                <a:gd name="T1" fmla="*/ 2147483647 h 59"/>
                <a:gd name="T2" fmla="*/ 2147483647 w 40"/>
                <a:gd name="T3" fmla="*/ 2147483647 h 59"/>
                <a:gd name="T4" fmla="*/ 2147483647 w 40"/>
                <a:gd name="T5" fmla="*/ 0 h 59"/>
                <a:gd name="T6" fmla="*/ 2147483647 w 40"/>
                <a:gd name="T7" fmla="*/ 2147483647 h 59"/>
                <a:gd name="T8" fmla="*/ 2147483647 w 40"/>
                <a:gd name="T9" fmla="*/ 2147483647 h 59"/>
                <a:gd name="T10" fmla="*/ 2147483647 w 40"/>
                <a:gd name="T11" fmla="*/ 2147483647 h 59"/>
                <a:gd name="T12" fmla="*/ 2147483647 w 40"/>
                <a:gd name="T13" fmla="*/ 2147483647 h 59"/>
                <a:gd name="T14" fmla="*/ 2147483647 w 40"/>
                <a:gd name="T15" fmla="*/ 2147483647 h 5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0"/>
                <a:gd name="T25" fmla="*/ 0 h 59"/>
                <a:gd name="T26" fmla="*/ 40 w 40"/>
                <a:gd name="T27" fmla="*/ 59 h 59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0" h="59">
                  <a:moveTo>
                    <a:pt x="1" y="59"/>
                  </a:moveTo>
                  <a:cubicBezTo>
                    <a:pt x="1" y="59"/>
                    <a:pt x="19" y="21"/>
                    <a:pt x="40" y="4"/>
                  </a:cubicBezTo>
                  <a:cubicBezTo>
                    <a:pt x="40" y="4"/>
                    <a:pt x="37" y="2"/>
                    <a:pt x="37" y="0"/>
                  </a:cubicBezTo>
                  <a:cubicBezTo>
                    <a:pt x="37" y="0"/>
                    <a:pt x="16" y="14"/>
                    <a:pt x="15" y="15"/>
                  </a:cubicBezTo>
                  <a:cubicBezTo>
                    <a:pt x="14" y="16"/>
                    <a:pt x="13" y="16"/>
                    <a:pt x="12" y="15"/>
                  </a:cubicBezTo>
                  <a:cubicBezTo>
                    <a:pt x="11" y="14"/>
                    <a:pt x="5" y="3"/>
                    <a:pt x="5" y="3"/>
                  </a:cubicBezTo>
                  <a:cubicBezTo>
                    <a:pt x="5" y="3"/>
                    <a:pt x="3" y="10"/>
                    <a:pt x="4" y="11"/>
                  </a:cubicBezTo>
                  <a:cubicBezTo>
                    <a:pt x="4" y="13"/>
                    <a:pt x="0" y="49"/>
                    <a:pt x="1" y="59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28" name="Freeform 42"/>
            <p:cNvSpPr>
              <a:spLocks/>
            </p:cNvSpPr>
            <p:nvPr/>
          </p:nvSpPr>
          <p:spPr bwMode="auto">
            <a:xfrm>
              <a:off x="7672388" y="1500188"/>
              <a:ext cx="220662" cy="611187"/>
            </a:xfrm>
            <a:custGeom>
              <a:avLst/>
              <a:gdLst>
                <a:gd name="T0" fmla="*/ 0 w 17"/>
                <a:gd name="T1" fmla="*/ 2147483647 h 47"/>
                <a:gd name="T2" fmla="*/ 2147483647 w 17"/>
                <a:gd name="T3" fmla="*/ 2147483647 h 47"/>
                <a:gd name="T4" fmla="*/ 2147483647 w 17"/>
                <a:gd name="T5" fmla="*/ 1183728112 h 47"/>
                <a:gd name="T6" fmla="*/ 2147483647 w 17"/>
                <a:gd name="T7" fmla="*/ 507312048 h 47"/>
                <a:gd name="T8" fmla="*/ 1684852866 w 17"/>
                <a:gd name="T9" fmla="*/ 845520080 h 47"/>
                <a:gd name="T10" fmla="*/ 168482691 w 17"/>
                <a:gd name="T11" fmla="*/ 2147483647 h 47"/>
                <a:gd name="T12" fmla="*/ 0 w 17"/>
                <a:gd name="T13" fmla="*/ 2147483647 h 4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7"/>
                <a:gd name="T22" fmla="*/ 0 h 47"/>
                <a:gd name="T23" fmla="*/ 17 w 17"/>
                <a:gd name="T24" fmla="*/ 47 h 4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7" h="47">
                  <a:moveTo>
                    <a:pt x="0" y="47"/>
                  </a:moveTo>
                  <a:cubicBezTo>
                    <a:pt x="0" y="47"/>
                    <a:pt x="14" y="25"/>
                    <a:pt x="13" y="14"/>
                  </a:cubicBezTo>
                  <a:cubicBezTo>
                    <a:pt x="13" y="9"/>
                    <a:pt x="14" y="7"/>
                    <a:pt x="14" y="7"/>
                  </a:cubicBezTo>
                  <a:cubicBezTo>
                    <a:pt x="14" y="7"/>
                    <a:pt x="17" y="4"/>
                    <a:pt x="16" y="3"/>
                  </a:cubicBezTo>
                  <a:cubicBezTo>
                    <a:pt x="15" y="1"/>
                    <a:pt x="12" y="0"/>
                    <a:pt x="10" y="5"/>
                  </a:cubicBezTo>
                  <a:cubicBezTo>
                    <a:pt x="11" y="8"/>
                    <a:pt x="1" y="15"/>
                    <a:pt x="1" y="26"/>
                  </a:cubicBezTo>
                  <a:lnTo>
                    <a:pt x="0" y="47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TW" altLang="en-US"/>
            </a:p>
          </p:txBody>
        </p:sp>
        <p:sp>
          <p:nvSpPr>
            <p:cNvPr id="29" name="Freeform 43"/>
            <p:cNvSpPr>
              <a:spLocks/>
            </p:cNvSpPr>
            <p:nvPr/>
          </p:nvSpPr>
          <p:spPr bwMode="auto">
            <a:xfrm>
              <a:off x="7880599" y="1512888"/>
              <a:ext cx="104775" cy="90488"/>
            </a:xfrm>
            <a:custGeom>
              <a:avLst/>
              <a:gdLst>
                <a:gd name="T0" fmla="*/ 0 w 66"/>
                <a:gd name="T1" fmla="*/ 2147483647 h 57"/>
                <a:gd name="T2" fmla="*/ 0 w 66"/>
                <a:gd name="T3" fmla="*/ 0 h 57"/>
                <a:gd name="T4" fmla="*/ 2147483647 w 66"/>
                <a:gd name="T5" fmla="*/ 2147483647 h 57"/>
                <a:gd name="T6" fmla="*/ 2147483647 w 66"/>
                <a:gd name="T7" fmla="*/ 2147483647 h 57"/>
                <a:gd name="T8" fmla="*/ 0 w 66"/>
                <a:gd name="T9" fmla="*/ 2147483647 h 5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6"/>
                <a:gd name="T16" fmla="*/ 0 h 57"/>
                <a:gd name="T17" fmla="*/ 66 w 66"/>
                <a:gd name="T18" fmla="*/ 57 h 5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6" h="57">
                  <a:moveTo>
                    <a:pt x="0" y="8"/>
                  </a:moveTo>
                  <a:lnTo>
                    <a:pt x="0" y="0"/>
                  </a:lnTo>
                  <a:lnTo>
                    <a:pt x="66" y="57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0" name="Freeform 44"/>
            <p:cNvSpPr>
              <a:spLocks/>
            </p:cNvSpPr>
            <p:nvPr/>
          </p:nvSpPr>
          <p:spPr bwMode="auto">
            <a:xfrm>
              <a:off x="7710737" y="1512888"/>
              <a:ext cx="117475" cy="90488"/>
            </a:xfrm>
            <a:custGeom>
              <a:avLst/>
              <a:gdLst>
                <a:gd name="T0" fmla="*/ 0 w 74"/>
                <a:gd name="T1" fmla="*/ 2147483647 h 57"/>
                <a:gd name="T2" fmla="*/ 2147483647 w 74"/>
                <a:gd name="T3" fmla="*/ 0 h 57"/>
                <a:gd name="T4" fmla="*/ 2147483647 w 74"/>
                <a:gd name="T5" fmla="*/ 0 h 57"/>
                <a:gd name="T6" fmla="*/ 0 w 74"/>
                <a:gd name="T7" fmla="*/ 2147483647 h 57"/>
                <a:gd name="T8" fmla="*/ 0 w 74"/>
                <a:gd name="T9" fmla="*/ 2147483647 h 5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4"/>
                <a:gd name="T16" fmla="*/ 0 h 57"/>
                <a:gd name="T17" fmla="*/ 74 w 74"/>
                <a:gd name="T18" fmla="*/ 57 h 5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4" h="57">
                  <a:moveTo>
                    <a:pt x="0" y="57"/>
                  </a:moveTo>
                  <a:lnTo>
                    <a:pt x="66" y="0"/>
                  </a:lnTo>
                  <a:lnTo>
                    <a:pt x="74" y="0"/>
                  </a:lnTo>
                  <a:lnTo>
                    <a:pt x="0" y="5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</p:grpSp>
      <p:grpSp>
        <p:nvGrpSpPr>
          <p:cNvPr id="50" name="组合 49"/>
          <p:cNvGrpSpPr/>
          <p:nvPr/>
        </p:nvGrpSpPr>
        <p:grpSpPr>
          <a:xfrm flipH="1">
            <a:off x="4007768" y="2060790"/>
            <a:ext cx="648072" cy="648697"/>
            <a:chOff x="7167096" y="561975"/>
            <a:chExt cx="1547910" cy="1549400"/>
          </a:xfrm>
        </p:grpSpPr>
        <p:sp>
          <p:nvSpPr>
            <p:cNvPr id="51" name="Freeform 40"/>
            <p:cNvSpPr>
              <a:spLocks/>
            </p:cNvSpPr>
            <p:nvPr/>
          </p:nvSpPr>
          <p:spPr bwMode="auto">
            <a:xfrm>
              <a:off x="7167096" y="561975"/>
              <a:ext cx="1547910" cy="1518490"/>
            </a:xfrm>
            <a:custGeom>
              <a:avLst/>
              <a:gdLst/>
              <a:ahLst/>
              <a:cxnLst/>
              <a:rect l="l" t="t" r="r" b="b"/>
              <a:pathLst>
                <a:path w="1547910" h="1518490">
                  <a:moveTo>
                    <a:pt x="735325" y="0"/>
                  </a:moveTo>
                  <a:cubicBezTo>
                    <a:pt x="1125922" y="0"/>
                    <a:pt x="1099882" y="195344"/>
                    <a:pt x="1099882" y="273482"/>
                  </a:cubicBezTo>
                  <a:cubicBezTo>
                    <a:pt x="1099882" y="338596"/>
                    <a:pt x="1047802" y="533941"/>
                    <a:pt x="1034783" y="612078"/>
                  </a:cubicBezTo>
                  <a:cubicBezTo>
                    <a:pt x="1008743" y="677193"/>
                    <a:pt x="995723" y="755331"/>
                    <a:pt x="1021763" y="794399"/>
                  </a:cubicBezTo>
                  <a:cubicBezTo>
                    <a:pt x="1034783" y="820445"/>
                    <a:pt x="1073842" y="872537"/>
                    <a:pt x="1243100" y="963698"/>
                  </a:cubicBezTo>
                  <a:cubicBezTo>
                    <a:pt x="1399339" y="1054858"/>
                    <a:pt x="1581617" y="1067881"/>
                    <a:pt x="1542557" y="1289271"/>
                  </a:cubicBezTo>
                  <a:cubicBezTo>
                    <a:pt x="1520081" y="1379197"/>
                    <a:pt x="1500030" y="1452144"/>
                    <a:pt x="1480009" y="1518490"/>
                  </a:cubicBezTo>
                  <a:lnTo>
                    <a:pt x="0" y="1518490"/>
                  </a:lnTo>
                  <a:cubicBezTo>
                    <a:pt x="15993" y="1434519"/>
                    <a:pt x="15303" y="1372240"/>
                    <a:pt x="45272" y="1302294"/>
                  </a:cubicBezTo>
                  <a:cubicBezTo>
                    <a:pt x="71312" y="1211134"/>
                    <a:pt x="97352" y="1119973"/>
                    <a:pt x="279630" y="1041835"/>
                  </a:cubicBezTo>
                  <a:cubicBezTo>
                    <a:pt x="461908" y="963698"/>
                    <a:pt x="579087" y="911606"/>
                    <a:pt x="579087" y="911606"/>
                  </a:cubicBezTo>
                  <a:cubicBezTo>
                    <a:pt x="579087" y="911528"/>
                    <a:pt x="579093" y="820440"/>
                    <a:pt x="592107" y="807422"/>
                  </a:cubicBezTo>
                  <a:cubicBezTo>
                    <a:pt x="605127" y="807422"/>
                    <a:pt x="631166" y="768354"/>
                    <a:pt x="605127" y="729285"/>
                  </a:cubicBezTo>
                  <a:cubicBezTo>
                    <a:pt x="592107" y="677193"/>
                    <a:pt x="566067" y="625101"/>
                    <a:pt x="566067" y="599055"/>
                  </a:cubicBezTo>
                  <a:cubicBezTo>
                    <a:pt x="566067" y="573009"/>
                    <a:pt x="344729" y="0"/>
                    <a:pt x="735325" y="0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52" name="Freeform 41"/>
            <p:cNvSpPr>
              <a:spLocks/>
            </p:cNvSpPr>
            <p:nvPr/>
          </p:nvSpPr>
          <p:spPr bwMode="auto">
            <a:xfrm>
              <a:off x="7672637" y="1330325"/>
              <a:ext cx="520700" cy="768350"/>
            </a:xfrm>
            <a:custGeom>
              <a:avLst/>
              <a:gdLst>
                <a:gd name="T0" fmla="*/ 2147483647 w 40"/>
                <a:gd name="T1" fmla="*/ 2147483647 h 59"/>
                <a:gd name="T2" fmla="*/ 2147483647 w 40"/>
                <a:gd name="T3" fmla="*/ 2147483647 h 59"/>
                <a:gd name="T4" fmla="*/ 2147483647 w 40"/>
                <a:gd name="T5" fmla="*/ 0 h 59"/>
                <a:gd name="T6" fmla="*/ 2147483647 w 40"/>
                <a:gd name="T7" fmla="*/ 2147483647 h 59"/>
                <a:gd name="T8" fmla="*/ 2147483647 w 40"/>
                <a:gd name="T9" fmla="*/ 2147483647 h 59"/>
                <a:gd name="T10" fmla="*/ 2147483647 w 40"/>
                <a:gd name="T11" fmla="*/ 2147483647 h 59"/>
                <a:gd name="T12" fmla="*/ 2147483647 w 40"/>
                <a:gd name="T13" fmla="*/ 2147483647 h 59"/>
                <a:gd name="T14" fmla="*/ 2147483647 w 40"/>
                <a:gd name="T15" fmla="*/ 2147483647 h 5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0"/>
                <a:gd name="T25" fmla="*/ 0 h 59"/>
                <a:gd name="T26" fmla="*/ 40 w 40"/>
                <a:gd name="T27" fmla="*/ 59 h 59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0" h="59">
                  <a:moveTo>
                    <a:pt x="1" y="59"/>
                  </a:moveTo>
                  <a:cubicBezTo>
                    <a:pt x="1" y="59"/>
                    <a:pt x="19" y="21"/>
                    <a:pt x="40" y="4"/>
                  </a:cubicBezTo>
                  <a:cubicBezTo>
                    <a:pt x="40" y="4"/>
                    <a:pt x="37" y="2"/>
                    <a:pt x="37" y="0"/>
                  </a:cubicBezTo>
                  <a:cubicBezTo>
                    <a:pt x="37" y="0"/>
                    <a:pt x="16" y="14"/>
                    <a:pt x="15" y="15"/>
                  </a:cubicBezTo>
                  <a:cubicBezTo>
                    <a:pt x="14" y="16"/>
                    <a:pt x="13" y="16"/>
                    <a:pt x="12" y="15"/>
                  </a:cubicBezTo>
                  <a:cubicBezTo>
                    <a:pt x="11" y="14"/>
                    <a:pt x="5" y="3"/>
                    <a:pt x="5" y="3"/>
                  </a:cubicBezTo>
                  <a:cubicBezTo>
                    <a:pt x="5" y="3"/>
                    <a:pt x="3" y="10"/>
                    <a:pt x="4" y="11"/>
                  </a:cubicBezTo>
                  <a:cubicBezTo>
                    <a:pt x="4" y="13"/>
                    <a:pt x="0" y="49"/>
                    <a:pt x="1" y="59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53" name="Freeform 42"/>
            <p:cNvSpPr>
              <a:spLocks/>
            </p:cNvSpPr>
            <p:nvPr/>
          </p:nvSpPr>
          <p:spPr bwMode="auto">
            <a:xfrm>
              <a:off x="7672388" y="1500188"/>
              <a:ext cx="220662" cy="611187"/>
            </a:xfrm>
            <a:custGeom>
              <a:avLst/>
              <a:gdLst>
                <a:gd name="T0" fmla="*/ 0 w 17"/>
                <a:gd name="T1" fmla="*/ 2147483647 h 47"/>
                <a:gd name="T2" fmla="*/ 2147483647 w 17"/>
                <a:gd name="T3" fmla="*/ 2147483647 h 47"/>
                <a:gd name="T4" fmla="*/ 2147483647 w 17"/>
                <a:gd name="T5" fmla="*/ 1183728112 h 47"/>
                <a:gd name="T6" fmla="*/ 2147483647 w 17"/>
                <a:gd name="T7" fmla="*/ 507312048 h 47"/>
                <a:gd name="T8" fmla="*/ 1684852866 w 17"/>
                <a:gd name="T9" fmla="*/ 845520080 h 47"/>
                <a:gd name="T10" fmla="*/ 168482691 w 17"/>
                <a:gd name="T11" fmla="*/ 2147483647 h 47"/>
                <a:gd name="T12" fmla="*/ 0 w 17"/>
                <a:gd name="T13" fmla="*/ 2147483647 h 4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7"/>
                <a:gd name="T22" fmla="*/ 0 h 47"/>
                <a:gd name="T23" fmla="*/ 17 w 17"/>
                <a:gd name="T24" fmla="*/ 47 h 4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7" h="47">
                  <a:moveTo>
                    <a:pt x="0" y="47"/>
                  </a:moveTo>
                  <a:cubicBezTo>
                    <a:pt x="0" y="47"/>
                    <a:pt x="14" y="25"/>
                    <a:pt x="13" y="14"/>
                  </a:cubicBezTo>
                  <a:cubicBezTo>
                    <a:pt x="13" y="9"/>
                    <a:pt x="14" y="7"/>
                    <a:pt x="14" y="7"/>
                  </a:cubicBezTo>
                  <a:cubicBezTo>
                    <a:pt x="14" y="7"/>
                    <a:pt x="17" y="4"/>
                    <a:pt x="16" y="3"/>
                  </a:cubicBezTo>
                  <a:cubicBezTo>
                    <a:pt x="15" y="1"/>
                    <a:pt x="12" y="0"/>
                    <a:pt x="10" y="5"/>
                  </a:cubicBezTo>
                  <a:cubicBezTo>
                    <a:pt x="11" y="8"/>
                    <a:pt x="1" y="15"/>
                    <a:pt x="1" y="26"/>
                  </a:cubicBezTo>
                  <a:lnTo>
                    <a:pt x="0" y="47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TW" altLang="en-US"/>
            </a:p>
          </p:txBody>
        </p:sp>
        <p:sp>
          <p:nvSpPr>
            <p:cNvPr id="54" name="Freeform 43"/>
            <p:cNvSpPr>
              <a:spLocks/>
            </p:cNvSpPr>
            <p:nvPr/>
          </p:nvSpPr>
          <p:spPr bwMode="auto">
            <a:xfrm>
              <a:off x="7880599" y="1512888"/>
              <a:ext cx="104775" cy="90488"/>
            </a:xfrm>
            <a:custGeom>
              <a:avLst/>
              <a:gdLst>
                <a:gd name="T0" fmla="*/ 0 w 66"/>
                <a:gd name="T1" fmla="*/ 2147483647 h 57"/>
                <a:gd name="T2" fmla="*/ 0 w 66"/>
                <a:gd name="T3" fmla="*/ 0 h 57"/>
                <a:gd name="T4" fmla="*/ 2147483647 w 66"/>
                <a:gd name="T5" fmla="*/ 2147483647 h 57"/>
                <a:gd name="T6" fmla="*/ 2147483647 w 66"/>
                <a:gd name="T7" fmla="*/ 2147483647 h 57"/>
                <a:gd name="T8" fmla="*/ 0 w 66"/>
                <a:gd name="T9" fmla="*/ 2147483647 h 5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6"/>
                <a:gd name="T16" fmla="*/ 0 h 57"/>
                <a:gd name="T17" fmla="*/ 66 w 66"/>
                <a:gd name="T18" fmla="*/ 57 h 5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6" h="57">
                  <a:moveTo>
                    <a:pt x="0" y="8"/>
                  </a:moveTo>
                  <a:lnTo>
                    <a:pt x="0" y="0"/>
                  </a:lnTo>
                  <a:lnTo>
                    <a:pt x="66" y="57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55" name="Freeform 44"/>
            <p:cNvSpPr>
              <a:spLocks/>
            </p:cNvSpPr>
            <p:nvPr/>
          </p:nvSpPr>
          <p:spPr bwMode="auto">
            <a:xfrm>
              <a:off x="7710737" y="1512888"/>
              <a:ext cx="117475" cy="90488"/>
            </a:xfrm>
            <a:custGeom>
              <a:avLst/>
              <a:gdLst>
                <a:gd name="T0" fmla="*/ 0 w 74"/>
                <a:gd name="T1" fmla="*/ 2147483647 h 57"/>
                <a:gd name="T2" fmla="*/ 2147483647 w 74"/>
                <a:gd name="T3" fmla="*/ 0 h 57"/>
                <a:gd name="T4" fmla="*/ 2147483647 w 74"/>
                <a:gd name="T5" fmla="*/ 0 h 57"/>
                <a:gd name="T6" fmla="*/ 0 w 74"/>
                <a:gd name="T7" fmla="*/ 2147483647 h 57"/>
                <a:gd name="T8" fmla="*/ 0 w 74"/>
                <a:gd name="T9" fmla="*/ 2147483647 h 5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4"/>
                <a:gd name="T16" fmla="*/ 0 h 57"/>
                <a:gd name="T17" fmla="*/ 74 w 74"/>
                <a:gd name="T18" fmla="*/ 57 h 5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4" h="57">
                  <a:moveTo>
                    <a:pt x="0" y="57"/>
                  </a:moveTo>
                  <a:lnTo>
                    <a:pt x="66" y="0"/>
                  </a:lnTo>
                  <a:lnTo>
                    <a:pt x="74" y="0"/>
                  </a:lnTo>
                  <a:lnTo>
                    <a:pt x="0" y="5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</p:grpSp>
      <p:grpSp>
        <p:nvGrpSpPr>
          <p:cNvPr id="31" name="组合 30"/>
          <p:cNvGrpSpPr/>
          <p:nvPr/>
        </p:nvGrpSpPr>
        <p:grpSpPr>
          <a:xfrm flipH="1">
            <a:off x="3301760" y="1789466"/>
            <a:ext cx="919134" cy="920020"/>
            <a:chOff x="7167096" y="561975"/>
            <a:chExt cx="1547910" cy="1549400"/>
          </a:xfrm>
        </p:grpSpPr>
        <p:sp>
          <p:nvSpPr>
            <p:cNvPr id="32" name="Freeform 40"/>
            <p:cNvSpPr>
              <a:spLocks/>
            </p:cNvSpPr>
            <p:nvPr/>
          </p:nvSpPr>
          <p:spPr bwMode="auto">
            <a:xfrm>
              <a:off x="7167096" y="561975"/>
              <a:ext cx="1547910" cy="1518490"/>
            </a:xfrm>
            <a:custGeom>
              <a:avLst/>
              <a:gdLst/>
              <a:ahLst/>
              <a:cxnLst/>
              <a:rect l="l" t="t" r="r" b="b"/>
              <a:pathLst>
                <a:path w="1547910" h="1518490">
                  <a:moveTo>
                    <a:pt x="735325" y="0"/>
                  </a:moveTo>
                  <a:cubicBezTo>
                    <a:pt x="1125922" y="0"/>
                    <a:pt x="1099882" y="195344"/>
                    <a:pt x="1099882" y="273482"/>
                  </a:cubicBezTo>
                  <a:cubicBezTo>
                    <a:pt x="1099882" y="338596"/>
                    <a:pt x="1047802" y="533941"/>
                    <a:pt x="1034783" y="612078"/>
                  </a:cubicBezTo>
                  <a:cubicBezTo>
                    <a:pt x="1008743" y="677193"/>
                    <a:pt x="995723" y="755331"/>
                    <a:pt x="1021763" y="794399"/>
                  </a:cubicBezTo>
                  <a:cubicBezTo>
                    <a:pt x="1034783" y="820445"/>
                    <a:pt x="1073842" y="872537"/>
                    <a:pt x="1243100" y="963698"/>
                  </a:cubicBezTo>
                  <a:cubicBezTo>
                    <a:pt x="1399339" y="1054858"/>
                    <a:pt x="1581617" y="1067881"/>
                    <a:pt x="1542557" y="1289271"/>
                  </a:cubicBezTo>
                  <a:cubicBezTo>
                    <a:pt x="1520081" y="1379197"/>
                    <a:pt x="1500030" y="1452144"/>
                    <a:pt x="1480009" y="1518490"/>
                  </a:cubicBezTo>
                  <a:lnTo>
                    <a:pt x="0" y="1518490"/>
                  </a:lnTo>
                  <a:cubicBezTo>
                    <a:pt x="15993" y="1434519"/>
                    <a:pt x="15303" y="1372240"/>
                    <a:pt x="45272" y="1302294"/>
                  </a:cubicBezTo>
                  <a:cubicBezTo>
                    <a:pt x="71312" y="1211134"/>
                    <a:pt x="97352" y="1119973"/>
                    <a:pt x="279630" y="1041835"/>
                  </a:cubicBezTo>
                  <a:cubicBezTo>
                    <a:pt x="461908" y="963698"/>
                    <a:pt x="579087" y="911606"/>
                    <a:pt x="579087" y="911606"/>
                  </a:cubicBezTo>
                  <a:cubicBezTo>
                    <a:pt x="579087" y="911528"/>
                    <a:pt x="579093" y="820440"/>
                    <a:pt x="592107" y="807422"/>
                  </a:cubicBezTo>
                  <a:cubicBezTo>
                    <a:pt x="605127" y="807422"/>
                    <a:pt x="631166" y="768354"/>
                    <a:pt x="605127" y="729285"/>
                  </a:cubicBezTo>
                  <a:cubicBezTo>
                    <a:pt x="592107" y="677193"/>
                    <a:pt x="566067" y="625101"/>
                    <a:pt x="566067" y="599055"/>
                  </a:cubicBezTo>
                  <a:cubicBezTo>
                    <a:pt x="566067" y="573009"/>
                    <a:pt x="344729" y="0"/>
                    <a:pt x="735325" y="0"/>
                  </a:cubicBezTo>
                  <a:close/>
                </a:path>
              </a:pathLst>
            </a:custGeom>
            <a:solidFill>
              <a:srgbClr val="37AEF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3" name="Freeform 41"/>
            <p:cNvSpPr>
              <a:spLocks/>
            </p:cNvSpPr>
            <p:nvPr/>
          </p:nvSpPr>
          <p:spPr bwMode="auto">
            <a:xfrm>
              <a:off x="7672637" y="1330325"/>
              <a:ext cx="520700" cy="768350"/>
            </a:xfrm>
            <a:custGeom>
              <a:avLst/>
              <a:gdLst>
                <a:gd name="T0" fmla="*/ 2147483647 w 40"/>
                <a:gd name="T1" fmla="*/ 2147483647 h 59"/>
                <a:gd name="T2" fmla="*/ 2147483647 w 40"/>
                <a:gd name="T3" fmla="*/ 2147483647 h 59"/>
                <a:gd name="T4" fmla="*/ 2147483647 w 40"/>
                <a:gd name="T5" fmla="*/ 0 h 59"/>
                <a:gd name="T6" fmla="*/ 2147483647 w 40"/>
                <a:gd name="T7" fmla="*/ 2147483647 h 59"/>
                <a:gd name="T8" fmla="*/ 2147483647 w 40"/>
                <a:gd name="T9" fmla="*/ 2147483647 h 59"/>
                <a:gd name="T10" fmla="*/ 2147483647 w 40"/>
                <a:gd name="T11" fmla="*/ 2147483647 h 59"/>
                <a:gd name="T12" fmla="*/ 2147483647 w 40"/>
                <a:gd name="T13" fmla="*/ 2147483647 h 59"/>
                <a:gd name="T14" fmla="*/ 2147483647 w 40"/>
                <a:gd name="T15" fmla="*/ 2147483647 h 5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0"/>
                <a:gd name="T25" fmla="*/ 0 h 59"/>
                <a:gd name="T26" fmla="*/ 40 w 40"/>
                <a:gd name="T27" fmla="*/ 59 h 59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0" h="59">
                  <a:moveTo>
                    <a:pt x="1" y="59"/>
                  </a:moveTo>
                  <a:cubicBezTo>
                    <a:pt x="1" y="59"/>
                    <a:pt x="19" y="21"/>
                    <a:pt x="40" y="4"/>
                  </a:cubicBezTo>
                  <a:cubicBezTo>
                    <a:pt x="40" y="4"/>
                    <a:pt x="37" y="2"/>
                    <a:pt x="37" y="0"/>
                  </a:cubicBezTo>
                  <a:cubicBezTo>
                    <a:pt x="37" y="0"/>
                    <a:pt x="16" y="14"/>
                    <a:pt x="15" y="15"/>
                  </a:cubicBezTo>
                  <a:cubicBezTo>
                    <a:pt x="14" y="16"/>
                    <a:pt x="13" y="16"/>
                    <a:pt x="12" y="15"/>
                  </a:cubicBezTo>
                  <a:cubicBezTo>
                    <a:pt x="11" y="14"/>
                    <a:pt x="5" y="3"/>
                    <a:pt x="5" y="3"/>
                  </a:cubicBezTo>
                  <a:cubicBezTo>
                    <a:pt x="5" y="3"/>
                    <a:pt x="3" y="10"/>
                    <a:pt x="4" y="11"/>
                  </a:cubicBezTo>
                  <a:cubicBezTo>
                    <a:pt x="4" y="13"/>
                    <a:pt x="0" y="49"/>
                    <a:pt x="1" y="59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4" name="Freeform 42"/>
            <p:cNvSpPr>
              <a:spLocks/>
            </p:cNvSpPr>
            <p:nvPr/>
          </p:nvSpPr>
          <p:spPr bwMode="auto">
            <a:xfrm>
              <a:off x="7672388" y="1500188"/>
              <a:ext cx="220662" cy="611187"/>
            </a:xfrm>
            <a:custGeom>
              <a:avLst/>
              <a:gdLst>
                <a:gd name="T0" fmla="*/ 0 w 17"/>
                <a:gd name="T1" fmla="*/ 2147483647 h 47"/>
                <a:gd name="T2" fmla="*/ 2147483647 w 17"/>
                <a:gd name="T3" fmla="*/ 2147483647 h 47"/>
                <a:gd name="T4" fmla="*/ 2147483647 w 17"/>
                <a:gd name="T5" fmla="*/ 1183728112 h 47"/>
                <a:gd name="T6" fmla="*/ 2147483647 w 17"/>
                <a:gd name="T7" fmla="*/ 507312048 h 47"/>
                <a:gd name="T8" fmla="*/ 1684852866 w 17"/>
                <a:gd name="T9" fmla="*/ 845520080 h 47"/>
                <a:gd name="T10" fmla="*/ 168482691 w 17"/>
                <a:gd name="T11" fmla="*/ 2147483647 h 47"/>
                <a:gd name="T12" fmla="*/ 0 w 17"/>
                <a:gd name="T13" fmla="*/ 2147483647 h 4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7"/>
                <a:gd name="T22" fmla="*/ 0 h 47"/>
                <a:gd name="T23" fmla="*/ 17 w 17"/>
                <a:gd name="T24" fmla="*/ 47 h 4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7" h="47">
                  <a:moveTo>
                    <a:pt x="0" y="47"/>
                  </a:moveTo>
                  <a:cubicBezTo>
                    <a:pt x="0" y="47"/>
                    <a:pt x="14" y="25"/>
                    <a:pt x="13" y="14"/>
                  </a:cubicBezTo>
                  <a:cubicBezTo>
                    <a:pt x="13" y="9"/>
                    <a:pt x="14" y="7"/>
                    <a:pt x="14" y="7"/>
                  </a:cubicBezTo>
                  <a:cubicBezTo>
                    <a:pt x="14" y="7"/>
                    <a:pt x="17" y="4"/>
                    <a:pt x="16" y="3"/>
                  </a:cubicBezTo>
                  <a:cubicBezTo>
                    <a:pt x="15" y="1"/>
                    <a:pt x="12" y="0"/>
                    <a:pt x="10" y="5"/>
                  </a:cubicBezTo>
                  <a:cubicBezTo>
                    <a:pt x="11" y="8"/>
                    <a:pt x="1" y="15"/>
                    <a:pt x="1" y="26"/>
                  </a:cubicBezTo>
                  <a:lnTo>
                    <a:pt x="0" y="47"/>
                  </a:lnTo>
                  <a:close/>
                </a:path>
              </a:pathLst>
            </a:custGeom>
            <a:solidFill>
              <a:srgbClr val="37AEF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TW" altLang="en-US"/>
            </a:p>
          </p:txBody>
        </p:sp>
        <p:sp>
          <p:nvSpPr>
            <p:cNvPr id="36" name="Freeform 43"/>
            <p:cNvSpPr>
              <a:spLocks/>
            </p:cNvSpPr>
            <p:nvPr/>
          </p:nvSpPr>
          <p:spPr bwMode="auto">
            <a:xfrm>
              <a:off x="7880599" y="1512888"/>
              <a:ext cx="104775" cy="90488"/>
            </a:xfrm>
            <a:custGeom>
              <a:avLst/>
              <a:gdLst>
                <a:gd name="T0" fmla="*/ 0 w 66"/>
                <a:gd name="T1" fmla="*/ 2147483647 h 57"/>
                <a:gd name="T2" fmla="*/ 0 w 66"/>
                <a:gd name="T3" fmla="*/ 0 h 57"/>
                <a:gd name="T4" fmla="*/ 2147483647 w 66"/>
                <a:gd name="T5" fmla="*/ 2147483647 h 57"/>
                <a:gd name="T6" fmla="*/ 2147483647 w 66"/>
                <a:gd name="T7" fmla="*/ 2147483647 h 57"/>
                <a:gd name="T8" fmla="*/ 0 w 66"/>
                <a:gd name="T9" fmla="*/ 2147483647 h 5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6"/>
                <a:gd name="T16" fmla="*/ 0 h 57"/>
                <a:gd name="T17" fmla="*/ 66 w 66"/>
                <a:gd name="T18" fmla="*/ 57 h 5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6" h="57">
                  <a:moveTo>
                    <a:pt x="0" y="8"/>
                  </a:moveTo>
                  <a:lnTo>
                    <a:pt x="0" y="0"/>
                  </a:lnTo>
                  <a:lnTo>
                    <a:pt x="66" y="57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7" name="Freeform 44"/>
            <p:cNvSpPr>
              <a:spLocks/>
            </p:cNvSpPr>
            <p:nvPr/>
          </p:nvSpPr>
          <p:spPr bwMode="auto">
            <a:xfrm>
              <a:off x="7710737" y="1512888"/>
              <a:ext cx="117475" cy="90488"/>
            </a:xfrm>
            <a:custGeom>
              <a:avLst/>
              <a:gdLst>
                <a:gd name="T0" fmla="*/ 0 w 74"/>
                <a:gd name="T1" fmla="*/ 2147483647 h 57"/>
                <a:gd name="T2" fmla="*/ 2147483647 w 74"/>
                <a:gd name="T3" fmla="*/ 0 h 57"/>
                <a:gd name="T4" fmla="*/ 2147483647 w 74"/>
                <a:gd name="T5" fmla="*/ 0 h 57"/>
                <a:gd name="T6" fmla="*/ 0 w 74"/>
                <a:gd name="T7" fmla="*/ 2147483647 h 57"/>
                <a:gd name="T8" fmla="*/ 0 w 74"/>
                <a:gd name="T9" fmla="*/ 2147483647 h 5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4"/>
                <a:gd name="T16" fmla="*/ 0 h 57"/>
                <a:gd name="T17" fmla="*/ 74 w 74"/>
                <a:gd name="T18" fmla="*/ 57 h 5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4" h="57">
                  <a:moveTo>
                    <a:pt x="0" y="57"/>
                  </a:moveTo>
                  <a:lnTo>
                    <a:pt x="66" y="0"/>
                  </a:lnTo>
                  <a:lnTo>
                    <a:pt x="74" y="0"/>
                  </a:lnTo>
                  <a:lnTo>
                    <a:pt x="0" y="5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</p:grpSp>
      <p:grpSp>
        <p:nvGrpSpPr>
          <p:cNvPr id="68" name="组合 67"/>
          <p:cNvGrpSpPr/>
          <p:nvPr/>
        </p:nvGrpSpPr>
        <p:grpSpPr>
          <a:xfrm flipH="1">
            <a:off x="5496940" y="2378668"/>
            <a:ext cx="330500" cy="330819"/>
            <a:chOff x="7167096" y="561975"/>
            <a:chExt cx="1547910" cy="1549400"/>
          </a:xfrm>
        </p:grpSpPr>
        <p:sp>
          <p:nvSpPr>
            <p:cNvPr id="69" name="Freeform 40"/>
            <p:cNvSpPr>
              <a:spLocks/>
            </p:cNvSpPr>
            <p:nvPr/>
          </p:nvSpPr>
          <p:spPr bwMode="auto">
            <a:xfrm>
              <a:off x="7167096" y="561975"/>
              <a:ext cx="1547910" cy="1518490"/>
            </a:xfrm>
            <a:custGeom>
              <a:avLst/>
              <a:gdLst/>
              <a:ahLst/>
              <a:cxnLst/>
              <a:rect l="l" t="t" r="r" b="b"/>
              <a:pathLst>
                <a:path w="1547910" h="1518490">
                  <a:moveTo>
                    <a:pt x="735325" y="0"/>
                  </a:moveTo>
                  <a:cubicBezTo>
                    <a:pt x="1125922" y="0"/>
                    <a:pt x="1099882" y="195344"/>
                    <a:pt x="1099882" y="273482"/>
                  </a:cubicBezTo>
                  <a:cubicBezTo>
                    <a:pt x="1099882" y="338596"/>
                    <a:pt x="1047802" y="533941"/>
                    <a:pt x="1034783" y="612078"/>
                  </a:cubicBezTo>
                  <a:cubicBezTo>
                    <a:pt x="1008743" y="677193"/>
                    <a:pt x="995723" y="755331"/>
                    <a:pt x="1021763" y="794399"/>
                  </a:cubicBezTo>
                  <a:cubicBezTo>
                    <a:pt x="1034783" y="820445"/>
                    <a:pt x="1073842" y="872537"/>
                    <a:pt x="1243100" y="963698"/>
                  </a:cubicBezTo>
                  <a:cubicBezTo>
                    <a:pt x="1399339" y="1054858"/>
                    <a:pt x="1581617" y="1067881"/>
                    <a:pt x="1542557" y="1289271"/>
                  </a:cubicBezTo>
                  <a:cubicBezTo>
                    <a:pt x="1520081" y="1379197"/>
                    <a:pt x="1500030" y="1452144"/>
                    <a:pt x="1480009" y="1518490"/>
                  </a:cubicBezTo>
                  <a:lnTo>
                    <a:pt x="0" y="1518490"/>
                  </a:lnTo>
                  <a:cubicBezTo>
                    <a:pt x="15993" y="1434519"/>
                    <a:pt x="15303" y="1372240"/>
                    <a:pt x="45272" y="1302294"/>
                  </a:cubicBezTo>
                  <a:cubicBezTo>
                    <a:pt x="71312" y="1211134"/>
                    <a:pt x="97352" y="1119973"/>
                    <a:pt x="279630" y="1041835"/>
                  </a:cubicBezTo>
                  <a:cubicBezTo>
                    <a:pt x="461908" y="963698"/>
                    <a:pt x="579087" y="911606"/>
                    <a:pt x="579087" y="911606"/>
                  </a:cubicBezTo>
                  <a:cubicBezTo>
                    <a:pt x="579087" y="911528"/>
                    <a:pt x="579093" y="820440"/>
                    <a:pt x="592107" y="807422"/>
                  </a:cubicBezTo>
                  <a:cubicBezTo>
                    <a:pt x="605127" y="807422"/>
                    <a:pt x="631166" y="768354"/>
                    <a:pt x="605127" y="729285"/>
                  </a:cubicBezTo>
                  <a:cubicBezTo>
                    <a:pt x="592107" y="677193"/>
                    <a:pt x="566067" y="625101"/>
                    <a:pt x="566067" y="599055"/>
                  </a:cubicBezTo>
                  <a:cubicBezTo>
                    <a:pt x="566067" y="573009"/>
                    <a:pt x="344729" y="0"/>
                    <a:pt x="735325" y="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0" name="Freeform 41"/>
            <p:cNvSpPr>
              <a:spLocks/>
            </p:cNvSpPr>
            <p:nvPr/>
          </p:nvSpPr>
          <p:spPr bwMode="auto">
            <a:xfrm>
              <a:off x="7672637" y="1330325"/>
              <a:ext cx="520700" cy="768350"/>
            </a:xfrm>
            <a:custGeom>
              <a:avLst/>
              <a:gdLst>
                <a:gd name="T0" fmla="*/ 2147483647 w 40"/>
                <a:gd name="T1" fmla="*/ 2147483647 h 59"/>
                <a:gd name="T2" fmla="*/ 2147483647 w 40"/>
                <a:gd name="T3" fmla="*/ 2147483647 h 59"/>
                <a:gd name="T4" fmla="*/ 2147483647 w 40"/>
                <a:gd name="T5" fmla="*/ 0 h 59"/>
                <a:gd name="T6" fmla="*/ 2147483647 w 40"/>
                <a:gd name="T7" fmla="*/ 2147483647 h 59"/>
                <a:gd name="T8" fmla="*/ 2147483647 w 40"/>
                <a:gd name="T9" fmla="*/ 2147483647 h 59"/>
                <a:gd name="T10" fmla="*/ 2147483647 w 40"/>
                <a:gd name="T11" fmla="*/ 2147483647 h 59"/>
                <a:gd name="T12" fmla="*/ 2147483647 w 40"/>
                <a:gd name="T13" fmla="*/ 2147483647 h 59"/>
                <a:gd name="T14" fmla="*/ 2147483647 w 40"/>
                <a:gd name="T15" fmla="*/ 2147483647 h 5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0"/>
                <a:gd name="T25" fmla="*/ 0 h 59"/>
                <a:gd name="T26" fmla="*/ 40 w 40"/>
                <a:gd name="T27" fmla="*/ 59 h 59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0" h="59">
                  <a:moveTo>
                    <a:pt x="1" y="59"/>
                  </a:moveTo>
                  <a:cubicBezTo>
                    <a:pt x="1" y="59"/>
                    <a:pt x="19" y="21"/>
                    <a:pt x="40" y="4"/>
                  </a:cubicBezTo>
                  <a:cubicBezTo>
                    <a:pt x="40" y="4"/>
                    <a:pt x="37" y="2"/>
                    <a:pt x="37" y="0"/>
                  </a:cubicBezTo>
                  <a:cubicBezTo>
                    <a:pt x="37" y="0"/>
                    <a:pt x="16" y="14"/>
                    <a:pt x="15" y="15"/>
                  </a:cubicBezTo>
                  <a:cubicBezTo>
                    <a:pt x="14" y="16"/>
                    <a:pt x="13" y="16"/>
                    <a:pt x="12" y="15"/>
                  </a:cubicBezTo>
                  <a:cubicBezTo>
                    <a:pt x="11" y="14"/>
                    <a:pt x="5" y="3"/>
                    <a:pt x="5" y="3"/>
                  </a:cubicBezTo>
                  <a:cubicBezTo>
                    <a:pt x="5" y="3"/>
                    <a:pt x="3" y="10"/>
                    <a:pt x="4" y="11"/>
                  </a:cubicBezTo>
                  <a:cubicBezTo>
                    <a:pt x="4" y="13"/>
                    <a:pt x="0" y="49"/>
                    <a:pt x="1" y="59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1" name="Freeform 42"/>
            <p:cNvSpPr>
              <a:spLocks/>
            </p:cNvSpPr>
            <p:nvPr/>
          </p:nvSpPr>
          <p:spPr bwMode="auto">
            <a:xfrm>
              <a:off x="7672388" y="1500188"/>
              <a:ext cx="220662" cy="611187"/>
            </a:xfrm>
            <a:custGeom>
              <a:avLst/>
              <a:gdLst>
                <a:gd name="T0" fmla="*/ 0 w 17"/>
                <a:gd name="T1" fmla="*/ 2147483647 h 47"/>
                <a:gd name="T2" fmla="*/ 2147483647 w 17"/>
                <a:gd name="T3" fmla="*/ 2147483647 h 47"/>
                <a:gd name="T4" fmla="*/ 2147483647 w 17"/>
                <a:gd name="T5" fmla="*/ 1183728112 h 47"/>
                <a:gd name="T6" fmla="*/ 2147483647 w 17"/>
                <a:gd name="T7" fmla="*/ 507312048 h 47"/>
                <a:gd name="T8" fmla="*/ 1684852866 w 17"/>
                <a:gd name="T9" fmla="*/ 845520080 h 47"/>
                <a:gd name="T10" fmla="*/ 168482691 w 17"/>
                <a:gd name="T11" fmla="*/ 2147483647 h 47"/>
                <a:gd name="T12" fmla="*/ 0 w 17"/>
                <a:gd name="T13" fmla="*/ 2147483647 h 4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7"/>
                <a:gd name="T22" fmla="*/ 0 h 47"/>
                <a:gd name="T23" fmla="*/ 17 w 17"/>
                <a:gd name="T24" fmla="*/ 47 h 4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7" h="47">
                  <a:moveTo>
                    <a:pt x="0" y="47"/>
                  </a:moveTo>
                  <a:cubicBezTo>
                    <a:pt x="0" y="47"/>
                    <a:pt x="14" y="25"/>
                    <a:pt x="13" y="14"/>
                  </a:cubicBezTo>
                  <a:cubicBezTo>
                    <a:pt x="13" y="9"/>
                    <a:pt x="14" y="7"/>
                    <a:pt x="14" y="7"/>
                  </a:cubicBezTo>
                  <a:cubicBezTo>
                    <a:pt x="14" y="7"/>
                    <a:pt x="17" y="4"/>
                    <a:pt x="16" y="3"/>
                  </a:cubicBezTo>
                  <a:cubicBezTo>
                    <a:pt x="15" y="1"/>
                    <a:pt x="12" y="0"/>
                    <a:pt x="10" y="5"/>
                  </a:cubicBezTo>
                  <a:cubicBezTo>
                    <a:pt x="11" y="8"/>
                    <a:pt x="1" y="15"/>
                    <a:pt x="1" y="26"/>
                  </a:cubicBezTo>
                  <a:lnTo>
                    <a:pt x="0" y="47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TW" altLang="en-US"/>
            </a:p>
          </p:txBody>
        </p:sp>
        <p:sp>
          <p:nvSpPr>
            <p:cNvPr id="72" name="Freeform 43"/>
            <p:cNvSpPr>
              <a:spLocks/>
            </p:cNvSpPr>
            <p:nvPr/>
          </p:nvSpPr>
          <p:spPr bwMode="auto">
            <a:xfrm>
              <a:off x="7880599" y="1512888"/>
              <a:ext cx="104775" cy="90488"/>
            </a:xfrm>
            <a:custGeom>
              <a:avLst/>
              <a:gdLst>
                <a:gd name="T0" fmla="*/ 0 w 66"/>
                <a:gd name="T1" fmla="*/ 2147483647 h 57"/>
                <a:gd name="T2" fmla="*/ 0 w 66"/>
                <a:gd name="T3" fmla="*/ 0 h 57"/>
                <a:gd name="T4" fmla="*/ 2147483647 w 66"/>
                <a:gd name="T5" fmla="*/ 2147483647 h 57"/>
                <a:gd name="T6" fmla="*/ 2147483647 w 66"/>
                <a:gd name="T7" fmla="*/ 2147483647 h 57"/>
                <a:gd name="T8" fmla="*/ 0 w 66"/>
                <a:gd name="T9" fmla="*/ 2147483647 h 5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6"/>
                <a:gd name="T16" fmla="*/ 0 h 57"/>
                <a:gd name="T17" fmla="*/ 66 w 66"/>
                <a:gd name="T18" fmla="*/ 57 h 5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6" h="57">
                  <a:moveTo>
                    <a:pt x="0" y="8"/>
                  </a:moveTo>
                  <a:lnTo>
                    <a:pt x="0" y="0"/>
                  </a:lnTo>
                  <a:lnTo>
                    <a:pt x="66" y="57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3" name="Freeform 44"/>
            <p:cNvSpPr>
              <a:spLocks/>
            </p:cNvSpPr>
            <p:nvPr/>
          </p:nvSpPr>
          <p:spPr bwMode="auto">
            <a:xfrm>
              <a:off x="7710737" y="1512888"/>
              <a:ext cx="117475" cy="90488"/>
            </a:xfrm>
            <a:custGeom>
              <a:avLst/>
              <a:gdLst>
                <a:gd name="T0" fmla="*/ 0 w 74"/>
                <a:gd name="T1" fmla="*/ 2147483647 h 57"/>
                <a:gd name="T2" fmla="*/ 2147483647 w 74"/>
                <a:gd name="T3" fmla="*/ 0 h 57"/>
                <a:gd name="T4" fmla="*/ 2147483647 w 74"/>
                <a:gd name="T5" fmla="*/ 0 h 57"/>
                <a:gd name="T6" fmla="*/ 0 w 74"/>
                <a:gd name="T7" fmla="*/ 2147483647 h 57"/>
                <a:gd name="T8" fmla="*/ 0 w 74"/>
                <a:gd name="T9" fmla="*/ 2147483647 h 5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4"/>
                <a:gd name="T16" fmla="*/ 0 h 57"/>
                <a:gd name="T17" fmla="*/ 74 w 74"/>
                <a:gd name="T18" fmla="*/ 57 h 5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4" h="57">
                  <a:moveTo>
                    <a:pt x="0" y="57"/>
                  </a:moveTo>
                  <a:lnTo>
                    <a:pt x="66" y="0"/>
                  </a:lnTo>
                  <a:lnTo>
                    <a:pt x="74" y="0"/>
                  </a:lnTo>
                  <a:lnTo>
                    <a:pt x="0" y="5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</p:grpSp>
      <p:grpSp>
        <p:nvGrpSpPr>
          <p:cNvPr id="62" name="组合 61"/>
          <p:cNvGrpSpPr/>
          <p:nvPr/>
        </p:nvGrpSpPr>
        <p:grpSpPr>
          <a:xfrm flipH="1">
            <a:off x="4674680" y="2245706"/>
            <a:ext cx="463333" cy="463780"/>
            <a:chOff x="7167096" y="561975"/>
            <a:chExt cx="1547910" cy="1549400"/>
          </a:xfrm>
        </p:grpSpPr>
        <p:sp>
          <p:nvSpPr>
            <p:cNvPr id="63" name="Freeform 40"/>
            <p:cNvSpPr>
              <a:spLocks/>
            </p:cNvSpPr>
            <p:nvPr/>
          </p:nvSpPr>
          <p:spPr bwMode="auto">
            <a:xfrm>
              <a:off x="7167096" y="561975"/>
              <a:ext cx="1547910" cy="1518490"/>
            </a:xfrm>
            <a:custGeom>
              <a:avLst/>
              <a:gdLst/>
              <a:ahLst/>
              <a:cxnLst/>
              <a:rect l="l" t="t" r="r" b="b"/>
              <a:pathLst>
                <a:path w="1547910" h="1518490">
                  <a:moveTo>
                    <a:pt x="735325" y="0"/>
                  </a:moveTo>
                  <a:cubicBezTo>
                    <a:pt x="1125922" y="0"/>
                    <a:pt x="1099882" y="195344"/>
                    <a:pt x="1099882" y="273482"/>
                  </a:cubicBezTo>
                  <a:cubicBezTo>
                    <a:pt x="1099882" y="338596"/>
                    <a:pt x="1047802" y="533941"/>
                    <a:pt x="1034783" y="612078"/>
                  </a:cubicBezTo>
                  <a:cubicBezTo>
                    <a:pt x="1008743" y="677193"/>
                    <a:pt x="995723" y="755331"/>
                    <a:pt x="1021763" y="794399"/>
                  </a:cubicBezTo>
                  <a:cubicBezTo>
                    <a:pt x="1034783" y="820445"/>
                    <a:pt x="1073842" y="872537"/>
                    <a:pt x="1243100" y="963698"/>
                  </a:cubicBezTo>
                  <a:cubicBezTo>
                    <a:pt x="1399339" y="1054858"/>
                    <a:pt x="1581617" y="1067881"/>
                    <a:pt x="1542557" y="1289271"/>
                  </a:cubicBezTo>
                  <a:cubicBezTo>
                    <a:pt x="1520081" y="1379197"/>
                    <a:pt x="1500030" y="1452144"/>
                    <a:pt x="1480009" y="1518490"/>
                  </a:cubicBezTo>
                  <a:lnTo>
                    <a:pt x="0" y="1518490"/>
                  </a:lnTo>
                  <a:cubicBezTo>
                    <a:pt x="15993" y="1434519"/>
                    <a:pt x="15303" y="1372240"/>
                    <a:pt x="45272" y="1302294"/>
                  </a:cubicBezTo>
                  <a:cubicBezTo>
                    <a:pt x="71312" y="1211134"/>
                    <a:pt x="97352" y="1119973"/>
                    <a:pt x="279630" y="1041835"/>
                  </a:cubicBezTo>
                  <a:cubicBezTo>
                    <a:pt x="461908" y="963698"/>
                    <a:pt x="579087" y="911606"/>
                    <a:pt x="579087" y="911606"/>
                  </a:cubicBezTo>
                  <a:cubicBezTo>
                    <a:pt x="579087" y="911528"/>
                    <a:pt x="579093" y="820440"/>
                    <a:pt x="592107" y="807422"/>
                  </a:cubicBezTo>
                  <a:cubicBezTo>
                    <a:pt x="605127" y="807422"/>
                    <a:pt x="631166" y="768354"/>
                    <a:pt x="605127" y="729285"/>
                  </a:cubicBezTo>
                  <a:cubicBezTo>
                    <a:pt x="592107" y="677193"/>
                    <a:pt x="566067" y="625101"/>
                    <a:pt x="566067" y="599055"/>
                  </a:cubicBezTo>
                  <a:cubicBezTo>
                    <a:pt x="566067" y="573009"/>
                    <a:pt x="344729" y="0"/>
                    <a:pt x="735325" y="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64" name="Freeform 41"/>
            <p:cNvSpPr>
              <a:spLocks/>
            </p:cNvSpPr>
            <p:nvPr/>
          </p:nvSpPr>
          <p:spPr bwMode="auto">
            <a:xfrm>
              <a:off x="7672637" y="1330325"/>
              <a:ext cx="520700" cy="768350"/>
            </a:xfrm>
            <a:custGeom>
              <a:avLst/>
              <a:gdLst>
                <a:gd name="T0" fmla="*/ 2147483647 w 40"/>
                <a:gd name="T1" fmla="*/ 2147483647 h 59"/>
                <a:gd name="T2" fmla="*/ 2147483647 w 40"/>
                <a:gd name="T3" fmla="*/ 2147483647 h 59"/>
                <a:gd name="T4" fmla="*/ 2147483647 w 40"/>
                <a:gd name="T5" fmla="*/ 0 h 59"/>
                <a:gd name="T6" fmla="*/ 2147483647 w 40"/>
                <a:gd name="T7" fmla="*/ 2147483647 h 59"/>
                <a:gd name="T8" fmla="*/ 2147483647 w 40"/>
                <a:gd name="T9" fmla="*/ 2147483647 h 59"/>
                <a:gd name="T10" fmla="*/ 2147483647 w 40"/>
                <a:gd name="T11" fmla="*/ 2147483647 h 59"/>
                <a:gd name="T12" fmla="*/ 2147483647 w 40"/>
                <a:gd name="T13" fmla="*/ 2147483647 h 59"/>
                <a:gd name="T14" fmla="*/ 2147483647 w 40"/>
                <a:gd name="T15" fmla="*/ 2147483647 h 5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0"/>
                <a:gd name="T25" fmla="*/ 0 h 59"/>
                <a:gd name="T26" fmla="*/ 40 w 40"/>
                <a:gd name="T27" fmla="*/ 59 h 59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0" h="59">
                  <a:moveTo>
                    <a:pt x="1" y="59"/>
                  </a:moveTo>
                  <a:cubicBezTo>
                    <a:pt x="1" y="59"/>
                    <a:pt x="19" y="21"/>
                    <a:pt x="40" y="4"/>
                  </a:cubicBezTo>
                  <a:cubicBezTo>
                    <a:pt x="40" y="4"/>
                    <a:pt x="37" y="2"/>
                    <a:pt x="37" y="0"/>
                  </a:cubicBezTo>
                  <a:cubicBezTo>
                    <a:pt x="37" y="0"/>
                    <a:pt x="16" y="14"/>
                    <a:pt x="15" y="15"/>
                  </a:cubicBezTo>
                  <a:cubicBezTo>
                    <a:pt x="14" y="16"/>
                    <a:pt x="13" y="16"/>
                    <a:pt x="12" y="15"/>
                  </a:cubicBezTo>
                  <a:cubicBezTo>
                    <a:pt x="11" y="14"/>
                    <a:pt x="5" y="3"/>
                    <a:pt x="5" y="3"/>
                  </a:cubicBezTo>
                  <a:cubicBezTo>
                    <a:pt x="5" y="3"/>
                    <a:pt x="3" y="10"/>
                    <a:pt x="4" y="11"/>
                  </a:cubicBezTo>
                  <a:cubicBezTo>
                    <a:pt x="4" y="13"/>
                    <a:pt x="0" y="49"/>
                    <a:pt x="1" y="59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65" name="Freeform 42"/>
            <p:cNvSpPr>
              <a:spLocks/>
            </p:cNvSpPr>
            <p:nvPr/>
          </p:nvSpPr>
          <p:spPr bwMode="auto">
            <a:xfrm>
              <a:off x="7672388" y="1500188"/>
              <a:ext cx="220662" cy="611187"/>
            </a:xfrm>
            <a:custGeom>
              <a:avLst/>
              <a:gdLst>
                <a:gd name="T0" fmla="*/ 0 w 17"/>
                <a:gd name="T1" fmla="*/ 2147483647 h 47"/>
                <a:gd name="T2" fmla="*/ 2147483647 w 17"/>
                <a:gd name="T3" fmla="*/ 2147483647 h 47"/>
                <a:gd name="T4" fmla="*/ 2147483647 w 17"/>
                <a:gd name="T5" fmla="*/ 1183728112 h 47"/>
                <a:gd name="T6" fmla="*/ 2147483647 w 17"/>
                <a:gd name="T7" fmla="*/ 507312048 h 47"/>
                <a:gd name="T8" fmla="*/ 1684852866 w 17"/>
                <a:gd name="T9" fmla="*/ 845520080 h 47"/>
                <a:gd name="T10" fmla="*/ 168482691 w 17"/>
                <a:gd name="T11" fmla="*/ 2147483647 h 47"/>
                <a:gd name="T12" fmla="*/ 0 w 17"/>
                <a:gd name="T13" fmla="*/ 2147483647 h 4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7"/>
                <a:gd name="T22" fmla="*/ 0 h 47"/>
                <a:gd name="T23" fmla="*/ 17 w 17"/>
                <a:gd name="T24" fmla="*/ 47 h 4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7" h="47">
                  <a:moveTo>
                    <a:pt x="0" y="47"/>
                  </a:moveTo>
                  <a:cubicBezTo>
                    <a:pt x="0" y="47"/>
                    <a:pt x="14" y="25"/>
                    <a:pt x="13" y="14"/>
                  </a:cubicBezTo>
                  <a:cubicBezTo>
                    <a:pt x="13" y="9"/>
                    <a:pt x="14" y="7"/>
                    <a:pt x="14" y="7"/>
                  </a:cubicBezTo>
                  <a:cubicBezTo>
                    <a:pt x="14" y="7"/>
                    <a:pt x="17" y="4"/>
                    <a:pt x="16" y="3"/>
                  </a:cubicBezTo>
                  <a:cubicBezTo>
                    <a:pt x="15" y="1"/>
                    <a:pt x="12" y="0"/>
                    <a:pt x="10" y="5"/>
                  </a:cubicBezTo>
                  <a:cubicBezTo>
                    <a:pt x="11" y="8"/>
                    <a:pt x="1" y="15"/>
                    <a:pt x="1" y="26"/>
                  </a:cubicBezTo>
                  <a:lnTo>
                    <a:pt x="0" y="47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TW" altLang="en-US"/>
            </a:p>
          </p:txBody>
        </p:sp>
        <p:sp>
          <p:nvSpPr>
            <p:cNvPr id="66" name="Freeform 43"/>
            <p:cNvSpPr>
              <a:spLocks/>
            </p:cNvSpPr>
            <p:nvPr/>
          </p:nvSpPr>
          <p:spPr bwMode="auto">
            <a:xfrm>
              <a:off x="7880599" y="1512888"/>
              <a:ext cx="104775" cy="90488"/>
            </a:xfrm>
            <a:custGeom>
              <a:avLst/>
              <a:gdLst>
                <a:gd name="T0" fmla="*/ 0 w 66"/>
                <a:gd name="T1" fmla="*/ 2147483647 h 57"/>
                <a:gd name="T2" fmla="*/ 0 w 66"/>
                <a:gd name="T3" fmla="*/ 0 h 57"/>
                <a:gd name="T4" fmla="*/ 2147483647 w 66"/>
                <a:gd name="T5" fmla="*/ 2147483647 h 57"/>
                <a:gd name="T6" fmla="*/ 2147483647 w 66"/>
                <a:gd name="T7" fmla="*/ 2147483647 h 57"/>
                <a:gd name="T8" fmla="*/ 0 w 66"/>
                <a:gd name="T9" fmla="*/ 2147483647 h 5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6"/>
                <a:gd name="T16" fmla="*/ 0 h 57"/>
                <a:gd name="T17" fmla="*/ 66 w 66"/>
                <a:gd name="T18" fmla="*/ 57 h 5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6" h="57">
                  <a:moveTo>
                    <a:pt x="0" y="8"/>
                  </a:moveTo>
                  <a:lnTo>
                    <a:pt x="0" y="0"/>
                  </a:lnTo>
                  <a:lnTo>
                    <a:pt x="66" y="57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67" name="Freeform 44"/>
            <p:cNvSpPr>
              <a:spLocks/>
            </p:cNvSpPr>
            <p:nvPr/>
          </p:nvSpPr>
          <p:spPr bwMode="auto">
            <a:xfrm>
              <a:off x="7710737" y="1512888"/>
              <a:ext cx="117475" cy="90488"/>
            </a:xfrm>
            <a:custGeom>
              <a:avLst/>
              <a:gdLst>
                <a:gd name="T0" fmla="*/ 0 w 74"/>
                <a:gd name="T1" fmla="*/ 2147483647 h 57"/>
                <a:gd name="T2" fmla="*/ 2147483647 w 74"/>
                <a:gd name="T3" fmla="*/ 0 h 57"/>
                <a:gd name="T4" fmla="*/ 2147483647 w 74"/>
                <a:gd name="T5" fmla="*/ 0 h 57"/>
                <a:gd name="T6" fmla="*/ 0 w 74"/>
                <a:gd name="T7" fmla="*/ 2147483647 h 57"/>
                <a:gd name="T8" fmla="*/ 0 w 74"/>
                <a:gd name="T9" fmla="*/ 2147483647 h 5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4"/>
                <a:gd name="T16" fmla="*/ 0 h 57"/>
                <a:gd name="T17" fmla="*/ 74 w 74"/>
                <a:gd name="T18" fmla="*/ 57 h 5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4" h="57">
                  <a:moveTo>
                    <a:pt x="0" y="57"/>
                  </a:moveTo>
                  <a:lnTo>
                    <a:pt x="66" y="0"/>
                  </a:lnTo>
                  <a:lnTo>
                    <a:pt x="74" y="0"/>
                  </a:lnTo>
                  <a:lnTo>
                    <a:pt x="0" y="5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</p:grpSp>
      <p:grpSp>
        <p:nvGrpSpPr>
          <p:cNvPr id="56" name="组合 55"/>
          <p:cNvGrpSpPr/>
          <p:nvPr/>
        </p:nvGrpSpPr>
        <p:grpSpPr>
          <a:xfrm flipH="1">
            <a:off x="4943872" y="2132868"/>
            <a:ext cx="576063" cy="576619"/>
            <a:chOff x="7167096" y="561975"/>
            <a:chExt cx="1547910" cy="1549400"/>
          </a:xfrm>
        </p:grpSpPr>
        <p:sp>
          <p:nvSpPr>
            <p:cNvPr id="57" name="Freeform 40"/>
            <p:cNvSpPr>
              <a:spLocks/>
            </p:cNvSpPr>
            <p:nvPr/>
          </p:nvSpPr>
          <p:spPr bwMode="auto">
            <a:xfrm>
              <a:off x="7167096" y="561975"/>
              <a:ext cx="1547910" cy="1518490"/>
            </a:xfrm>
            <a:custGeom>
              <a:avLst/>
              <a:gdLst/>
              <a:ahLst/>
              <a:cxnLst/>
              <a:rect l="l" t="t" r="r" b="b"/>
              <a:pathLst>
                <a:path w="1547910" h="1518490">
                  <a:moveTo>
                    <a:pt x="735325" y="0"/>
                  </a:moveTo>
                  <a:cubicBezTo>
                    <a:pt x="1125922" y="0"/>
                    <a:pt x="1099882" y="195344"/>
                    <a:pt x="1099882" y="273482"/>
                  </a:cubicBezTo>
                  <a:cubicBezTo>
                    <a:pt x="1099882" y="338596"/>
                    <a:pt x="1047802" y="533941"/>
                    <a:pt x="1034783" y="612078"/>
                  </a:cubicBezTo>
                  <a:cubicBezTo>
                    <a:pt x="1008743" y="677193"/>
                    <a:pt x="995723" y="755331"/>
                    <a:pt x="1021763" y="794399"/>
                  </a:cubicBezTo>
                  <a:cubicBezTo>
                    <a:pt x="1034783" y="820445"/>
                    <a:pt x="1073842" y="872537"/>
                    <a:pt x="1243100" y="963698"/>
                  </a:cubicBezTo>
                  <a:cubicBezTo>
                    <a:pt x="1399339" y="1054858"/>
                    <a:pt x="1581617" y="1067881"/>
                    <a:pt x="1542557" y="1289271"/>
                  </a:cubicBezTo>
                  <a:cubicBezTo>
                    <a:pt x="1520081" y="1379197"/>
                    <a:pt x="1500030" y="1452144"/>
                    <a:pt x="1480009" y="1518490"/>
                  </a:cubicBezTo>
                  <a:lnTo>
                    <a:pt x="0" y="1518490"/>
                  </a:lnTo>
                  <a:cubicBezTo>
                    <a:pt x="15993" y="1434519"/>
                    <a:pt x="15303" y="1372240"/>
                    <a:pt x="45272" y="1302294"/>
                  </a:cubicBezTo>
                  <a:cubicBezTo>
                    <a:pt x="71312" y="1211134"/>
                    <a:pt x="97352" y="1119973"/>
                    <a:pt x="279630" y="1041835"/>
                  </a:cubicBezTo>
                  <a:cubicBezTo>
                    <a:pt x="461908" y="963698"/>
                    <a:pt x="579087" y="911606"/>
                    <a:pt x="579087" y="911606"/>
                  </a:cubicBezTo>
                  <a:cubicBezTo>
                    <a:pt x="579087" y="911528"/>
                    <a:pt x="579093" y="820440"/>
                    <a:pt x="592107" y="807422"/>
                  </a:cubicBezTo>
                  <a:cubicBezTo>
                    <a:pt x="605127" y="807422"/>
                    <a:pt x="631166" y="768354"/>
                    <a:pt x="605127" y="729285"/>
                  </a:cubicBezTo>
                  <a:cubicBezTo>
                    <a:pt x="592107" y="677193"/>
                    <a:pt x="566067" y="625101"/>
                    <a:pt x="566067" y="599055"/>
                  </a:cubicBezTo>
                  <a:cubicBezTo>
                    <a:pt x="566067" y="573009"/>
                    <a:pt x="344729" y="0"/>
                    <a:pt x="735325" y="0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58" name="Freeform 41"/>
            <p:cNvSpPr>
              <a:spLocks/>
            </p:cNvSpPr>
            <p:nvPr/>
          </p:nvSpPr>
          <p:spPr bwMode="auto">
            <a:xfrm>
              <a:off x="7672637" y="1330325"/>
              <a:ext cx="520700" cy="768350"/>
            </a:xfrm>
            <a:custGeom>
              <a:avLst/>
              <a:gdLst>
                <a:gd name="T0" fmla="*/ 2147483647 w 40"/>
                <a:gd name="T1" fmla="*/ 2147483647 h 59"/>
                <a:gd name="T2" fmla="*/ 2147483647 w 40"/>
                <a:gd name="T3" fmla="*/ 2147483647 h 59"/>
                <a:gd name="T4" fmla="*/ 2147483647 w 40"/>
                <a:gd name="T5" fmla="*/ 0 h 59"/>
                <a:gd name="T6" fmla="*/ 2147483647 w 40"/>
                <a:gd name="T7" fmla="*/ 2147483647 h 59"/>
                <a:gd name="T8" fmla="*/ 2147483647 w 40"/>
                <a:gd name="T9" fmla="*/ 2147483647 h 59"/>
                <a:gd name="T10" fmla="*/ 2147483647 w 40"/>
                <a:gd name="T11" fmla="*/ 2147483647 h 59"/>
                <a:gd name="T12" fmla="*/ 2147483647 w 40"/>
                <a:gd name="T13" fmla="*/ 2147483647 h 59"/>
                <a:gd name="T14" fmla="*/ 2147483647 w 40"/>
                <a:gd name="T15" fmla="*/ 2147483647 h 5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0"/>
                <a:gd name="T25" fmla="*/ 0 h 59"/>
                <a:gd name="T26" fmla="*/ 40 w 40"/>
                <a:gd name="T27" fmla="*/ 59 h 59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0" h="59">
                  <a:moveTo>
                    <a:pt x="1" y="59"/>
                  </a:moveTo>
                  <a:cubicBezTo>
                    <a:pt x="1" y="59"/>
                    <a:pt x="19" y="21"/>
                    <a:pt x="40" y="4"/>
                  </a:cubicBezTo>
                  <a:cubicBezTo>
                    <a:pt x="40" y="4"/>
                    <a:pt x="37" y="2"/>
                    <a:pt x="37" y="0"/>
                  </a:cubicBezTo>
                  <a:cubicBezTo>
                    <a:pt x="37" y="0"/>
                    <a:pt x="16" y="14"/>
                    <a:pt x="15" y="15"/>
                  </a:cubicBezTo>
                  <a:cubicBezTo>
                    <a:pt x="14" y="16"/>
                    <a:pt x="13" y="16"/>
                    <a:pt x="12" y="15"/>
                  </a:cubicBezTo>
                  <a:cubicBezTo>
                    <a:pt x="11" y="14"/>
                    <a:pt x="5" y="3"/>
                    <a:pt x="5" y="3"/>
                  </a:cubicBezTo>
                  <a:cubicBezTo>
                    <a:pt x="5" y="3"/>
                    <a:pt x="3" y="10"/>
                    <a:pt x="4" y="11"/>
                  </a:cubicBezTo>
                  <a:cubicBezTo>
                    <a:pt x="4" y="13"/>
                    <a:pt x="0" y="49"/>
                    <a:pt x="1" y="59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59" name="Freeform 42"/>
            <p:cNvSpPr>
              <a:spLocks/>
            </p:cNvSpPr>
            <p:nvPr/>
          </p:nvSpPr>
          <p:spPr bwMode="auto">
            <a:xfrm>
              <a:off x="7672388" y="1500188"/>
              <a:ext cx="220662" cy="611187"/>
            </a:xfrm>
            <a:custGeom>
              <a:avLst/>
              <a:gdLst>
                <a:gd name="T0" fmla="*/ 0 w 17"/>
                <a:gd name="T1" fmla="*/ 2147483647 h 47"/>
                <a:gd name="T2" fmla="*/ 2147483647 w 17"/>
                <a:gd name="T3" fmla="*/ 2147483647 h 47"/>
                <a:gd name="T4" fmla="*/ 2147483647 w 17"/>
                <a:gd name="T5" fmla="*/ 1183728112 h 47"/>
                <a:gd name="T6" fmla="*/ 2147483647 w 17"/>
                <a:gd name="T7" fmla="*/ 507312048 h 47"/>
                <a:gd name="T8" fmla="*/ 1684852866 w 17"/>
                <a:gd name="T9" fmla="*/ 845520080 h 47"/>
                <a:gd name="T10" fmla="*/ 168482691 w 17"/>
                <a:gd name="T11" fmla="*/ 2147483647 h 47"/>
                <a:gd name="T12" fmla="*/ 0 w 17"/>
                <a:gd name="T13" fmla="*/ 2147483647 h 4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7"/>
                <a:gd name="T22" fmla="*/ 0 h 47"/>
                <a:gd name="T23" fmla="*/ 17 w 17"/>
                <a:gd name="T24" fmla="*/ 47 h 4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7" h="47">
                  <a:moveTo>
                    <a:pt x="0" y="47"/>
                  </a:moveTo>
                  <a:cubicBezTo>
                    <a:pt x="0" y="47"/>
                    <a:pt x="14" y="25"/>
                    <a:pt x="13" y="14"/>
                  </a:cubicBezTo>
                  <a:cubicBezTo>
                    <a:pt x="13" y="9"/>
                    <a:pt x="14" y="7"/>
                    <a:pt x="14" y="7"/>
                  </a:cubicBezTo>
                  <a:cubicBezTo>
                    <a:pt x="14" y="7"/>
                    <a:pt x="17" y="4"/>
                    <a:pt x="16" y="3"/>
                  </a:cubicBezTo>
                  <a:cubicBezTo>
                    <a:pt x="15" y="1"/>
                    <a:pt x="12" y="0"/>
                    <a:pt x="10" y="5"/>
                  </a:cubicBezTo>
                  <a:cubicBezTo>
                    <a:pt x="11" y="8"/>
                    <a:pt x="1" y="15"/>
                    <a:pt x="1" y="26"/>
                  </a:cubicBezTo>
                  <a:lnTo>
                    <a:pt x="0" y="47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TW" altLang="en-US"/>
            </a:p>
          </p:txBody>
        </p:sp>
        <p:sp>
          <p:nvSpPr>
            <p:cNvPr id="60" name="Freeform 43"/>
            <p:cNvSpPr>
              <a:spLocks/>
            </p:cNvSpPr>
            <p:nvPr/>
          </p:nvSpPr>
          <p:spPr bwMode="auto">
            <a:xfrm>
              <a:off x="7880599" y="1512888"/>
              <a:ext cx="104775" cy="90488"/>
            </a:xfrm>
            <a:custGeom>
              <a:avLst/>
              <a:gdLst>
                <a:gd name="T0" fmla="*/ 0 w 66"/>
                <a:gd name="T1" fmla="*/ 2147483647 h 57"/>
                <a:gd name="T2" fmla="*/ 0 w 66"/>
                <a:gd name="T3" fmla="*/ 0 h 57"/>
                <a:gd name="T4" fmla="*/ 2147483647 w 66"/>
                <a:gd name="T5" fmla="*/ 2147483647 h 57"/>
                <a:gd name="T6" fmla="*/ 2147483647 w 66"/>
                <a:gd name="T7" fmla="*/ 2147483647 h 57"/>
                <a:gd name="T8" fmla="*/ 0 w 66"/>
                <a:gd name="T9" fmla="*/ 2147483647 h 5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6"/>
                <a:gd name="T16" fmla="*/ 0 h 57"/>
                <a:gd name="T17" fmla="*/ 66 w 66"/>
                <a:gd name="T18" fmla="*/ 57 h 5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6" h="57">
                  <a:moveTo>
                    <a:pt x="0" y="8"/>
                  </a:moveTo>
                  <a:lnTo>
                    <a:pt x="0" y="0"/>
                  </a:lnTo>
                  <a:lnTo>
                    <a:pt x="66" y="57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61" name="Freeform 44"/>
            <p:cNvSpPr>
              <a:spLocks/>
            </p:cNvSpPr>
            <p:nvPr/>
          </p:nvSpPr>
          <p:spPr bwMode="auto">
            <a:xfrm>
              <a:off x="7710737" y="1512888"/>
              <a:ext cx="117475" cy="90488"/>
            </a:xfrm>
            <a:custGeom>
              <a:avLst/>
              <a:gdLst>
                <a:gd name="T0" fmla="*/ 0 w 74"/>
                <a:gd name="T1" fmla="*/ 2147483647 h 57"/>
                <a:gd name="T2" fmla="*/ 2147483647 w 74"/>
                <a:gd name="T3" fmla="*/ 0 h 57"/>
                <a:gd name="T4" fmla="*/ 2147483647 w 74"/>
                <a:gd name="T5" fmla="*/ 0 h 57"/>
                <a:gd name="T6" fmla="*/ 0 w 74"/>
                <a:gd name="T7" fmla="*/ 2147483647 h 57"/>
                <a:gd name="T8" fmla="*/ 0 w 74"/>
                <a:gd name="T9" fmla="*/ 2147483647 h 5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4"/>
                <a:gd name="T16" fmla="*/ 0 h 57"/>
                <a:gd name="T17" fmla="*/ 74 w 74"/>
                <a:gd name="T18" fmla="*/ 57 h 5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4" h="57">
                  <a:moveTo>
                    <a:pt x="0" y="57"/>
                  </a:moveTo>
                  <a:lnTo>
                    <a:pt x="66" y="0"/>
                  </a:lnTo>
                  <a:lnTo>
                    <a:pt x="74" y="0"/>
                  </a:lnTo>
                  <a:lnTo>
                    <a:pt x="0" y="5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</p:grpSp>
      <p:cxnSp>
        <p:nvCxnSpPr>
          <p:cNvPr id="10" name="直接连接符 9"/>
          <p:cNvCxnSpPr/>
          <p:nvPr/>
        </p:nvCxnSpPr>
        <p:spPr>
          <a:xfrm>
            <a:off x="9696400" y="1647754"/>
            <a:ext cx="0" cy="920020"/>
          </a:xfrm>
          <a:prstGeom prst="line">
            <a:avLst/>
          </a:prstGeom>
          <a:ln w="19050">
            <a:gradFill>
              <a:gsLst>
                <a:gs pos="0">
                  <a:srgbClr val="BECCCD">
                    <a:alpha val="15000"/>
                  </a:srgbClr>
                </a:gs>
                <a:gs pos="50000">
                  <a:schemeClr val="bg1">
                    <a:lumMod val="50000"/>
                  </a:schemeClr>
                </a:gs>
                <a:gs pos="100000">
                  <a:srgbClr val="BECCCD">
                    <a:alpha val="40000"/>
                  </a:srgbClr>
                </a:gs>
              </a:gsLst>
              <a:lin ang="54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直接连接符 73"/>
          <p:cNvCxnSpPr/>
          <p:nvPr/>
        </p:nvCxnSpPr>
        <p:spPr>
          <a:xfrm flipH="1">
            <a:off x="2300586" y="2704370"/>
            <a:ext cx="6819751" cy="0"/>
          </a:xfrm>
          <a:prstGeom prst="line">
            <a:avLst/>
          </a:prstGeom>
          <a:ln w="19050">
            <a:gradFill>
              <a:gsLst>
                <a:gs pos="0">
                  <a:srgbClr val="BECCCD">
                    <a:alpha val="15000"/>
                  </a:srgbClr>
                </a:gs>
                <a:gs pos="50000">
                  <a:schemeClr val="bg1">
                    <a:lumMod val="50000"/>
                  </a:schemeClr>
                </a:gs>
                <a:gs pos="100000">
                  <a:srgbClr val="BECCCD">
                    <a:alpha val="4000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Rectangle 42"/>
          <p:cNvSpPr/>
          <p:nvPr/>
        </p:nvSpPr>
        <p:spPr>
          <a:xfrm>
            <a:off x="7601089" y="1704990"/>
            <a:ext cx="1960186" cy="168953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 algn="r"/>
            <a:r>
              <a:rPr lang="en-US" altLang="zh-CN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TEXT HERE</a:t>
            </a:r>
            <a:endParaRPr lang="zh-CN" altLang="en-US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6" name="Rectangle 42"/>
          <p:cNvSpPr/>
          <p:nvPr/>
        </p:nvSpPr>
        <p:spPr>
          <a:xfrm>
            <a:off x="6671941" y="1994567"/>
            <a:ext cx="2889335" cy="636643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 algn="r">
              <a:defRPr/>
            </a:pPr>
            <a:r>
              <a:rPr lang="en-US" sz="12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This is a sample text. Insert your desired text here. Again, this is a dummy text, enter your own text here. </a:t>
            </a:r>
          </a:p>
        </p:txBody>
      </p:sp>
      <p:sp>
        <p:nvSpPr>
          <p:cNvPr id="125" name="Freeform 40"/>
          <p:cNvSpPr>
            <a:spLocks/>
          </p:cNvSpPr>
          <p:nvPr/>
        </p:nvSpPr>
        <p:spPr bwMode="auto">
          <a:xfrm flipH="1">
            <a:off x="9240600" y="3853804"/>
            <a:ext cx="396493" cy="388957"/>
          </a:xfrm>
          <a:custGeom>
            <a:avLst/>
            <a:gdLst/>
            <a:ahLst/>
            <a:cxnLst/>
            <a:rect l="l" t="t" r="r" b="b"/>
            <a:pathLst>
              <a:path w="1547910" h="1518490">
                <a:moveTo>
                  <a:pt x="735325" y="0"/>
                </a:moveTo>
                <a:cubicBezTo>
                  <a:pt x="1125922" y="0"/>
                  <a:pt x="1099882" y="195344"/>
                  <a:pt x="1099882" y="273482"/>
                </a:cubicBezTo>
                <a:cubicBezTo>
                  <a:pt x="1099882" y="338596"/>
                  <a:pt x="1047802" y="533941"/>
                  <a:pt x="1034783" y="612078"/>
                </a:cubicBezTo>
                <a:cubicBezTo>
                  <a:pt x="1008743" y="677193"/>
                  <a:pt x="995723" y="755331"/>
                  <a:pt x="1021763" y="794399"/>
                </a:cubicBezTo>
                <a:cubicBezTo>
                  <a:pt x="1034783" y="820445"/>
                  <a:pt x="1073842" y="872537"/>
                  <a:pt x="1243100" y="963698"/>
                </a:cubicBezTo>
                <a:cubicBezTo>
                  <a:pt x="1399339" y="1054858"/>
                  <a:pt x="1581617" y="1067881"/>
                  <a:pt x="1542557" y="1289271"/>
                </a:cubicBezTo>
                <a:cubicBezTo>
                  <a:pt x="1520081" y="1379197"/>
                  <a:pt x="1500030" y="1452144"/>
                  <a:pt x="1480009" y="1518490"/>
                </a:cubicBezTo>
                <a:lnTo>
                  <a:pt x="0" y="1518490"/>
                </a:lnTo>
                <a:cubicBezTo>
                  <a:pt x="15993" y="1434519"/>
                  <a:pt x="15303" y="1372240"/>
                  <a:pt x="45272" y="1302294"/>
                </a:cubicBezTo>
                <a:cubicBezTo>
                  <a:pt x="71312" y="1211134"/>
                  <a:pt x="97352" y="1119973"/>
                  <a:pt x="279630" y="1041835"/>
                </a:cubicBezTo>
                <a:cubicBezTo>
                  <a:pt x="461908" y="963698"/>
                  <a:pt x="579087" y="911606"/>
                  <a:pt x="579087" y="911606"/>
                </a:cubicBezTo>
                <a:cubicBezTo>
                  <a:pt x="579087" y="911528"/>
                  <a:pt x="579093" y="820440"/>
                  <a:pt x="592107" y="807422"/>
                </a:cubicBezTo>
                <a:cubicBezTo>
                  <a:pt x="605127" y="807422"/>
                  <a:pt x="631166" y="768354"/>
                  <a:pt x="605127" y="729285"/>
                </a:cubicBezTo>
                <a:cubicBezTo>
                  <a:pt x="592107" y="677193"/>
                  <a:pt x="566067" y="625101"/>
                  <a:pt x="566067" y="599055"/>
                </a:cubicBezTo>
                <a:cubicBezTo>
                  <a:pt x="566067" y="573009"/>
                  <a:pt x="344729" y="0"/>
                  <a:pt x="735325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26" name="Freeform 41"/>
          <p:cNvSpPr>
            <a:spLocks/>
          </p:cNvSpPr>
          <p:nvPr/>
        </p:nvSpPr>
        <p:spPr bwMode="auto">
          <a:xfrm flipH="1">
            <a:off x="9374223" y="4050615"/>
            <a:ext cx="133376" cy="196811"/>
          </a:xfrm>
          <a:custGeom>
            <a:avLst/>
            <a:gdLst>
              <a:gd name="T0" fmla="*/ 2147483647 w 40"/>
              <a:gd name="T1" fmla="*/ 2147483647 h 59"/>
              <a:gd name="T2" fmla="*/ 2147483647 w 40"/>
              <a:gd name="T3" fmla="*/ 2147483647 h 59"/>
              <a:gd name="T4" fmla="*/ 2147483647 w 40"/>
              <a:gd name="T5" fmla="*/ 0 h 59"/>
              <a:gd name="T6" fmla="*/ 2147483647 w 40"/>
              <a:gd name="T7" fmla="*/ 2147483647 h 59"/>
              <a:gd name="T8" fmla="*/ 2147483647 w 40"/>
              <a:gd name="T9" fmla="*/ 2147483647 h 59"/>
              <a:gd name="T10" fmla="*/ 2147483647 w 40"/>
              <a:gd name="T11" fmla="*/ 2147483647 h 59"/>
              <a:gd name="T12" fmla="*/ 2147483647 w 40"/>
              <a:gd name="T13" fmla="*/ 2147483647 h 59"/>
              <a:gd name="T14" fmla="*/ 2147483647 w 40"/>
              <a:gd name="T15" fmla="*/ 2147483647 h 59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40"/>
              <a:gd name="T25" fmla="*/ 0 h 59"/>
              <a:gd name="T26" fmla="*/ 40 w 40"/>
              <a:gd name="T27" fmla="*/ 59 h 59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40" h="59">
                <a:moveTo>
                  <a:pt x="1" y="59"/>
                </a:moveTo>
                <a:cubicBezTo>
                  <a:pt x="1" y="59"/>
                  <a:pt x="19" y="21"/>
                  <a:pt x="40" y="4"/>
                </a:cubicBezTo>
                <a:cubicBezTo>
                  <a:pt x="40" y="4"/>
                  <a:pt x="37" y="2"/>
                  <a:pt x="37" y="0"/>
                </a:cubicBezTo>
                <a:cubicBezTo>
                  <a:pt x="37" y="0"/>
                  <a:pt x="16" y="14"/>
                  <a:pt x="15" y="15"/>
                </a:cubicBezTo>
                <a:cubicBezTo>
                  <a:pt x="14" y="16"/>
                  <a:pt x="13" y="16"/>
                  <a:pt x="12" y="15"/>
                </a:cubicBezTo>
                <a:cubicBezTo>
                  <a:pt x="11" y="14"/>
                  <a:pt x="5" y="3"/>
                  <a:pt x="5" y="3"/>
                </a:cubicBezTo>
                <a:cubicBezTo>
                  <a:pt x="5" y="3"/>
                  <a:pt x="3" y="10"/>
                  <a:pt x="4" y="11"/>
                </a:cubicBezTo>
                <a:cubicBezTo>
                  <a:pt x="4" y="13"/>
                  <a:pt x="0" y="49"/>
                  <a:pt x="1" y="59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27" name="Freeform 42"/>
          <p:cNvSpPr>
            <a:spLocks/>
          </p:cNvSpPr>
          <p:nvPr/>
        </p:nvSpPr>
        <p:spPr bwMode="auto">
          <a:xfrm flipH="1">
            <a:off x="9451141" y="4094124"/>
            <a:ext cx="56522" cy="156554"/>
          </a:xfrm>
          <a:custGeom>
            <a:avLst/>
            <a:gdLst>
              <a:gd name="T0" fmla="*/ 0 w 17"/>
              <a:gd name="T1" fmla="*/ 2147483647 h 47"/>
              <a:gd name="T2" fmla="*/ 2147483647 w 17"/>
              <a:gd name="T3" fmla="*/ 2147483647 h 47"/>
              <a:gd name="T4" fmla="*/ 2147483647 w 17"/>
              <a:gd name="T5" fmla="*/ 1183728112 h 47"/>
              <a:gd name="T6" fmla="*/ 2147483647 w 17"/>
              <a:gd name="T7" fmla="*/ 507312048 h 47"/>
              <a:gd name="T8" fmla="*/ 1684852866 w 17"/>
              <a:gd name="T9" fmla="*/ 845520080 h 47"/>
              <a:gd name="T10" fmla="*/ 168482691 w 17"/>
              <a:gd name="T11" fmla="*/ 2147483647 h 47"/>
              <a:gd name="T12" fmla="*/ 0 w 17"/>
              <a:gd name="T13" fmla="*/ 2147483647 h 47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7"/>
              <a:gd name="T22" fmla="*/ 0 h 47"/>
              <a:gd name="T23" fmla="*/ 17 w 17"/>
              <a:gd name="T24" fmla="*/ 47 h 47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7" h="47">
                <a:moveTo>
                  <a:pt x="0" y="47"/>
                </a:moveTo>
                <a:cubicBezTo>
                  <a:pt x="0" y="47"/>
                  <a:pt x="14" y="25"/>
                  <a:pt x="13" y="14"/>
                </a:cubicBezTo>
                <a:cubicBezTo>
                  <a:pt x="13" y="9"/>
                  <a:pt x="14" y="7"/>
                  <a:pt x="14" y="7"/>
                </a:cubicBezTo>
                <a:cubicBezTo>
                  <a:pt x="14" y="7"/>
                  <a:pt x="17" y="4"/>
                  <a:pt x="16" y="3"/>
                </a:cubicBezTo>
                <a:cubicBezTo>
                  <a:pt x="15" y="1"/>
                  <a:pt x="12" y="0"/>
                  <a:pt x="10" y="5"/>
                </a:cubicBezTo>
                <a:cubicBezTo>
                  <a:pt x="11" y="8"/>
                  <a:pt x="1" y="15"/>
                  <a:pt x="1" y="26"/>
                </a:cubicBezTo>
                <a:lnTo>
                  <a:pt x="0" y="47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TW" altLang="en-US"/>
          </a:p>
        </p:txBody>
      </p:sp>
      <p:sp>
        <p:nvSpPr>
          <p:cNvPr id="128" name="Freeform 43"/>
          <p:cNvSpPr>
            <a:spLocks/>
          </p:cNvSpPr>
          <p:nvPr/>
        </p:nvSpPr>
        <p:spPr bwMode="auto">
          <a:xfrm flipH="1">
            <a:off x="9427492" y="4097377"/>
            <a:ext cx="26838" cy="23178"/>
          </a:xfrm>
          <a:custGeom>
            <a:avLst/>
            <a:gdLst>
              <a:gd name="T0" fmla="*/ 0 w 66"/>
              <a:gd name="T1" fmla="*/ 2147483647 h 57"/>
              <a:gd name="T2" fmla="*/ 0 w 66"/>
              <a:gd name="T3" fmla="*/ 0 h 57"/>
              <a:gd name="T4" fmla="*/ 2147483647 w 66"/>
              <a:gd name="T5" fmla="*/ 2147483647 h 57"/>
              <a:gd name="T6" fmla="*/ 2147483647 w 66"/>
              <a:gd name="T7" fmla="*/ 2147483647 h 57"/>
              <a:gd name="T8" fmla="*/ 0 w 66"/>
              <a:gd name="T9" fmla="*/ 2147483647 h 5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6"/>
              <a:gd name="T16" fmla="*/ 0 h 57"/>
              <a:gd name="T17" fmla="*/ 66 w 66"/>
              <a:gd name="T18" fmla="*/ 57 h 5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6" h="57">
                <a:moveTo>
                  <a:pt x="0" y="8"/>
                </a:moveTo>
                <a:lnTo>
                  <a:pt x="0" y="0"/>
                </a:lnTo>
                <a:lnTo>
                  <a:pt x="66" y="57"/>
                </a:lnTo>
                <a:lnTo>
                  <a:pt x="0" y="8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29" name="Freeform 44"/>
          <p:cNvSpPr>
            <a:spLocks/>
          </p:cNvSpPr>
          <p:nvPr/>
        </p:nvSpPr>
        <p:spPr bwMode="auto">
          <a:xfrm flipH="1">
            <a:off x="9467750" y="4097377"/>
            <a:ext cx="30091" cy="23178"/>
          </a:xfrm>
          <a:custGeom>
            <a:avLst/>
            <a:gdLst>
              <a:gd name="T0" fmla="*/ 0 w 74"/>
              <a:gd name="T1" fmla="*/ 2147483647 h 57"/>
              <a:gd name="T2" fmla="*/ 2147483647 w 74"/>
              <a:gd name="T3" fmla="*/ 0 h 57"/>
              <a:gd name="T4" fmla="*/ 2147483647 w 74"/>
              <a:gd name="T5" fmla="*/ 0 h 57"/>
              <a:gd name="T6" fmla="*/ 0 w 74"/>
              <a:gd name="T7" fmla="*/ 2147483647 h 57"/>
              <a:gd name="T8" fmla="*/ 0 w 74"/>
              <a:gd name="T9" fmla="*/ 2147483647 h 5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74"/>
              <a:gd name="T16" fmla="*/ 0 h 57"/>
              <a:gd name="T17" fmla="*/ 74 w 74"/>
              <a:gd name="T18" fmla="*/ 57 h 5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74" h="57">
                <a:moveTo>
                  <a:pt x="0" y="57"/>
                </a:moveTo>
                <a:lnTo>
                  <a:pt x="66" y="0"/>
                </a:lnTo>
                <a:lnTo>
                  <a:pt x="74" y="0"/>
                </a:lnTo>
                <a:lnTo>
                  <a:pt x="0" y="57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20" name="Freeform 40"/>
          <p:cNvSpPr>
            <a:spLocks/>
          </p:cNvSpPr>
          <p:nvPr/>
        </p:nvSpPr>
        <p:spPr bwMode="auto">
          <a:xfrm flipH="1">
            <a:off x="8449285" y="3746057"/>
            <a:ext cx="504135" cy="494554"/>
          </a:xfrm>
          <a:custGeom>
            <a:avLst/>
            <a:gdLst/>
            <a:ahLst/>
            <a:cxnLst/>
            <a:rect l="l" t="t" r="r" b="b"/>
            <a:pathLst>
              <a:path w="1547910" h="1518490">
                <a:moveTo>
                  <a:pt x="735325" y="0"/>
                </a:moveTo>
                <a:cubicBezTo>
                  <a:pt x="1125922" y="0"/>
                  <a:pt x="1099882" y="195344"/>
                  <a:pt x="1099882" y="273482"/>
                </a:cubicBezTo>
                <a:cubicBezTo>
                  <a:pt x="1099882" y="338596"/>
                  <a:pt x="1047802" y="533941"/>
                  <a:pt x="1034783" y="612078"/>
                </a:cubicBezTo>
                <a:cubicBezTo>
                  <a:pt x="1008743" y="677193"/>
                  <a:pt x="995723" y="755331"/>
                  <a:pt x="1021763" y="794399"/>
                </a:cubicBezTo>
                <a:cubicBezTo>
                  <a:pt x="1034783" y="820445"/>
                  <a:pt x="1073842" y="872537"/>
                  <a:pt x="1243100" y="963698"/>
                </a:cubicBezTo>
                <a:cubicBezTo>
                  <a:pt x="1399339" y="1054858"/>
                  <a:pt x="1581617" y="1067881"/>
                  <a:pt x="1542557" y="1289271"/>
                </a:cubicBezTo>
                <a:cubicBezTo>
                  <a:pt x="1520081" y="1379197"/>
                  <a:pt x="1500030" y="1452144"/>
                  <a:pt x="1480009" y="1518490"/>
                </a:cubicBezTo>
                <a:lnTo>
                  <a:pt x="0" y="1518490"/>
                </a:lnTo>
                <a:cubicBezTo>
                  <a:pt x="15993" y="1434519"/>
                  <a:pt x="15303" y="1372240"/>
                  <a:pt x="45272" y="1302294"/>
                </a:cubicBezTo>
                <a:cubicBezTo>
                  <a:pt x="71312" y="1211134"/>
                  <a:pt x="97352" y="1119973"/>
                  <a:pt x="279630" y="1041835"/>
                </a:cubicBezTo>
                <a:cubicBezTo>
                  <a:pt x="461908" y="963698"/>
                  <a:pt x="579087" y="911606"/>
                  <a:pt x="579087" y="911606"/>
                </a:cubicBezTo>
                <a:cubicBezTo>
                  <a:pt x="579087" y="911528"/>
                  <a:pt x="579093" y="820440"/>
                  <a:pt x="592107" y="807422"/>
                </a:cubicBezTo>
                <a:cubicBezTo>
                  <a:pt x="605127" y="807422"/>
                  <a:pt x="631166" y="768354"/>
                  <a:pt x="605127" y="729285"/>
                </a:cubicBezTo>
                <a:cubicBezTo>
                  <a:pt x="592107" y="677193"/>
                  <a:pt x="566067" y="625101"/>
                  <a:pt x="566067" y="599055"/>
                </a:cubicBezTo>
                <a:cubicBezTo>
                  <a:pt x="566067" y="573009"/>
                  <a:pt x="344729" y="0"/>
                  <a:pt x="735325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21" name="Freeform 41"/>
          <p:cNvSpPr>
            <a:spLocks/>
          </p:cNvSpPr>
          <p:nvPr/>
        </p:nvSpPr>
        <p:spPr bwMode="auto">
          <a:xfrm flipH="1">
            <a:off x="8619185" y="3996299"/>
            <a:ext cx="169586" cy="250242"/>
          </a:xfrm>
          <a:custGeom>
            <a:avLst/>
            <a:gdLst>
              <a:gd name="T0" fmla="*/ 2147483647 w 40"/>
              <a:gd name="T1" fmla="*/ 2147483647 h 59"/>
              <a:gd name="T2" fmla="*/ 2147483647 w 40"/>
              <a:gd name="T3" fmla="*/ 2147483647 h 59"/>
              <a:gd name="T4" fmla="*/ 2147483647 w 40"/>
              <a:gd name="T5" fmla="*/ 0 h 59"/>
              <a:gd name="T6" fmla="*/ 2147483647 w 40"/>
              <a:gd name="T7" fmla="*/ 2147483647 h 59"/>
              <a:gd name="T8" fmla="*/ 2147483647 w 40"/>
              <a:gd name="T9" fmla="*/ 2147483647 h 59"/>
              <a:gd name="T10" fmla="*/ 2147483647 w 40"/>
              <a:gd name="T11" fmla="*/ 2147483647 h 59"/>
              <a:gd name="T12" fmla="*/ 2147483647 w 40"/>
              <a:gd name="T13" fmla="*/ 2147483647 h 59"/>
              <a:gd name="T14" fmla="*/ 2147483647 w 40"/>
              <a:gd name="T15" fmla="*/ 2147483647 h 59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40"/>
              <a:gd name="T25" fmla="*/ 0 h 59"/>
              <a:gd name="T26" fmla="*/ 40 w 40"/>
              <a:gd name="T27" fmla="*/ 59 h 59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40" h="59">
                <a:moveTo>
                  <a:pt x="1" y="59"/>
                </a:moveTo>
                <a:cubicBezTo>
                  <a:pt x="1" y="59"/>
                  <a:pt x="19" y="21"/>
                  <a:pt x="40" y="4"/>
                </a:cubicBezTo>
                <a:cubicBezTo>
                  <a:pt x="40" y="4"/>
                  <a:pt x="37" y="2"/>
                  <a:pt x="37" y="0"/>
                </a:cubicBezTo>
                <a:cubicBezTo>
                  <a:pt x="37" y="0"/>
                  <a:pt x="16" y="14"/>
                  <a:pt x="15" y="15"/>
                </a:cubicBezTo>
                <a:cubicBezTo>
                  <a:pt x="14" y="16"/>
                  <a:pt x="13" y="16"/>
                  <a:pt x="12" y="15"/>
                </a:cubicBezTo>
                <a:cubicBezTo>
                  <a:pt x="11" y="14"/>
                  <a:pt x="5" y="3"/>
                  <a:pt x="5" y="3"/>
                </a:cubicBezTo>
                <a:cubicBezTo>
                  <a:pt x="5" y="3"/>
                  <a:pt x="3" y="10"/>
                  <a:pt x="4" y="11"/>
                </a:cubicBezTo>
                <a:cubicBezTo>
                  <a:pt x="4" y="13"/>
                  <a:pt x="0" y="49"/>
                  <a:pt x="1" y="59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22" name="Freeform 42"/>
          <p:cNvSpPr>
            <a:spLocks/>
          </p:cNvSpPr>
          <p:nvPr/>
        </p:nvSpPr>
        <p:spPr bwMode="auto">
          <a:xfrm flipH="1">
            <a:off x="8716986" y="4051622"/>
            <a:ext cx="71867" cy="199056"/>
          </a:xfrm>
          <a:custGeom>
            <a:avLst/>
            <a:gdLst>
              <a:gd name="T0" fmla="*/ 0 w 17"/>
              <a:gd name="T1" fmla="*/ 2147483647 h 47"/>
              <a:gd name="T2" fmla="*/ 2147483647 w 17"/>
              <a:gd name="T3" fmla="*/ 2147483647 h 47"/>
              <a:gd name="T4" fmla="*/ 2147483647 w 17"/>
              <a:gd name="T5" fmla="*/ 1183728112 h 47"/>
              <a:gd name="T6" fmla="*/ 2147483647 w 17"/>
              <a:gd name="T7" fmla="*/ 507312048 h 47"/>
              <a:gd name="T8" fmla="*/ 1684852866 w 17"/>
              <a:gd name="T9" fmla="*/ 845520080 h 47"/>
              <a:gd name="T10" fmla="*/ 168482691 w 17"/>
              <a:gd name="T11" fmla="*/ 2147483647 h 47"/>
              <a:gd name="T12" fmla="*/ 0 w 17"/>
              <a:gd name="T13" fmla="*/ 2147483647 h 47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7"/>
              <a:gd name="T22" fmla="*/ 0 h 47"/>
              <a:gd name="T23" fmla="*/ 17 w 17"/>
              <a:gd name="T24" fmla="*/ 47 h 47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7" h="47">
                <a:moveTo>
                  <a:pt x="0" y="47"/>
                </a:moveTo>
                <a:cubicBezTo>
                  <a:pt x="0" y="47"/>
                  <a:pt x="14" y="25"/>
                  <a:pt x="13" y="14"/>
                </a:cubicBezTo>
                <a:cubicBezTo>
                  <a:pt x="13" y="9"/>
                  <a:pt x="14" y="7"/>
                  <a:pt x="14" y="7"/>
                </a:cubicBezTo>
                <a:cubicBezTo>
                  <a:pt x="14" y="7"/>
                  <a:pt x="17" y="4"/>
                  <a:pt x="16" y="3"/>
                </a:cubicBezTo>
                <a:cubicBezTo>
                  <a:pt x="15" y="1"/>
                  <a:pt x="12" y="0"/>
                  <a:pt x="10" y="5"/>
                </a:cubicBezTo>
                <a:cubicBezTo>
                  <a:pt x="11" y="8"/>
                  <a:pt x="1" y="15"/>
                  <a:pt x="1" y="26"/>
                </a:cubicBezTo>
                <a:lnTo>
                  <a:pt x="0" y="47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TW" altLang="en-US"/>
          </a:p>
        </p:txBody>
      </p:sp>
      <p:sp>
        <p:nvSpPr>
          <p:cNvPr id="123" name="Freeform 43"/>
          <p:cNvSpPr>
            <a:spLocks/>
          </p:cNvSpPr>
          <p:nvPr/>
        </p:nvSpPr>
        <p:spPr bwMode="auto">
          <a:xfrm flipH="1">
            <a:off x="8686916" y="4055759"/>
            <a:ext cx="34124" cy="29471"/>
          </a:xfrm>
          <a:custGeom>
            <a:avLst/>
            <a:gdLst>
              <a:gd name="T0" fmla="*/ 0 w 66"/>
              <a:gd name="T1" fmla="*/ 2147483647 h 57"/>
              <a:gd name="T2" fmla="*/ 0 w 66"/>
              <a:gd name="T3" fmla="*/ 0 h 57"/>
              <a:gd name="T4" fmla="*/ 2147483647 w 66"/>
              <a:gd name="T5" fmla="*/ 2147483647 h 57"/>
              <a:gd name="T6" fmla="*/ 2147483647 w 66"/>
              <a:gd name="T7" fmla="*/ 2147483647 h 57"/>
              <a:gd name="T8" fmla="*/ 0 w 66"/>
              <a:gd name="T9" fmla="*/ 2147483647 h 5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6"/>
              <a:gd name="T16" fmla="*/ 0 h 57"/>
              <a:gd name="T17" fmla="*/ 66 w 66"/>
              <a:gd name="T18" fmla="*/ 57 h 5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6" h="57">
                <a:moveTo>
                  <a:pt x="0" y="8"/>
                </a:moveTo>
                <a:lnTo>
                  <a:pt x="0" y="0"/>
                </a:lnTo>
                <a:lnTo>
                  <a:pt x="66" y="57"/>
                </a:lnTo>
                <a:lnTo>
                  <a:pt x="0" y="8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24" name="Freeform 44"/>
          <p:cNvSpPr>
            <a:spLocks/>
          </p:cNvSpPr>
          <p:nvPr/>
        </p:nvSpPr>
        <p:spPr bwMode="auto">
          <a:xfrm flipH="1">
            <a:off x="8738102" y="4055759"/>
            <a:ext cx="38260" cy="29471"/>
          </a:xfrm>
          <a:custGeom>
            <a:avLst/>
            <a:gdLst>
              <a:gd name="T0" fmla="*/ 0 w 74"/>
              <a:gd name="T1" fmla="*/ 2147483647 h 57"/>
              <a:gd name="T2" fmla="*/ 2147483647 w 74"/>
              <a:gd name="T3" fmla="*/ 0 h 57"/>
              <a:gd name="T4" fmla="*/ 2147483647 w 74"/>
              <a:gd name="T5" fmla="*/ 0 h 57"/>
              <a:gd name="T6" fmla="*/ 0 w 74"/>
              <a:gd name="T7" fmla="*/ 2147483647 h 57"/>
              <a:gd name="T8" fmla="*/ 0 w 74"/>
              <a:gd name="T9" fmla="*/ 2147483647 h 5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74"/>
              <a:gd name="T16" fmla="*/ 0 h 57"/>
              <a:gd name="T17" fmla="*/ 74 w 74"/>
              <a:gd name="T18" fmla="*/ 57 h 5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74" h="57">
                <a:moveTo>
                  <a:pt x="0" y="57"/>
                </a:moveTo>
                <a:lnTo>
                  <a:pt x="66" y="0"/>
                </a:lnTo>
                <a:lnTo>
                  <a:pt x="74" y="0"/>
                </a:lnTo>
                <a:lnTo>
                  <a:pt x="0" y="57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15" name="Freeform 40"/>
          <p:cNvSpPr>
            <a:spLocks/>
          </p:cNvSpPr>
          <p:nvPr/>
        </p:nvSpPr>
        <p:spPr bwMode="auto">
          <a:xfrm flipH="1">
            <a:off x="8759766" y="3675510"/>
            <a:ext cx="574615" cy="563695"/>
          </a:xfrm>
          <a:custGeom>
            <a:avLst/>
            <a:gdLst/>
            <a:ahLst/>
            <a:cxnLst/>
            <a:rect l="l" t="t" r="r" b="b"/>
            <a:pathLst>
              <a:path w="1547910" h="1518490">
                <a:moveTo>
                  <a:pt x="735325" y="0"/>
                </a:moveTo>
                <a:cubicBezTo>
                  <a:pt x="1125922" y="0"/>
                  <a:pt x="1099882" y="195344"/>
                  <a:pt x="1099882" y="273482"/>
                </a:cubicBezTo>
                <a:cubicBezTo>
                  <a:pt x="1099882" y="338596"/>
                  <a:pt x="1047802" y="533941"/>
                  <a:pt x="1034783" y="612078"/>
                </a:cubicBezTo>
                <a:cubicBezTo>
                  <a:pt x="1008743" y="677193"/>
                  <a:pt x="995723" y="755331"/>
                  <a:pt x="1021763" y="794399"/>
                </a:cubicBezTo>
                <a:cubicBezTo>
                  <a:pt x="1034783" y="820445"/>
                  <a:pt x="1073842" y="872537"/>
                  <a:pt x="1243100" y="963698"/>
                </a:cubicBezTo>
                <a:cubicBezTo>
                  <a:pt x="1399339" y="1054858"/>
                  <a:pt x="1581617" y="1067881"/>
                  <a:pt x="1542557" y="1289271"/>
                </a:cubicBezTo>
                <a:cubicBezTo>
                  <a:pt x="1520081" y="1379197"/>
                  <a:pt x="1500030" y="1452144"/>
                  <a:pt x="1480009" y="1518490"/>
                </a:cubicBezTo>
                <a:lnTo>
                  <a:pt x="0" y="1518490"/>
                </a:lnTo>
                <a:cubicBezTo>
                  <a:pt x="15993" y="1434519"/>
                  <a:pt x="15303" y="1372240"/>
                  <a:pt x="45272" y="1302294"/>
                </a:cubicBezTo>
                <a:cubicBezTo>
                  <a:pt x="71312" y="1211134"/>
                  <a:pt x="97352" y="1119973"/>
                  <a:pt x="279630" y="1041835"/>
                </a:cubicBezTo>
                <a:cubicBezTo>
                  <a:pt x="461908" y="963698"/>
                  <a:pt x="579087" y="911606"/>
                  <a:pt x="579087" y="911606"/>
                </a:cubicBezTo>
                <a:cubicBezTo>
                  <a:pt x="579087" y="911528"/>
                  <a:pt x="579093" y="820440"/>
                  <a:pt x="592107" y="807422"/>
                </a:cubicBezTo>
                <a:cubicBezTo>
                  <a:pt x="605127" y="807422"/>
                  <a:pt x="631166" y="768354"/>
                  <a:pt x="605127" y="729285"/>
                </a:cubicBezTo>
                <a:cubicBezTo>
                  <a:pt x="592107" y="677193"/>
                  <a:pt x="566067" y="625101"/>
                  <a:pt x="566067" y="599055"/>
                </a:cubicBezTo>
                <a:cubicBezTo>
                  <a:pt x="566067" y="573009"/>
                  <a:pt x="344729" y="0"/>
                  <a:pt x="735325" y="0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16" name="Freeform 41"/>
          <p:cNvSpPr>
            <a:spLocks/>
          </p:cNvSpPr>
          <p:nvPr/>
        </p:nvSpPr>
        <p:spPr bwMode="auto">
          <a:xfrm flipH="1">
            <a:off x="8953419" y="3960737"/>
            <a:ext cx="193294" cy="285227"/>
          </a:xfrm>
          <a:custGeom>
            <a:avLst/>
            <a:gdLst>
              <a:gd name="T0" fmla="*/ 2147483647 w 40"/>
              <a:gd name="T1" fmla="*/ 2147483647 h 59"/>
              <a:gd name="T2" fmla="*/ 2147483647 w 40"/>
              <a:gd name="T3" fmla="*/ 2147483647 h 59"/>
              <a:gd name="T4" fmla="*/ 2147483647 w 40"/>
              <a:gd name="T5" fmla="*/ 0 h 59"/>
              <a:gd name="T6" fmla="*/ 2147483647 w 40"/>
              <a:gd name="T7" fmla="*/ 2147483647 h 59"/>
              <a:gd name="T8" fmla="*/ 2147483647 w 40"/>
              <a:gd name="T9" fmla="*/ 2147483647 h 59"/>
              <a:gd name="T10" fmla="*/ 2147483647 w 40"/>
              <a:gd name="T11" fmla="*/ 2147483647 h 59"/>
              <a:gd name="T12" fmla="*/ 2147483647 w 40"/>
              <a:gd name="T13" fmla="*/ 2147483647 h 59"/>
              <a:gd name="T14" fmla="*/ 2147483647 w 40"/>
              <a:gd name="T15" fmla="*/ 2147483647 h 59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40"/>
              <a:gd name="T25" fmla="*/ 0 h 59"/>
              <a:gd name="T26" fmla="*/ 40 w 40"/>
              <a:gd name="T27" fmla="*/ 59 h 59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40" h="59">
                <a:moveTo>
                  <a:pt x="1" y="59"/>
                </a:moveTo>
                <a:cubicBezTo>
                  <a:pt x="1" y="59"/>
                  <a:pt x="19" y="21"/>
                  <a:pt x="40" y="4"/>
                </a:cubicBezTo>
                <a:cubicBezTo>
                  <a:pt x="40" y="4"/>
                  <a:pt x="37" y="2"/>
                  <a:pt x="37" y="0"/>
                </a:cubicBezTo>
                <a:cubicBezTo>
                  <a:pt x="37" y="0"/>
                  <a:pt x="16" y="14"/>
                  <a:pt x="15" y="15"/>
                </a:cubicBezTo>
                <a:cubicBezTo>
                  <a:pt x="14" y="16"/>
                  <a:pt x="13" y="16"/>
                  <a:pt x="12" y="15"/>
                </a:cubicBezTo>
                <a:cubicBezTo>
                  <a:pt x="11" y="14"/>
                  <a:pt x="5" y="3"/>
                  <a:pt x="5" y="3"/>
                </a:cubicBezTo>
                <a:cubicBezTo>
                  <a:pt x="5" y="3"/>
                  <a:pt x="3" y="10"/>
                  <a:pt x="4" y="11"/>
                </a:cubicBezTo>
                <a:cubicBezTo>
                  <a:pt x="4" y="13"/>
                  <a:pt x="0" y="49"/>
                  <a:pt x="1" y="59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17" name="Freeform 42"/>
          <p:cNvSpPr>
            <a:spLocks/>
          </p:cNvSpPr>
          <p:nvPr/>
        </p:nvSpPr>
        <p:spPr bwMode="auto">
          <a:xfrm flipH="1">
            <a:off x="9064891" y="4023794"/>
            <a:ext cx="81914" cy="226885"/>
          </a:xfrm>
          <a:custGeom>
            <a:avLst/>
            <a:gdLst>
              <a:gd name="T0" fmla="*/ 0 w 17"/>
              <a:gd name="T1" fmla="*/ 2147483647 h 47"/>
              <a:gd name="T2" fmla="*/ 2147483647 w 17"/>
              <a:gd name="T3" fmla="*/ 2147483647 h 47"/>
              <a:gd name="T4" fmla="*/ 2147483647 w 17"/>
              <a:gd name="T5" fmla="*/ 1183728112 h 47"/>
              <a:gd name="T6" fmla="*/ 2147483647 w 17"/>
              <a:gd name="T7" fmla="*/ 507312048 h 47"/>
              <a:gd name="T8" fmla="*/ 1684852866 w 17"/>
              <a:gd name="T9" fmla="*/ 845520080 h 47"/>
              <a:gd name="T10" fmla="*/ 168482691 w 17"/>
              <a:gd name="T11" fmla="*/ 2147483647 h 47"/>
              <a:gd name="T12" fmla="*/ 0 w 17"/>
              <a:gd name="T13" fmla="*/ 2147483647 h 47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7"/>
              <a:gd name="T22" fmla="*/ 0 h 47"/>
              <a:gd name="T23" fmla="*/ 17 w 17"/>
              <a:gd name="T24" fmla="*/ 47 h 47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7" h="47">
                <a:moveTo>
                  <a:pt x="0" y="47"/>
                </a:moveTo>
                <a:cubicBezTo>
                  <a:pt x="0" y="47"/>
                  <a:pt x="14" y="25"/>
                  <a:pt x="13" y="14"/>
                </a:cubicBezTo>
                <a:cubicBezTo>
                  <a:pt x="13" y="9"/>
                  <a:pt x="14" y="7"/>
                  <a:pt x="14" y="7"/>
                </a:cubicBezTo>
                <a:cubicBezTo>
                  <a:pt x="14" y="7"/>
                  <a:pt x="17" y="4"/>
                  <a:pt x="16" y="3"/>
                </a:cubicBezTo>
                <a:cubicBezTo>
                  <a:pt x="15" y="1"/>
                  <a:pt x="12" y="0"/>
                  <a:pt x="10" y="5"/>
                </a:cubicBezTo>
                <a:cubicBezTo>
                  <a:pt x="11" y="8"/>
                  <a:pt x="1" y="15"/>
                  <a:pt x="1" y="26"/>
                </a:cubicBezTo>
                <a:lnTo>
                  <a:pt x="0" y="47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TW" altLang="en-US"/>
          </a:p>
        </p:txBody>
      </p:sp>
      <p:sp>
        <p:nvSpPr>
          <p:cNvPr id="118" name="Freeform 43"/>
          <p:cNvSpPr>
            <a:spLocks/>
          </p:cNvSpPr>
          <p:nvPr/>
        </p:nvSpPr>
        <p:spPr bwMode="auto">
          <a:xfrm flipH="1">
            <a:off x="9030620" y="4028508"/>
            <a:ext cx="38895" cy="33591"/>
          </a:xfrm>
          <a:custGeom>
            <a:avLst/>
            <a:gdLst>
              <a:gd name="T0" fmla="*/ 0 w 66"/>
              <a:gd name="T1" fmla="*/ 2147483647 h 57"/>
              <a:gd name="T2" fmla="*/ 0 w 66"/>
              <a:gd name="T3" fmla="*/ 0 h 57"/>
              <a:gd name="T4" fmla="*/ 2147483647 w 66"/>
              <a:gd name="T5" fmla="*/ 2147483647 h 57"/>
              <a:gd name="T6" fmla="*/ 2147483647 w 66"/>
              <a:gd name="T7" fmla="*/ 2147483647 h 57"/>
              <a:gd name="T8" fmla="*/ 0 w 66"/>
              <a:gd name="T9" fmla="*/ 2147483647 h 5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6"/>
              <a:gd name="T16" fmla="*/ 0 h 57"/>
              <a:gd name="T17" fmla="*/ 66 w 66"/>
              <a:gd name="T18" fmla="*/ 57 h 5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6" h="57">
                <a:moveTo>
                  <a:pt x="0" y="8"/>
                </a:moveTo>
                <a:lnTo>
                  <a:pt x="0" y="0"/>
                </a:lnTo>
                <a:lnTo>
                  <a:pt x="66" y="57"/>
                </a:lnTo>
                <a:lnTo>
                  <a:pt x="0" y="8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19" name="Freeform 44"/>
          <p:cNvSpPr>
            <a:spLocks/>
          </p:cNvSpPr>
          <p:nvPr/>
        </p:nvSpPr>
        <p:spPr bwMode="auto">
          <a:xfrm flipH="1">
            <a:off x="9088962" y="4028508"/>
            <a:ext cx="43609" cy="33591"/>
          </a:xfrm>
          <a:custGeom>
            <a:avLst/>
            <a:gdLst>
              <a:gd name="T0" fmla="*/ 0 w 74"/>
              <a:gd name="T1" fmla="*/ 2147483647 h 57"/>
              <a:gd name="T2" fmla="*/ 2147483647 w 74"/>
              <a:gd name="T3" fmla="*/ 0 h 57"/>
              <a:gd name="T4" fmla="*/ 2147483647 w 74"/>
              <a:gd name="T5" fmla="*/ 0 h 57"/>
              <a:gd name="T6" fmla="*/ 0 w 74"/>
              <a:gd name="T7" fmla="*/ 2147483647 h 57"/>
              <a:gd name="T8" fmla="*/ 0 w 74"/>
              <a:gd name="T9" fmla="*/ 2147483647 h 5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74"/>
              <a:gd name="T16" fmla="*/ 0 h 57"/>
              <a:gd name="T17" fmla="*/ 74 w 74"/>
              <a:gd name="T18" fmla="*/ 57 h 5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74" h="57">
                <a:moveTo>
                  <a:pt x="0" y="57"/>
                </a:moveTo>
                <a:lnTo>
                  <a:pt x="66" y="0"/>
                </a:lnTo>
                <a:lnTo>
                  <a:pt x="74" y="0"/>
                </a:lnTo>
                <a:lnTo>
                  <a:pt x="0" y="57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10" name="Freeform 40"/>
          <p:cNvSpPr>
            <a:spLocks/>
          </p:cNvSpPr>
          <p:nvPr/>
        </p:nvSpPr>
        <p:spPr bwMode="auto">
          <a:xfrm>
            <a:off x="7332836" y="3601981"/>
            <a:ext cx="648072" cy="635756"/>
          </a:xfrm>
          <a:custGeom>
            <a:avLst/>
            <a:gdLst/>
            <a:ahLst/>
            <a:cxnLst/>
            <a:rect l="l" t="t" r="r" b="b"/>
            <a:pathLst>
              <a:path w="1547910" h="1518490">
                <a:moveTo>
                  <a:pt x="735325" y="0"/>
                </a:moveTo>
                <a:cubicBezTo>
                  <a:pt x="1125922" y="0"/>
                  <a:pt x="1099882" y="195344"/>
                  <a:pt x="1099882" y="273482"/>
                </a:cubicBezTo>
                <a:cubicBezTo>
                  <a:pt x="1099882" y="338596"/>
                  <a:pt x="1047802" y="533941"/>
                  <a:pt x="1034783" y="612078"/>
                </a:cubicBezTo>
                <a:cubicBezTo>
                  <a:pt x="1008743" y="677193"/>
                  <a:pt x="995723" y="755331"/>
                  <a:pt x="1021763" y="794399"/>
                </a:cubicBezTo>
                <a:cubicBezTo>
                  <a:pt x="1034783" y="820445"/>
                  <a:pt x="1073842" y="872537"/>
                  <a:pt x="1243100" y="963698"/>
                </a:cubicBezTo>
                <a:cubicBezTo>
                  <a:pt x="1399339" y="1054858"/>
                  <a:pt x="1581617" y="1067881"/>
                  <a:pt x="1542557" y="1289271"/>
                </a:cubicBezTo>
                <a:cubicBezTo>
                  <a:pt x="1520081" y="1379197"/>
                  <a:pt x="1500030" y="1452144"/>
                  <a:pt x="1480009" y="1518490"/>
                </a:cubicBezTo>
                <a:lnTo>
                  <a:pt x="0" y="1518490"/>
                </a:lnTo>
                <a:cubicBezTo>
                  <a:pt x="15993" y="1434519"/>
                  <a:pt x="15303" y="1372240"/>
                  <a:pt x="45272" y="1302294"/>
                </a:cubicBezTo>
                <a:cubicBezTo>
                  <a:pt x="71312" y="1211134"/>
                  <a:pt x="97352" y="1119973"/>
                  <a:pt x="279630" y="1041835"/>
                </a:cubicBezTo>
                <a:cubicBezTo>
                  <a:pt x="461908" y="963698"/>
                  <a:pt x="579087" y="911606"/>
                  <a:pt x="579087" y="911606"/>
                </a:cubicBezTo>
                <a:cubicBezTo>
                  <a:pt x="579087" y="911528"/>
                  <a:pt x="579093" y="820440"/>
                  <a:pt x="592107" y="807422"/>
                </a:cubicBezTo>
                <a:cubicBezTo>
                  <a:pt x="605127" y="807422"/>
                  <a:pt x="631166" y="768354"/>
                  <a:pt x="605127" y="729285"/>
                </a:cubicBezTo>
                <a:cubicBezTo>
                  <a:pt x="592107" y="677193"/>
                  <a:pt x="566067" y="625101"/>
                  <a:pt x="566067" y="599055"/>
                </a:cubicBezTo>
                <a:cubicBezTo>
                  <a:pt x="566067" y="573009"/>
                  <a:pt x="344729" y="0"/>
                  <a:pt x="735325" y="0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11" name="Freeform 41"/>
          <p:cNvSpPr>
            <a:spLocks/>
          </p:cNvSpPr>
          <p:nvPr/>
        </p:nvSpPr>
        <p:spPr bwMode="auto">
          <a:xfrm>
            <a:off x="7544494" y="3923671"/>
            <a:ext cx="218004" cy="321690"/>
          </a:xfrm>
          <a:custGeom>
            <a:avLst/>
            <a:gdLst>
              <a:gd name="T0" fmla="*/ 2147483647 w 40"/>
              <a:gd name="T1" fmla="*/ 2147483647 h 59"/>
              <a:gd name="T2" fmla="*/ 2147483647 w 40"/>
              <a:gd name="T3" fmla="*/ 2147483647 h 59"/>
              <a:gd name="T4" fmla="*/ 2147483647 w 40"/>
              <a:gd name="T5" fmla="*/ 0 h 59"/>
              <a:gd name="T6" fmla="*/ 2147483647 w 40"/>
              <a:gd name="T7" fmla="*/ 2147483647 h 59"/>
              <a:gd name="T8" fmla="*/ 2147483647 w 40"/>
              <a:gd name="T9" fmla="*/ 2147483647 h 59"/>
              <a:gd name="T10" fmla="*/ 2147483647 w 40"/>
              <a:gd name="T11" fmla="*/ 2147483647 h 59"/>
              <a:gd name="T12" fmla="*/ 2147483647 w 40"/>
              <a:gd name="T13" fmla="*/ 2147483647 h 59"/>
              <a:gd name="T14" fmla="*/ 2147483647 w 40"/>
              <a:gd name="T15" fmla="*/ 2147483647 h 59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40"/>
              <a:gd name="T25" fmla="*/ 0 h 59"/>
              <a:gd name="T26" fmla="*/ 40 w 40"/>
              <a:gd name="T27" fmla="*/ 59 h 59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40" h="59">
                <a:moveTo>
                  <a:pt x="1" y="59"/>
                </a:moveTo>
                <a:cubicBezTo>
                  <a:pt x="1" y="59"/>
                  <a:pt x="19" y="21"/>
                  <a:pt x="40" y="4"/>
                </a:cubicBezTo>
                <a:cubicBezTo>
                  <a:pt x="40" y="4"/>
                  <a:pt x="37" y="2"/>
                  <a:pt x="37" y="0"/>
                </a:cubicBezTo>
                <a:cubicBezTo>
                  <a:pt x="37" y="0"/>
                  <a:pt x="16" y="14"/>
                  <a:pt x="15" y="15"/>
                </a:cubicBezTo>
                <a:cubicBezTo>
                  <a:pt x="14" y="16"/>
                  <a:pt x="13" y="16"/>
                  <a:pt x="12" y="15"/>
                </a:cubicBezTo>
                <a:cubicBezTo>
                  <a:pt x="11" y="14"/>
                  <a:pt x="5" y="3"/>
                  <a:pt x="5" y="3"/>
                </a:cubicBezTo>
                <a:cubicBezTo>
                  <a:pt x="5" y="3"/>
                  <a:pt x="3" y="10"/>
                  <a:pt x="4" y="11"/>
                </a:cubicBezTo>
                <a:cubicBezTo>
                  <a:pt x="4" y="13"/>
                  <a:pt x="0" y="49"/>
                  <a:pt x="1" y="59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12" name="Freeform 42"/>
          <p:cNvSpPr>
            <a:spLocks/>
          </p:cNvSpPr>
          <p:nvPr/>
        </p:nvSpPr>
        <p:spPr bwMode="auto">
          <a:xfrm>
            <a:off x="7544389" y="3994790"/>
            <a:ext cx="92386" cy="255889"/>
          </a:xfrm>
          <a:custGeom>
            <a:avLst/>
            <a:gdLst>
              <a:gd name="T0" fmla="*/ 0 w 17"/>
              <a:gd name="T1" fmla="*/ 2147483647 h 47"/>
              <a:gd name="T2" fmla="*/ 2147483647 w 17"/>
              <a:gd name="T3" fmla="*/ 2147483647 h 47"/>
              <a:gd name="T4" fmla="*/ 2147483647 w 17"/>
              <a:gd name="T5" fmla="*/ 1183728112 h 47"/>
              <a:gd name="T6" fmla="*/ 2147483647 w 17"/>
              <a:gd name="T7" fmla="*/ 507312048 h 47"/>
              <a:gd name="T8" fmla="*/ 1684852866 w 17"/>
              <a:gd name="T9" fmla="*/ 845520080 h 47"/>
              <a:gd name="T10" fmla="*/ 168482691 w 17"/>
              <a:gd name="T11" fmla="*/ 2147483647 h 47"/>
              <a:gd name="T12" fmla="*/ 0 w 17"/>
              <a:gd name="T13" fmla="*/ 2147483647 h 47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7"/>
              <a:gd name="T22" fmla="*/ 0 h 47"/>
              <a:gd name="T23" fmla="*/ 17 w 17"/>
              <a:gd name="T24" fmla="*/ 47 h 47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7" h="47">
                <a:moveTo>
                  <a:pt x="0" y="47"/>
                </a:moveTo>
                <a:cubicBezTo>
                  <a:pt x="0" y="47"/>
                  <a:pt x="14" y="25"/>
                  <a:pt x="13" y="14"/>
                </a:cubicBezTo>
                <a:cubicBezTo>
                  <a:pt x="13" y="9"/>
                  <a:pt x="14" y="7"/>
                  <a:pt x="14" y="7"/>
                </a:cubicBezTo>
                <a:cubicBezTo>
                  <a:pt x="14" y="7"/>
                  <a:pt x="17" y="4"/>
                  <a:pt x="16" y="3"/>
                </a:cubicBezTo>
                <a:cubicBezTo>
                  <a:pt x="15" y="1"/>
                  <a:pt x="12" y="0"/>
                  <a:pt x="10" y="5"/>
                </a:cubicBezTo>
                <a:cubicBezTo>
                  <a:pt x="11" y="8"/>
                  <a:pt x="1" y="15"/>
                  <a:pt x="1" y="26"/>
                </a:cubicBezTo>
                <a:lnTo>
                  <a:pt x="0" y="47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TW" altLang="en-US"/>
          </a:p>
        </p:txBody>
      </p:sp>
      <p:sp>
        <p:nvSpPr>
          <p:cNvPr id="113" name="Freeform 43"/>
          <p:cNvSpPr>
            <a:spLocks/>
          </p:cNvSpPr>
          <p:nvPr/>
        </p:nvSpPr>
        <p:spPr bwMode="auto">
          <a:xfrm>
            <a:off x="7631563" y="4000107"/>
            <a:ext cx="43867" cy="37885"/>
          </a:xfrm>
          <a:custGeom>
            <a:avLst/>
            <a:gdLst>
              <a:gd name="T0" fmla="*/ 0 w 66"/>
              <a:gd name="T1" fmla="*/ 2147483647 h 57"/>
              <a:gd name="T2" fmla="*/ 0 w 66"/>
              <a:gd name="T3" fmla="*/ 0 h 57"/>
              <a:gd name="T4" fmla="*/ 2147483647 w 66"/>
              <a:gd name="T5" fmla="*/ 2147483647 h 57"/>
              <a:gd name="T6" fmla="*/ 2147483647 w 66"/>
              <a:gd name="T7" fmla="*/ 2147483647 h 57"/>
              <a:gd name="T8" fmla="*/ 0 w 66"/>
              <a:gd name="T9" fmla="*/ 2147483647 h 5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6"/>
              <a:gd name="T16" fmla="*/ 0 h 57"/>
              <a:gd name="T17" fmla="*/ 66 w 66"/>
              <a:gd name="T18" fmla="*/ 57 h 5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6" h="57">
                <a:moveTo>
                  <a:pt x="0" y="8"/>
                </a:moveTo>
                <a:lnTo>
                  <a:pt x="0" y="0"/>
                </a:lnTo>
                <a:lnTo>
                  <a:pt x="66" y="57"/>
                </a:lnTo>
                <a:lnTo>
                  <a:pt x="0" y="8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14" name="Freeform 44"/>
          <p:cNvSpPr>
            <a:spLocks/>
          </p:cNvSpPr>
          <p:nvPr/>
        </p:nvSpPr>
        <p:spPr bwMode="auto">
          <a:xfrm>
            <a:off x="7560445" y="4000107"/>
            <a:ext cx="49184" cy="37885"/>
          </a:xfrm>
          <a:custGeom>
            <a:avLst/>
            <a:gdLst>
              <a:gd name="T0" fmla="*/ 0 w 74"/>
              <a:gd name="T1" fmla="*/ 2147483647 h 57"/>
              <a:gd name="T2" fmla="*/ 2147483647 w 74"/>
              <a:gd name="T3" fmla="*/ 0 h 57"/>
              <a:gd name="T4" fmla="*/ 2147483647 w 74"/>
              <a:gd name="T5" fmla="*/ 0 h 57"/>
              <a:gd name="T6" fmla="*/ 0 w 74"/>
              <a:gd name="T7" fmla="*/ 2147483647 h 57"/>
              <a:gd name="T8" fmla="*/ 0 w 74"/>
              <a:gd name="T9" fmla="*/ 2147483647 h 5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74"/>
              <a:gd name="T16" fmla="*/ 0 h 57"/>
              <a:gd name="T17" fmla="*/ 74 w 74"/>
              <a:gd name="T18" fmla="*/ 57 h 5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74" h="57">
                <a:moveTo>
                  <a:pt x="0" y="57"/>
                </a:moveTo>
                <a:lnTo>
                  <a:pt x="66" y="0"/>
                </a:lnTo>
                <a:lnTo>
                  <a:pt x="74" y="0"/>
                </a:lnTo>
                <a:lnTo>
                  <a:pt x="0" y="57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05" name="Freeform 40"/>
          <p:cNvSpPr>
            <a:spLocks/>
          </p:cNvSpPr>
          <p:nvPr/>
        </p:nvSpPr>
        <p:spPr bwMode="auto">
          <a:xfrm>
            <a:off x="7767782" y="3330658"/>
            <a:ext cx="919134" cy="901666"/>
          </a:xfrm>
          <a:custGeom>
            <a:avLst/>
            <a:gdLst/>
            <a:ahLst/>
            <a:cxnLst/>
            <a:rect l="l" t="t" r="r" b="b"/>
            <a:pathLst>
              <a:path w="1547910" h="1518490">
                <a:moveTo>
                  <a:pt x="735325" y="0"/>
                </a:moveTo>
                <a:cubicBezTo>
                  <a:pt x="1125922" y="0"/>
                  <a:pt x="1099882" y="195344"/>
                  <a:pt x="1099882" y="273482"/>
                </a:cubicBezTo>
                <a:cubicBezTo>
                  <a:pt x="1099882" y="338596"/>
                  <a:pt x="1047802" y="533941"/>
                  <a:pt x="1034783" y="612078"/>
                </a:cubicBezTo>
                <a:cubicBezTo>
                  <a:pt x="1008743" y="677193"/>
                  <a:pt x="995723" y="755331"/>
                  <a:pt x="1021763" y="794399"/>
                </a:cubicBezTo>
                <a:cubicBezTo>
                  <a:pt x="1034783" y="820445"/>
                  <a:pt x="1073842" y="872537"/>
                  <a:pt x="1243100" y="963698"/>
                </a:cubicBezTo>
                <a:cubicBezTo>
                  <a:pt x="1399339" y="1054858"/>
                  <a:pt x="1581617" y="1067881"/>
                  <a:pt x="1542557" y="1289271"/>
                </a:cubicBezTo>
                <a:cubicBezTo>
                  <a:pt x="1520081" y="1379197"/>
                  <a:pt x="1500030" y="1452144"/>
                  <a:pt x="1480009" y="1518490"/>
                </a:cubicBezTo>
                <a:lnTo>
                  <a:pt x="0" y="1518490"/>
                </a:lnTo>
                <a:cubicBezTo>
                  <a:pt x="15993" y="1434519"/>
                  <a:pt x="15303" y="1372240"/>
                  <a:pt x="45272" y="1302294"/>
                </a:cubicBezTo>
                <a:cubicBezTo>
                  <a:pt x="71312" y="1211134"/>
                  <a:pt x="97352" y="1119973"/>
                  <a:pt x="279630" y="1041835"/>
                </a:cubicBezTo>
                <a:cubicBezTo>
                  <a:pt x="461908" y="963698"/>
                  <a:pt x="579087" y="911606"/>
                  <a:pt x="579087" y="911606"/>
                </a:cubicBezTo>
                <a:cubicBezTo>
                  <a:pt x="579087" y="911528"/>
                  <a:pt x="579093" y="820440"/>
                  <a:pt x="592107" y="807422"/>
                </a:cubicBezTo>
                <a:cubicBezTo>
                  <a:pt x="605127" y="807422"/>
                  <a:pt x="631166" y="768354"/>
                  <a:pt x="605127" y="729285"/>
                </a:cubicBezTo>
                <a:cubicBezTo>
                  <a:pt x="592107" y="677193"/>
                  <a:pt x="566067" y="625101"/>
                  <a:pt x="566067" y="599055"/>
                </a:cubicBezTo>
                <a:cubicBezTo>
                  <a:pt x="566067" y="573009"/>
                  <a:pt x="344729" y="0"/>
                  <a:pt x="735325" y="0"/>
                </a:cubicBezTo>
                <a:close/>
              </a:path>
            </a:pathLst>
          </a:custGeom>
          <a:solidFill>
            <a:srgbClr val="D9E02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06" name="Freeform 41"/>
          <p:cNvSpPr>
            <a:spLocks/>
          </p:cNvSpPr>
          <p:nvPr/>
        </p:nvSpPr>
        <p:spPr bwMode="auto">
          <a:xfrm>
            <a:off x="8067968" y="3786898"/>
            <a:ext cx="309187" cy="456239"/>
          </a:xfrm>
          <a:custGeom>
            <a:avLst/>
            <a:gdLst>
              <a:gd name="T0" fmla="*/ 2147483647 w 40"/>
              <a:gd name="T1" fmla="*/ 2147483647 h 59"/>
              <a:gd name="T2" fmla="*/ 2147483647 w 40"/>
              <a:gd name="T3" fmla="*/ 2147483647 h 59"/>
              <a:gd name="T4" fmla="*/ 2147483647 w 40"/>
              <a:gd name="T5" fmla="*/ 0 h 59"/>
              <a:gd name="T6" fmla="*/ 2147483647 w 40"/>
              <a:gd name="T7" fmla="*/ 2147483647 h 59"/>
              <a:gd name="T8" fmla="*/ 2147483647 w 40"/>
              <a:gd name="T9" fmla="*/ 2147483647 h 59"/>
              <a:gd name="T10" fmla="*/ 2147483647 w 40"/>
              <a:gd name="T11" fmla="*/ 2147483647 h 59"/>
              <a:gd name="T12" fmla="*/ 2147483647 w 40"/>
              <a:gd name="T13" fmla="*/ 2147483647 h 59"/>
              <a:gd name="T14" fmla="*/ 2147483647 w 40"/>
              <a:gd name="T15" fmla="*/ 2147483647 h 59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40"/>
              <a:gd name="T25" fmla="*/ 0 h 59"/>
              <a:gd name="T26" fmla="*/ 40 w 40"/>
              <a:gd name="T27" fmla="*/ 59 h 59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40" h="59">
                <a:moveTo>
                  <a:pt x="1" y="59"/>
                </a:moveTo>
                <a:cubicBezTo>
                  <a:pt x="1" y="59"/>
                  <a:pt x="19" y="21"/>
                  <a:pt x="40" y="4"/>
                </a:cubicBezTo>
                <a:cubicBezTo>
                  <a:pt x="40" y="4"/>
                  <a:pt x="37" y="2"/>
                  <a:pt x="37" y="0"/>
                </a:cubicBezTo>
                <a:cubicBezTo>
                  <a:pt x="37" y="0"/>
                  <a:pt x="16" y="14"/>
                  <a:pt x="15" y="15"/>
                </a:cubicBezTo>
                <a:cubicBezTo>
                  <a:pt x="14" y="16"/>
                  <a:pt x="13" y="16"/>
                  <a:pt x="12" y="15"/>
                </a:cubicBezTo>
                <a:cubicBezTo>
                  <a:pt x="11" y="14"/>
                  <a:pt x="5" y="3"/>
                  <a:pt x="5" y="3"/>
                </a:cubicBezTo>
                <a:cubicBezTo>
                  <a:pt x="5" y="3"/>
                  <a:pt x="3" y="10"/>
                  <a:pt x="4" y="11"/>
                </a:cubicBezTo>
                <a:cubicBezTo>
                  <a:pt x="4" y="13"/>
                  <a:pt x="0" y="49"/>
                  <a:pt x="1" y="59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07" name="Freeform 42"/>
          <p:cNvSpPr>
            <a:spLocks/>
          </p:cNvSpPr>
          <p:nvPr/>
        </p:nvSpPr>
        <p:spPr bwMode="auto">
          <a:xfrm>
            <a:off x="8067821" y="3887762"/>
            <a:ext cx="131027" cy="362917"/>
          </a:xfrm>
          <a:custGeom>
            <a:avLst/>
            <a:gdLst>
              <a:gd name="T0" fmla="*/ 0 w 17"/>
              <a:gd name="T1" fmla="*/ 2147483647 h 47"/>
              <a:gd name="T2" fmla="*/ 2147483647 w 17"/>
              <a:gd name="T3" fmla="*/ 2147483647 h 47"/>
              <a:gd name="T4" fmla="*/ 2147483647 w 17"/>
              <a:gd name="T5" fmla="*/ 1183728112 h 47"/>
              <a:gd name="T6" fmla="*/ 2147483647 w 17"/>
              <a:gd name="T7" fmla="*/ 507312048 h 47"/>
              <a:gd name="T8" fmla="*/ 1684852866 w 17"/>
              <a:gd name="T9" fmla="*/ 845520080 h 47"/>
              <a:gd name="T10" fmla="*/ 168482691 w 17"/>
              <a:gd name="T11" fmla="*/ 2147483647 h 47"/>
              <a:gd name="T12" fmla="*/ 0 w 17"/>
              <a:gd name="T13" fmla="*/ 2147483647 h 47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7"/>
              <a:gd name="T22" fmla="*/ 0 h 47"/>
              <a:gd name="T23" fmla="*/ 17 w 17"/>
              <a:gd name="T24" fmla="*/ 47 h 47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7" h="47">
                <a:moveTo>
                  <a:pt x="0" y="47"/>
                </a:moveTo>
                <a:cubicBezTo>
                  <a:pt x="0" y="47"/>
                  <a:pt x="14" y="25"/>
                  <a:pt x="13" y="14"/>
                </a:cubicBezTo>
                <a:cubicBezTo>
                  <a:pt x="13" y="9"/>
                  <a:pt x="14" y="7"/>
                  <a:pt x="14" y="7"/>
                </a:cubicBezTo>
                <a:cubicBezTo>
                  <a:pt x="14" y="7"/>
                  <a:pt x="17" y="4"/>
                  <a:pt x="16" y="3"/>
                </a:cubicBezTo>
                <a:cubicBezTo>
                  <a:pt x="15" y="1"/>
                  <a:pt x="12" y="0"/>
                  <a:pt x="10" y="5"/>
                </a:cubicBezTo>
                <a:cubicBezTo>
                  <a:pt x="11" y="8"/>
                  <a:pt x="1" y="15"/>
                  <a:pt x="1" y="26"/>
                </a:cubicBezTo>
                <a:lnTo>
                  <a:pt x="0" y="47"/>
                </a:lnTo>
                <a:close/>
              </a:path>
            </a:pathLst>
          </a:custGeom>
          <a:solidFill>
            <a:srgbClr val="D9E02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TW" altLang="en-US"/>
          </a:p>
        </p:txBody>
      </p:sp>
      <p:sp>
        <p:nvSpPr>
          <p:cNvPr id="108" name="Freeform 43"/>
          <p:cNvSpPr>
            <a:spLocks/>
          </p:cNvSpPr>
          <p:nvPr/>
        </p:nvSpPr>
        <p:spPr bwMode="auto">
          <a:xfrm>
            <a:off x="8191453" y="3895303"/>
            <a:ext cx="62214" cy="53731"/>
          </a:xfrm>
          <a:custGeom>
            <a:avLst/>
            <a:gdLst>
              <a:gd name="T0" fmla="*/ 0 w 66"/>
              <a:gd name="T1" fmla="*/ 2147483647 h 57"/>
              <a:gd name="T2" fmla="*/ 0 w 66"/>
              <a:gd name="T3" fmla="*/ 0 h 57"/>
              <a:gd name="T4" fmla="*/ 2147483647 w 66"/>
              <a:gd name="T5" fmla="*/ 2147483647 h 57"/>
              <a:gd name="T6" fmla="*/ 2147483647 w 66"/>
              <a:gd name="T7" fmla="*/ 2147483647 h 57"/>
              <a:gd name="T8" fmla="*/ 0 w 66"/>
              <a:gd name="T9" fmla="*/ 2147483647 h 5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6"/>
              <a:gd name="T16" fmla="*/ 0 h 57"/>
              <a:gd name="T17" fmla="*/ 66 w 66"/>
              <a:gd name="T18" fmla="*/ 57 h 5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6" h="57">
                <a:moveTo>
                  <a:pt x="0" y="8"/>
                </a:moveTo>
                <a:lnTo>
                  <a:pt x="0" y="0"/>
                </a:lnTo>
                <a:lnTo>
                  <a:pt x="66" y="57"/>
                </a:lnTo>
                <a:lnTo>
                  <a:pt x="0" y="8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09" name="Freeform 44"/>
          <p:cNvSpPr>
            <a:spLocks/>
          </p:cNvSpPr>
          <p:nvPr/>
        </p:nvSpPr>
        <p:spPr bwMode="auto">
          <a:xfrm>
            <a:off x="8090591" y="3895303"/>
            <a:ext cx="69756" cy="53731"/>
          </a:xfrm>
          <a:custGeom>
            <a:avLst/>
            <a:gdLst>
              <a:gd name="T0" fmla="*/ 0 w 74"/>
              <a:gd name="T1" fmla="*/ 2147483647 h 57"/>
              <a:gd name="T2" fmla="*/ 2147483647 w 74"/>
              <a:gd name="T3" fmla="*/ 0 h 57"/>
              <a:gd name="T4" fmla="*/ 2147483647 w 74"/>
              <a:gd name="T5" fmla="*/ 0 h 57"/>
              <a:gd name="T6" fmla="*/ 0 w 74"/>
              <a:gd name="T7" fmla="*/ 2147483647 h 57"/>
              <a:gd name="T8" fmla="*/ 0 w 74"/>
              <a:gd name="T9" fmla="*/ 2147483647 h 5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74"/>
              <a:gd name="T16" fmla="*/ 0 h 57"/>
              <a:gd name="T17" fmla="*/ 74 w 74"/>
              <a:gd name="T18" fmla="*/ 57 h 5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74" h="57">
                <a:moveTo>
                  <a:pt x="0" y="57"/>
                </a:moveTo>
                <a:lnTo>
                  <a:pt x="66" y="0"/>
                </a:lnTo>
                <a:lnTo>
                  <a:pt x="74" y="0"/>
                </a:lnTo>
                <a:lnTo>
                  <a:pt x="0" y="57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00" name="Freeform 40"/>
          <p:cNvSpPr>
            <a:spLocks/>
          </p:cNvSpPr>
          <p:nvPr/>
        </p:nvSpPr>
        <p:spPr bwMode="auto">
          <a:xfrm>
            <a:off x="6161236" y="3919860"/>
            <a:ext cx="330500" cy="324219"/>
          </a:xfrm>
          <a:custGeom>
            <a:avLst/>
            <a:gdLst/>
            <a:ahLst/>
            <a:cxnLst/>
            <a:rect l="l" t="t" r="r" b="b"/>
            <a:pathLst>
              <a:path w="1547910" h="1518490">
                <a:moveTo>
                  <a:pt x="735325" y="0"/>
                </a:moveTo>
                <a:cubicBezTo>
                  <a:pt x="1125922" y="0"/>
                  <a:pt x="1099882" y="195344"/>
                  <a:pt x="1099882" y="273482"/>
                </a:cubicBezTo>
                <a:cubicBezTo>
                  <a:pt x="1099882" y="338596"/>
                  <a:pt x="1047802" y="533941"/>
                  <a:pt x="1034783" y="612078"/>
                </a:cubicBezTo>
                <a:cubicBezTo>
                  <a:pt x="1008743" y="677193"/>
                  <a:pt x="995723" y="755331"/>
                  <a:pt x="1021763" y="794399"/>
                </a:cubicBezTo>
                <a:cubicBezTo>
                  <a:pt x="1034783" y="820445"/>
                  <a:pt x="1073842" y="872537"/>
                  <a:pt x="1243100" y="963698"/>
                </a:cubicBezTo>
                <a:cubicBezTo>
                  <a:pt x="1399339" y="1054858"/>
                  <a:pt x="1581617" y="1067881"/>
                  <a:pt x="1542557" y="1289271"/>
                </a:cubicBezTo>
                <a:cubicBezTo>
                  <a:pt x="1520081" y="1379197"/>
                  <a:pt x="1500030" y="1452144"/>
                  <a:pt x="1480009" y="1518490"/>
                </a:cubicBezTo>
                <a:lnTo>
                  <a:pt x="0" y="1518490"/>
                </a:lnTo>
                <a:cubicBezTo>
                  <a:pt x="15993" y="1434519"/>
                  <a:pt x="15303" y="1372240"/>
                  <a:pt x="45272" y="1302294"/>
                </a:cubicBezTo>
                <a:cubicBezTo>
                  <a:pt x="71312" y="1211134"/>
                  <a:pt x="97352" y="1119973"/>
                  <a:pt x="279630" y="1041835"/>
                </a:cubicBezTo>
                <a:cubicBezTo>
                  <a:pt x="461908" y="963698"/>
                  <a:pt x="579087" y="911606"/>
                  <a:pt x="579087" y="911606"/>
                </a:cubicBezTo>
                <a:cubicBezTo>
                  <a:pt x="579087" y="911528"/>
                  <a:pt x="579093" y="820440"/>
                  <a:pt x="592107" y="807422"/>
                </a:cubicBezTo>
                <a:cubicBezTo>
                  <a:pt x="605127" y="807422"/>
                  <a:pt x="631166" y="768354"/>
                  <a:pt x="605127" y="729285"/>
                </a:cubicBezTo>
                <a:cubicBezTo>
                  <a:pt x="592107" y="677193"/>
                  <a:pt x="566067" y="625101"/>
                  <a:pt x="566067" y="599055"/>
                </a:cubicBezTo>
                <a:cubicBezTo>
                  <a:pt x="566067" y="573009"/>
                  <a:pt x="344729" y="0"/>
                  <a:pt x="735325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01" name="Freeform 41"/>
          <p:cNvSpPr>
            <a:spLocks/>
          </p:cNvSpPr>
          <p:nvPr/>
        </p:nvSpPr>
        <p:spPr bwMode="auto">
          <a:xfrm>
            <a:off x="6269177" y="4083913"/>
            <a:ext cx="111177" cy="164054"/>
          </a:xfrm>
          <a:custGeom>
            <a:avLst/>
            <a:gdLst>
              <a:gd name="T0" fmla="*/ 2147483647 w 40"/>
              <a:gd name="T1" fmla="*/ 2147483647 h 59"/>
              <a:gd name="T2" fmla="*/ 2147483647 w 40"/>
              <a:gd name="T3" fmla="*/ 2147483647 h 59"/>
              <a:gd name="T4" fmla="*/ 2147483647 w 40"/>
              <a:gd name="T5" fmla="*/ 0 h 59"/>
              <a:gd name="T6" fmla="*/ 2147483647 w 40"/>
              <a:gd name="T7" fmla="*/ 2147483647 h 59"/>
              <a:gd name="T8" fmla="*/ 2147483647 w 40"/>
              <a:gd name="T9" fmla="*/ 2147483647 h 59"/>
              <a:gd name="T10" fmla="*/ 2147483647 w 40"/>
              <a:gd name="T11" fmla="*/ 2147483647 h 59"/>
              <a:gd name="T12" fmla="*/ 2147483647 w 40"/>
              <a:gd name="T13" fmla="*/ 2147483647 h 59"/>
              <a:gd name="T14" fmla="*/ 2147483647 w 40"/>
              <a:gd name="T15" fmla="*/ 2147483647 h 59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40"/>
              <a:gd name="T25" fmla="*/ 0 h 59"/>
              <a:gd name="T26" fmla="*/ 40 w 40"/>
              <a:gd name="T27" fmla="*/ 59 h 59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40" h="59">
                <a:moveTo>
                  <a:pt x="1" y="59"/>
                </a:moveTo>
                <a:cubicBezTo>
                  <a:pt x="1" y="59"/>
                  <a:pt x="19" y="21"/>
                  <a:pt x="40" y="4"/>
                </a:cubicBezTo>
                <a:cubicBezTo>
                  <a:pt x="40" y="4"/>
                  <a:pt x="37" y="2"/>
                  <a:pt x="37" y="0"/>
                </a:cubicBezTo>
                <a:cubicBezTo>
                  <a:pt x="37" y="0"/>
                  <a:pt x="16" y="14"/>
                  <a:pt x="15" y="15"/>
                </a:cubicBezTo>
                <a:cubicBezTo>
                  <a:pt x="14" y="16"/>
                  <a:pt x="13" y="16"/>
                  <a:pt x="12" y="15"/>
                </a:cubicBezTo>
                <a:cubicBezTo>
                  <a:pt x="11" y="14"/>
                  <a:pt x="5" y="3"/>
                  <a:pt x="5" y="3"/>
                </a:cubicBezTo>
                <a:cubicBezTo>
                  <a:pt x="5" y="3"/>
                  <a:pt x="3" y="10"/>
                  <a:pt x="4" y="11"/>
                </a:cubicBezTo>
                <a:cubicBezTo>
                  <a:pt x="4" y="13"/>
                  <a:pt x="0" y="49"/>
                  <a:pt x="1" y="59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02" name="Freeform 42"/>
          <p:cNvSpPr>
            <a:spLocks/>
          </p:cNvSpPr>
          <p:nvPr/>
        </p:nvSpPr>
        <p:spPr bwMode="auto">
          <a:xfrm>
            <a:off x="6269123" y="4120182"/>
            <a:ext cx="47114" cy="130497"/>
          </a:xfrm>
          <a:custGeom>
            <a:avLst/>
            <a:gdLst>
              <a:gd name="T0" fmla="*/ 0 w 17"/>
              <a:gd name="T1" fmla="*/ 2147483647 h 47"/>
              <a:gd name="T2" fmla="*/ 2147483647 w 17"/>
              <a:gd name="T3" fmla="*/ 2147483647 h 47"/>
              <a:gd name="T4" fmla="*/ 2147483647 w 17"/>
              <a:gd name="T5" fmla="*/ 1183728112 h 47"/>
              <a:gd name="T6" fmla="*/ 2147483647 w 17"/>
              <a:gd name="T7" fmla="*/ 507312048 h 47"/>
              <a:gd name="T8" fmla="*/ 1684852866 w 17"/>
              <a:gd name="T9" fmla="*/ 845520080 h 47"/>
              <a:gd name="T10" fmla="*/ 168482691 w 17"/>
              <a:gd name="T11" fmla="*/ 2147483647 h 47"/>
              <a:gd name="T12" fmla="*/ 0 w 17"/>
              <a:gd name="T13" fmla="*/ 2147483647 h 47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7"/>
              <a:gd name="T22" fmla="*/ 0 h 47"/>
              <a:gd name="T23" fmla="*/ 17 w 17"/>
              <a:gd name="T24" fmla="*/ 47 h 47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7" h="47">
                <a:moveTo>
                  <a:pt x="0" y="47"/>
                </a:moveTo>
                <a:cubicBezTo>
                  <a:pt x="0" y="47"/>
                  <a:pt x="14" y="25"/>
                  <a:pt x="13" y="14"/>
                </a:cubicBezTo>
                <a:cubicBezTo>
                  <a:pt x="13" y="9"/>
                  <a:pt x="14" y="7"/>
                  <a:pt x="14" y="7"/>
                </a:cubicBezTo>
                <a:cubicBezTo>
                  <a:pt x="14" y="7"/>
                  <a:pt x="17" y="4"/>
                  <a:pt x="16" y="3"/>
                </a:cubicBezTo>
                <a:cubicBezTo>
                  <a:pt x="15" y="1"/>
                  <a:pt x="12" y="0"/>
                  <a:pt x="10" y="5"/>
                </a:cubicBezTo>
                <a:cubicBezTo>
                  <a:pt x="11" y="8"/>
                  <a:pt x="1" y="15"/>
                  <a:pt x="1" y="26"/>
                </a:cubicBezTo>
                <a:lnTo>
                  <a:pt x="0" y="47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TW" altLang="en-US"/>
          </a:p>
        </p:txBody>
      </p:sp>
      <p:sp>
        <p:nvSpPr>
          <p:cNvPr id="103" name="Freeform 43"/>
          <p:cNvSpPr>
            <a:spLocks/>
          </p:cNvSpPr>
          <p:nvPr/>
        </p:nvSpPr>
        <p:spPr bwMode="auto">
          <a:xfrm>
            <a:off x="6313580" y="4122892"/>
            <a:ext cx="22371" cy="19320"/>
          </a:xfrm>
          <a:custGeom>
            <a:avLst/>
            <a:gdLst>
              <a:gd name="T0" fmla="*/ 0 w 66"/>
              <a:gd name="T1" fmla="*/ 2147483647 h 57"/>
              <a:gd name="T2" fmla="*/ 0 w 66"/>
              <a:gd name="T3" fmla="*/ 0 h 57"/>
              <a:gd name="T4" fmla="*/ 2147483647 w 66"/>
              <a:gd name="T5" fmla="*/ 2147483647 h 57"/>
              <a:gd name="T6" fmla="*/ 2147483647 w 66"/>
              <a:gd name="T7" fmla="*/ 2147483647 h 57"/>
              <a:gd name="T8" fmla="*/ 0 w 66"/>
              <a:gd name="T9" fmla="*/ 2147483647 h 5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6"/>
              <a:gd name="T16" fmla="*/ 0 h 57"/>
              <a:gd name="T17" fmla="*/ 66 w 66"/>
              <a:gd name="T18" fmla="*/ 57 h 5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6" h="57">
                <a:moveTo>
                  <a:pt x="0" y="8"/>
                </a:moveTo>
                <a:lnTo>
                  <a:pt x="0" y="0"/>
                </a:lnTo>
                <a:lnTo>
                  <a:pt x="66" y="57"/>
                </a:lnTo>
                <a:lnTo>
                  <a:pt x="0" y="8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04" name="Freeform 44"/>
          <p:cNvSpPr>
            <a:spLocks/>
          </p:cNvSpPr>
          <p:nvPr/>
        </p:nvSpPr>
        <p:spPr bwMode="auto">
          <a:xfrm>
            <a:off x="6277312" y="4122892"/>
            <a:ext cx="25083" cy="19320"/>
          </a:xfrm>
          <a:custGeom>
            <a:avLst/>
            <a:gdLst>
              <a:gd name="T0" fmla="*/ 0 w 74"/>
              <a:gd name="T1" fmla="*/ 2147483647 h 57"/>
              <a:gd name="T2" fmla="*/ 2147483647 w 74"/>
              <a:gd name="T3" fmla="*/ 0 h 57"/>
              <a:gd name="T4" fmla="*/ 2147483647 w 74"/>
              <a:gd name="T5" fmla="*/ 0 h 57"/>
              <a:gd name="T6" fmla="*/ 0 w 74"/>
              <a:gd name="T7" fmla="*/ 2147483647 h 57"/>
              <a:gd name="T8" fmla="*/ 0 w 74"/>
              <a:gd name="T9" fmla="*/ 2147483647 h 5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74"/>
              <a:gd name="T16" fmla="*/ 0 h 57"/>
              <a:gd name="T17" fmla="*/ 74 w 74"/>
              <a:gd name="T18" fmla="*/ 57 h 5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74" h="57">
                <a:moveTo>
                  <a:pt x="0" y="57"/>
                </a:moveTo>
                <a:lnTo>
                  <a:pt x="66" y="0"/>
                </a:lnTo>
                <a:lnTo>
                  <a:pt x="74" y="0"/>
                </a:lnTo>
                <a:lnTo>
                  <a:pt x="0" y="57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95" name="Freeform 40"/>
          <p:cNvSpPr>
            <a:spLocks/>
          </p:cNvSpPr>
          <p:nvPr/>
        </p:nvSpPr>
        <p:spPr bwMode="auto">
          <a:xfrm>
            <a:off x="6850665" y="3786898"/>
            <a:ext cx="463333" cy="454528"/>
          </a:xfrm>
          <a:custGeom>
            <a:avLst/>
            <a:gdLst/>
            <a:ahLst/>
            <a:cxnLst/>
            <a:rect l="l" t="t" r="r" b="b"/>
            <a:pathLst>
              <a:path w="1547910" h="1518490">
                <a:moveTo>
                  <a:pt x="735325" y="0"/>
                </a:moveTo>
                <a:cubicBezTo>
                  <a:pt x="1125922" y="0"/>
                  <a:pt x="1099882" y="195344"/>
                  <a:pt x="1099882" y="273482"/>
                </a:cubicBezTo>
                <a:cubicBezTo>
                  <a:pt x="1099882" y="338596"/>
                  <a:pt x="1047802" y="533941"/>
                  <a:pt x="1034783" y="612078"/>
                </a:cubicBezTo>
                <a:cubicBezTo>
                  <a:pt x="1008743" y="677193"/>
                  <a:pt x="995723" y="755331"/>
                  <a:pt x="1021763" y="794399"/>
                </a:cubicBezTo>
                <a:cubicBezTo>
                  <a:pt x="1034783" y="820445"/>
                  <a:pt x="1073842" y="872537"/>
                  <a:pt x="1243100" y="963698"/>
                </a:cubicBezTo>
                <a:cubicBezTo>
                  <a:pt x="1399339" y="1054858"/>
                  <a:pt x="1581617" y="1067881"/>
                  <a:pt x="1542557" y="1289271"/>
                </a:cubicBezTo>
                <a:cubicBezTo>
                  <a:pt x="1520081" y="1379197"/>
                  <a:pt x="1500030" y="1452144"/>
                  <a:pt x="1480009" y="1518490"/>
                </a:cubicBezTo>
                <a:lnTo>
                  <a:pt x="0" y="1518490"/>
                </a:lnTo>
                <a:cubicBezTo>
                  <a:pt x="15993" y="1434519"/>
                  <a:pt x="15303" y="1372240"/>
                  <a:pt x="45272" y="1302294"/>
                </a:cubicBezTo>
                <a:cubicBezTo>
                  <a:pt x="71312" y="1211134"/>
                  <a:pt x="97352" y="1119973"/>
                  <a:pt x="279630" y="1041835"/>
                </a:cubicBezTo>
                <a:cubicBezTo>
                  <a:pt x="461908" y="963698"/>
                  <a:pt x="579087" y="911606"/>
                  <a:pt x="579087" y="911606"/>
                </a:cubicBezTo>
                <a:cubicBezTo>
                  <a:pt x="579087" y="911528"/>
                  <a:pt x="579093" y="820440"/>
                  <a:pt x="592107" y="807422"/>
                </a:cubicBezTo>
                <a:cubicBezTo>
                  <a:pt x="605127" y="807422"/>
                  <a:pt x="631166" y="768354"/>
                  <a:pt x="605127" y="729285"/>
                </a:cubicBezTo>
                <a:cubicBezTo>
                  <a:pt x="592107" y="677193"/>
                  <a:pt x="566067" y="625101"/>
                  <a:pt x="566067" y="599055"/>
                </a:cubicBezTo>
                <a:cubicBezTo>
                  <a:pt x="566067" y="573009"/>
                  <a:pt x="344729" y="0"/>
                  <a:pt x="735325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96" name="Freeform 41"/>
          <p:cNvSpPr>
            <a:spLocks/>
          </p:cNvSpPr>
          <p:nvPr/>
        </p:nvSpPr>
        <p:spPr bwMode="auto">
          <a:xfrm>
            <a:off x="7001987" y="4016888"/>
            <a:ext cx="155860" cy="229989"/>
          </a:xfrm>
          <a:custGeom>
            <a:avLst/>
            <a:gdLst>
              <a:gd name="T0" fmla="*/ 2147483647 w 40"/>
              <a:gd name="T1" fmla="*/ 2147483647 h 59"/>
              <a:gd name="T2" fmla="*/ 2147483647 w 40"/>
              <a:gd name="T3" fmla="*/ 2147483647 h 59"/>
              <a:gd name="T4" fmla="*/ 2147483647 w 40"/>
              <a:gd name="T5" fmla="*/ 0 h 59"/>
              <a:gd name="T6" fmla="*/ 2147483647 w 40"/>
              <a:gd name="T7" fmla="*/ 2147483647 h 59"/>
              <a:gd name="T8" fmla="*/ 2147483647 w 40"/>
              <a:gd name="T9" fmla="*/ 2147483647 h 59"/>
              <a:gd name="T10" fmla="*/ 2147483647 w 40"/>
              <a:gd name="T11" fmla="*/ 2147483647 h 59"/>
              <a:gd name="T12" fmla="*/ 2147483647 w 40"/>
              <a:gd name="T13" fmla="*/ 2147483647 h 59"/>
              <a:gd name="T14" fmla="*/ 2147483647 w 40"/>
              <a:gd name="T15" fmla="*/ 2147483647 h 59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40"/>
              <a:gd name="T25" fmla="*/ 0 h 59"/>
              <a:gd name="T26" fmla="*/ 40 w 40"/>
              <a:gd name="T27" fmla="*/ 59 h 59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40" h="59">
                <a:moveTo>
                  <a:pt x="1" y="59"/>
                </a:moveTo>
                <a:cubicBezTo>
                  <a:pt x="1" y="59"/>
                  <a:pt x="19" y="21"/>
                  <a:pt x="40" y="4"/>
                </a:cubicBezTo>
                <a:cubicBezTo>
                  <a:pt x="40" y="4"/>
                  <a:pt x="37" y="2"/>
                  <a:pt x="37" y="0"/>
                </a:cubicBezTo>
                <a:cubicBezTo>
                  <a:pt x="37" y="0"/>
                  <a:pt x="16" y="14"/>
                  <a:pt x="15" y="15"/>
                </a:cubicBezTo>
                <a:cubicBezTo>
                  <a:pt x="14" y="16"/>
                  <a:pt x="13" y="16"/>
                  <a:pt x="12" y="15"/>
                </a:cubicBezTo>
                <a:cubicBezTo>
                  <a:pt x="11" y="14"/>
                  <a:pt x="5" y="3"/>
                  <a:pt x="5" y="3"/>
                </a:cubicBezTo>
                <a:cubicBezTo>
                  <a:pt x="5" y="3"/>
                  <a:pt x="3" y="10"/>
                  <a:pt x="4" y="11"/>
                </a:cubicBezTo>
                <a:cubicBezTo>
                  <a:pt x="4" y="13"/>
                  <a:pt x="0" y="49"/>
                  <a:pt x="1" y="59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97" name="Freeform 42"/>
          <p:cNvSpPr>
            <a:spLocks/>
          </p:cNvSpPr>
          <p:nvPr/>
        </p:nvSpPr>
        <p:spPr bwMode="auto">
          <a:xfrm>
            <a:off x="7001912" y="4067732"/>
            <a:ext cx="66050" cy="182946"/>
          </a:xfrm>
          <a:custGeom>
            <a:avLst/>
            <a:gdLst>
              <a:gd name="T0" fmla="*/ 0 w 17"/>
              <a:gd name="T1" fmla="*/ 2147483647 h 47"/>
              <a:gd name="T2" fmla="*/ 2147483647 w 17"/>
              <a:gd name="T3" fmla="*/ 2147483647 h 47"/>
              <a:gd name="T4" fmla="*/ 2147483647 w 17"/>
              <a:gd name="T5" fmla="*/ 1183728112 h 47"/>
              <a:gd name="T6" fmla="*/ 2147483647 w 17"/>
              <a:gd name="T7" fmla="*/ 507312048 h 47"/>
              <a:gd name="T8" fmla="*/ 1684852866 w 17"/>
              <a:gd name="T9" fmla="*/ 845520080 h 47"/>
              <a:gd name="T10" fmla="*/ 168482691 w 17"/>
              <a:gd name="T11" fmla="*/ 2147483647 h 47"/>
              <a:gd name="T12" fmla="*/ 0 w 17"/>
              <a:gd name="T13" fmla="*/ 2147483647 h 47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7"/>
              <a:gd name="T22" fmla="*/ 0 h 47"/>
              <a:gd name="T23" fmla="*/ 17 w 17"/>
              <a:gd name="T24" fmla="*/ 47 h 47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7" h="47">
                <a:moveTo>
                  <a:pt x="0" y="47"/>
                </a:moveTo>
                <a:cubicBezTo>
                  <a:pt x="0" y="47"/>
                  <a:pt x="14" y="25"/>
                  <a:pt x="13" y="14"/>
                </a:cubicBezTo>
                <a:cubicBezTo>
                  <a:pt x="13" y="9"/>
                  <a:pt x="14" y="7"/>
                  <a:pt x="14" y="7"/>
                </a:cubicBezTo>
                <a:cubicBezTo>
                  <a:pt x="14" y="7"/>
                  <a:pt x="17" y="4"/>
                  <a:pt x="16" y="3"/>
                </a:cubicBezTo>
                <a:cubicBezTo>
                  <a:pt x="15" y="1"/>
                  <a:pt x="12" y="0"/>
                  <a:pt x="10" y="5"/>
                </a:cubicBezTo>
                <a:cubicBezTo>
                  <a:pt x="11" y="8"/>
                  <a:pt x="1" y="15"/>
                  <a:pt x="1" y="26"/>
                </a:cubicBezTo>
                <a:lnTo>
                  <a:pt x="0" y="47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TW" altLang="en-US"/>
          </a:p>
        </p:txBody>
      </p:sp>
      <p:sp>
        <p:nvSpPr>
          <p:cNvPr id="98" name="Freeform 43"/>
          <p:cNvSpPr>
            <a:spLocks/>
          </p:cNvSpPr>
          <p:nvPr/>
        </p:nvSpPr>
        <p:spPr bwMode="auto">
          <a:xfrm>
            <a:off x="7064236" y="4071534"/>
            <a:ext cx="31362" cy="27086"/>
          </a:xfrm>
          <a:custGeom>
            <a:avLst/>
            <a:gdLst>
              <a:gd name="T0" fmla="*/ 0 w 66"/>
              <a:gd name="T1" fmla="*/ 2147483647 h 57"/>
              <a:gd name="T2" fmla="*/ 0 w 66"/>
              <a:gd name="T3" fmla="*/ 0 h 57"/>
              <a:gd name="T4" fmla="*/ 2147483647 w 66"/>
              <a:gd name="T5" fmla="*/ 2147483647 h 57"/>
              <a:gd name="T6" fmla="*/ 2147483647 w 66"/>
              <a:gd name="T7" fmla="*/ 2147483647 h 57"/>
              <a:gd name="T8" fmla="*/ 0 w 66"/>
              <a:gd name="T9" fmla="*/ 2147483647 h 5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6"/>
              <a:gd name="T16" fmla="*/ 0 h 57"/>
              <a:gd name="T17" fmla="*/ 66 w 66"/>
              <a:gd name="T18" fmla="*/ 57 h 5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6" h="57">
                <a:moveTo>
                  <a:pt x="0" y="8"/>
                </a:moveTo>
                <a:lnTo>
                  <a:pt x="0" y="0"/>
                </a:lnTo>
                <a:lnTo>
                  <a:pt x="66" y="57"/>
                </a:lnTo>
                <a:lnTo>
                  <a:pt x="0" y="8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99" name="Freeform 44"/>
          <p:cNvSpPr>
            <a:spLocks/>
          </p:cNvSpPr>
          <p:nvPr/>
        </p:nvSpPr>
        <p:spPr bwMode="auto">
          <a:xfrm>
            <a:off x="7013391" y="4071534"/>
            <a:ext cx="35164" cy="27086"/>
          </a:xfrm>
          <a:custGeom>
            <a:avLst/>
            <a:gdLst>
              <a:gd name="T0" fmla="*/ 0 w 74"/>
              <a:gd name="T1" fmla="*/ 2147483647 h 57"/>
              <a:gd name="T2" fmla="*/ 2147483647 w 74"/>
              <a:gd name="T3" fmla="*/ 0 h 57"/>
              <a:gd name="T4" fmla="*/ 2147483647 w 74"/>
              <a:gd name="T5" fmla="*/ 0 h 57"/>
              <a:gd name="T6" fmla="*/ 0 w 74"/>
              <a:gd name="T7" fmla="*/ 2147483647 h 57"/>
              <a:gd name="T8" fmla="*/ 0 w 74"/>
              <a:gd name="T9" fmla="*/ 2147483647 h 5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74"/>
              <a:gd name="T16" fmla="*/ 0 h 57"/>
              <a:gd name="T17" fmla="*/ 74 w 74"/>
              <a:gd name="T18" fmla="*/ 57 h 5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74" h="57">
                <a:moveTo>
                  <a:pt x="0" y="57"/>
                </a:moveTo>
                <a:lnTo>
                  <a:pt x="66" y="0"/>
                </a:lnTo>
                <a:lnTo>
                  <a:pt x="74" y="0"/>
                </a:lnTo>
                <a:lnTo>
                  <a:pt x="0" y="57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90" name="Freeform 40"/>
          <p:cNvSpPr>
            <a:spLocks/>
          </p:cNvSpPr>
          <p:nvPr/>
        </p:nvSpPr>
        <p:spPr bwMode="auto">
          <a:xfrm>
            <a:off x="6468743" y="3674059"/>
            <a:ext cx="576063" cy="565116"/>
          </a:xfrm>
          <a:custGeom>
            <a:avLst/>
            <a:gdLst/>
            <a:ahLst/>
            <a:cxnLst/>
            <a:rect l="l" t="t" r="r" b="b"/>
            <a:pathLst>
              <a:path w="1547910" h="1518490">
                <a:moveTo>
                  <a:pt x="735325" y="0"/>
                </a:moveTo>
                <a:cubicBezTo>
                  <a:pt x="1125922" y="0"/>
                  <a:pt x="1099882" y="195344"/>
                  <a:pt x="1099882" y="273482"/>
                </a:cubicBezTo>
                <a:cubicBezTo>
                  <a:pt x="1099882" y="338596"/>
                  <a:pt x="1047802" y="533941"/>
                  <a:pt x="1034783" y="612078"/>
                </a:cubicBezTo>
                <a:cubicBezTo>
                  <a:pt x="1008743" y="677193"/>
                  <a:pt x="995723" y="755331"/>
                  <a:pt x="1021763" y="794399"/>
                </a:cubicBezTo>
                <a:cubicBezTo>
                  <a:pt x="1034783" y="820445"/>
                  <a:pt x="1073842" y="872537"/>
                  <a:pt x="1243100" y="963698"/>
                </a:cubicBezTo>
                <a:cubicBezTo>
                  <a:pt x="1399339" y="1054858"/>
                  <a:pt x="1581617" y="1067881"/>
                  <a:pt x="1542557" y="1289271"/>
                </a:cubicBezTo>
                <a:cubicBezTo>
                  <a:pt x="1520081" y="1379197"/>
                  <a:pt x="1500030" y="1452144"/>
                  <a:pt x="1480009" y="1518490"/>
                </a:cubicBezTo>
                <a:lnTo>
                  <a:pt x="0" y="1518490"/>
                </a:lnTo>
                <a:cubicBezTo>
                  <a:pt x="15993" y="1434519"/>
                  <a:pt x="15303" y="1372240"/>
                  <a:pt x="45272" y="1302294"/>
                </a:cubicBezTo>
                <a:cubicBezTo>
                  <a:pt x="71312" y="1211134"/>
                  <a:pt x="97352" y="1119973"/>
                  <a:pt x="279630" y="1041835"/>
                </a:cubicBezTo>
                <a:cubicBezTo>
                  <a:pt x="461908" y="963698"/>
                  <a:pt x="579087" y="911606"/>
                  <a:pt x="579087" y="911606"/>
                </a:cubicBezTo>
                <a:cubicBezTo>
                  <a:pt x="579087" y="911528"/>
                  <a:pt x="579093" y="820440"/>
                  <a:pt x="592107" y="807422"/>
                </a:cubicBezTo>
                <a:cubicBezTo>
                  <a:pt x="605127" y="807422"/>
                  <a:pt x="631166" y="768354"/>
                  <a:pt x="605127" y="729285"/>
                </a:cubicBezTo>
                <a:cubicBezTo>
                  <a:pt x="592107" y="677193"/>
                  <a:pt x="566067" y="625101"/>
                  <a:pt x="566067" y="599055"/>
                </a:cubicBezTo>
                <a:cubicBezTo>
                  <a:pt x="566067" y="573009"/>
                  <a:pt x="344729" y="0"/>
                  <a:pt x="735325" y="0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91" name="Freeform 41"/>
          <p:cNvSpPr>
            <a:spLocks/>
          </p:cNvSpPr>
          <p:nvPr/>
        </p:nvSpPr>
        <p:spPr bwMode="auto">
          <a:xfrm>
            <a:off x="6656883" y="3960005"/>
            <a:ext cx="193781" cy="285946"/>
          </a:xfrm>
          <a:custGeom>
            <a:avLst/>
            <a:gdLst>
              <a:gd name="T0" fmla="*/ 2147483647 w 40"/>
              <a:gd name="T1" fmla="*/ 2147483647 h 59"/>
              <a:gd name="T2" fmla="*/ 2147483647 w 40"/>
              <a:gd name="T3" fmla="*/ 2147483647 h 59"/>
              <a:gd name="T4" fmla="*/ 2147483647 w 40"/>
              <a:gd name="T5" fmla="*/ 0 h 59"/>
              <a:gd name="T6" fmla="*/ 2147483647 w 40"/>
              <a:gd name="T7" fmla="*/ 2147483647 h 59"/>
              <a:gd name="T8" fmla="*/ 2147483647 w 40"/>
              <a:gd name="T9" fmla="*/ 2147483647 h 59"/>
              <a:gd name="T10" fmla="*/ 2147483647 w 40"/>
              <a:gd name="T11" fmla="*/ 2147483647 h 59"/>
              <a:gd name="T12" fmla="*/ 2147483647 w 40"/>
              <a:gd name="T13" fmla="*/ 2147483647 h 59"/>
              <a:gd name="T14" fmla="*/ 2147483647 w 40"/>
              <a:gd name="T15" fmla="*/ 2147483647 h 59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40"/>
              <a:gd name="T25" fmla="*/ 0 h 59"/>
              <a:gd name="T26" fmla="*/ 40 w 40"/>
              <a:gd name="T27" fmla="*/ 59 h 59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40" h="59">
                <a:moveTo>
                  <a:pt x="1" y="59"/>
                </a:moveTo>
                <a:cubicBezTo>
                  <a:pt x="1" y="59"/>
                  <a:pt x="19" y="21"/>
                  <a:pt x="40" y="4"/>
                </a:cubicBezTo>
                <a:cubicBezTo>
                  <a:pt x="40" y="4"/>
                  <a:pt x="37" y="2"/>
                  <a:pt x="37" y="0"/>
                </a:cubicBezTo>
                <a:cubicBezTo>
                  <a:pt x="37" y="0"/>
                  <a:pt x="16" y="14"/>
                  <a:pt x="15" y="15"/>
                </a:cubicBezTo>
                <a:cubicBezTo>
                  <a:pt x="14" y="16"/>
                  <a:pt x="13" y="16"/>
                  <a:pt x="12" y="15"/>
                </a:cubicBezTo>
                <a:cubicBezTo>
                  <a:pt x="11" y="14"/>
                  <a:pt x="5" y="3"/>
                  <a:pt x="5" y="3"/>
                </a:cubicBezTo>
                <a:cubicBezTo>
                  <a:pt x="5" y="3"/>
                  <a:pt x="3" y="10"/>
                  <a:pt x="4" y="11"/>
                </a:cubicBezTo>
                <a:cubicBezTo>
                  <a:pt x="4" y="13"/>
                  <a:pt x="0" y="49"/>
                  <a:pt x="1" y="59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92" name="Freeform 42"/>
          <p:cNvSpPr>
            <a:spLocks/>
          </p:cNvSpPr>
          <p:nvPr/>
        </p:nvSpPr>
        <p:spPr bwMode="auto">
          <a:xfrm>
            <a:off x="6656790" y="4023222"/>
            <a:ext cx="82121" cy="227457"/>
          </a:xfrm>
          <a:custGeom>
            <a:avLst/>
            <a:gdLst>
              <a:gd name="T0" fmla="*/ 0 w 17"/>
              <a:gd name="T1" fmla="*/ 2147483647 h 47"/>
              <a:gd name="T2" fmla="*/ 2147483647 w 17"/>
              <a:gd name="T3" fmla="*/ 2147483647 h 47"/>
              <a:gd name="T4" fmla="*/ 2147483647 w 17"/>
              <a:gd name="T5" fmla="*/ 1183728112 h 47"/>
              <a:gd name="T6" fmla="*/ 2147483647 w 17"/>
              <a:gd name="T7" fmla="*/ 507312048 h 47"/>
              <a:gd name="T8" fmla="*/ 1684852866 w 17"/>
              <a:gd name="T9" fmla="*/ 845520080 h 47"/>
              <a:gd name="T10" fmla="*/ 168482691 w 17"/>
              <a:gd name="T11" fmla="*/ 2147483647 h 47"/>
              <a:gd name="T12" fmla="*/ 0 w 17"/>
              <a:gd name="T13" fmla="*/ 2147483647 h 47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7"/>
              <a:gd name="T22" fmla="*/ 0 h 47"/>
              <a:gd name="T23" fmla="*/ 17 w 17"/>
              <a:gd name="T24" fmla="*/ 47 h 47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7" h="47">
                <a:moveTo>
                  <a:pt x="0" y="47"/>
                </a:moveTo>
                <a:cubicBezTo>
                  <a:pt x="0" y="47"/>
                  <a:pt x="14" y="25"/>
                  <a:pt x="13" y="14"/>
                </a:cubicBezTo>
                <a:cubicBezTo>
                  <a:pt x="13" y="9"/>
                  <a:pt x="14" y="7"/>
                  <a:pt x="14" y="7"/>
                </a:cubicBezTo>
                <a:cubicBezTo>
                  <a:pt x="14" y="7"/>
                  <a:pt x="17" y="4"/>
                  <a:pt x="16" y="3"/>
                </a:cubicBezTo>
                <a:cubicBezTo>
                  <a:pt x="15" y="1"/>
                  <a:pt x="12" y="0"/>
                  <a:pt x="10" y="5"/>
                </a:cubicBezTo>
                <a:cubicBezTo>
                  <a:pt x="11" y="8"/>
                  <a:pt x="1" y="15"/>
                  <a:pt x="1" y="26"/>
                </a:cubicBezTo>
                <a:lnTo>
                  <a:pt x="0" y="47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TW" altLang="en-US"/>
          </a:p>
        </p:txBody>
      </p:sp>
      <p:sp>
        <p:nvSpPr>
          <p:cNvPr id="93" name="Freeform 43"/>
          <p:cNvSpPr>
            <a:spLocks/>
          </p:cNvSpPr>
          <p:nvPr/>
        </p:nvSpPr>
        <p:spPr bwMode="auto">
          <a:xfrm>
            <a:off x="6734277" y="4027947"/>
            <a:ext cx="38993" cy="33676"/>
          </a:xfrm>
          <a:custGeom>
            <a:avLst/>
            <a:gdLst>
              <a:gd name="T0" fmla="*/ 0 w 66"/>
              <a:gd name="T1" fmla="*/ 2147483647 h 57"/>
              <a:gd name="T2" fmla="*/ 0 w 66"/>
              <a:gd name="T3" fmla="*/ 0 h 57"/>
              <a:gd name="T4" fmla="*/ 2147483647 w 66"/>
              <a:gd name="T5" fmla="*/ 2147483647 h 57"/>
              <a:gd name="T6" fmla="*/ 2147483647 w 66"/>
              <a:gd name="T7" fmla="*/ 2147483647 h 57"/>
              <a:gd name="T8" fmla="*/ 0 w 66"/>
              <a:gd name="T9" fmla="*/ 2147483647 h 5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6"/>
              <a:gd name="T16" fmla="*/ 0 h 57"/>
              <a:gd name="T17" fmla="*/ 66 w 66"/>
              <a:gd name="T18" fmla="*/ 57 h 5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6" h="57">
                <a:moveTo>
                  <a:pt x="0" y="8"/>
                </a:moveTo>
                <a:lnTo>
                  <a:pt x="0" y="0"/>
                </a:lnTo>
                <a:lnTo>
                  <a:pt x="66" y="57"/>
                </a:lnTo>
                <a:lnTo>
                  <a:pt x="0" y="8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94" name="Freeform 44"/>
          <p:cNvSpPr>
            <a:spLocks/>
          </p:cNvSpPr>
          <p:nvPr/>
        </p:nvSpPr>
        <p:spPr bwMode="auto">
          <a:xfrm>
            <a:off x="6671062" y="4027947"/>
            <a:ext cx="43719" cy="33676"/>
          </a:xfrm>
          <a:custGeom>
            <a:avLst/>
            <a:gdLst>
              <a:gd name="T0" fmla="*/ 0 w 74"/>
              <a:gd name="T1" fmla="*/ 2147483647 h 57"/>
              <a:gd name="T2" fmla="*/ 2147483647 w 74"/>
              <a:gd name="T3" fmla="*/ 0 h 57"/>
              <a:gd name="T4" fmla="*/ 2147483647 w 74"/>
              <a:gd name="T5" fmla="*/ 0 h 57"/>
              <a:gd name="T6" fmla="*/ 0 w 74"/>
              <a:gd name="T7" fmla="*/ 2147483647 h 57"/>
              <a:gd name="T8" fmla="*/ 0 w 74"/>
              <a:gd name="T9" fmla="*/ 2147483647 h 5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74"/>
              <a:gd name="T16" fmla="*/ 0 h 57"/>
              <a:gd name="T17" fmla="*/ 74 w 74"/>
              <a:gd name="T18" fmla="*/ 57 h 5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74" h="57">
                <a:moveTo>
                  <a:pt x="0" y="57"/>
                </a:moveTo>
                <a:lnTo>
                  <a:pt x="66" y="0"/>
                </a:lnTo>
                <a:lnTo>
                  <a:pt x="74" y="0"/>
                </a:lnTo>
                <a:lnTo>
                  <a:pt x="0" y="57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cxnSp>
        <p:nvCxnSpPr>
          <p:cNvPr id="86" name="直接连接符 85"/>
          <p:cNvCxnSpPr/>
          <p:nvPr/>
        </p:nvCxnSpPr>
        <p:spPr>
          <a:xfrm flipH="1">
            <a:off x="2292276" y="3188946"/>
            <a:ext cx="0" cy="920020"/>
          </a:xfrm>
          <a:prstGeom prst="line">
            <a:avLst/>
          </a:prstGeom>
          <a:ln w="19050">
            <a:gradFill>
              <a:gsLst>
                <a:gs pos="0">
                  <a:srgbClr val="BECCCD">
                    <a:alpha val="15000"/>
                  </a:srgbClr>
                </a:gs>
                <a:gs pos="50000">
                  <a:schemeClr val="bg1">
                    <a:lumMod val="50000"/>
                  </a:schemeClr>
                </a:gs>
                <a:gs pos="100000">
                  <a:srgbClr val="BECCCD">
                    <a:alpha val="40000"/>
                  </a:srgbClr>
                </a:gs>
              </a:gsLst>
              <a:lin ang="54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直接连接符 86"/>
          <p:cNvCxnSpPr/>
          <p:nvPr/>
        </p:nvCxnSpPr>
        <p:spPr>
          <a:xfrm>
            <a:off x="2868341" y="4245562"/>
            <a:ext cx="6819751" cy="0"/>
          </a:xfrm>
          <a:prstGeom prst="line">
            <a:avLst/>
          </a:prstGeom>
          <a:ln w="19050">
            <a:gradFill>
              <a:gsLst>
                <a:gs pos="0">
                  <a:srgbClr val="BECCCD">
                    <a:alpha val="15000"/>
                  </a:srgbClr>
                </a:gs>
                <a:gs pos="50000">
                  <a:schemeClr val="bg1">
                    <a:lumMod val="50000"/>
                  </a:schemeClr>
                </a:gs>
                <a:gs pos="100000">
                  <a:srgbClr val="BECCCD">
                    <a:alpha val="4000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Rectangle 42"/>
          <p:cNvSpPr/>
          <p:nvPr/>
        </p:nvSpPr>
        <p:spPr>
          <a:xfrm flipH="1">
            <a:off x="2427401" y="3246182"/>
            <a:ext cx="1960186" cy="168953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r>
              <a:rPr lang="en-US" altLang="zh-CN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TEXT HERE</a:t>
            </a:r>
            <a:endParaRPr lang="zh-CN" altLang="en-US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9" name="Rectangle 42"/>
          <p:cNvSpPr/>
          <p:nvPr/>
        </p:nvSpPr>
        <p:spPr>
          <a:xfrm flipH="1">
            <a:off x="2427402" y="3535759"/>
            <a:ext cx="2889335" cy="636643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>
              <a:defRPr/>
            </a:pPr>
            <a:r>
              <a:rPr lang="en-US" sz="12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This is a sample text. Insert your desired text here. Again, this is a dummy text, enter your own text here. </a:t>
            </a:r>
          </a:p>
        </p:txBody>
      </p:sp>
      <p:grpSp>
        <p:nvGrpSpPr>
          <p:cNvPr id="131" name="组合 130"/>
          <p:cNvGrpSpPr/>
          <p:nvPr/>
        </p:nvGrpSpPr>
        <p:grpSpPr>
          <a:xfrm>
            <a:off x="2334967" y="5394996"/>
            <a:ext cx="396493" cy="396875"/>
            <a:chOff x="7167096" y="561975"/>
            <a:chExt cx="1547910" cy="1549400"/>
          </a:xfrm>
        </p:grpSpPr>
        <p:sp>
          <p:nvSpPr>
            <p:cNvPr id="178" name="Freeform 40"/>
            <p:cNvSpPr>
              <a:spLocks/>
            </p:cNvSpPr>
            <p:nvPr/>
          </p:nvSpPr>
          <p:spPr bwMode="auto">
            <a:xfrm>
              <a:off x="7167096" y="561975"/>
              <a:ext cx="1547910" cy="1518490"/>
            </a:xfrm>
            <a:custGeom>
              <a:avLst/>
              <a:gdLst/>
              <a:ahLst/>
              <a:cxnLst/>
              <a:rect l="l" t="t" r="r" b="b"/>
              <a:pathLst>
                <a:path w="1547910" h="1518490">
                  <a:moveTo>
                    <a:pt x="735325" y="0"/>
                  </a:moveTo>
                  <a:cubicBezTo>
                    <a:pt x="1125922" y="0"/>
                    <a:pt x="1099882" y="195344"/>
                    <a:pt x="1099882" y="273482"/>
                  </a:cubicBezTo>
                  <a:cubicBezTo>
                    <a:pt x="1099882" y="338596"/>
                    <a:pt x="1047802" y="533941"/>
                    <a:pt x="1034783" y="612078"/>
                  </a:cubicBezTo>
                  <a:cubicBezTo>
                    <a:pt x="1008743" y="677193"/>
                    <a:pt x="995723" y="755331"/>
                    <a:pt x="1021763" y="794399"/>
                  </a:cubicBezTo>
                  <a:cubicBezTo>
                    <a:pt x="1034783" y="820445"/>
                    <a:pt x="1073842" y="872537"/>
                    <a:pt x="1243100" y="963698"/>
                  </a:cubicBezTo>
                  <a:cubicBezTo>
                    <a:pt x="1399339" y="1054858"/>
                    <a:pt x="1581617" y="1067881"/>
                    <a:pt x="1542557" y="1289271"/>
                  </a:cubicBezTo>
                  <a:cubicBezTo>
                    <a:pt x="1520081" y="1379197"/>
                    <a:pt x="1500030" y="1452144"/>
                    <a:pt x="1480009" y="1518490"/>
                  </a:cubicBezTo>
                  <a:lnTo>
                    <a:pt x="0" y="1518490"/>
                  </a:lnTo>
                  <a:cubicBezTo>
                    <a:pt x="15993" y="1434519"/>
                    <a:pt x="15303" y="1372240"/>
                    <a:pt x="45272" y="1302294"/>
                  </a:cubicBezTo>
                  <a:cubicBezTo>
                    <a:pt x="71312" y="1211134"/>
                    <a:pt x="97352" y="1119973"/>
                    <a:pt x="279630" y="1041835"/>
                  </a:cubicBezTo>
                  <a:cubicBezTo>
                    <a:pt x="461908" y="963698"/>
                    <a:pt x="579087" y="911606"/>
                    <a:pt x="579087" y="911606"/>
                  </a:cubicBezTo>
                  <a:cubicBezTo>
                    <a:pt x="579087" y="911528"/>
                    <a:pt x="579093" y="820440"/>
                    <a:pt x="592107" y="807422"/>
                  </a:cubicBezTo>
                  <a:cubicBezTo>
                    <a:pt x="605127" y="807422"/>
                    <a:pt x="631166" y="768354"/>
                    <a:pt x="605127" y="729285"/>
                  </a:cubicBezTo>
                  <a:cubicBezTo>
                    <a:pt x="592107" y="677193"/>
                    <a:pt x="566067" y="625101"/>
                    <a:pt x="566067" y="599055"/>
                  </a:cubicBezTo>
                  <a:cubicBezTo>
                    <a:pt x="566067" y="573009"/>
                    <a:pt x="344729" y="0"/>
                    <a:pt x="735325" y="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79" name="Freeform 41"/>
            <p:cNvSpPr>
              <a:spLocks/>
            </p:cNvSpPr>
            <p:nvPr/>
          </p:nvSpPr>
          <p:spPr bwMode="auto">
            <a:xfrm>
              <a:off x="7672637" y="1330325"/>
              <a:ext cx="520700" cy="768350"/>
            </a:xfrm>
            <a:custGeom>
              <a:avLst/>
              <a:gdLst>
                <a:gd name="T0" fmla="*/ 2147483647 w 40"/>
                <a:gd name="T1" fmla="*/ 2147483647 h 59"/>
                <a:gd name="T2" fmla="*/ 2147483647 w 40"/>
                <a:gd name="T3" fmla="*/ 2147483647 h 59"/>
                <a:gd name="T4" fmla="*/ 2147483647 w 40"/>
                <a:gd name="T5" fmla="*/ 0 h 59"/>
                <a:gd name="T6" fmla="*/ 2147483647 w 40"/>
                <a:gd name="T7" fmla="*/ 2147483647 h 59"/>
                <a:gd name="T8" fmla="*/ 2147483647 w 40"/>
                <a:gd name="T9" fmla="*/ 2147483647 h 59"/>
                <a:gd name="T10" fmla="*/ 2147483647 w 40"/>
                <a:gd name="T11" fmla="*/ 2147483647 h 59"/>
                <a:gd name="T12" fmla="*/ 2147483647 w 40"/>
                <a:gd name="T13" fmla="*/ 2147483647 h 59"/>
                <a:gd name="T14" fmla="*/ 2147483647 w 40"/>
                <a:gd name="T15" fmla="*/ 2147483647 h 5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0"/>
                <a:gd name="T25" fmla="*/ 0 h 59"/>
                <a:gd name="T26" fmla="*/ 40 w 40"/>
                <a:gd name="T27" fmla="*/ 59 h 59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0" h="59">
                  <a:moveTo>
                    <a:pt x="1" y="59"/>
                  </a:moveTo>
                  <a:cubicBezTo>
                    <a:pt x="1" y="59"/>
                    <a:pt x="19" y="21"/>
                    <a:pt x="40" y="4"/>
                  </a:cubicBezTo>
                  <a:cubicBezTo>
                    <a:pt x="40" y="4"/>
                    <a:pt x="37" y="2"/>
                    <a:pt x="37" y="0"/>
                  </a:cubicBezTo>
                  <a:cubicBezTo>
                    <a:pt x="37" y="0"/>
                    <a:pt x="16" y="14"/>
                    <a:pt x="15" y="15"/>
                  </a:cubicBezTo>
                  <a:cubicBezTo>
                    <a:pt x="14" y="16"/>
                    <a:pt x="13" y="16"/>
                    <a:pt x="12" y="15"/>
                  </a:cubicBezTo>
                  <a:cubicBezTo>
                    <a:pt x="11" y="14"/>
                    <a:pt x="5" y="3"/>
                    <a:pt x="5" y="3"/>
                  </a:cubicBezTo>
                  <a:cubicBezTo>
                    <a:pt x="5" y="3"/>
                    <a:pt x="3" y="10"/>
                    <a:pt x="4" y="11"/>
                  </a:cubicBezTo>
                  <a:cubicBezTo>
                    <a:pt x="4" y="13"/>
                    <a:pt x="0" y="49"/>
                    <a:pt x="1" y="59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80" name="Freeform 42"/>
            <p:cNvSpPr>
              <a:spLocks/>
            </p:cNvSpPr>
            <p:nvPr/>
          </p:nvSpPr>
          <p:spPr bwMode="auto">
            <a:xfrm>
              <a:off x="7672388" y="1500188"/>
              <a:ext cx="220662" cy="611187"/>
            </a:xfrm>
            <a:custGeom>
              <a:avLst/>
              <a:gdLst>
                <a:gd name="T0" fmla="*/ 0 w 17"/>
                <a:gd name="T1" fmla="*/ 2147483647 h 47"/>
                <a:gd name="T2" fmla="*/ 2147483647 w 17"/>
                <a:gd name="T3" fmla="*/ 2147483647 h 47"/>
                <a:gd name="T4" fmla="*/ 2147483647 w 17"/>
                <a:gd name="T5" fmla="*/ 1183728112 h 47"/>
                <a:gd name="T6" fmla="*/ 2147483647 w 17"/>
                <a:gd name="T7" fmla="*/ 507312048 h 47"/>
                <a:gd name="T8" fmla="*/ 1684852866 w 17"/>
                <a:gd name="T9" fmla="*/ 845520080 h 47"/>
                <a:gd name="T10" fmla="*/ 168482691 w 17"/>
                <a:gd name="T11" fmla="*/ 2147483647 h 47"/>
                <a:gd name="T12" fmla="*/ 0 w 17"/>
                <a:gd name="T13" fmla="*/ 2147483647 h 4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7"/>
                <a:gd name="T22" fmla="*/ 0 h 47"/>
                <a:gd name="T23" fmla="*/ 17 w 17"/>
                <a:gd name="T24" fmla="*/ 47 h 4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7" h="47">
                  <a:moveTo>
                    <a:pt x="0" y="47"/>
                  </a:moveTo>
                  <a:cubicBezTo>
                    <a:pt x="0" y="47"/>
                    <a:pt x="14" y="25"/>
                    <a:pt x="13" y="14"/>
                  </a:cubicBezTo>
                  <a:cubicBezTo>
                    <a:pt x="13" y="9"/>
                    <a:pt x="14" y="7"/>
                    <a:pt x="14" y="7"/>
                  </a:cubicBezTo>
                  <a:cubicBezTo>
                    <a:pt x="14" y="7"/>
                    <a:pt x="17" y="4"/>
                    <a:pt x="16" y="3"/>
                  </a:cubicBezTo>
                  <a:cubicBezTo>
                    <a:pt x="15" y="1"/>
                    <a:pt x="12" y="0"/>
                    <a:pt x="10" y="5"/>
                  </a:cubicBezTo>
                  <a:cubicBezTo>
                    <a:pt x="11" y="8"/>
                    <a:pt x="1" y="15"/>
                    <a:pt x="1" y="26"/>
                  </a:cubicBezTo>
                  <a:lnTo>
                    <a:pt x="0" y="47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TW" altLang="en-US"/>
            </a:p>
          </p:txBody>
        </p:sp>
        <p:sp>
          <p:nvSpPr>
            <p:cNvPr id="181" name="Freeform 43"/>
            <p:cNvSpPr>
              <a:spLocks/>
            </p:cNvSpPr>
            <p:nvPr/>
          </p:nvSpPr>
          <p:spPr bwMode="auto">
            <a:xfrm>
              <a:off x="7880599" y="1512888"/>
              <a:ext cx="104775" cy="90488"/>
            </a:xfrm>
            <a:custGeom>
              <a:avLst/>
              <a:gdLst>
                <a:gd name="T0" fmla="*/ 0 w 66"/>
                <a:gd name="T1" fmla="*/ 2147483647 h 57"/>
                <a:gd name="T2" fmla="*/ 0 w 66"/>
                <a:gd name="T3" fmla="*/ 0 h 57"/>
                <a:gd name="T4" fmla="*/ 2147483647 w 66"/>
                <a:gd name="T5" fmla="*/ 2147483647 h 57"/>
                <a:gd name="T6" fmla="*/ 2147483647 w 66"/>
                <a:gd name="T7" fmla="*/ 2147483647 h 57"/>
                <a:gd name="T8" fmla="*/ 0 w 66"/>
                <a:gd name="T9" fmla="*/ 2147483647 h 5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6"/>
                <a:gd name="T16" fmla="*/ 0 h 57"/>
                <a:gd name="T17" fmla="*/ 66 w 66"/>
                <a:gd name="T18" fmla="*/ 57 h 5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6" h="57">
                  <a:moveTo>
                    <a:pt x="0" y="8"/>
                  </a:moveTo>
                  <a:lnTo>
                    <a:pt x="0" y="0"/>
                  </a:lnTo>
                  <a:lnTo>
                    <a:pt x="66" y="57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82" name="Freeform 44"/>
            <p:cNvSpPr>
              <a:spLocks/>
            </p:cNvSpPr>
            <p:nvPr/>
          </p:nvSpPr>
          <p:spPr bwMode="auto">
            <a:xfrm>
              <a:off x="7710737" y="1512888"/>
              <a:ext cx="117475" cy="90488"/>
            </a:xfrm>
            <a:custGeom>
              <a:avLst/>
              <a:gdLst>
                <a:gd name="T0" fmla="*/ 0 w 74"/>
                <a:gd name="T1" fmla="*/ 2147483647 h 57"/>
                <a:gd name="T2" fmla="*/ 2147483647 w 74"/>
                <a:gd name="T3" fmla="*/ 0 h 57"/>
                <a:gd name="T4" fmla="*/ 2147483647 w 74"/>
                <a:gd name="T5" fmla="*/ 0 h 57"/>
                <a:gd name="T6" fmla="*/ 0 w 74"/>
                <a:gd name="T7" fmla="*/ 2147483647 h 57"/>
                <a:gd name="T8" fmla="*/ 0 w 74"/>
                <a:gd name="T9" fmla="*/ 2147483647 h 5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4"/>
                <a:gd name="T16" fmla="*/ 0 h 57"/>
                <a:gd name="T17" fmla="*/ 74 w 74"/>
                <a:gd name="T18" fmla="*/ 57 h 5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4" h="57">
                  <a:moveTo>
                    <a:pt x="0" y="57"/>
                  </a:moveTo>
                  <a:lnTo>
                    <a:pt x="66" y="0"/>
                  </a:lnTo>
                  <a:lnTo>
                    <a:pt x="74" y="0"/>
                  </a:lnTo>
                  <a:lnTo>
                    <a:pt x="0" y="5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</p:grpSp>
      <p:grpSp>
        <p:nvGrpSpPr>
          <p:cNvPr id="132" name="组合 131"/>
          <p:cNvGrpSpPr/>
          <p:nvPr/>
        </p:nvGrpSpPr>
        <p:grpSpPr>
          <a:xfrm>
            <a:off x="3018640" y="5287250"/>
            <a:ext cx="504135" cy="504621"/>
            <a:chOff x="7167096" y="561975"/>
            <a:chExt cx="1547910" cy="1549400"/>
          </a:xfrm>
        </p:grpSpPr>
        <p:sp>
          <p:nvSpPr>
            <p:cNvPr id="173" name="Freeform 40"/>
            <p:cNvSpPr>
              <a:spLocks/>
            </p:cNvSpPr>
            <p:nvPr/>
          </p:nvSpPr>
          <p:spPr bwMode="auto">
            <a:xfrm>
              <a:off x="7167096" y="561975"/>
              <a:ext cx="1547910" cy="1518490"/>
            </a:xfrm>
            <a:custGeom>
              <a:avLst/>
              <a:gdLst/>
              <a:ahLst/>
              <a:cxnLst/>
              <a:rect l="l" t="t" r="r" b="b"/>
              <a:pathLst>
                <a:path w="1547910" h="1518490">
                  <a:moveTo>
                    <a:pt x="735325" y="0"/>
                  </a:moveTo>
                  <a:cubicBezTo>
                    <a:pt x="1125922" y="0"/>
                    <a:pt x="1099882" y="195344"/>
                    <a:pt x="1099882" y="273482"/>
                  </a:cubicBezTo>
                  <a:cubicBezTo>
                    <a:pt x="1099882" y="338596"/>
                    <a:pt x="1047802" y="533941"/>
                    <a:pt x="1034783" y="612078"/>
                  </a:cubicBezTo>
                  <a:cubicBezTo>
                    <a:pt x="1008743" y="677193"/>
                    <a:pt x="995723" y="755331"/>
                    <a:pt x="1021763" y="794399"/>
                  </a:cubicBezTo>
                  <a:cubicBezTo>
                    <a:pt x="1034783" y="820445"/>
                    <a:pt x="1073842" y="872537"/>
                    <a:pt x="1243100" y="963698"/>
                  </a:cubicBezTo>
                  <a:cubicBezTo>
                    <a:pt x="1399339" y="1054858"/>
                    <a:pt x="1581617" y="1067881"/>
                    <a:pt x="1542557" y="1289271"/>
                  </a:cubicBezTo>
                  <a:cubicBezTo>
                    <a:pt x="1520081" y="1379197"/>
                    <a:pt x="1500030" y="1452144"/>
                    <a:pt x="1480009" y="1518490"/>
                  </a:cubicBezTo>
                  <a:lnTo>
                    <a:pt x="0" y="1518490"/>
                  </a:lnTo>
                  <a:cubicBezTo>
                    <a:pt x="15993" y="1434519"/>
                    <a:pt x="15303" y="1372240"/>
                    <a:pt x="45272" y="1302294"/>
                  </a:cubicBezTo>
                  <a:cubicBezTo>
                    <a:pt x="71312" y="1211134"/>
                    <a:pt x="97352" y="1119973"/>
                    <a:pt x="279630" y="1041835"/>
                  </a:cubicBezTo>
                  <a:cubicBezTo>
                    <a:pt x="461908" y="963698"/>
                    <a:pt x="579087" y="911606"/>
                    <a:pt x="579087" y="911606"/>
                  </a:cubicBezTo>
                  <a:cubicBezTo>
                    <a:pt x="579087" y="911528"/>
                    <a:pt x="579093" y="820440"/>
                    <a:pt x="592107" y="807422"/>
                  </a:cubicBezTo>
                  <a:cubicBezTo>
                    <a:pt x="605127" y="807422"/>
                    <a:pt x="631166" y="768354"/>
                    <a:pt x="605127" y="729285"/>
                  </a:cubicBezTo>
                  <a:cubicBezTo>
                    <a:pt x="592107" y="677193"/>
                    <a:pt x="566067" y="625101"/>
                    <a:pt x="566067" y="599055"/>
                  </a:cubicBezTo>
                  <a:cubicBezTo>
                    <a:pt x="566067" y="573009"/>
                    <a:pt x="344729" y="0"/>
                    <a:pt x="735325" y="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74" name="Freeform 41"/>
            <p:cNvSpPr>
              <a:spLocks/>
            </p:cNvSpPr>
            <p:nvPr/>
          </p:nvSpPr>
          <p:spPr bwMode="auto">
            <a:xfrm>
              <a:off x="7672637" y="1330325"/>
              <a:ext cx="520700" cy="768350"/>
            </a:xfrm>
            <a:custGeom>
              <a:avLst/>
              <a:gdLst>
                <a:gd name="T0" fmla="*/ 2147483647 w 40"/>
                <a:gd name="T1" fmla="*/ 2147483647 h 59"/>
                <a:gd name="T2" fmla="*/ 2147483647 w 40"/>
                <a:gd name="T3" fmla="*/ 2147483647 h 59"/>
                <a:gd name="T4" fmla="*/ 2147483647 w 40"/>
                <a:gd name="T5" fmla="*/ 0 h 59"/>
                <a:gd name="T6" fmla="*/ 2147483647 w 40"/>
                <a:gd name="T7" fmla="*/ 2147483647 h 59"/>
                <a:gd name="T8" fmla="*/ 2147483647 w 40"/>
                <a:gd name="T9" fmla="*/ 2147483647 h 59"/>
                <a:gd name="T10" fmla="*/ 2147483647 w 40"/>
                <a:gd name="T11" fmla="*/ 2147483647 h 59"/>
                <a:gd name="T12" fmla="*/ 2147483647 w 40"/>
                <a:gd name="T13" fmla="*/ 2147483647 h 59"/>
                <a:gd name="T14" fmla="*/ 2147483647 w 40"/>
                <a:gd name="T15" fmla="*/ 2147483647 h 5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0"/>
                <a:gd name="T25" fmla="*/ 0 h 59"/>
                <a:gd name="T26" fmla="*/ 40 w 40"/>
                <a:gd name="T27" fmla="*/ 59 h 59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0" h="59">
                  <a:moveTo>
                    <a:pt x="1" y="59"/>
                  </a:moveTo>
                  <a:cubicBezTo>
                    <a:pt x="1" y="59"/>
                    <a:pt x="19" y="21"/>
                    <a:pt x="40" y="4"/>
                  </a:cubicBezTo>
                  <a:cubicBezTo>
                    <a:pt x="40" y="4"/>
                    <a:pt x="37" y="2"/>
                    <a:pt x="37" y="0"/>
                  </a:cubicBezTo>
                  <a:cubicBezTo>
                    <a:pt x="37" y="0"/>
                    <a:pt x="16" y="14"/>
                    <a:pt x="15" y="15"/>
                  </a:cubicBezTo>
                  <a:cubicBezTo>
                    <a:pt x="14" y="16"/>
                    <a:pt x="13" y="16"/>
                    <a:pt x="12" y="15"/>
                  </a:cubicBezTo>
                  <a:cubicBezTo>
                    <a:pt x="11" y="14"/>
                    <a:pt x="5" y="3"/>
                    <a:pt x="5" y="3"/>
                  </a:cubicBezTo>
                  <a:cubicBezTo>
                    <a:pt x="5" y="3"/>
                    <a:pt x="3" y="10"/>
                    <a:pt x="4" y="11"/>
                  </a:cubicBezTo>
                  <a:cubicBezTo>
                    <a:pt x="4" y="13"/>
                    <a:pt x="0" y="49"/>
                    <a:pt x="1" y="59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75" name="Freeform 42"/>
            <p:cNvSpPr>
              <a:spLocks/>
            </p:cNvSpPr>
            <p:nvPr/>
          </p:nvSpPr>
          <p:spPr bwMode="auto">
            <a:xfrm>
              <a:off x="7672388" y="1500188"/>
              <a:ext cx="220662" cy="611187"/>
            </a:xfrm>
            <a:custGeom>
              <a:avLst/>
              <a:gdLst>
                <a:gd name="T0" fmla="*/ 0 w 17"/>
                <a:gd name="T1" fmla="*/ 2147483647 h 47"/>
                <a:gd name="T2" fmla="*/ 2147483647 w 17"/>
                <a:gd name="T3" fmla="*/ 2147483647 h 47"/>
                <a:gd name="T4" fmla="*/ 2147483647 w 17"/>
                <a:gd name="T5" fmla="*/ 1183728112 h 47"/>
                <a:gd name="T6" fmla="*/ 2147483647 w 17"/>
                <a:gd name="T7" fmla="*/ 507312048 h 47"/>
                <a:gd name="T8" fmla="*/ 1684852866 w 17"/>
                <a:gd name="T9" fmla="*/ 845520080 h 47"/>
                <a:gd name="T10" fmla="*/ 168482691 w 17"/>
                <a:gd name="T11" fmla="*/ 2147483647 h 47"/>
                <a:gd name="T12" fmla="*/ 0 w 17"/>
                <a:gd name="T13" fmla="*/ 2147483647 h 4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7"/>
                <a:gd name="T22" fmla="*/ 0 h 47"/>
                <a:gd name="T23" fmla="*/ 17 w 17"/>
                <a:gd name="T24" fmla="*/ 47 h 4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7" h="47">
                  <a:moveTo>
                    <a:pt x="0" y="47"/>
                  </a:moveTo>
                  <a:cubicBezTo>
                    <a:pt x="0" y="47"/>
                    <a:pt x="14" y="25"/>
                    <a:pt x="13" y="14"/>
                  </a:cubicBezTo>
                  <a:cubicBezTo>
                    <a:pt x="13" y="9"/>
                    <a:pt x="14" y="7"/>
                    <a:pt x="14" y="7"/>
                  </a:cubicBezTo>
                  <a:cubicBezTo>
                    <a:pt x="14" y="7"/>
                    <a:pt x="17" y="4"/>
                    <a:pt x="16" y="3"/>
                  </a:cubicBezTo>
                  <a:cubicBezTo>
                    <a:pt x="15" y="1"/>
                    <a:pt x="12" y="0"/>
                    <a:pt x="10" y="5"/>
                  </a:cubicBezTo>
                  <a:cubicBezTo>
                    <a:pt x="11" y="8"/>
                    <a:pt x="1" y="15"/>
                    <a:pt x="1" y="26"/>
                  </a:cubicBezTo>
                  <a:lnTo>
                    <a:pt x="0" y="47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TW" altLang="en-US"/>
            </a:p>
          </p:txBody>
        </p:sp>
        <p:sp>
          <p:nvSpPr>
            <p:cNvPr id="176" name="Freeform 43"/>
            <p:cNvSpPr>
              <a:spLocks/>
            </p:cNvSpPr>
            <p:nvPr/>
          </p:nvSpPr>
          <p:spPr bwMode="auto">
            <a:xfrm>
              <a:off x="7880599" y="1512888"/>
              <a:ext cx="104775" cy="90488"/>
            </a:xfrm>
            <a:custGeom>
              <a:avLst/>
              <a:gdLst>
                <a:gd name="T0" fmla="*/ 0 w 66"/>
                <a:gd name="T1" fmla="*/ 2147483647 h 57"/>
                <a:gd name="T2" fmla="*/ 0 w 66"/>
                <a:gd name="T3" fmla="*/ 0 h 57"/>
                <a:gd name="T4" fmla="*/ 2147483647 w 66"/>
                <a:gd name="T5" fmla="*/ 2147483647 h 57"/>
                <a:gd name="T6" fmla="*/ 2147483647 w 66"/>
                <a:gd name="T7" fmla="*/ 2147483647 h 57"/>
                <a:gd name="T8" fmla="*/ 0 w 66"/>
                <a:gd name="T9" fmla="*/ 2147483647 h 5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6"/>
                <a:gd name="T16" fmla="*/ 0 h 57"/>
                <a:gd name="T17" fmla="*/ 66 w 66"/>
                <a:gd name="T18" fmla="*/ 57 h 5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6" h="57">
                  <a:moveTo>
                    <a:pt x="0" y="8"/>
                  </a:moveTo>
                  <a:lnTo>
                    <a:pt x="0" y="0"/>
                  </a:lnTo>
                  <a:lnTo>
                    <a:pt x="66" y="57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77" name="Freeform 44"/>
            <p:cNvSpPr>
              <a:spLocks/>
            </p:cNvSpPr>
            <p:nvPr/>
          </p:nvSpPr>
          <p:spPr bwMode="auto">
            <a:xfrm>
              <a:off x="7710737" y="1512888"/>
              <a:ext cx="117475" cy="90488"/>
            </a:xfrm>
            <a:custGeom>
              <a:avLst/>
              <a:gdLst>
                <a:gd name="T0" fmla="*/ 0 w 74"/>
                <a:gd name="T1" fmla="*/ 2147483647 h 57"/>
                <a:gd name="T2" fmla="*/ 2147483647 w 74"/>
                <a:gd name="T3" fmla="*/ 0 h 57"/>
                <a:gd name="T4" fmla="*/ 2147483647 w 74"/>
                <a:gd name="T5" fmla="*/ 0 h 57"/>
                <a:gd name="T6" fmla="*/ 0 w 74"/>
                <a:gd name="T7" fmla="*/ 2147483647 h 57"/>
                <a:gd name="T8" fmla="*/ 0 w 74"/>
                <a:gd name="T9" fmla="*/ 2147483647 h 5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4"/>
                <a:gd name="T16" fmla="*/ 0 h 57"/>
                <a:gd name="T17" fmla="*/ 74 w 74"/>
                <a:gd name="T18" fmla="*/ 57 h 5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4" h="57">
                  <a:moveTo>
                    <a:pt x="0" y="57"/>
                  </a:moveTo>
                  <a:lnTo>
                    <a:pt x="66" y="0"/>
                  </a:lnTo>
                  <a:lnTo>
                    <a:pt x="74" y="0"/>
                  </a:lnTo>
                  <a:lnTo>
                    <a:pt x="0" y="5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</p:grpSp>
      <p:grpSp>
        <p:nvGrpSpPr>
          <p:cNvPr id="133" name="组合 132"/>
          <p:cNvGrpSpPr/>
          <p:nvPr/>
        </p:nvGrpSpPr>
        <p:grpSpPr>
          <a:xfrm>
            <a:off x="2637679" y="5216702"/>
            <a:ext cx="574615" cy="575169"/>
            <a:chOff x="7167096" y="561975"/>
            <a:chExt cx="1547910" cy="1549400"/>
          </a:xfrm>
        </p:grpSpPr>
        <p:sp>
          <p:nvSpPr>
            <p:cNvPr id="168" name="Freeform 40"/>
            <p:cNvSpPr>
              <a:spLocks/>
            </p:cNvSpPr>
            <p:nvPr/>
          </p:nvSpPr>
          <p:spPr bwMode="auto">
            <a:xfrm>
              <a:off x="7167096" y="561975"/>
              <a:ext cx="1547910" cy="1518490"/>
            </a:xfrm>
            <a:custGeom>
              <a:avLst/>
              <a:gdLst/>
              <a:ahLst/>
              <a:cxnLst/>
              <a:rect l="l" t="t" r="r" b="b"/>
              <a:pathLst>
                <a:path w="1547910" h="1518490">
                  <a:moveTo>
                    <a:pt x="735325" y="0"/>
                  </a:moveTo>
                  <a:cubicBezTo>
                    <a:pt x="1125922" y="0"/>
                    <a:pt x="1099882" y="195344"/>
                    <a:pt x="1099882" y="273482"/>
                  </a:cubicBezTo>
                  <a:cubicBezTo>
                    <a:pt x="1099882" y="338596"/>
                    <a:pt x="1047802" y="533941"/>
                    <a:pt x="1034783" y="612078"/>
                  </a:cubicBezTo>
                  <a:cubicBezTo>
                    <a:pt x="1008743" y="677193"/>
                    <a:pt x="995723" y="755331"/>
                    <a:pt x="1021763" y="794399"/>
                  </a:cubicBezTo>
                  <a:cubicBezTo>
                    <a:pt x="1034783" y="820445"/>
                    <a:pt x="1073842" y="872537"/>
                    <a:pt x="1243100" y="963698"/>
                  </a:cubicBezTo>
                  <a:cubicBezTo>
                    <a:pt x="1399339" y="1054858"/>
                    <a:pt x="1581617" y="1067881"/>
                    <a:pt x="1542557" y="1289271"/>
                  </a:cubicBezTo>
                  <a:cubicBezTo>
                    <a:pt x="1520081" y="1379197"/>
                    <a:pt x="1500030" y="1452144"/>
                    <a:pt x="1480009" y="1518490"/>
                  </a:cubicBezTo>
                  <a:lnTo>
                    <a:pt x="0" y="1518490"/>
                  </a:lnTo>
                  <a:cubicBezTo>
                    <a:pt x="15993" y="1434519"/>
                    <a:pt x="15303" y="1372240"/>
                    <a:pt x="45272" y="1302294"/>
                  </a:cubicBezTo>
                  <a:cubicBezTo>
                    <a:pt x="71312" y="1211134"/>
                    <a:pt x="97352" y="1119973"/>
                    <a:pt x="279630" y="1041835"/>
                  </a:cubicBezTo>
                  <a:cubicBezTo>
                    <a:pt x="461908" y="963698"/>
                    <a:pt x="579087" y="911606"/>
                    <a:pt x="579087" y="911606"/>
                  </a:cubicBezTo>
                  <a:cubicBezTo>
                    <a:pt x="579087" y="911528"/>
                    <a:pt x="579093" y="820440"/>
                    <a:pt x="592107" y="807422"/>
                  </a:cubicBezTo>
                  <a:cubicBezTo>
                    <a:pt x="605127" y="807422"/>
                    <a:pt x="631166" y="768354"/>
                    <a:pt x="605127" y="729285"/>
                  </a:cubicBezTo>
                  <a:cubicBezTo>
                    <a:pt x="592107" y="677193"/>
                    <a:pt x="566067" y="625101"/>
                    <a:pt x="566067" y="599055"/>
                  </a:cubicBezTo>
                  <a:cubicBezTo>
                    <a:pt x="566067" y="573009"/>
                    <a:pt x="344729" y="0"/>
                    <a:pt x="735325" y="0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69" name="Freeform 41"/>
            <p:cNvSpPr>
              <a:spLocks/>
            </p:cNvSpPr>
            <p:nvPr/>
          </p:nvSpPr>
          <p:spPr bwMode="auto">
            <a:xfrm>
              <a:off x="7672637" y="1330325"/>
              <a:ext cx="520700" cy="768350"/>
            </a:xfrm>
            <a:custGeom>
              <a:avLst/>
              <a:gdLst>
                <a:gd name="T0" fmla="*/ 2147483647 w 40"/>
                <a:gd name="T1" fmla="*/ 2147483647 h 59"/>
                <a:gd name="T2" fmla="*/ 2147483647 w 40"/>
                <a:gd name="T3" fmla="*/ 2147483647 h 59"/>
                <a:gd name="T4" fmla="*/ 2147483647 w 40"/>
                <a:gd name="T5" fmla="*/ 0 h 59"/>
                <a:gd name="T6" fmla="*/ 2147483647 w 40"/>
                <a:gd name="T7" fmla="*/ 2147483647 h 59"/>
                <a:gd name="T8" fmla="*/ 2147483647 w 40"/>
                <a:gd name="T9" fmla="*/ 2147483647 h 59"/>
                <a:gd name="T10" fmla="*/ 2147483647 w 40"/>
                <a:gd name="T11" fmla="*/ 2147483647 h 59"/>
                <a:gd name="T12" fmla="*/ 2147483647 w 40"/>
                <a:gd name="T13" fmla="*/ 2147483647 h 59"/>
                <a:gd name="T14" fmla="*/ 2147483647 w 40"/>
                <a:gd name="T15" fmla="*/ 2147483647 h 5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0"/>
                <a:gd name="T25" fmla="*/ 0 h 59"/>
                <a:gd name="T26" fmla="*/ 40 w 40"/>
                <a:gd name="T27" fmla="*/ 59 h 59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0" h="59">
                  <a:moveTo>
                    <a:pt x="1" y="59"/>
                  </a:moveTo>
                  <a:cubicBezTo>
                    <a:pt x="1" y="59"/>
                    <a:pt x="19" y="21"/>
                    <a:pt x="40" y="4"/>
                  </a:cubicBezTo>
                  <a:cubicBezTo>
                    <a:pt x="40" y="4"/>
                    <a:pt x="37" y="2"/>
                    <a:pt x="37" y="0"/>
                  </a:cubicBezTo>
                  <a:cubicBezTo>
                    <a:pt x="37" y="0"/>
                    <a:pt x="16" y="14"/>
                    <a:pt x="15" y="15"/>
                  </a:cubicBezTo>
                  <a:cubicBezTo>
                    <a:pt x="14" y="16"/>
                    <a:pt x="13" y="16"/>
                    <a:pt x="12" y="15"/>
                  </a:cubicBezTo>
                  <a:cubicBezTo>
                    <a:pt x="11" y="14"/>
                    <a:pt x="5" y="3"/>
                    <a:pt x="5" y="3"/>
                  </a:cubicBezTo>
                  <a:cubicBezTo>
                    <a:pt x="5" y="3"/>
                    <a:pt x="3" y="10"/>
                    <a:pt x="4" y="11"/>
                  </a:cubicBezTo>
                  <a:cubicBezTo>
                    <a:pt x="4" y="13"/>
                    <a:pt x="0" y="49"/>
                    <a:pt x="1" y="59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70" name="Freeform 42"/>
            <p:cNvSpPr>
              <a:spLocks/>
            </p:cNvSpPr>
            <p:nvPr/>
          </p:nvSpPr>
          <p:spPr bwMode="auto">
            <a:xfrm>
              <a:off x="7672388" y="1500188"/>
              <a:ext cx="220662" cy="611187"/>
            </a:xfrm>
            <a:custGeom>
              <a:avLst/>
              <a:gdLst>
                <a:gd name="T0" fmla="*/ 0 w 17"/>
                <a:gd name="T1" fmla="*/ 2147483647 h 47"/>
                <a:gd name="T2" fmla="*/ 2147483647 w 17"/>
                <a:gd name="T3" fmla="*/ 2147483647 h 47"/>
                <a:gd name="T4" fmla="*/ 2147483647 w 17"/>
                <a:gd name="T5" fmla="*/ 1183728112 h 47"/>
                <a:gd name="T6" fmla="*/ 2147483647 w 17"/>
                <a:gd name="T7" fmla="*/ 507312048 h 47"/>
                <a:gd name="T8" fmla="*/ 1684852866 w 17"/>
                <a:gd name="T9" fmla="*/ 845520080 h 47"/>
                <a:gd name="T10" fmla="*/ 168482691 w 17"/>
                <a:gd name="T11" fmla="*/ 2147483647 h 47"/>
                <a:gd name="T12" fmla="*/ 0 w 17"/>
                <a:gd name="T13" fmla="*/ 2147483647 h 4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7"/>
                <a:gd name="T22" fmla="*/ 0 h 47"/>
                <a:gd name="T23" fmla="*/ 17 w 17"/>
                <a:gd name="T24" fmla="*/ 47 h 4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7" h="47">
                  <a:moveTo>
                    <a:pt x="0" y="47"/>
                  </a:moveTo>
                  <a:cubicBezTo>
                    <a:pt x="0" y="47"/>
                    <a:pt x="14" y="25"/>
                    <a:pt x="13" y="14"/>
                  </a:cubicBezTo>
                  <a:cubicBezTo>
                    <a:pt x="13" y="9"/>
                    <a:pt x="14" y="7"/>
                    <a:pt x="14" y="7"/>
                  </a:cubicBezTo>
                  <a:cubicBezTo>
                    <a:pt x="14" y="7"/>
                    <a:pt x="17" y="4"/>
                    <a:pt x="16" y="3"/>
                  </a:cubicBezTo>
                  <a:cubicBezTo>
                    <a:pt x="15" y="1"/>
                    <a:pt x="12" y="0"/>
                    <a:pt x="10" y="5"/>
                  </a:cubicBezTo>
                  <a:cubicBezTo>
                    <a:pt x="11" y="8"/>
                    <a:pt x="1" y="15"/>
                    <a:pt x="1" y="26"/>
                  </a:cubicBezTo>
                  <a:lnTo>
                    <a:pt x="0" y="47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TW" altLang="en-US"/>
            </a:p>
          </p:txBody>
        </p:sp>
        <p:sp>
          <p:nvSpPr>
            <p:cNvPr id="171" name="Freeform 43"/>
            <p:cNvSpPr>
              <a:spLocks/>
            </p:cNvSpPr>
            <p:nvPr/>
          </p:nvSpPr>
          <p:spPr bwMode="auto">
            <a:xfrm>
              <a:off x="7880599" y="1512888"/>
              <a:ext cx="104775" cy="90488"/>
            </a:xfrm>
            <a:custGeom>
              <a:avLst/>
              <a:gdLst>
                <a:gd name="T0" fmla="*/ 0 w 66"/>
                <a:gd name="T1" fmla="*/ 2147483647 h 57"/>
                <a:gd name="T2" fmla="*/ 0 w 66"/>
                <a:gd name="T3" fmla="*/ 0 h 57"/>
                <a:gd name="T4" fmla="*/ 2147483647 w 66"/>
                <a:gd name="T5" fmla="*/ 2147483647 h 57"/>
                <a:gd name="T6" fmla="*/ 2147483647 w 66"/>
                <a:gd name="T7" fmla="*/ 2147483647 h 57"/>
                <a:gd name="T8" fmla="*/ 0 w 66"/>
                <a:gd name="T9" fmla="*/ 2147483647 h 5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6"/>
                <a:gd name="T16" fmla="*/ 0 h 57"/>
                <a:gd name="T17" fmla="*/ 66 w 66"/>
                <a:gd name="T18" fmla="*/ 57 h 5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6" h="57">
                  <a:moveTo>
                    <a:pt x="0" y="8"/>
                  </a:moveTo>
                  <a:lnTo>
                    <a:pt x="0" y="0"/>
                  </a:lnTo>
                  <a:lnTo>
                    <a:pt x="66" y="57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72" name="Freeform 44"/>
            <p:cNvSpPr>
              <a:spLocks/>
            </p:cNvSpPr>
            <p:nvPr/>
          </p:nvSpPr>
          <p:spPr bwMode="auto">
            <a:xfrm>
              <a:off x="7710737" y="1512888"/>
              <a:ext cx="117475" cy="90488"/>
            </a:xfrm>
            <a:custGeom>
              <a:avLst/>
              <a:gdLst>
                <a:gd name="T0" fmla="*/ 0 w 74"/>
                <a:gd name="T1" fmla="*/ 2147483647 h 57"/>
                <a:gd name="T2" fmla="*/ 2147483647 w 74"/>
                <a:gd name="T3" fmla="*/ 0 h 57"/>
                <a:gd name="T4" fmla="*/ 2147483647 w 74"/>
                <a:gd name="T5" fmla="*/ 0 h 57"/>
                <a:gd name="T6" fmla="*/ 0 w 74"/>
                <a:gd name="T7" fmla="*/ 2147483647 h 57"/>
                <a:gd name="T8" fmla="*/ 0 w 74"/>
                <a:gd name="T9" fmla="*/ 2147483647 h 5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4"/>
                <a:gd name="T16" fmla="*/ 0 h 57"/>
                <a:gd name="T17" fmla="*/ 74 w 74"/>
                <a:gd name="T18" fmla="*/ 57 h 5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4" h="57">
                  <a:moveTo>
                    <a:pt x="0" y="57"/>
                  </a:moveTo>
                  <a:lnTo>
                    <a:pt x="66" y="0"/>
                  </a:lnTo>
                  <a:lnTo>
                    <a:pt x="74" y="0"/>
                  </a:lnTo>
                  <a:lnTo>
                    <a:pt x="0" y="5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</p:grpSp>
      <p:grpSp>
        <p:nvGrpSpPr>
          <p:cNvPr id="134" name="组合 133"/>
          <p:cNvGrpSpPr/>
          <p:nvPr/>
        </p:nvGrpSpPr>
        <p:grpSpPr>
          <a:xfrm flipH="1">
            <a:off x="3991150" y="5143174"/>
            <a:ext cx="648072" cy="648697"/>
            <a:chOff x="7167096" y="561975"/>
            <a:chExt cx="1547910" cy="1549400"/>
          </a:xfrm>
        </p:grpSpPr>
        <p:sp>
          <p:nvSpPr>
            <p:cNvPr id="163" name="Freeform 40"/>
            <p:cNvSpPr>
              <a:spLocks/>
            </p:cNvSpPr>
            <p:nvPr/>
          </p:nvSpPr>
          <p:spPr bwMode="auto">
            <a:xfrm>
              <a:off x="7167096" y="561975"/>
              <a:ext cx="1547910" cy="1518490"/>
            </a:xfrm>
            <a:custGeom>
              <a:avLst/>
              <a:gdLst/>
              <a:ahLst/>
              <a:cxnLst/>
              <a:rect l="l" t="t" r="r" b="b"/>
              <a:pathLst>
                <a:path w="1547910" h="1518490">
                  <a:moveTo>
                    <a:pt x="735325" y="0"/>
                  </a:moveTo>
                  <a:cubicBezTo>
                    <a:pt x="1125922" y="0"/>
                    <a:pt x="1099882" y="195344"/>
                    <a:pt x="1099882" y="273482"/>
                  </a:cubicBezTo>
                  <a:cubicBezTo>
                    <a:pt x="1099882" y="338596"/>
                    <a:pt x="1047802" y="533941"/>
                    <a:pt x="1034783" y="612078"/>
                  </a:cubicBezTo>
                  <a:cubicBezTo>
                    <a:pt x="1008743" y="677193"/>
                    <a:pt x="995723" y="755331"/>
                    <a:pt x="1021763" y="794399"/>
                  </a:cubicBezTo>
                  <a:cubicBezTo>
                    <a:pt x="1034783" y="820445"/>
                    <a:pt x="1073842" y="872537"/>
                    <a:pt x="1243100" y="963698"/>
                  </a:cubicBezTo>
                  <a:cubicBezTo>
                    <a:pt x="1399339" y="1054858"/>
                    <a:pt x="1581617" y="1067881"/>
                    <a:pt x="1542557" y="1289271"/>
                  </a:cubicBezTo>
                  <a:cubicBezTo>
                    <a:pt x="1520081" y="1379197"/>
                    <a:pt x="1500030" y="1452144"/>
                    <a:pt x="1480009" y="1518490"/>
                  </a:cubicBezTo>
                  <a:lnTo>
                    <a:pt x="0" y="1518490"/>
                  </a:lnTo>
                  <a:cubicBezTo>
                    <a:pt x="15993" y="1434519"/>
                    <a:pt x="15303" y="1372240"/>
                    <a:pt x="45272" y="1302294"/>
                  </a:cubicBezTo>
                  <a:cubicBezTo>
                    <a:pt x="71312" y="1211134"/>
                    <a:pt x="97352" y="1119973"/>
                    <a:pt x="279630" y="1041835"/>
                  </a:cubicBezTo>
                  <a:cubicBezTo>
                    <a:pt x="461908" y="963698"/>
                    <a:pt x="579087" y="911606"/>
                    <a:pt x="579087" y="911606"/>
                  </a:cubicBezTo>
                  <a:cubicBezTo>
                    <a:pt x="579087" y="911528"/>
                    <a:pt x="579093" y="820440"/>
                    <a:pt x="592107" y="807422"/>
                  </a:cubicBezTo>
                  <a:cubicBezTo>
                    <a:pt x="605127" y="807422"/>
                    <a:pt x="631166" y="768354"/>
                    <a:pt x="605127" y="729285"/>
                  </a:cubicBezTo>
                  <a:cubicBezTo>
                    <a:pt x="592107" y="677193"/>
                    <a:pt x="566067" y="625101"/>
                    <a:pt x="566067" y="599055"/>
                  </a:cubicBezTo>
                  <a:cubicBezTo>
                    <a:pt x="566067" y="573009"/>
                    <a:pt x="344729" y="0"/>
                    <a:pt x="735325" y="0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64" name="Freeform 41"/>
            <p:cNvSpPr>
              <a:spLocks/>
            </p:cNvSpPr>
            <p:nvPr/>
          </p:nvSpPr>
          <p:spPr bwMode="auto">
            <a:xfrm>
              <a:off x="7672637" y="1330325"/>
              <a:ext cx="520700" cy="768350"/>
            </a:xfrm>
            <a:custGeom>
              <a:avLst/>
              <a:gdLst>
                <a:gd name="T0" fmla="*/ 2147483647 w 40"/>
                <a:gd name="T1" fmla="*/ 2147483647 h 59"/>
                <a:gd name="T2" fmla="*/ 2147483647 w 40"/>
                <a:gd name="T3" fmla="*/ 2147483647 h 59"/>
                <a:gd name="T4" fmla="*/ 2147483647 w 40"/>
                <a:gd name="T5" fmla="*/ 0 h 59"/>
                <a:gd name="T6" fmla="*/ 2147483647 w 40"/>
                <a:gd name="T7" fmla="*/ 2147483647 h 59"/>
                <a:gd name="T8" fmla="*/ 2147483647 w 40"/>
                <a:gd name="T9" fmla="*/ 2147483647 h 59"/>
                <a:gd name="T10" fmla="*/ 2147483647 w 40"/>
                <a:gd name="T11" fmla="*/ 2147483647 h 59"/>
                <a:gd name="T12" fmla="*/ 2147483647 w 40"/>
                <a:gd name="T13" fmla="*/ 2147483647 h 59"/>
                <a:gd name="T14" fmla="*/ 2147483647 w 40"/>
                <a:gd name="T15" fmla="*/ 2147483647 h 5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0"/>
                <a:gd name="T25" fmla="*/ 0 h 59"/>
                <a:gd name="T26" fmla="*/ 40 w 40"/>
                <a:gd name="T27" fmla="*/ 59 h 59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0" h="59">
                  <a:moveTo>
                    <a:pt x="1" y="59"/>
                  </a:moveTo>
                  <a:cubicBezTo>
                    <a:pt x="1" y="59"/>
                    <a:pt x="19" y="21"/>
                    <a:pt x="40" y="4"/>
                  </a:cubicBezTo>
                  <a:cubicBezTo>
                    <a:pt x="40" y="4"/>
                    <a:pt x="37" y="2"/>
                    <a:pt x="37" y="0"/>
                  </a:cubicBezTo>
                  <a:cubicBezTo>
                    <a:pt x="37" y="0"/>
                    <a:pt x="16" y="14"/>
                    <a:pt x="15" y="15"/>
                  </a:cubicBezTo>
                  <a:cubicBezTo>
                    <a:pt x="14" y="16"/>
                    <a:pt x="13" y="16"/>
                    <a:pt x="12" y="15"/>
                  </a:cubicBezTo>
                  <a:cubicBezTo>
                    <a:pt x="11" y="14"/>
                    <a:pt x="5" y="3"/>
                    <a:pt x="5" y="3"/>
                  </a:cubicBezTo>
                  <a:cubicBezTo>
                    <a:pt x="5" y="3"/>
                    <a:pt x="3" y="10"/>
                    <a:pt x="4" y="11"/>
                  </a:cubicBezTo>
                  <a:cubicBezTo>
                    <a:pt x="4" y="13"/>
                    <a:pt x="0" y="49"/>
                    <a:pt x="1" y="59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65" name="Freeform 42"/>
            <p:cNvSpPr>
              <a:spLocks/>
            </p:cNvSpPr>
            <p:nvPr/>
          </p:nvSpPr>
          <p:spPr bwMode="auto">
            <a:xfrm>
              <a:off x="7672388" y="1500188"/>
              <a:ext cx="220662" cy="611187"/>
            </a:xfrm>
            <a:custGeom>
              <a:avLst/>
              <a:gdLst>
                <a:gd name="T0" fmla="*/ 0 w 17"/>
                <a:gd name="T1" fmla="*/ 2147483647 h 47"/>
                <a:gd name="T2" fmla="*/ 2147483647 w 17"/>
                <a:gd name="T3" fmla="*/ 2147483647 h 47"/>
                <a:gd name="T4" fmla="*/ 2147483647 w 17"/>
                <a:gd name="T5" fmla="*/ 1183728112 h 47"/>
                <a:gd name="T6" fmla="*/ 2147483647 w 17"/>
                <a:gd name="T7" fmla="*/ 507312048 h 47"/>
                <a:gd name="T8" fmla="*/ 1684852866 w 17"/>
                <a:gd name="T9" fmla="*/ 845520080 h 47"/>
                <a:gd name="T10" fmla="*/ 168482691 w 17"/>
                <a:gd name="T11" fmla="*/ 2147483647 h 47"/>
                <a:gd name="T12" fmla="*/ 0 w 17"/>
                <a:gd name="T13" fmla="*/ 2147483647 h 4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7"/>
                <a:gd name="T22" fmla="*/ 0 h 47"/>
                <a:gd name="T23" fmla="*/ 17 w 17"/>
                <a:gd name="T24" fmla="*/ 47 h 4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7" h="47">
                  <a:moveTo>
                    <a:pt x="0" y="47"/>
                  </a:moveTo>
                  <a:cubicBezTo>
                    <a:pt x="0" y="47"/>
                    <a:pt x="14" y="25"/>
                    <a:pt x="13" y="14"/>
                  </a:cubicBezTo>
                  <a:cubicBezTo>
                    <a:pt x="13" y="9"/>
                    <a:pt x="14" y="7"/>
                    <a:pt x="14" y="7"/>
                  </a:cubicBezTo>
                  <a:cubicBezTo>
                    <a:pt x="14" y="7"/>
                    <a:pt x="17" y="4"/>
                    <a:pt x="16" y="3"/>
                  </a:cubicBezTo>
                  <a:cubicBezTo>
                    <a:pt x="15" y="1"/>
                    <a:pt x="12" y="0"/>
                    <a:pt x="10" y="5"/>
                  </a:cubicBezTo>
                  <a:cubicBezTo>
                    <a:pt x="11" y="8"/>
                    <a:pt x="1" y="15"/>
                    <a:pt x="1" y="26"/>
                  </a:cubicBezTo>
                  <a:lnTo>
                    <a:pt x="0" y="47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TW" altLang="en-US"/>
            </a:p>
          </p:txBody>
        </p:sp>
        <p:sp>
          <p:nvSpPr>
            <p:cNvPr id="166" name="Freeform 43"/>
            <p:cNvSpPr>
              <a:spLocks/>
            </p:cNvSpPr>
            <p:nvPr/>
          </p:nvSpPr>
          <p:spPr bwMode="auto">
            <a:xfrm>
              <a:off x="7880599" y="1512888"/>
              <a:ext cx="104775" cy="90488"/>
            </a:xfrm>
            <a:custGeom>
              <a:avLst/>
              <a:gdLst>
                <a:gd name="T0" fmla="*/ 0 w 66"/>
                <a:gd name="T1" fmla="*/ 2147483647 h 57"/>
                <a:gd name="T2" fmla="*/ 0 w 66"/>
                <a:gd name="T3" fmla="*/ 0 h 57"/>
                <a:gd name="T4" fmla="*/ 2147483647 w 66"/>
                <a:gd name="T5" fmla="*/ 2147483647 h 57"/>
                <a:gd name="T6" fmla="*/ 2147483647 w 66"/>
                <a:gd name="T7" fmla="*/ 2147483647 h 57"/>
                <a:gd name="T8" fmla="*/ 0 w 66"/>
                <a:gd name="T9" fmla="*/ 2147483647 h 5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6"/>
                <a:gd name="T16" fmla="*/ 0 h 57"/>
                <a:gd name="T17" fmla="*/ 66 w 66"/>
                <a:gd name="T18" fmla="*/ 57 h 5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6" h="57">
                  <a:moveTo>
                    <a:pt x="0" y="8"/>
                  </a:moveTo>
                  <a:lnTo>
                    <a:pt x="0" y="0"/>
                  </a:lnTo>
                  <a:lnTo>
                    <a:pt x="66" y="57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67" name="Freeform 44"/>
            <p:cNvSpPr>
              <a:spLocks/>
            </p:cNvSpPr>
            <p:nvPr/>
          </p:nvSpPr>
          <p:spPr bwMode="auto">
            <a:xfrm>
              <a:off x="7710737" y="1512888"/>
              <a:ext cx="117475" cy="90488"/>
            </a:xfrm>
            <a:custGeom>
              <a:avLst/>
              <a:gdLst>
                <a:gd name="T0" fmla="*/ 0 w 74"/>
                <a:gd name="T1" fmla="*/ 2147483647 h 57"/>
                <a:gd name="T2" fmla="*/ 2147483647 w 74"/>
                <a:gd name="T3" fmla="*/ 0 h 57"/>
                <a:gd name="T4" fmla="*/ 2147483647 w 74"/>
                <a:gd name="T5" fmla="*/ 0 h 57"/>
                <a:gd name="T6" fmla="*/ 0 w 74"/>
                <a:gd name="T7" fmla="*/ 2147483647 h 57"/>
                <a:gd name="T8" fmla="*/ 0 w 74"/>
                <a:gd name="T9" fmla="*/ 2147483647 h 5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4"/>
                <a:gd name="T16" fmla="*/ 0 h 57"/>
                <a:gd name="T17" fmla="*/ 74 w 74"/>
                <a:gd name="T18" fmla="*/ 57 h 5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4" h="57">
                  <a:moveTo>
                    <a:pt x="0" y="57"/>
                  </a:moveTo>
                  <a:lnTo>
                    <a:pt x="66" y="0"/>
                  </a:lnTo>
                  <a:lnTo>
                    <a:pt x="74" y="0"/>
                  </a:lnTo>
                  <a:lnTo>
                    <a:pt x="0" y="5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</p:grpSp>
      <p:grpSp>
        <p:nvGrpSpPr>
          <p:cNvPr id="135" name="组合 134"/>
          <p:cNvGrpSpPr/>
          <p:nvPr/>
        </p:nvGrpSpPr>
        <p:grpSpPr>
          <a:xfrm flipH="1">
            <a:off x="3285142" y="4871850"/>
            <a:ext cx="919134" cy="920020"/>
            <a:chOff x="7167096" y="561975"/>
            <a:chExt cx="1547910" cy="1549400"/>
          </a:xfrm>
        </p:grpSpPr>
        <p:sp>
          <p:nvSpPr>
            <p:cNvPr id="158" name="Freeform 40"/>
            <p:cNvSpPr>
              <a:spLocks/>
            </p:cNvSpPr>
            <p:nvPr/>
          </p:nvSpPr>
          <p:spPr bwMode="auto">
            <a:xfrm>
              <a:off x="7167096" y="561975"/>
              <a:ext cx="1547910" cy="1518490"/>
            </a:xfrm>
            <a:custGeom>
              <a:avLst/>
              <a:gdLst/>
              <a:ahLst/>
              <a:cxnLst/>
              <a:rect l="l" t="t" r="r" b="b"/>
              <a:pathLst>
                <a:path w="1547910" h="1518490">
                  <a:moveTo>
                    <a:pt x="735325" y="0"/>
                  </a:moveTo>
                  <a:cubicBezTo>
                    <a:pt x="1125922" y="0"/>
                    <a:pt x="1099882" y="195344"/>
                    <a:pt x="1099882" y="273482"/>
                  </a:cubicBezTo>
                  <a:cubicBezTo>
                    <a:pt x="1099882" y="338596"/>
                    <a:pt x="1047802" y="533941"/>
                    <a:pt x="1034783" y="612078"/>
                  </a:cubicBezTo>
                  <a:cubicBezTo>
                    <a:pt x="1008743" y="677193"/>
                    <a:pt x="995723" y="755331"/>
                    <a:pt x="1021763" y="794399"/>
                  </a:cubicBezTo>
                  <a:cubicBezTo>
                    <a:pt x="1034783" y="820445"/>
                    <a:pt x="1073842" y="872537"/>
                    <a:pt x="1243100" y="963698"/>
                  </a:cubicBezTo>
                  <a:cubicBezTo>
                    <a:pt x="1399339" y="1054858"/>
                    <a:pt x="1581617" y="1067881"/>
                    <a:pt x="1542557" y="1289271"/>
                  </a:cubicBezTo>
                  <a:cubicBezTo>
                    <a:pt x="1520081" y="1379197"/>
                    <a:pt x="1500030" y="1452144"/>
                    <a:pt x="1480009" y="1518490"/>
                  </a:cubicBezTo>
                  <a:lnTo>
                    <a:pt x="0" y="1518490"/>
                  </a:lnTo>
                  <a:cubicBezTo>
                    <a:pt x="15993" y="1434519"/>
                    <a:pt x="15303" y="1372240"/>
                    <a:pt x="45272" y="1302294"/>
                  </a:cubicBezTo>
                  <a:cubicBezTo>
                    <a:pt x="71312" y="1211134"/>
                    <a:pt x="97352" y="1119973"/>
                    <a:pt x="279630" y="1041835"/>
                  </a:cubicBezTo>
                  <a:cubicBezTo>
                    <a:pt x="461908" y="963698"/>
                    <a:pt x="579087" y="911606"/>
                    <a:pt x="579087" y="911606"/>
                  </a:cubicBezTo>
                  <a:cubicBezTo>
                    <a:pt x="579087" y="911528"/>
                    <a:pt x="579093" y="820440"/>
                    <a:pt x="592107" y="807422"/>
                  </a:cubicBezTo>
                  <a:cubicBezTo>
                    <a:pt x="605127" y="807422"/>
                    <a:pt x="631166" y="768354"/>
                    <a:pt x="605127" y="729285"/>
                  </a:cubicBezTo>
                  <a:cubicBezTo>
                    <a:pt x="592107" y="677193"/>
                    <a:pt x="566067" y="625101"/>
                    <a:pt x="566067" y="599055"/>
                  </a:cubicBezTo>
                  <a:cubicBezTo>
                    <a:pt x="566067" y="573009"/>
                    <a:pt x="344729" y="0"/>
                    <a:pt x="735325" y="0"/>
                  </a:cubicBezTo>
                  <a:close/>
                </a:path>
              </a:pathLst>
            </a:custGeom>
            <a:solidFill>
              <a:srgbClr val="FF952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59" name="Freeform 41"/>
            <p:cNvSpPr>
              <a:spLocks/>
            </p:cNvSpPr>
            <p:nvPr/>
          </p:nvSpPr>
          <p:spPr bwMode="auto">
            <a:xfrm>
              <a:off x="7672637" y="1330325"/>
              <a:ext cx="520700" cy="768350"/>
            </a:xfrm>
            <a:custGeom>
              <a:avLst/>
              <a:gdLst>
                <a:gd name="T0" fmla="*/ 2147483647 w 40"/>
                <a:gd name="T1" fmla="*/ 2147483647 h 59"/>
                <a:gd name="T2" fmla="*/ 2147483647 w 40"/>
                <a:gd name="T3" fmla="*/ 2147483647 h 59"/>
                <a:gd name="T4" fmla="*/ 2147483647 w 40"/>
                <a:gd name="T5" fmla="*/ 0 h 59"/>
                <a:gd name="T6" fmla="*/ 2147483647 w 40"/>
                <a:gd name="T7" fmla="*/ 2147483647 h 59"/>
                <a:gd name="T8" fmla="*/ 2147483647 w 40"/>
                <a:gd name="T9" fmla="*/ 2147483647 h 59"/>
                <a:gd name="T10" fmla="*/ 2147483647 w 40"/>
                <a:gd name="T11" fmla="*/ 2147483647 h 59"/>
                <a:gd name="T12" fmla="*/ 2147483647 w 40"/>
                <a:gd name="T13" fmla="*/ 2147483647 h 59"/>
                <a:gd name="T14" fmla="*/ 2147483647 w 40"/>
                <a:gd name="T15" fmla="*/ 2147483647 h 5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0"/>
                <a:gd name="T25" fmla="*/ 0 h 59"/>
                <a:gd name="T26" fmla="*/ 40 w 40"/>
                <a:gd name="T27" fmla="*/ 59 h 59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0" h="59">
                  <a:moveTo>
                    <a:pt x="1" y="59"/>
                  </a:moveTo>
                  <a:cubicBezTo>
                    <a:pt x="1" y="59"/>
                    <a:pt x="19" y="21"/>
                    <a:pt x="40" y="4"/>
                  </a:cubicBezTo>
                  <a:cubicBezTo>
                    <a:pt x="40" y="4"/>
                    <a:pt x="37" y="2"/>
                    <a:pt x="37" y="0"/>
                  </a:cubicBezTo>
                  <a:cubicBezTo>
                    <a:pt x="37" y="0"/>
                    <a:pt x="16" y="14"/>
                    <a:pt x="15" y="15"/>
                  </a:cubicBezTo>
                  <a:cubicBezTo>
                    <a:pt x="14" y="16"/>
                    <a:pt x="13" y="16"/>
                    <a:pt x="12" y="15"/>
                  </a:cubicBezTo>
                  <a:cubicBezTo>
                    <a:pt x="11" y="14"/>
                    <a:pt x="5" y="3"/>
                    <a:pt x="5" y="3"/>
                  </a:cubicBezTo>
                  <a:cubicBezTo>
                    <a:pt x="5" y="3"/>
                    <a:pt x="3" y="10"/>
                    <a:pt x="4" y="11"/>
                  </a:cubicBezTo>
                  <a:cubicBezTo>
                    <a:pt x="4" y="13"/>
                    <a:pt x="0" y="49"/>
                    <a:pt x="1" y="59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60" name="Freeform 42"/>
            <p:cNvSpPr>
              <a:spLocks/>
            </p:cNvSpPr>
            <p:nvPr/>
          </p:nvSpPr>
          <p:spPr bwMode="auto">
            <a:xfrm>
              <a:off x="7672388" y="1500188"/>
              <a:ext cx="220662" cy="611187"/>
            </a:xfrm>
            <a:custGeom>
              <a:avLst/>
              <a:gdLst>
                <a:gd name="T0" fmla="*/ 0 w 17"/>
                <a:gd name="T1" fmla="*/ 2147483647 h 47"/>
                <a:gd name="T2" fmla="*/ 2147483647 w 17"/>
                <a:gd name="T3" fmla="*/ 2147483647 h 47"/>
                <a:gd name="T4" fmla="*/ 2147483647 w 17"/>
                <a:gd name="T5" fmla="*/ 1183728112 h 47"/>
                <a:gd name="T6" fmla="*/ 2147483647 w 17"/>
                <a:gd name="T7" fmla="*/ 507312048 h 47"/>
                <a:gd name="T8" fmla="*/ 1684852866 w 17"/>
                <a:gd name="T9" fmla="*/ 845520080 h 47"/>
                <a:gd name="T10" fmla="*/ 168482691 w 17"/>
                <a:gd name="T11" fmla="*/ 2147483647 h 47"/>
                <a:gd name="T12" fmla="*/ 0 w 17"/>
                <a:gd name="T13" fmla="*/ 2147483647 h 4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7"/>
                <a:gd name="T22" fmla="*/ 0 h 47"/>
                <a:gd name="T23" fmla="*/ 17 w 17"/>
                <a:gd name="T24" fmla="*/ 47 h 4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7" h="47">
                  <a:moveTo>
                    <a:pt x="0" y="47"/>
                  </a:moveTo>
                  <a:cubicBezTo>
                    <a:pt x="0" y="47"/>
                    <a:pt x="14" y="25"/>
                    <a:pt x="13" y="14"/>
                  </a:cubicBezTo>
                  <a:cubicBezTo>
                    <a:pt x="13" y="9"/>
                    <a:pt x="14" y="7"/>
                    <a:pt x="14" y="7"/>
                  </a:cubicBezTo>
                  <a:cubicBezTo>
                    <a:pt x="14" y="7"/>
                    <a:pt x="17" y="4"/>
                    <a:pt x="16" y="3"/>
                  </a:cubicBezTo>
                  <a:cubicBezTo>
                    <a:pt x="15" y="1"/>
                    <a:pt x="12" y="0"/>
                    <a:pt x="10" y="5"/>
                  </a:cubicBezTo>
                  <a:cubicBezTo>
                    <a:pt x="11" y="8"/>
                    <a:pt x="1" y="15"/>
                    <a:pt x="1" y="26"/>
                  </a:cubicBezTo>
                  <a:lnTo>
                    <a:pt x="0" y="47"/>
                  </a:lnTo>
                  <a:close/>
                </a:path>
              </a:pathLst>
            </a:custGeom>
            <a:solidFill>
              <a:srgbClr val="FF952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TW" altLang="en-US"/>
            </a:p>
          </p:txBody>
        </p:sp>
        <p:sp>
          <p:nvSpPr>
            <p:cNvPr id="161" name="Freeform 43"/>
            <p:cNvSpPr>
              <a:spLocks/>
            </p:cNvSpPr>
            <p:nvPr/>
          </p:nvSpPr>
          <p:spPr bwMode="auto">
            <a:xfrm>
              <a:off x="7880599" y="1512888"/>
              <a:ext cx="104775" cy="90488"/>
            </a:xfrm>
            <a:custGeom>
              <a:avLst/>
              <a:gdLst>
                <a:gd name="T0" fmla="*/ 0 w 66"/>
                <a:gd name="T1" fmla="*/ 2147483647 h 57"/>
                <a:gd name="T2" fmla="*/ 0 w 66"/>
                <a:gd name="T3" fmla="*/ 0 h 57"/>
                <a:gd name="T4" fmla="*/ 2147483647 w 66"/>
                <a:gd name="T5" fmla="*/ 2147483647 h 57"/>
                <a:gd name="T6" fmla="*/ 2147483647 w 66"/>
                <a:gd name="T7" fmla="*/ 2147483647 h 57"/>
                <a:gd name="T8" fmla="*/ 0 w 66"/>
                <a:gd name="T9" fmla="*/ 2147483647 h 5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6"/>
                <a:gd name="T16" fmla="*/ 0 h 57"/>
                <a:gd name="T17" fmla="*/ 66 w 66"/>
                <a:gd name="T18" fmla="*/ 57 h 5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6" h="57">
                  <a:moveTo>
                    <a:pt x="0" y="8"/>
                  </a:moveTo>
                  <a:lnTo>
                    <a:pt x="0" y="0"/>
                  </a:lnTo>
                  <a:lnTo>
                    <a:pt x="66" y="57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62" name="Freeform 44"/>
            <p:cNvSpPr>
              <a:spLocks/>
            </p:cNvSpPr>
            <p:nvPr/>
          </p:nvSpPr>
          <p:spPr bwMode="auto">
            <a:xfrm>
              <a:off x="7710737" y="1512888"/>
              <a:ext cx="117475" cy="90488"/>
            </a:xfrm>
            <a:custGeom>
              <a:avLst/>
              <a:gdLst>
                <a:gd name="T0" fmla="*/ 0 w 74"/>
                <a:gd name="T1" fmla="*/ 2147483647 h 57"/>
                <a:gd name="T2" fmla="*/ 2147483647 w 74"/>
                <a:gd name="T3" fmla="*/ 0 h 57"/>
                <a:gd name="T4" fmla="*/ 2147483647 w 74"/>
                <a:gd name="T5" fmla="*/ 0 h 57"/>
                <a:gd name="T6" fmla="*/ 0 w 74"/>
                <a:gd name="T7" fmla="*/ 2147483647 h 57"/>
                <a:gd name="T8" fmla="*/ 0 w 74"/>
                <a:gd name="T9" fmla="*/ 2147483647 h 5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4"/>
                <a:gd name="T16" fmla="*/ 0 h 57"/>
                <a:gd name="T17" fmla="*/ 74 w 74"/>
                <a:gd name="T18" fmla="*/ 57 h 5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4" h="57">
                  <a:moveTo>
                    <a:pt x="0" y="57"/>
                  </a:moveTo>
                  <a:lnTo>
                    <a:pt x="66" y="0"/>
                  </a:lnTo>
                  <a:lnTo>
                    <a:pt x="74" y="0"/>
                  </a:lnTo>
                  <a:lnTo>
                    <a:pt x="0" y="5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</p:grpSp>
      <p:grpSp>
        <p:nvGrpSpPr>
          <p:cNvPr id="136" name="组合 135"/>
          <p:cNvGrpSpPr/>
          <p:nvPr/>
        </p:nvGrpSpPr>
        <p:grpSpPr>
          <a:xfrm flipH="1">
            <a:off x="5480322" y="5461052"/>
            <a:ext cx="330500" cy="330819"/>
            <a:chOff x="7167096" y="561975"/>
            <a:chExt cx="1547910" cy="1549400"/>
          </a:xfrm>
        </p:grpSpPr>
        <p:sp>
          <p:nvSpPr>
            <p:cNvPr id="153" name="Freeform 40"/>
            <p:cNvSpPr>
              <a:spLocks/>
            </p:cNvSpPr>
            <p:nvPr/>
          </p:nvSpPr>
          <p:spPr bwMode="auto">
            <a:xfrm>
              <a:off x="7167096" y="561975"/>
              <a:ext cx="1547910" cy="1518490"/>
            </a:xfrm>
            <a:custGeom>
              <a:avLst/>
              <a:gdLst/>
              <a:ahLst/>
              <a:cxnLst/>
              <a:rect l="l" t="t" r="r" b="b"/>
              <a:pathLst>
                <a:path w="1547910" h="1518490">
                  <a:moveTo>
                    <a:pt x="735325" y="0"/>
                  </a:moveTo>
                  <a:cubicBezTo>
                    <a:pt x="1125922" y="0"/>
                    <a:pt x="1099882" y="195344"/>
                    <a:pt x="1099882" y="273482"/>
                  </a:cubicBezTo>
                  <a:cubicBezTo>
                    <a:pt x="1099882" y="338596"/>
                    <a:pt x="1047802" y="533941"/>
                    <a:pt x="1034783" y="612078"/>
                  </a:cubicBezTo>
                  <a:cubicBezTo>
                    <a:pt x="1008743" y="677193"/>
                    <a:pt x="995723" y="755331"/>
                    <a:pt x="1021763" y="794399"/>
                  </a:cubicBezTo>
                  <a:cubicBezTo>
                    <a:pt x="1034783" y="820445"/>
                    <a:pt x="1073842" y="872537"/>
                    <a:pt x="1243100" y="963698"/>
                  </a:cubicBezTo>
                  <a:cubicBezTo>
                    <a:pt x="1399339" y="1054858"/>
                    <a:pt x="1581617" y="1067881"/>
                    <a:pt x="1542557" y="1289271"/>
                  </a:cubicBezTo>
                  <a:cubicBezTo>
                    <a:pt x="1520081" y="1379197"/>
                    <a:pt x="1500030" y="1452144"/>
                    <a:pt x="1480009" y="1518490"/>
                  </a:cubicBezTo>
                  <a:lnTo>
                    <a:pt x="0" y="1518490"/>
                  </a:lnTo>
                  <a:cubicBezTo>
                    <a:pt x="15993" y="1434519"/>
                    <a:pt x="15303" y="1372240"/>
                    <a:pt x="45272" y="1302294"/>
                  </a:cubicBezTo>
                  <a:cubicBezTo>
                    <a:pt x="71312" y="1211134"/>
                    <a:pt x="97352" y="1119973"/>
                    <a:pt x="279630" y="1041835"/>
                  </a:cubicBezTo>
                  <a:cubicBezTo>
                    <a:pt x="461908" y="963698"/>
                    <a:pt x="579087" y="911606"/>
                    <a:pt x="579087" y="911606"/>
                  </a:cubicBezTo>
                  <a:cubicBezTo>
                    <a:pt x="579087" y="911528"/>
                    <a:pt x="579093" y="820440"/>
                    <a:pt x="592107" y="807422"/>
                  </a:cubicBezTo>
                  <a:cubicBezTo>
                    <a:pt x="605127" y="807422"/>
                    <a:pt x="631166" y="768354"/>
                    <a:pt x="605127" y="729285"/>
                  </a:cubicBezTo>
                  <a:cubicBezTo>
                    <a:pt x="592107" y="677193"/>
                    <a:pt x="566067" y="625101"/>
                    <a:pt x="566067" y="599055"/>
                  </a:cubicBezTo>
                  <a:cubicBezTo>
                    <a:pt x="566067" y="573009"/>
                    <a:pt x="344729" y="0"/>
                    <a:pt x="735325" y="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54" name="Freeform 41"/>
            <p:cNvSpPr>
              <a:spLocks/>
            </p:cNvSpPr>
            <p:nvPr/>
          </p:nvSpPr>
          <p:spPr bwMode="auto">
            <a:xfrm>
              <a:off x="7672637" y="1330325"/>
              <a:ext cx="520700" cy="768350"/>
            </a:xfrm>
            <a:custGeom>
              <a:avLst/>
              <a:gdLst>
                <a:gd name="T0" fmla="*/ 2147483647 w 40"/>
                <a:gd name="T1" fmla="*/ 2147483647 h 59"/>
                <a:gd name="T2" fmla="*/ 2147483647 w 40"/>
                <a:gd name="T3" fmla="*/ 2147483647 h 59"/>
                <a:gd name="T4" fmla="*/ 2147483647 w 40"/>
                <a:gd name="T5" fmla="*/ 0 h 59"/>
                <a:gd name="T6" fmla="*/ 2147483647 w 40"/>
                <a:gd name="T7" fmla="*/ 2147483647 h 59"/>
                <a:gd name="T8" fmla="*/ 2147483647 w 40"/>
                <a:gd name="T9" fmla="*/ 2147483647 h 59"/>
                <a:gd name="T10" fmla="*/ 2147483647 w 40"/>
                <a:gd name="T11" fmla="*/ 2147483647 h 59"/>
                <a:gd name="T12" fmla="*/ 2147483647 w 40"/>
                <a:gd name="T13" fmla="*/ 2147483647 h 59"/>
                <a:gd name="T14" fmla="*/ 2147483647 w 40"/>
                <a:gd name="T15" fmla="*/ 2147483647 h 5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0"/>
                <a:gd name="T25" fmla="*/ 0 h 59"/>
                <a:gd name="T26" fmla="*/ 40 w 40"/>
                <a:gd name="T27" fmla="*/ 59 h 59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0" h="59">
                  <a:moveTo>
                    <a:pt x="1" y="59"/>
                  </a:moveTo>
                  <a:cubicBezTo>
                    <a:pt x="1" y="59"/>
                    <a:pt x="19" y="21"/>
                    <a:pt x="40" y="4"/>
                  </a:cubicBezTo>
                  <a:cubicBezTo>
                    <a:pt x="40" y="4"/>
                    <a:pt x="37" y="2"/>
                    <a:pt x="37" y="0"/>
                  </a:cubicBezTo>
                  <a:cubicBezTo>
                    <a:pt x="37" y="0"/>
                    <a:pt x="16" y="14"/>
                    <a:pt x="15" y="15"/>
                  </a:cubicBezTo>
                  <a:cubicBezTo>
                    <a:pt x="14" y="16"/>
                    <a:pt x="13" y="16"/>
                    <a:pt x="12" y="15"/>
                  </a:cubicBezTo>
                  <a:cubicBezTo>
                    <a:pt x="11" y="14"/>
                    <a:pt x="5" y="3"/>
                    <a:pt x="5" y="3"/>
                  </a:cubicBezTo>
                  <a:cubicBezTo>
                    <a:pt x="5" y="3"/>
                    <a:pt x="3" y="10"/>
                    <a:pt x="4" y="11"/>
                  </a:cubicBezTo>
                  <a:cubicBezTo>
                    <a:pt x="4" y="13"/>
                    <a:pt x="0" y="49"/>
                    <a:pt x="1" y="59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55" name="Freeform 42"/>
            <p:cNvSpPr>
              <a:spLocks/>
            </p:cNvSpPr>
            <p:nvPr/>
          </p:nvSpPr>
          <p:spPr bwMode="auto">
            <a:xfrm>
              <a:off x="7672388" y="1500188"/>
              <a:ext cx="220662" cy="611187"/>
            </a:xfrm>
            <a:custGeom>
              <a:avLst/>
              <a:gdLst>
                <a:gd name="T0" fmla="*/ 0 w 17"/>
                <a:gd name="T1" fmla="*/ 2147483647 h 47"/>
                <a:gd name="T2" fmla="*/ 2147483647 w 17"/>
                <a:gd name="T3" fmla="*/ 2147483647 h 47"/>
                <a:gd name="T4" fmla="*/ 2147483647 w 17"/>
                <a:gd name="T5" fmla="*/ 1183728112 h 47"/>
                <a:gd name="T6" fmla="*/ 2147483647 w 17"/>
                <a:gd name="T7" fmla="*/ 507312048 h 47"/>
                <a:gd name="T8" fmla="*/ 1684852866 w 17"/>
                <a:gd name="T9" fmla="*/ 845520080 h 47"/>
                <a:gd name="T10" fmla="*/ 168482691 w 17"/>
                <a:gd name="T11" fmla="*/ 2147483647 h 47"/>
                <a:gd name="T12" fmla="*/ 0 w 17"/>
                <a:gd name="T13" fmla="*/ 2147483647 h 4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7"/>
                <a:gd name="T22" fmla="*/ 0 h 47"/>
                <a:gd name="T23" fmla="*/ 17 w 17"/>
                <a:gd name="T24" fmla="*/ 47 h 4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7" h="47">
                  <a:moveTo>
                    <a:pt x="0" y="47"/>
                  </a:moveTo>
                  <a:cubicBezTo>
                    <a:pt x="0" y="47"/>
                    <a:pt x="14" y="25"/>
                    <a:pt x="13" y="14"/>
                  </a:cubicBezTo>
                  <a:cubicBezTo>
                    <a:pt x="13" y="9"/>
                    <a:pt x="14" y="7"/>
                    <a:pt x="14" y="7"/>
                  </a:cubicBezTo>
                  <a:cubicBezTo>
                    <a:pt x="14" y="7"/>
                    <a:pt x="17" y="4"/>
                    <a:pt x="16" y="3"/>
                  </a:cubicBezTo>
                  <a:cubicBezTo>
                    <a:pt x="15" y="1"/>
                    <a:pt x="12" y="0"/>
                    <a:pt x="10" y="5"/>
                  </a:cubicBezTo>
                  <a:cubicBezTo>
                    <a:pt x="11" y="8"/>
                    <a:pt x="1" y="15"/>
                    <a:pt x="1" y="26"/>
                  </a:cubicBezTo>
                  <a:lnTo>
                    <a:pt x="0" y="47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TW" altLang="en-US"/>
            </a:p>
          </p:txBody>
        </p:sp>
        <p:sp>
          <p:nvSpPr>
            <p:cNvPr id="156" name="Freeform 43"/>
            <p:cNvSpPr>
              <a:spLocks/>
            </p:cNvSpPr>
            <p:nvPr/>
          </p:nvSpPr>
          <p:spPr bwMode="auto">
            <a:xfrm>
              <a:off x="7880599" y="1512888"/>
              <a:ext cx="104775" cy="90488"/>
            </a:xfrm>
            <a:custGeom>
              <a:avLst/>
              <a:gdLst>
                <a:gd name="T0" fmla="*/ 0 w 66"/>
                <a:gd name="T1" fmla="*/ 2147483647 h 57"/>
                <a:gd name="T2" fmla="*/ 0 w 66"/>
                <a:gd name="T3" fmla="*/ 0 h 57"/>
                <a:gd name="T4" fmla="*/ 2147483647 w 66"/>
                <a:gd name="T5" fmla="*/ 2147483647 h 57"/>
                <a:gd name="T6" fmla="*/ 2147483647 w 66"/>
                <a:gd name="T7" fmla="*/ 2147483647 h 57"/>
                <a:gd name="T8" fmla="*/ 0 w 66"/>
                <a:gd name="T9" fmla="*/ 2147483647 h 5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6"/>
                <a:gd name="T16" fmla="*/ 0 h 57"/>
                <a:gd name="T17" fmla="*/ 66 w 66"/>
                <a:gd name="T18" fmla="*/ 57 h 5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6" h="57">
                  <a:moveTo>
                    <a:pt x="0" y="8"/>
                  </a:moveTo>
                  <a:lnTo>
                    <a:pt x="0" y="0"/>
                  </a:lnTo>
                  <a:lnTo>
                    <a:pt x="66" y="57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57" name="Freeform 44"/>
            <p:cNvSpPr>
              <a:spLocks/>
            </p:cNvSpPr>
            <p:nvPr/>
          </p:nvSpPr>
          <p:spPr bwMode="auto">
            <a:xfrm>
              <a:off x="7710737" y="1512888"/>
              <a:ext cx="117475" cy="90488"/>
            </a:xfrm>
            <a:custGeom>
              <a:avLst/>
              <a:gdLst>
                <a:gd name="T0" fmla="*/ 0 w 74"/>
                <a:gd name="T1" fmla="*/ 2147483647 h 57"/>
                <a:gd name="T2" fmla="*/ 2147483647 w 74"/>
                <a:gd name="T3" fmla="*/ 0 h 57"/>
                <a:gd name="T4" fmla="*/ 2147483647 w 74"/>
                <a:gd name="T5" fmla="*/ 0 h 57"/>
                <a:gd name="T6" fmla="*/ 0 w 74"/>
                <a:gd name="T7" fmla="*/ 2147483647 h 57"/>
                <a:gd name="T8" fmla="*/ 0 w 74"/>
                <a:gd name="T9" fmla="*/ 2147483647 h 5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4"/>
                <a:gd name="T16" fmla="*/ 0 h 57"/>
                <a:gd name="T17" fmla="*/ 74 w 74"/>
                <a:gd name="T18" fmla="*/ 57 h 5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4" h="57">
                  <a:moveTo>
                    <a:pt x="0" y="57"/>
                  </a:moveTo>
                  <a:lnTo>
                    <a:pt x="66" y="0"/>
                  </a:lnTo>
                  <a:lnTo>
                    <a:pt x="74" y="0"/>
                  </a:lnTo>
                  <a:lnTo>
                    <a:pt x="0" y="5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</p:grpSp>
      <p:grpSp>
        <p:nvGrpSpPr>
          <p:cNvPr id="137" name="组合 136"/>
          <p:cNvGrpSpPr/>
          <p:nvPr/>
        </p:nvGrpSpPr>
        <p:grpSpPr>
          <a:xfrm flipH="1">
            <a:off x="4658062" y="5328090"/>
            <a:ext cx="463333" cy="463780"/>
            <a:chOff x="7167096" y="561975"/>
            <a:chExt cx="1547910" cy="1549400"/>
          </a:xfrm>
        </p:grpSpPr>
        <p:sp>
          <p:nvSpPr>
            <p:cNvPr id="148" name="Freeform 40"/>
            <p:cNvSpPr>
              <a:spLocks/>
            </p:cNvSpPr>
            <p:nvPr/>
          </p:nvSpPr>
          <p:spPr bwMode="auto">
            <a:xfrm>
              <a:off x="7167096" y="561975"/>
              <a:ext cx="1547910" cy="1518490"/>
            </a:xfrm>
            <a:custGeom>
              <a:avLst/>
              <a:gdLst/>
              <a:ahLst/>
              <a:cxnLst/>
              <a:rect l="l" t="t" r="r" b="b"/>
              <a:pathLst>
                <a:path w="1547910" h="1518490">
                  <a:moveTo>
                    <a:pt x="735325" y="0"/>
                  </a:moveTo>
                  <a:cubicBezTo>
                    <a:pt x="1125922" y="0"/>
                    <a:pt x="1099882" y="195344"/>
                    <a:pt x="1099882" y="273482"/>
                  </a:cubicBezTo>
                  <a:cubicBezTo>
                    <a:pt x="1099882" y="338596"/>
                    <a:pt x="1047802" y="533941"/>
                    <a:pt x="1034783" y="612078"/>
                  </a:cubicBezTo>
                  <a:cubicBezTo>
                    <a:pt x="1008743" y="677193"/>
                    <a:pt x="995723" y="755331"/>
                    <a:pt x="1021763" y="794399"/>
                  </a:cubicBezTo>
                  <a:cubicBezTo>
                    <a:pt x="1034783" y="820445"/>
                    <a:pt x="1073842" y="872537"/>
                    <a:pt x="1243100" y="963698"/>
                  </a:cubicBezTo>
                  <a:cubicBezTo>
                    <a:pt x="1399339" y="1054858"/>
                    <a:pt x="1581617" y="1067881"/>
                    <a:pt x="1542557" y="1289271"/>
                  </a:cubicBezTo>
                  <a:cubicBezTo>
                    <a:pt x="1520081" y="1379197"/>
                    <a:pt x="1500030" y="1452144"/>
                    <a:pt x="1480009" y="1518490"/>
                  </a:cubicBezTo>
                  <a:lnTo>
                    <a:pt x="0" y="1518490"/>
                  </a:lnTo>
                  <a:cubicBezTo>
                    <a:pt x="15993" y="1434519"/>
                    <a:pt x="15303" y="1372240"/>
                    <a:pt x="45272" y="1302294"/>
                  </a:cubicBezTo>
                  <a:cubicBezTo>
                    <a:pt x="71312" y="1211134"/>
                    <a:pt x="97352" y="1119973"/>
                    <a:pt x="279630" y="1041835"/>
                  </a:cubicBezTo>
                  <a:cubicBezTo>
                    <a:pt x="461908" y="963698"/>
                    <a:pt x="579087" y="911606"/>
                    <a:pt x="579087" y="911606"/>
                  </a:cubicBezTo>
                  <a:cubicBezTo>
                    <a:pt x="579087" y="911528"/>
                    <a:pt x="579093" y="820440"/>
                    <a:pt x="592107" y="807422"/>
                  </a:cubicBezTo>
                  <a:cubicBezTo>
                    <a:pt x="605127" y="807422"/>
                    <a:pt x="631166" y="768354"/>
                    <a:pt x="605127" y="729285"/>
                  </a:cubicBezTo>
                  <a:cubicBezTo>
                    <a:pt x="592107" y="677193"/>
                    <a:pt x="566067" y="625101"/>
                    <a:pt x="566067" y="599055"/>
                  </a:cubicBezTo>
                  <a:cubicBezTo>
                    <a:pt x="566067" y="573009"/>
                    <a:pt x="344729" y="0"/>
                    <a:pt x="735325" y="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49" name="Freeform 41"/>
            <p:cNvSpPr>
              <a:spLocks/>
            </p:cNvSpPr>
            <p:nvPr/>
          </p:nvSpPr>
          <p:spPr bwMode="auto">
            <a:xfrm>
              <a:off x="7672637" y="1330325"/>
              <a:ext cx="520700" cy="768350"/>
            </a:xfrm>
            <a:custGeom>
              <a:avLst/>
              <a:gdLst>
                <a:gd name="T0" fmla="*/ 2147483647 w 40"/>
                <a:gd name="T1" fmla="*/ 2147483647 h 59"/>
                <a:gd name="T2" fmla="*/ 2147483647 w 40"/>
                <a:gd name="T3" fmla="*/ 2147483647 h 59"/>
                <a:gd name="T4" fmla="*/ 2147483647 w 40"/>
                <a:gd name="T5" fmla="*/ 0 h 59"/>
                <a:gd name="T6" fmla="*/ 2147483647 w 40"/>
                <a:gd name="T7" fmla="*/ 2147483647 h 59"/>
                <a:gd name="T8" fmla="*/ 2147483647 w 40"/>
                <a:gd name="T9" fmla="*/ 2147483647 h 59"/>
                <a:gd name="T10" fmla="*/ 2147483647 w 40"/>
                <a:gd name="T11" fmla="*/ 2147483647 h 59"/>
                <a:gd name="T12" fmla="*/ 2147483647 w 40"/>
                <a:gd name="T13" fmla="*/ 2147483647 h 59"/>
                <a:gd name="T14" fmla="*/ 2147483647 w 40"/>
                <a:gd name="T15" fmla="*/ 2147483647 h 5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0"/>
                <a:gd name="T25" fmla="*/ 0 h 59"/>
                <a:gd name="T26" fmla="*/ 40 w 40"/>
                <a:gd name="T27" fmla="*/ 59 h 59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0" h="59">
                  <a:moveTo>
                    <a:pt x="1" y="59"/>
                  </a:moveTo>
                  <a:cubicBezTo>
                    <a:pt x="1" y="59"/>
                    <a:pt x="19" y="21"/>
                    <a:pt x="40" y="4"/>
                  </a:cubicBezTo>
                  <a:cubicBezTo>
                    <a:pt x="40" y="4"/>
                    <a:pt x="37" y="2"/>
                    <a:pt x="37" y="0"/>
                  </a:cubicBezTo>
                  <a:cubicBezTo>
                    <a:pt x="37" y="0"/>
                    <a:pt x="16" y="14"/>
                    <a:pt x="15" y="15"/>
                  </a:cubicBezTo>
                  <a:cubicBezTo>
                    <a:pt x="14" y="16"/>
                    <a:pt x="13" y="16"/>
                    <a:pt x="12" y="15"/>
                  </a:cubicBezTo>
                  <a:cubicBezTo>
                    <a:pt x="11" y="14"/>
                    <a:pt x="5" y="3"/>
                    <a:pt x="5" y="3"/>
                  </a:cubicBezTo>
                  <a:cubicBezTo>
                    <a:pt x="5" y="3"/>
                    <a:pt x="3" y="10"/>
                    <a:pt x="4" y="11"/>
                  </a:cubicBezTo>
                  <a:cubicBezTo>
                    <a:pt x="4" y="13"/>
                    <a:pt x="0" y="49"/>
                    <a:pt x="1" y="59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50" name="Freeform 42"/>
            <p:cNvSpPr>
              <a:spLocks/>
            </p:cNvSpPr>
            <p:nvPr/>
          </p:nvSpPr>
          <p:spPr bwMode="auto">
            <a:xfrm>
              <a:off x="7672388" y="1500188"/>
              <a:ext cx="220662" cy="611187"/>
            </a:xfrm>
            <a:custGeom>
              <a:avLst/>
              <a:gdLst>
                <a:gd name="T0" fmla="*/ 0 w 17"/>
                <a:gd name="T1" fmla="*/ 2147483647 h 47"/>
                <a:gd name="T2" fmla="*/ 2147483647 w 17"/>
                <a:gd name="T3" fmla="*/ 2147483647 h 47"/>
                <a:gd name="T4" fmla="*/ 2147483647 w 17"/>
                <a:gd name="T5" fmla="*/ 1183728112 h 47"/>
                <a:gd name="T6" fmla="*/ 2147483647 w 17"/>
                <a:gd name="T7" fmla="*/ 507312048 h 47"/>
                <a:gd name="T8" fmla="*/ 1684852866 w 17"/>
                <a:gd name="T9" fmla="*/ 845520080 h 47"/>
                <a:gd name="T10" fmla="*/ 168482691 w 17"/>
                <a:gd name="T11" fmla="*/ 2147483647 h 47"/>
                <a:gd name="T12" fmla="*/ 0 w 17"/>
                <a:gd name="T13" fmla="*/ 2147483647 h 4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7"/>
                <a:gd name="T22" fmla="*/ 0 h 47"/>
                <a:gd name="T23" fmla="*/ 17 w 17"/>
                <a:gd name="T24" fmla="*/ 47 h 4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7" h="47">
                  <a:moveTo>
                    <a:pt x="0" y="47"/>
                  </a:moveTo>
                  <a:cubicBezTo>
                    <a:pt x="0" y="47"/>
                    <a:pt x="14" y="25"/>
                    <a:pt x="13" y="14"/>
                  </a:cubicBezTo>
                  <a:cubicBezTo>
                    <a:pt x="13" y="9"/>
                    <a:pt x="14" y="7"/>
                    <a:pt x="14" y="7"/>
                  </a:cubicBezTo>
                  <a:cubicBezTo>
                    <a:pt x="14" y="7"/>
                    <a:pt x="17" y="4"/>
                    <a:pt x="16" y="3"/>
                  </a:cubicBezTo>
                  <a:cubicBezTo>
                    <a:pt x="15" y="1"/>
                    <a:pt x="12" y="0"/>
                    <a:pt x="10" y="5"/>
                  </a:cubicBezTo>
                  <a:cubicBezTo>
                    <a:pt x="11" y="8"/>
                    <a:pt x="1" y="15"/>
                    <a:pt x="1" y="26"/>
                  </a:cubicBezTo>
                  <a:lnTo>
                    <a:pt x="0" y="47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TW" altLang="en-US"/>
            </a:p>
          </p:txBody>
        </p:sp>
        <p:sp>
          <p:nvSpPr>
            <p:cNvPr id="151" name="Freeform 43"/>
            <p:cNvSpPr>
              <a:spLocks/>
            </p:cNvSpPr>
            <p:nvPr/>
          </p:nvSpPr>
          <p:spPr bwMode="auto">
            <a:xfrm>
              <a:off x="7880599" y="1512888"/>
              <a:ext cx="104775" cy="90488"/>
            </a:xfrm>
            <a:custGeom>
              <a:avLst/>
              <a:gdLst>
                <a:gd name="T0" fmla="*/ 0 w 66"/>
                <a:gd name="T1" fmla="*/ 2147483647 h 57"/>
                <a:gd name="T2" fmla="*/ 0 w 66"/>
                <a:gd name="T3" fmla="*/ 0 h 57"/>
                <a:gd name="T4" fmla="*/ 2147483647 w 66"/>
                <a:gd name="T5" fmla="*/ 2147483647 h 57"/>
                <a:gd name="T6" fmla="*/ 2147483647 w 66"/>
                <a:gd name="T7" fmla="*/ 2147483647 h 57"/>
                <a:gd name="T8" fmla="*/ 0 w 66"/>
                <a:gd name="T9" fmla="*/ 2147483647 h 5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6"/>
                <a:gd name="T16" fmla="*/ 0 h 57"/>
                <a:gd name="T17" fmla="*/ 66 w 66"/>
                <a:gd name="T18" fmla="*/ 57 h 5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6" h="57">
                  <a:moveTo>
                    <a:pt x="0" y="8"/>
                  </a:moveTo>
                  <a:lnTo>
                    <a:pt x="0" y="0"/>
                  </a:lnTo>
                  <a:lnTo>
                    <a:pt x="66" y="57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52" name="Freeform 44"/>
            <p:cNvSpPr>
              <a:spLocks/>
            </p:cNvSpPr>
            <p:nvPr/>
          </p:nvSpPr>
          <p:spPr bwMode="auto">
            <a:xfrm>
              <a:off x="7710737" y="1512888"/>
              <a:ext cx="117475" cy="90488"/>
            </a:xfrm>
            <a:custGeom>
              <a:avLst/>
              <a:gdLst>
                <a:gd name="T0" fmla="*/ 0 w 74"/>
                <a:gd name="T1" fmla="*/ 2147483647 h 57"/>
                <a:gd name="T2" fmla="*/ 2147483647 w 74"/>
                <a:gd name="T3" fmla="*/ 0 h 57"/>
                <a:gd name="T4" fmla="*/ 2147483647 w 74"/>
                <a:gd name="T5" fmla="*/ 0 h 57"/>
                <a:gd name="T6" fmla="*/ 0 w 74"/>
                <a:gd name="T7" fmla="*/ 2147483647 h 57"/>
                <a:gd name="T8" fmla="*/ 0 w 74"/>
                <a:gd name="T9" fmla="*/ 2147483647 h 5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4"/>
                <a:gd name="T16" fmla="*/ 0 h 57"/>
                <a:gd name="T17" fmla="*/ 74 w 74"/>
                <a:gd name="T18" fmla="*/ 57 h 5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4" h="57">
                  <a:moveTo>
                    <a:pt x="0" y="57"/>
                  </a:moveTo>
                  <a:lnTo>
                    <a:pt x="66" y="0"/>
                  </a:lnTo>
                  <a:lnTo>
                    <a:pt x="74" y="0"/>
                  </a:lnTo>
                  <a:lnTo>
                    <a:pt x="0" y="5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</p:grpSp>
      <p:grpSp>
        <p:nvGrpSpPr>
          <p:cNvPr id="138" name="组合 137"/>
          <p:cNvGrpSpPr/>
          <p:nvPr/>
        </p:nvGrpSpPr>
        <p:grpSpPr>
          <a:xfrm flipH="1">
            <a:off x="4927254" y="5215252"/>
            <a:ext cx="576063" cy="576619"/>
            <a:chOff x="7167096" y="561975"/>
            <a:chExt cx="1547910" cy="1549400"/>
          </a:xfrm>
        </p:grpSpPr>
        <p:sp>
          <p:nvSpPr>
            <p:cNvPr id="143" name="Freeform 40"/>
            <p:cNvSpPr>
              <a:spLocks/>
            </p:cNvSpPr>
            <p:nvPr/>
          </p:nvSpPr>
          <p:spPr bwMode="auto">
            <a:xfrm>
              <a:off x="7167096" y="561975"/>
              <a:ext cx="1547910" cy="1518490"/>
            </a:xfrm>
            <a:custGeom>
              <a:avLst/>
              <a:gdLst/>
              <a:ahLst/>
              <a:cxnLst/>
              <a:rect l="l" t="t" r="r" b="b"/>
              <a:pathLst>
                <a:path w="1547910" h="1518490">
                  <a:moveTo>
                    <a:pt x="735325" y="0"/>
                  </a:moveTo>
                  <a:cubicBezTo>
                    <a:pt x="1125922" y="0"/>
                    <a:pt x="1099882" y="195344"/>
                    <a:pt x="1099882" y="273482"/>
                  </a:cubicBezTo>
                  <a:cubicBezTo>
                    <a:pt x="1099882" y="338596"/>
                    <a:pt x="1047802" y="533941"/>
                    <a:pt x="1034783" y="612078"/>
                  </a:cubicBezTo>
                  <a:cubicBezTo>
                    <a:pt x="1008743" y="677193"/>
                    <a:pt x="995723" y="755331"/>
                    <a:pt x="1021763" y="794399"/>
                  </a:cubicBezTo>
                  <a:cubicBezTo>
                    <a:pt x="1034783" y="820445"/>
                    <a:pt x="1073842" y="872537"/>
                    <a:pt x="1243100" y="963698"/>
                  </a:cubicBezTo>
                  <a:cubicBezTo>
                    <a:pt x="1399339" y="1054858"/>
                    <a:pt x="1581617" y="1067881"/>
                    <a:pt x="1542557" y="1289271"/>
                  </a:cubicBezTo>
                  <a:cubicBezTo>
                    <a:pt x="1520081" y="1379197"/>
                    <a:pt x="1500030" y="1452144"/>
                    <a:pt x="1480009" y="1518490"/>
                  </a:cubicBezTo>
                  <a:lnTo>
                    <a:pt x="0" y="1518490"/>
                  </a:lnTo>
                  <a:cubicBezTo>
                    <a:pt x="15993" y="1434519"/>
                    <a:pt x="15303" y="1372240"/>
                    <a:pt x="45272" y="1302294"/>
                  </a:cubicBezTo>
                  <a:cubicBezTo>
                    <a:pt x="71312" y="1211134"/>
                    <a:pt x="97352" y="1119973"/>
                    <a:pt x="279630" y="1041835"/>
                  </a:cubicBezTo>
                  <a:cubicBezTo>
                    <a:pt x="461908" y="963698"/>
                    <a:pt x="579087" y="911606"/>
                    <a:pt x="579087" y="911606"/>
                  </a:cubicBezTo>
                  <a:cubicBezTo>
                    <a:pt x="579087" y="911528"/>
                    <a:pt x="579093" y="820440"/>
                    <a:pt x="592107" y="807422"/>
                  </a:cubicBezTo>
                  <a:cubicBezTo>
                    <a:pt x="605127" y="807422"/>
                    <a:pt x="631166" y="768354"/>
                    <a:pt x="605127" y="729285"/>
                  </a:cubicBezTo>
                  <a:cubicBezTo>
                    <a:pt x="592107" y="677193"/>
                    <a:pt x="566067" y="625101"/>
                    <a:pt x="566067" y="599055"/>
                  </a:cubicBezTo>
                  <a:cubicBezTo>
                    <a:pt x="566067" y="573009"/>
                    <a:pt x="344729" y="0"/>
                    <a:pt x="735325" y="0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44" name="Freeform 41"/>
            <p:cNvSpPr>
              <a:spLocks/>
            </p:cNvSpPr>
            <p:nvPr/>
          </p:nvSpPr>
          <p:spPr bwMode="auto">
            <a:xfrm>
              <a:off x="7672637" y="1330325"/>
              <a:ext cx="520700" cy="768350"/>
            </a:xfrm>
            <a:custGeom>
              <a:avLst/>
              <a:gdLst>
                <a:gd name="T0" fmla="*/ 2147483647 w 40"/>
                <a:gd name="T1" fmla="*/ 2147483647 h 59"/>
                <a:gd name="T2" fmla="*/ 2147483647 w 40"/>
                <a:gd name="T3" fmla="*/ 2147483647 h 59"/>
                <a:gd name="T4" fmla="*/ 2147483647 w 40"/>
                <a:gd name="T5" fmla="*/ 0 h 59"/>
                <a:gd name="T6" fmla="*/ 2147483647 w 40"/>
                <a:gd name="T7" fmla="*/ 2147483647 h 59"/>
                <a:gd name="T8" fmla="*/ 2147483647 w 40"/>
                <a:gd name="T9" fmla="*/ 2147483647 h 59"/>
                <a:gd name="T10" fmla="*/ 2147483647 w 40"/>
                <a:gd name="T11" fmla="*/ 2147483647 h 59"/>
                <a:gd name="T12" fmla="*/ 2147483647 w 40"/>
                <a:gd name="T13" fmla="*/ 2147483647 h 59"/>
                <a:gd name="T14" fmla="*/ 2147483647 w 40"/>
                <a:gd name="T15" fmla="*/ 2147483647 h 5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0"/>
                <a:gd name="T25" fmla="*/ 0 h 59"/>
                <a:gd name="T26" fmla="*/ 40 w 40"/>
                <a:gd name="T27" fmla="*/ 59 h 59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0" h="59">
                  <a:moveTo>
                    <a:pt x="1" y="59"/>
                  </a:moveTo>
                  <a:cubicBezTo>
                    <a:pt x="1" y="59"/>
                    <a:pt x="19" y="21"/>
                    <a:pt x="40" y="4"/>
                  </a:cubicBezTo>
                  <a:cubicBezTo>
                    <a:pt x="40" y="4"/>
                    <a:pt x="37" y="2"/>
                    <a:pt x="37" y="0"/>
                  </a:cubicBezTo>
                  <a:cubicBezTo>
                    <a:pt x="37" y="0"/>
                    <a:pt x="16" y="14"/>
                    <a:pt x="15" y="15"/>
                  </a:cubicBezTo>
                  <a:cubicBezTo>
                    <a:pt x="14" y="16"/>
                    <a:pt x="13" y="16"/>
                    <a:pt x="12" y="15"/>
                  </a:cubicBezTo>
                  <a:cubicBezTo>
                    <a:pt x="11" y="14"/>
                    <a:pt x="5" y="3"/>
                    <a:pt x="5" y="3"/>
                  </a:cubicBezTo>
                  <a:cubicBezTo>
                    <a:pt x="5" y="3"/>
                    <a:pt x="3" y="10"/>
                    <a:pt x="4" y="11"/>
                  </a:cubicBezTo>
                  <a:cubicBezTo>
                    <a:pt x="4" y="13"/>
                    <a:pt x="0" y="49"/>
                    <a:pt x="1" y="59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45" name="Freeform 42"/>
            <p:cNvSpPr>
              <a:spLocks/>
            </p:cNvSpPr>
            <p:nvPr/>
          </p:nvSpPr>
          <p:spPr bwMode="auto">
            <a:xfrm>
              <a:off x="7672388" y="1500188"/>
              <a:ext cx="220662" cy="611187"/>
            </a:xfrm>
            <a:custGeom>
              <a:avLst/>
              <a:gdLst>
                <a:gd name="T0" fmla="*/ 0 w 17"/>
                <a:gd name="T1" fmla="*/ 2147483647 h 47"/>
                <a:gd name="T2" fmla="*/ 2147483647 w 17"/>
                <a:gd name="T3" fmla="*/ 2147483647 h 47"/>
                <a:gd name="T4" fmla="*/ 2147483647 w 17"/>
                <a:gd name="T5" fmla="*/ 1183728112 h 47"/>
                <a:gd name="T6" fmla="*/ 2147483647 w 17"/>
                <a:gd name="T7" fmla="*/ 507312048 h 47"/>
                <a:gd name="T8" fmla="*/ 1684852866 w 17"/>
                <a:gd name="T9" fmla="*/ 845520080 h 47"/>
                <a:gd name="T10" fmla="*/ 168482691 w 17"/>
                <a:gd name="T11" fmla="*/ 2147483647 h 47"/>
                <a:gd name="T12" fmla="*/ 0 w 17"/>
                <a:gd name="T13" fmla="*/ 2147483647 h 4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7"/>
                <a:gd name="T22" fmla="*/ 0 h 47"/>
                <a:gd name="T23" fmla="*/ 17 w 17"/>
                <a:gd name="T24" fmla="*/ 47 h 4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7" h="47">
                  <a:moveTo>
                    <a:pt x="0" y="47"/>
                  </a:moveTo>
                  <a:cubicBezTo>
                    <a:pt x="0" y="47"/>
                    <a:pt x="14" y="25"/>
                    <a:pt x="13" y="14"/>
                  </a:cubicBezTo>
                  <a:cubicBezTo>
                    <a:pt x="13" y="9"/>
                    <a:pt x="14" y="7"/>
                    <a:pt x="14" y="7"/>
                  </a:cubicBezTo>
                  <a:cubicBezTo>
                    <a:pt x="14" y="7"/>
                    <a:pt x="17" y="4"/>
                    <a:pt x="16" y="3"/>
                  </a:cubicBezTo>
                  <a:cubicBezTo>
                    <a:pt x="15" y="1"/>
                    <a:pt x="12" y="0"/>
                    <a:pt x="10" y="5"/>
                  </a:cubicBezTo>
                  <a:cubicBezTo>
                    <a:pt x="11" y="8"/>
                    <a:pt x="1" y="15"/>
                    <a:pt x="1" y="26"/>
                  </a:cubicBezTo>
                  <a:lnTo>
                    <a:pt x="0" y="47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TW" altLang="en-US"/>
            </a:p>
          </p:txBody>
        </p:sp>
        <p:sp>
          <p:nvSpPr>
            <p:cNvPr id="146" name="Freeform 43"/>
            <p:cNvSpPr>
              <a:spLocks/>
            </p:cNvSpPr>
            <p:nvPr/>
          </p:nvSpPr>
          <p:spPr bwMode="auto">
            <a:xfrm>
              <a:off x="7880599" y="1512888"/>
              <a:ext cx="104775" cy="90488"/>
            </a:xfrm>
            <a:custGeom>
              <a:avLst/>
              <a:gdLst>
                <a:gd name="T0" fmla="*/ 0 w 66"/>
                <a:gd name="T1" fmla="*/ 2147483647 h 57"/>
                <a:gd name="T2" fmla="*/ 0 w 66"/>
                <a:gd name="T3" fmla="*/ 0 h 57"/>
                <a:gd name="T4" fmla="*/ 2147483647 w 66"/>
                <a:gd name="T5" fmla="*/ 2147483647 h 57"/>
                <a:gd name="T6" fmla="*/ 2147483647 w 66"/>
                <a:gd name="T7" fmla="*/ 2147483647 h 57"/>
                <a:gd name="T8" fmla="*/ 0 w 66"/>
                <a:gd name="T9" fmla="*/ 2147483647 h 5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6"/>
                <a:gd name="T16" fmla="*/ 0 h 57"/>
                <a:gd name="T17" fmla="*/ 66 w 66"/>
                <a:gd name="T18" fmla="*/ 57 h 5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6" h="57">
                  <a:moveTo>
                    <a:pt x="0" y="8"/>
                  </a:moveTo>
                  <a:lnTo>
                    <a:pt x="0" y="0"/>
                  </a:lnTo>
                  <a:lnTo>
                    <a:pt x="66" y="57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47" name="Freeform 44"/>
            <p:cNvSpPr>
              <a:spLocks/>
            </p:cNvSpPr>
            <p:nvPr/>
          </p:nvSpPr>
          <p:spPr bwMode="auto">
            <a:xfrm>
              <a:off x="7710737" y="1512888"/>
              <a:ext cx="117475" cy="90488"/>
            </a:xfrm>
            <a:custGeom>
              <a:avLst/>
              <a:gdLst>
                <a:gd name="T0" fmla="*/ 0 w 74"/>
                <a:gd name="T1" fmla="*/ 2147483647 h 57"/>
                <a:gd name="T2" fmla="*/ 2147483647 w 74"/>
                <a:gd name="T3" fmla="*/ 0 h 57"/>
                <a:gd name="T4" fmla="*/ 2147483647 w 74"/>
                <a:gd name="T5" fmla="*/ 0 h 57"/>
                <a:gd name="T6" fmla="*/ 0 w 74"/>
                <a:gd name="T7" fmla="*/ 2147483647 h 57"/>
                <a:gd name="T8" fmla="*/ 0 w 74"/>
                <a:gd name="T9" fmla="*/ 2147483647 h 5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4"/>
                <a:gd name="T16" fmla="*/ 0 h 57"/>
                <a:gd name="T17" fmla="*/ 74 w 74"/>
                <a:gd name="T18" fmla="*/ 57 h 5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4" h="57">
                  <a:moveTo>
                    <a:pt x="0" y="57"/>
                  </a:moveTo>
                  <a:lnTo>
                    <a:pt x="66" y="0"/>
                  </a:lnTo>
                  <a:lnTo>
                    <a:pt x="74" y="0"/>
                  </a:lnTo>
                  <a:lnTo>
                    <a:pt x="0" y="5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</p:grpSp>
      <p:cxnSp>
        <p:nvCxnSpPr>
          <p:cNvPr id="139" name="直接连接符 138"/>
          <p:cNvCxnSpPr/>
          <p:nvPr/>
        </p:nvCxnSpPr>
        <p:spPr>
          <a:xfrm>
            <a:off x="9679782" y="4730138"/>
            <a:ext cx="0" cy="920020"/>
          </a:xfrm>
          <a:prstGeom prst="line">
            <a:avLst/>
          </a:prstGeom>
          <a:ln w="19050">
            <a:gradFill>
              <a:gsLst>
                <a:gs pos="0">
                  <a:srgbClr val="BECCCD">
                    <a:alpha val="15000"/>
                  </a:srgbClr>
                </a:gs>
                <a:gs pos="50000">
                  <a:schemeClr val="bg1">
                    <a:lumMod val="50000"/>
                  </a:schemeClr>
                </a:gs>
                <a:gs pos="100000">
                  <a:srgbClr val="BECCCD">
                    <a:alpha val="40000"/>
                  </a:srgbClr>
                </a:gs>
              </a:gsLst>
              <a:lin ang="54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0" name="直接连接符 139"/>
          <p:cNvCxnSpPr/>
          <p:nvPr/>
        </p:nvCxnSpPr>
        <p:spPr>
          <a:xfrm flipH="1">
            <a:off x="2283968" y="5786754"/>
            <a:ext cx="6819751" cy="0"/>
          </a:xfrm>
          <a:prstGeom prst="line">
            <a:avLst/>
          </a:prstGeom>
          <a:ln w="19050">
            <a:gradFill>
              <a:gsLst>
                <a:gs pos="0">
                  <a:srgbClr val="BECCCD">
                    <a:alpha val="15000"/>
                  </a:srgbClr>
                </a:gs>
                <a:gs pos="50000">
                  <a:schemeClr val="bg1">
                    <a:lumMod val="50000"/>
                  </a:schemeClr>
                </a:gs>
                <a:gs pos="100000">
                  <a:srgbClr val="BECCCD">
                    <a:alpha val="4000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1" name="Rectangle 42"/>
          <p:cNvSpPr/>
          <p:nvPr/>
        </p:nvSpPr>
        <p:spPr>
          <a:xfrm>
            <a:off x="7584471" y="4787374"/>
            <a:ext cx="1960186" cy="168953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 algn="r"/>
            <a:r>
              <a:rPr lang="en-US" altLang="zh-CN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TEXT HERE</a:t>
            </a:r>
            <a:endParaRPr lang="zh-CN" altLang="en-US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2" name="Rectangle 42"/>
          <p:cNvSpPr/>
          <p:nvPr/>
        </p:nvSpPr>
        <p:spPr>
          <a:xfrm>
            <a:off x="6655323" y="5076951"/>
            <a:ext cx="2889335" cy="636643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 algn="r">
              <a:defRPr/>
            </a:pPr>
            <a:r>
              <a:rPr lang="en-US" sz="12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This is a sample text. Insert your desired text here. Again, this is a dummy text, enter your own text here. </a:t>
            </a:r>
          </a:p>
        </p:txBody>
      </p:sp>
    </p:spTree>
    <p:extLst>
      <p:ext uri="{BB962C8B-B14F-4D97-AF65-F5344CB8AC3E}">
        <p14:creationId xmlns:p14="http://schemas.microsoft.com/office/powerpoint/2010/main" val="2931782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81200" y="274638"/>
            <a:ext cx="8229600" cy="922114"/>
          </a:xfrm>
        </p:spPr>
        <p:txBody>
          <a:bodyPr>
            <a:normAutofit/>
          </a:bodyPr>
          <a:lstStyle/>
          <a:p>
            <a:pPr algn="l"/>
            <a:r>
              <a:rPr lang="en-US" altLang="zh-CN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 TO </a:t>
            </a:r>
            <a:r>
              <a:rPr lang="en-US" altLang="zh-CN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 TITLE IN HERE 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1919289" y="1196752"/>
            <a:ext cx="8353425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圆角矩形 2"/>
          <p:cNvSpPr/>
          <p:nvPr/>
        </p:nvSpPr>
        <p:spPr>
          <a:xfrm>
            <a:off x="2351584" y="1610869"/>
            <a:ext cx="3528392" cy="2134461"/>
          </a:xfrm>
          <a:prstGeom prst="roundRect">
            <a:avLst>
              <a:gd name="adj" fmla="val 8507"/>
            </a:avLst>
          </a:prstGeom>
          <a:solidFill>
            <a:srgbClr val="EFEFEF"/>
          </a:solidFill>
          <a:ln w="19050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五边形 4"/>
          <p:cNvSpPr/>
          <p:nvPr/>
        </p:nvSpPr>
        <p:spPr>
          <a:xfrm>
            <a:off x="2351584" y="1898900"/>
            <a:ext cx="432048" cy="360040"/>
          </a:xfrm>
          <a:prstGeom prst="homePlate">
            <a:avLst>
              <a:gd name="adj" fmla="val 37906"/>
            </a:avLst>
          </a:prstGeom>
          <a:solidFill>
            <a:srgbClr val="FF9528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2293528" y="1907893"/>
            <a:ext cx="5040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1" dirty="0">
                <a:solidFill>
                  <a:schemeClr val="bg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01</a:t>
            </a:r>
            <a:endParaRPr lang="zh-CN" altLang="en-US" sz="1600" b="1" dirty="0">
              <a:solidFill>
                <a:schemeClr val="bg1"/>
              </a:solid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Rectangle 42"/>
          <p:cNvSpPr/>
          <p:nvPr/>
        </p:nvSpPr>
        <p:spPr>
          <a:xfrm flipH="1">
            <a:off x="2999656" y="1936387"/>
            <a:ext cx="2096217" cy="252004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 algn="ctr"/>
            <a:r>
              <a:rPr lang="en-US" altLang="zh-CN" sz="1600" b="1" dirty="0">
                <a:solidFill>
                  <a:srgbClr val="FF95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TEXT HERE</a:t>
            </a:r>
            <a:endParaRPr lang="zh-CN" altLang="en-US" sz="1600" b="1" dirty="0">
              <a:solidFill>
                <a:srgbClr val="FF952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Rectangle 42"/>
          <p:cNvSpPr/>
          <p:nvPr/>
        </p:nvSpPr>
        <p:spPr>
          <a:xfrm flipH="1">
            <a:off x="2797584" y="2992575"/>
            <a:ext cx="2889335" cy="318321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>
              <a:defRPr/>
            </a:pPr>
            <a:r>
              <a:rPr lang="en-US" sz="12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This is a sample text. Insert your desired text here. </a:t>
            </a:r>
          </a:p>
        </p:txBody>
      </p:sp>
      <p:sp>
        <p:nvSpPr>
          <p:cNvPr id="6" name="等腰三角形 5"/>
          <p:cNvSpPr/>
          <p:nvPr/>
        </p:nvSpPr>
        <p:spPr>
          <a:xfrm>
            <a:off x="3955759" y="3483076"/>
            <a:ext cx="320045" cy="144016"/>
          </a:xfrm>
          <a:prstGeom prst="triangle">
            <a:avLst/>
          </a:prstGeom>
          <a:solidFill>
            <a:srgbClr val="FF95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Freeform 127"/>
          <p:cNvSpPr>
            <a:spLocks/>
          </p:cNvSpPr>
          <p:nvPr/>
        </p:nvSpPr>
        <p:spPr bwMode="auto">
          <a:xfrm>
            <a:off x="3848777" y="2358670"/>
            <a:ext cx="534006" cy="476334"/>
          </a:xfrm>
          <a:custGeom>
            <a:avLst/>
            <a:gdLst>
              <a:gd name="T0" fmla="*/ 129 w 250"/>
              <a:gd name="T1" fmla="*/ 0 h 223"/>
              <a:gd name="T2" fmla="*/ 136 w 250"/>
              <a:gd name="T3" fmla="*/ 5 h 223"/>
              <a:gd name="T4" fmla="*/ 247 w 250"/>
              <a:gd name="T5" fmla="*/ 116 h 223"/>
              <a:gd name="T6" fmla="*/ 249 w 250"/>
              <a:gd name="T7" fmla="*/ 120 h 223"/>
              <a:gd name="T8" fmla="*/ 250 w 250"/>
              <a:gd name="T9" fmla="*/ 122 h 223"/>
              <a:gd name="T10" fmla="*/ 250 w 250"/>
              <a:gd name="T11" fmla="*/ 123 h 223"/>
              <a:gd name="T12" fmla="*/ 249 w 250"/>
              <a:gd name="T13" fmla="*/ 126 h 223"/>
              <a:gd name="T14" fmla="*/ 246 w 250"/>
              <a:gd name="T15" fmla="*/ 127 h 223"/>
              <a:gd name="T16" fmla="*/ 242 w 250"/>
              <a:gd name="T17" fmla="*/ 127 h 223"/>
              <a:gd name="T18" fmla="*/ 219 w 250"/>
              <a:gd name="T19" fmla="*/ 127 h 223"/>
              <a:gd name="T20" fmla="*/ 219 w 250"/>
              <a:gd name="T21" fmla="*/ 213 h 223"/>
              <a:gd name="T22" fmla="*/ 219 w 250"/>
              <a:gd name="T23" fmla="*/ 216 h 223"/>
              <a:gd name="T24" fmla="*/ 219 w 250"/>
              <a:gd name="T25" fmla="*/ 218 h 223"/>
              <a:gd name="T26" fmla="*/ 218 w 250"/>
              <a:gd name="T27" fmla="*/ 221 h 223"/>
              <a:gd name="T28" fmla="*/ 217 w 250"/>
              <a:gd name="T29" fmla="*/ 222 h 223"/>
              <a:gd name="T30" fmla="*/ 214 w 250"/>
              <a:gd name="T31" fmla="*/ 223 h 223"/>
              <a:gd name="T32" fmla="*/ 210 w 250"/>
              <a:gd name="T33" fmla="*/ 223 h 223"/>
              <a:gd name="T34" fmla="*/ 154 w 250"/>
              <a:gd name="T35" fmla="*/ 223 h 223"/>
              <a:gd name="T36" fmla="*/ 154 w 250"/>
              <a:gd name="T37" fmla="*/ 137 h 223"/>
              <a:gd name="T38" fmla="*/ 97 w 250"/>
              <a:gd name="T39" fmla="*/ 137 h 223"/>
              <a:gd name="T40" fmla="*/ 97 w 250"/>
              <a:gd name="T41" fmla="*/ 223 h 223"/>
              <a:gd name="T42" fmla="*/ 43 w 250"/>
              <a:gd name="T43" fmla="*/ 223 h 223"/>
              <a:gd name="T44" fmla="*/ 38 w 250"/>
              <a:gd name="T45" fmla="*/ 223 h 223"/>
              <a:gd name="T46" fmla="*/ 36 w 250"/>
              <a:gd name="T47" fmla="*/ 222 h 223"/>
              <a:gd name="T48" fmla="*/ 33 w 250"/>
              <a:gd name="T49" fmla="*/ 221 h 223"/>
              <a:gd name="T50" fmla="*/ 32 w 250"/>
              <a:gd name="T51" fmla="*/ 219 h 223"/>
              <a:gd name="T52" fmla="*/ 32 w 250"/>
              <a:gd name="T53" fmla="*/ 217 h 223"/>
              <a:gd name="T54" fmla="*/ 32 w 250"/>
              <a:gd name="T55" fmla="*/ 216 h 223"/>
              <a:gd name="T56" fmla="*/ 32 w 250"/>
              <a:gd name="T57" fmla="*/ 213 h 223"/>
              <a:gd name="T58" fmla="*/ 32 w 250"/>
              <a:gd name="T59" fmla="*/ 127 h 223"/>
              <a:gd name="T60" fmla="*/ 9 w 250"/>
              <a:gd name="T61" fmla="*/ 127 h 223"/>
              <a:gd name="T62" fmla="*/ 5 w 250"/>
              <a:gd name="T63" fmla="*/ 127 h 223"/>
              <a:gd name="T64" fmla="*/ 2 w 250"/>
              <a:gd name="T65" fmla="*/ 126 h 223"/>
              <a:gd name="T66" fmla="*/ 1 w 250"/>
              <a:gd name="T67" fmla="*/ 123 h 223"/>
              <a:gd name="T68" fmla="*/ 0 w 250"/>
              <a:gd name="T69" fmla="*/ 122 h 223"/>
              <a:gd name="T70" fmla="*/ 1 w 250"/>
              <a:gd name="T71" fmla="*/ 120 h 223"/>
              <a:gd name="T72" fmla="*/ 4 w 250"/>
              <a:gd name="T73" fmla="*/ 116 h 223"/>
              <a:gd name="T74" fmla="*/ 115 w 250"/>
              <a:gd name="T75" fmla="*/ 5 h 223"/>
              <a:gd name="T76" fmla="*/ 122 w 250"/>
              <a:gd name="T77" fmla="*/ 0 h 223"/>
              <a:gd name="T78" fmla="*/ 129 w 250"/>
              <a:gd name="T79" fmla="*/ 0 h 2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250" h="223">
                <a:moveTo>
                  <a:pt x="129" y="0"/>
                </a:moveTo>
                <a:lnTo>
                  <a:pt x="136" y="5"/>
                </a:lnTo>
                <a:lnTo>
                  <a:pt x="247" y="116"/>
                </a:lnTo>
                <a:lnTo>
                  <a:pt x="249" y="120"/>
                </a:lnTo>
                <a:lnTo>
                  <a:pt x="250" y="122"/>
                </a:lnTo>
                <a:lnTo>
                  <a:pt x="250" y="123"/>
                </a:lnTo>
                <a:lnTo>
                  <a:pt x="249" y="126"/>
                </a:lnTo>
                <a:lnTo>
                  <a:pt x="246" y="127"/>
                </a:lnTo>
                <a:lnTo>
                  <a:pt x="242" y="127"/>
                </a:lnTo>
                <a:lnTo>
                  <a:pt x="219" y="127"/>
                </a:lnTo>
                <a:lnTo>
                  <a:pt x="219" y="213"/>
                </a:lnTo>
                <a:lnTo>
                  <a:pt x="219" y="216"/>
                </a:lnTo>
                <a:lnTo>
                  <a:pt x="219" y="218"/>
                </a:lnTo>
                <a:lnTo>
                  <a:pt x="218" y="221"/>
                </a:lnTo>
                <a:lnTo>
                  <a:pt x="217" y="222"/>
                </a:lnTo>
                <a:lnTo>
                  <a:pt x="214" y="223"/>
                </a:lnTo>
                <a:lnTo>
                  <a:pt x="210" y="223"/>
                </a:lnTo>
                <a:lnTo>
                  <a:pt x="154" y="223"/>
                </a:lnTo>
                <a:lnTo>
                  <a:pt x="154" y="137"/>
                </a:lnTo>
                <a:lnTo>
                  <a:pt x="97" y="137"/>
                </a:lnTo>
                <a:lnTo>
                  <a:pt x="97" y="223"/>
                </a:lnTo>
                <a:lnTo>
                  <a:pt x="43" y="223"/>
                </a:lnTo>
                <a:lnTo>
                  <a:pt x="38" y="223"/>
                </a:lnTo>
                <a:lnTo>
                  <a:pt x="36" y="222"/>
                </a:lnTo>
                <a:lnTo>
                  <a:pt x="33" y="221"/>
                </a:lnTo>
                <a:lnTo>
                  <a:pt x="32" y="219"/>
                </a:lnTo>
                <a:lnTo>
                  <a:pt x="32" y="217"/>
                </a:lnTo>
                <a:lnTo>
                  <a:pt x="32" y="216"/>
                </a:lnTo>
                <a:lnTo>
                  <a:pt x="32" y="213"/>
                </a:lnTo>
                <a:lnTo>
                  <a:pt x="32" y="127"/>
                </a:lnTo>
                <a:lnTo>
                  <a:pt x="9" y="127"/>
                </a:lnTo>
                <a:lnTo>
                  <a:pt x="5" y="127"/>
                </a:lnTo>
                <a:lnTo>
                  <a:pt x="2" y="126"/>
                </a:lnTo>
                <a:lnTo>
                  <a:pt x="1" y="123"/>
                </a:lnTo>
                <a:lnTo>
                  <a:pt x="0" y="122"/>
                </a:lnTo>
                <a:lnTo>
                  <a:pt x="1" y="120"/>
                </a:lnTo>
                <a:lnTo>
                  <a:pt x="4" y="116"/>
                </a:lnTo>
                <a:lnTo>
                  <a:pt x="115" y="5"/>
                </a:lnTo>
                <a:lnTo>
                  <a:pt x="122" y="0"/>
                </a:lnTo>
                <a:lnTo>
                  <a:pt x="129" y="0"/>
                </a:lnTo>
                <a:close/>
              </a:path>
            </a:pathLst>
          </a:custGeom>
          <a:solidFill>
            <a:srgbClr val="FF9528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圆角矩形 12"/>
          <p:cNvSpPr/>
          <p:nvPr/>
        </p:nvSpPr>
        <p:spPr>
          <a:xfrm>
            <a:off x="6297034" y="1610869"/>
            <a:ext cx="3528392" cy="2134461"/>
          </a:xfrm>
          <a:prstGeom prst="roundRect">
            <a:avLst>
              <a:gd name="adj" fmla="val 8507"/>
            </a:avLst>
          </a:prstGeom>
          <a:solidFill>
            <a:srgbClr val="EFEFEF"/>
          </a:solidFill>
          <a:ln w="19050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Rectangle 42"/>
          <p:cNvSpPr/>
          <p:nvPr/>
        </p:nvSpPr>
        <p:spPr>
          <a:xfrm flipH="1">
            <a:off x="6945106" y="1936387"/>
            <a:ext cx="2096217" cy="252004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 algn="ctr"/>
            <a:r>
              <a:rPr lang="en-US" altLang="zh-CN" sz="1600" b="1" dirty="0">
                <a:solidFill>
                  <a:srgbClr val="D9E02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TEXT HERE</a:t>
            </a:r>
            <a:endParaRPr lang="zh-CN" altLang="en-US" sz="1600" b="1" dirty="0">
              <a:solidFill>
                <a:srgbClr val="D9E02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Rectangle 42"/>
          <p:cNvSpPr/>
          <p:nvPr/>
        </p:nvSpPr>
        <p:spPr>
          <a:xfrm flipH="1">
            <a:off x="6743034" y="2992575"/>
            <a:ext cx="2889335" cy="318321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>
              <a:defRPr/>
            </a:pPr>
            <a:r>
              <a:rPr lang="en-US" sz="12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This is a sample text. Insert your desired text here. </a:t>
            </a:r>
          </a:p>
        </p:txBody>
      </p:sp>
      <p:sp>
        <p:nvSpPr>
          <p:cNvPr id="18" name="等腰三角形 17"/>
          <p:cNvSpPr/>
          <p:nvPr/>
        </p:nvSpPr>
        <p:spPr>
          <a:xfrm rot="5400000" flipH="1">
            <a:off x="6353036" y="2524828"/>
            <a:ext cx="320045" cy="144016"/>
          </a:xfrm>
          <a:prstGeom prst="triangle">
            <a:avLst/>
          </a:prstGeom>
          <a:solidFill>
            <a:srgbClr val="D9E0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五边形 19"/>
          <p:cNvSpPr/>
          <p:nvPr/>
        </p:nvSpPr>
        <p:spPr>
          <a:xfrm flipH="1">
            <a:off x="9409406" y="1898900"/>
            <a:ext cx="432048" cy="360040"/>
          </a:xfrm>
          <a:prstGeom prst="homePlate">
            <a:avLst>
              <a:gd name="adj" fmla="val 37906"/>
            </a:avLst>
          </a:prstGeom>
          <a:solidFill>
            <a:srgbClr val="D9E021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TextBox 20"/>
          <p:cNvSpPr txBox="1"/>
          <p:nvPr/>
        </p:nvSpPr>
        <p:spPr>
          <a:xfrm>
            <a:off x="9426300" y="1907893"/>
            <a:ext cx="5040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1" dirty="0">
                <a:solidFill>
                  <a:schemeClr val="bg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01</a:t>
            </a:r>
            <a:endParaRPr lang="zh-CN" altLang="en-US" sz="1600" b="1" dirty="0">
              <a:solidFill>
                <a:schemeClr val="bg1"/>
              </a:solid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Freeform 87"/>
          <p:cNvSpPr>
            <a:spLocks noEditPoints="1"/>
          </p:cNvSpPr>
          <p:nvPr/>
        </p:nvSpPr>
        <p:spPr bwMode="auto">
          <a:xfrm>
            <a:off x="7835011" y="2398400"/>
            <a:ext cx="452438" cy="396875"/>
          </a:xfrm>
          <a:custGeom>
            <a:avLst/>
            <a:gdLst>
              <a:gd name="T0" fmla="*/ 29 w 285"/>
              <a:gd name="T1" fmla="*/ 26 h 250"/>
              <a:gd name="T2" fmla="*/ 29 w 285"/>
              <a:gd name="T3" fmla="*/ 184 h 250"/>
              <a:gd name="T4" fmla="*/ 256 w 285"/>
              <a:gd name="T5" fmla="*/ 184 h 250"/>
              <a:gd name="T6" fmla="*/ 256 w 285"/>
              <a:gd name="T7" fmla="*/ 26 h 250"/>
              <a:gd name="T8" fmla="*/ 29 w 285"/>
              <a:gd name="T9" fmla="*/ 26 h 250"/>
              <a:gd name="T10" fmla="*/ 29 w 285"/>
              <a:gd name="T11" fmla="*/ 0 h 250"/>
              <a:gd name="T12" fmla="*/ 256 w 285"/>
              <a:gd name="T13" fmla="*/ 0 h 250"/>
              <a:gd name="T14" fmla="*/ 267 w 285"/>
              <a:gd name="T15" fmla="*/ 2 h 250"/>
              <a:gd name="T16" fmla="*/ 276 w 285"/>
              <a:gd name="T17" fmla="*/ 9 h 250"/>
              <a:gd name="T18" fmla="*/ 282 w 285"/>
              <a:gd name="T19" fmla="*/ 18 h 250"/>
              <a:gd name="T20" fmla="*/ 285 w 285"/>
              <a:gd name="T21" fmla="*/ 29 h 250"/>
              <a:gd name="T22" fmla="*/ 285 w 285"/>
              <a:gd name="T23" fmla="*/ 185 h 250"/>
              <a:gd name="T24" fmla="*/ 282 w 285"/>
              <a:gd name="T25" fmla="*/ 197 h 250"/>
              <a:gd name="T26" fmla="*/ 276 w 285"/>
              <a:gd name="T27" fmla="*/ 207 h 250"/>
              <a:gd name="T28" fmla="*/ 268 w 285"/>
              <a:gd name="T29" fmla="*/ 214 h 250"/>
              <a:gd name="T30" fmla="*/ 257 w 285"/>
              <a:gd name="T31" fmla="*/ 219 h 250"/>
              <a:gd name="T32" fmla="*/ 194 w 285"/>
              <a:gd name="T33" fmla="*/ 231 h 250"/>
              <a:gd name="T34" fmla="*/ 196 w 285"/>
              <a:gd name="T35" fmla="*/ 232 h 250"/>
              <a:gd name="T36" fmla="*/ 201 w 285"/>
              <a:gd name="T37" fmla="*/ 234 h 250"/>
              <a:gd name="T38" fmla="*/ 207 w 285"/>
              <a:gd name="T39" fmla="*/ 237 h 250"/>
              <a:gd name="T40" fmla="*/ 213 w 285"/>
              <a:gd name="T41" fmla="*/ 240 h 250"/>
              <a:gd name="T42" fmla="*/ 220 w 285"/>
              <a:gd name="T43" fmla="*/ 242 h 250"/>
              <a:gd name="T44" fmla="*/ 224 w 285"/>
              <a:gd name="T45" fmla="*/ 246 h 250"/>
              <a:gd name="T46" fmla="*/ 224 w 285"/>
              <a:gd name="T47" fmla="*/ 248 h 250"/>
              <a:gd name="T48" fmla="*/ 222 w 285"/>
              <a:gd name="T49" fmla="*/ 250 h 250"/>
              <a:gd name="T50" fmla="*/ 213 w 285"/>
              <a:gd name="T51" fmla="*/ 250 h 250"/>
              <a:gd name="T52" fmla="*/ 72 w 285"/>
              <a:gd name="T53" fmla="*/ 250 h 250"/>
              <a:gd name="T54" fmla="*/ 63 w 285"/>
              <a:gd name="T55" fmla="*/ 250 h 250"/>
              <a:gd name="T56" fmla="*/ 60 w 285"/>
              <a:gd name="T57" fmla="*/ 248 h 250"/>
              <a:gd name="T58" fmla="*/ 62 w 285"/>
              <a:gd name="T59" fmla="*/ 246 h 250"/>
              <a:gd name="T60" fmla="*/ 65 w 285"/>
              <a:gd name="T61" fmla="*/ 242 h 250"/>
              <a:gd name="T62" fmla="*/ 72 w 285"/>
              <a:gd name="T63" fmla="*/ 240 h 250"/>
              <a:gd name="T64" fmla="*/ 78 w 285"/>
              <a:gd name="T65" fmla="*/ 237 h 250"/>
              <a:gd name="T66" fmla="*/ 84 w 285"/>
              <a:gd name="T67" fmla="*/ 234 h 250"/>
              <a:gd name="T68" fmla="*/ 88 w 285"/>
              <a:gd name="T69" fmla="*/ 232 h 250"/>
              <a:gd name="T70" fmla="*/ 91 w 285"/>
              <a:gd name="T71" fmla="*/ 231 h 250"/>
              <a:gd name="T72" fmla="*/ 28 w 285"/>
              <a:gd name="T73" fmla="*/ 219 h 250"/>
              <a:gd name="T74" fmla="*/ 18 w 285"/>
              <a:gd name="T75" fmla="*/ 214 h 250"/>
              <a:gd name="T76" fmla="*/ 9 w 285"/>
              <a:gd name="T77" fmla="*/ 207 h 250"/>
              <a:gd name="T78" fmla="*/ 2 w 285"/>
              <a:gd name="T79" fmla="*/ 197 h 250"/>
              <a:gd name="T80" fmla="*/ 0 w 285"/>
              <a:gd name="T81" fmla="*/ 185 h 250"/>
              <a:gd name="T82" fmla="*/ 0 w 285"/>
              <a:gd name="T83" fmla="*/ 29 h 250"/>
              <a:gd name="T84" fmla="*/ 2 w 285"/>
              <a:gd name="T85" fmla="*/ 18 h 250"/>
              <a:gd name="T86" fmla="*/ 9 w 285"/>
              <a:gd name="T87" fmla="*/ 9 h 250"/>
              <a:gd name="T88" fmla="*/ 18 w 285"/>
              <a:gd name="T89" fmla="*/ 2 h 250"/>
              <a:gd name="T90" fmla="*/ 29 w 285"/>
              <a:gd name="T91" fmla="*/ 0 h 2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85" h="250">
                <a:moveTo>
                  <a:pt x="29" y="26"/>
                </a:moveTo>
                <a:lnTo>
                  <a:pt x="29" y="184"/>
                </a:lnTo>
                <a:lnTo>
                  <a:pt x="256" y="184"/>
                </a:lnTo>
                <a:lnTo>
                  <a:pt x="256" y="26"/>
                </a:lnTo>
                <a:lnTo>
                  <a:pt x="29" y="26"/>
                </a:lnTo>
                <a:close/>
                <a:moveTo>
                  <a:pt x="29" y="0"/>
                </a:moveTo>
                <a:lnTo>
                  <a:pt x="256" y="0"/>
                </a:lnTo>
                <a:lnTo>
                  <a:pt x="267" y="2"/>
                </a:lnTo>
                <a:lnTo>
                  <a:pt x="276" y="9"/>
                </a:lnTo>
                <a:lnTo>
                  <a:pt x="282" y="18"/>
                </a:lnTo>
                <a:lnTo>
                  <a:pt x="285" y="29"/>
                </a:lnTo>
                <a:lnTo>
                  <a:pt x="285" y="185"/>
                </a:lnTo>
                <a:lnTo>
                  <a:pt x="282" y="197"/>
                </a:lnTo>
                <a:lnTo>
                  <a:pt x="276" y="207"/>
                </a:lnTo>
                <a:lnTo>
                  <a:pt x="268" y="214"/>
                </a:lnTo>
                <a:lnTo>
                  <a:pt x="257" y="219"/>
                </a:lnTo>
                <a:lnTo>
                  <a:pt x="194" y="231"/>
                </a:lnTo>
                <a:lnTo>
                  <a:pt x="196" y="232"/>
                </a:lnTo>
                <a:lnTo>
                  <a:pt x="201" y="234"/>
                </a:lnTo>
                <a:lnTo>
                  <a:pt x="207" y="237"/>
                </a:lnTo>
                <a:lnTo>
                  <a:pt x="213" y="240"/>
                </a:lnTo>
                <a:lnTo>
                  <a:pt x="220" y="242"/>
                </a:lnTo>
                <a:lnTo>
                  <a:pt x="224" y="246"/>
                </a:lnTo>
                <a:lnTo>
                  <a:pt x="224" y="248"/>
                </a:lnTo>
                <a:lnTo>
                  <a:pt x="222" y="250"/>
                </a:lnTo>
                <a:lnTo>
                  <a:pt x="213" y="250"/>
                </a:lnTo>
                <a:lnTo>
                  <a:pt x="72" y="250"/>
                </a:lnTo>
                <a:lnTo>
                  <a:pt x="63" y="250"/>
                </a:lnTo>
                <a:lnTo>
                  <a:pt x="60" y="248"/>
                </a:lnTo>
                <a:lnTo>
                  <a:pt x="62" y="246"/>
                </a:lnTo>
                <a:lnTo>
                  <a:pt x="65" y="242"/>
                </a:lnTo>
                <a:lnTo>
                  <a:pt x="72" y="240"/>
                </a:lnTo>
                <a:lnTo>
                  <a:pt x="78" y="237"/>
                </a:lnTo>
                <a:lnTo>
                  <a:pt x="84" y="234"/>
                </a:lnTo>
                <a:lnTo>
                  <a:pt x="88" y="232"/>
                </a:lnTo>
                <a:lnTo>
                  <a:pt x="91" y="231"/>
                </a:lnTo>
                <a:lnTo>
                  <a:pt x="28" y="219"/>
                </a:lnTo>
                <a:lnTo>
                  <a:pt x="18" y="214"/>
                </a:lnTo>
                <a:lnTo>
                  <a:pt x="9" y="207"/>
                </a:lnTo>
                <a:lnTo>
                  <a:pt x="2" y="197"/>
                </a:lnTo>
                <a:lnTo>
                  <a:pt x="0" y="185"/>
                </a:lnTo>
                <a:lnTo>
                  <a:pt x="0" y="29"/>
                </a:lnTo>
                <a:lnTo>
                  <a:pt x="2" y="18"/>
                </a:lnTo>
                <a:lnTo>
                  <a:pt x="9" y="9"/>
                </a:lnTo>
                <a:lnTo>
                  <a:pt x="18" y="2"/>
                </a:lnTo>
                <a:lnTo>
                  <a:pt x="29" y="0"/>
                </a:lnTo>
                <a:close/>
              </a:path>
            </a:pathLst>
          </a:custGeom>
          <a:solidFill>
            <a:srgbClr val="D9E02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圆角矩形 22"/>
          <p:cNvSpPr/>
          <p:nvPr/>
        </p:nvSpPr>
        <p:spPr>
          <a:xfrm>
            <a:off x="2351584" y="4005065"/>
            <a:ext cx="3528392" cy="2134461"/>
          </a:xfrm>
          <a:prstGeom prst="roundRect">
            <a:avLst>
              <a:gd name="adj" fmla="val 8507"/>
            </a:avLst>
          </a:prstGeom>
          <a:solidFill>
            <a:srgbClr val="EFEFEF"/>
          </a:solidFill>
          <a:ln w="19050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五边形 23"/>
          <p:cNvSpPr/>
          <p:nvPr/>
        </p:nvSpPr>
        <p:spPr>
          <a:xfrm>
            <a:off x="2351584" y="4293096"/>
            <a:ext cx="432048" cy="360040"/>
          </a:xfrm>
          <a:prstGeom prst="homePlate">
            <a:avLst>
              <a:gd name="adj" fmla="val 37906"/>
            </a:avLst>
          </a:prstGeom>
          <a:solidFill>
            <a:srgbClr val="79CA46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TextBox 24"/>
          <p:cNvSpPr txBox="1"/>
          <p:nvPr/>
        </p:nvSpPr>
        <p:spPr>
          <a:xfrm>
            <a:off x="2293528" y="4302089"/>
            <a:ext cx="5040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1" dirty="0">
                <a:solidFill>
                  <a:schemeClr val="bg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01</a:t>
            </a:r>
            <a:endParaRPr lang="zh-CN" altLang="en-US" sz="1600" b="1" dirty="0">
              <a:solidFill>
                <a:schemeClr val="bg1"/>
              </a:solid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Rectangle 42"/>
          <p:cNvSpPr/>
          <p:nvPr/>
        </p:nvSpPr>
        <p:spPr>
          <a:xfrm flipH="1">
            <a:off x="2999656" y="4330583"/>
            <a:ext cx="2096217" cy="252004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 algn="ctr"/>
            <a:r>
              <a:rPr lang="en-US" altLang="zh-CN" sz="1600" b="1" dirty="0">
                <a:solidFill>
                  <a:srgbClr val="79CA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TEXT HERE</a:t>
            </a:r>
            <a:endParaRPr lang="zh-CN" altLang="en-US" sz="1600" b="1" dirty="0">
              <a:solidFill>
                <a:srgbClr val="79CA4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Rectangle 42"/>
          <p:cNvSpPr/>
          <p:nvPr/>
        </p:nvSpPr>
        <p:spPr>
          <a:xfrm flipH="1">
            <a:off x="2797584" y="5386771"/>
            <a:ext cx="2889335" cy="318321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>
              <a:defRPr/>
            </a:pPr>
            <a:r>
              <a:rPr lang="en-US" sz="12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This is a sample text. Insert your desired text here. </a:t>
            </a:r>
          </a:p>
        </p:txBody>
      </p:sp>
      <p:sp>
        <p:nvSpPr>
          <p:cNvPr id="28" name="等腰三角形 27"/>
          <p:cNvSpPr/>
          <p:nvPr/>
        </p:nvSpPr>
        <p:spPr>
          <a:xfrm rot="16200000">
            <a:off x="5526897" y="5000286"/>
            <a:ext cx="320045" cy="144016"/>
          </a:xfrm>
          <a:prstGeom prst="triangle">
            <a:avLst/>
          </a:prstGeom>
          <a:solidFill>
            <a:srgbClr val="79CA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圆角矩形 29"/>
          <p:cNvSpPr/>
          <p:nvPr/>
        </p:nvSpPr>
        <p:spPr>
          <a:xfrm>
            <a:off x="6297034" y="4005065"/>
            <a:ext cx="3528392" cy="2134461"/>
          </a:xfrm>
          <a:prstGeom prst="roundRect">
            <a:avLst>
              <a:gd name="adj" fmla="val 8507"/>
            </a:avLst>
          </a:prstGeom>
          <a:solidFill>
            <a:srgbClr val="EFEFEF"/>
          </a:solidFill>
          <a:ln w="19050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Rectangle 42"/>
          <p:cNvSpPr/>
          <p:nvPr/>
        </p:nvSpPr>
        <p:spPr>
          <a:xfrm flipH="1">
            <a:off x="6945106" y="4330583"/>
            <a:ext cx="2096217" cy="252004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 algn="ctr"/>
            <a:r>
              <a:rPr lang="en-US" altLang="zh-CN" sz="1600" b="1" dirty="0">
                <a:solidFill>
                  <a:srgbClr val="37AEF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TEXT HERE</a:t>
            </a:r>
            <a:endParaRPr lang="zh-CN" altLang="en-US" sz="1600" b="1" dirty="0">
              <a:solidFill>
                <a:srgbClr val="37AEF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Rectangle 42"/>
          <p:cNvSpPr/>
          <p:nvPr/>
        </p:nvSpPr>
        <p:spPr>
          <a:xfrm flipH="1">
            <a:off x="6743034" y="5386771"/>
            <a:ext cx="2889335" cy="318321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>
              <a:defRPr/>
            </a:pPr>
            <a:r>
              <a:rPr lang="en-US" sz="12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This is a sample text. Insert your desired text here. </a:t>
            </a:r>
          </a:p>
        </p:txBody>
      </p:sp>
      <p:sp>
        <p:nvSpPr>
          <p:cNvPr id="33" name="等腰三角形 32"/>
          <p:cNvSpPr/>
          <p:nvPr/>
        </p:nvSpPr>
        <p:spPr>
          <a:xfrm rot="10800000" flipH="1">
            <a:off x="7901208" y="4149080"/>
            <a:ext cx="320045" cy="144016"/>
          </a:xfrm>
          <a:prstGeom prst="triangle">
            <a:avLst/>
          </a:prstGeom>
          <a:solidFill>
            <a:srgbClr val="37AE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五边形 33"/>
          <p:cNvSpPr/>
          <p:nvPr/>
        </p:nvSpPr>
        <p:spPr>
          <a:xfrm flipH="1">
            <a:off x="9409406" y="4293096"/>
            <a:ext cx="432048" cy="360040"/>
          </a:xfrm>
          <a:prstGeom prst="homePlate">
            <a:avLst>
              <a:gd name="adj" fmla="val 37906"/>
            </a:avLst>
          </a:prstGeom>
          <a:solidFill>
            <a:srgbClr val="37AEF4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TextBox 34"/>
          <p:cNvSpPr txBox="1"/>
          <p:nvPr/>
        </p:nvSpPr>
        <p:spPr>
          <a:xfrm>
            <a:off x="9426300" y="4302089"/>
            <a:ext cx="5040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1" dirty="0">
                <a:solidFill>
                  <a:schemeClr val="bg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01</a:t>
            </a:r>
            <a:endParaRPr lang="zh-CN" altLang="en-US" sz="1600" b="1" dirty="0">
              <a:solidFill>
                <a:schemeClr val="bg1"/>
              </a:solid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Freeform 52"/>
          <p:cNvSpPr>
            <a:spLocks/>
          </p:cNvSpPr>
          <p:nvPr/>
        </p:nvSpPr>
        <p:spPr bwMode="auto">
          <a:xfrm>
            <a:off x="7874763" y="4763657"/>
            <a:ext cx="358476" cy="513443"/>
          </a:xfrm>
          <a:custGeom>
            <a:avLst/>
            <a:gdLst>
              <a:gd name="T0" fmla="*/ 149 w 192"/>
              <a:gd name="T1" fmla="*/ 1 h 275"/>
              <a:gd name="T2" fmla="*/ 174 w 192"/>
              <a:gd name="T3" fmla="*/ 11 h 275"/>
              <a:gd name="T4" fmla="*/ 191 w 192"/>
              <a:gd name="T5" fmla="*/ 25 h 275"/>
              <a:gd name="T6" fmla="*/ 191 w 192"/>
              <a:gd name="T7" fmla="*/ 48 h 275"/>
              <a:gd name="T8" fmla="*/ 180 w 192"/>
              <a:gd name="T9" fmla="*/ 71 h 275"/>
              <a:gd name="T10" fmla="*/ 154 w 192"/>
              <a:gd name="T11" fmla="*/ 84 h 275"/>
              <a:gd name="T12" fmla="*/ 127 w 192"/>
              <a:gd name="T13" fmla="*/ 89 h 275"/>
              <a:gd name="T14" fmla="*/ 108 w 192"/>
              <a:gd name="T15" fmla="*/ 94 h 275"/>
              <a:gd name="T16" fmla="*/ 109 w 192"/>
              <a:gd name="T17" fmla="*/ 102 h 275"/>
              <a:gd name="T18" fmla="*/ 125 w 192"/>
              <a:gd name="T19" fmla="*/ 110 h 275"/>
              <a:gd name="T20" fmla="*/ 159 w 192"/>
              <a:gd name="T21" fmla="*/ 109 h 275"/>
              <a:gd name="T22" fmla="*/ 127 w 192"/>
              <a:gd name="T23" fmla="*/ 138 h 275"/>
              <a:gd name="T24" fmla="*/ 95 w 192"/>
              <a:gd name="T25" fmla="*/ 149 h 275"/>
              <a:gd name="T26" fmla="*/ 75 w 192"/>
              <a:gd name="T27" fmla="*/ 151 h 275"/>
              <a:gd name="T28" fmla="*/ 73 w 192"/>
              <a:gd name="T29" fmla="*/ 159 h 275"/>
              <a:gd name="T30" fmla="*/ 89 w 192"/>
              <a:gd name="T31" fmla="*/ 170 h 275"/>
              <a:gd name="T32" fmla="*/ 112 w 192"/>
              <a:gd name="T33" fmla="*/ 172 h 275"/>
              <a:gd name="T34" fmla="*/ 93 w 192"/>
              <a:gd name="T35" fmla="*/ 197 h 275"/>
              <a:gd name="T36" fmla="*/ 74 w 192"/>
              <a:gd name="T37" fmla="*/ 206 h 275"/>
              <a:gd name="T38" fmla="*/ 51 w 192"/>
              <a:gd name="T39" fmla="*/ 209 h 275"/>
              <a:gd name="T40" fmla="*/ 28 w 192"/>
              <a:gd name="T41" fmla="*/ 235 h 275"/>
              <a:gd name="T42" fmla="*/ 16 w 192"/>
              <a:gd name="T43" fmla="*/ 271 h 275"/>
              <a:gd name="T44" fmla="*/ 14 w 192"/>
              <a:gd name="T45" fmla="*/ 275 h 275"/>
              <a:gd name="T46" fmla="*/ 9 w 192"/>
              <a:gd name="T47" fmla="*/ 274 h 275"/>
              <a:gd name="T48" fmla="*/ 5 w 192"/>
              <a:gd name="T49" fmla="*/ 269 h 275"/>
              <a:gd name="T50" fmla="*/ 6 w 192"/>
              <a:gd name="T51" fmla="*/ 252 h 275"/>
              <a:gd name="T52" fmla="*/ 13 w 192"/>
              <a:gd name="T53" fmla="*/ 220 h 275"/>
              <a:gd name="T54" fmla="*/ 8 w 192"/>
              <a:gd name="T55" fmla="*/ 182 h 275"/>
              <a:gd name="T56" fmla="*/ 0 w 192"/>
              <a:gd name="T57" fmla="*/ 147 h 275"/>
              <a:gd name="T58" fmla="*/ 4 w 192"/>
              <a:gd name="T59" fmla="*/ 116 h 275"/>
              <a:gd name="T60" fmla="*/ 13 w 192"/>
              <a:gd name="T61" fmla="*/ 137 h 275"/>
              <a:gd name="T62" fmla="*/ 25 w 192"/>
              <a:gd name="T63" fmla="*/ 159 h 275"/>
              <a:gd name="T64" fmla="*/ 34 w 192"/>
              <a:gd name="T65" fmla="*/ 167 h 275"/>
              <a:gd name="T66" fmla="*/ 34 w 192"/>
              <a:gd name="T67" fmla="*/ 153 h 275"/>
              <a:gd name="T68" fmla="*/ 32 w 192"/>
              <a:gd name="T69" fmla="*/ 122 h 275"/>
              <a:gd name="T70" fmla="*/ 32 w 192"/>
              <a:gd name="T71" fmla="*/ 86 h 275"/>
              <a:gd name="T72" fmla="*/ 38 w 192"/>
              <a:gd name="T73" fmla="*/ 56 h 275"/>
              <a:gd name="T74" fmla="*/ 61 w 192"/>
              <a:gd name="T75" fmla="*/ 29 h 275"/>
              <a:gd name="T76" fmla="*/ 89 w 192"/>
              <a:gd name="T77" fmla="*/ 10 h 275"/>
              <a:gd name="T78" fmla="*/ 79 w 192"/>
              <a:gd name="T79" fmla="*/ 42 h 275"/>
              <a:gd name="T80" fmla="*/ 80 w 192"/>
              <a:gd name="T81" fmla="*/ 63 h 275"/>
              <a:gd name="T82" fmla="*/ 88 w 192"/>
              <a:gd name="T83" fmla="*/ 63 h 275"/>
              <a:gd name="T84" fmla="*/ 99 w 192"/>
              <a:gd name="T85" fmla="*/ 45 h 275"/>
              <a:gd name="T86" fmla="*/ 115 w 192"/>
              <a:gd name="T87" fmla="*/ 21 h 275"/>
              <a:gd name="T88" fmla="*/ 130 w 192"/>
              <a:gd name="T89" fmla="*/ 3 h 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92" h="275">
                <a:moveTo>
                  <a:pt x="136" y="0"/>
                </a:moveTo>
                <a:lnTo>
                  <a:pt x="149" y="1"/>
                </a:lnTo>
                <a:lnTo>
                  <a:pt x="162" y="5"/>
                </a:lnTo>
                <a:lnTo>
                  <a:pt x="174" y="11"/>
                </a:lnTo>
                <a:lnTo>
                  <a:pt x="185" y="19"/>
                </a:lnTo>
                <a:lnTo>
                  <a:pt x="191" y="25"/>
                </a:lnTo>
                <a:lnTo>
                  <a:pt x="192" y="35"/>
                </a:lnTo>
                <a:lnTo>
                  <a:pt x="191" y="48"/>
                </a:lnTo>
                <a:lnTo>
                  <a:pt x="186" y="61"/>
                </a:lnTo>
                <a:lnTo>
                  <a:pt x="180" y="71"/>
                </a:lnTo>
                <a:lnTo>
                  <a:pt x="168" y="79"/>
                </a:lnTo>
                <a:lnTo>
                  <a:pt x="154" y="84"/>
                </a:lnTo>
                <a:lnTo>
                  <a:pt x="140" y="86"/>
                </a:lnTo>
                <a:lnTo>
                  <a:pt x="127" y="89"/>
                </a:lnTo>
                <a:lnTo>
                  <a:pt x="116" y="91"/>
                </a:lnTo>
                <a:lnTo>
                  <a:pt x="108" y="94"/>
                </a:lnTo>
                <a:lnTo>
                  <a:pt x="107" y="96"/>
                </a:lnTo>
                <a:lnTo>
                  <a:pt x="109" y="102"/>
                </a:lnTo>
                <a:lnTo>
                  <a:pt x="115" y="107"/>
                </a:lnTo>
                <a:lnTo>
                  <a:pt x="125" y="110"/>
                </a:lnTo>
                <a:lnTo>
                  <a:pt x="140" y="112"/>
                </a:lnTo>
                <a:lnTo>
                  <a:pt x="159" y="109"/>
                </a:lnTo>
                <a:lnTo>
                  <a:pt x="144" y="127"/>
                </a:lnTo>
                <a:lnTo>
                  <a:pt x="127" y="138"/>
                </a:lnTo>
                <a:lnTo>
                  <a:pt x="111" y="145"/>
                </a:lnTo>
                <a:lnTo>
                  <a:pt x="95" y="149"/>
                </a:lnTo>
                <a:lnTo>
                  <a:pt x="83" y="150"/>
                </a:lnTo>
                <a:lnTo>
                  <a:pt x="75" y="151"/>
                </a:lnTo>
                <a:lnTo>
                  <a:pt x="71" y="154"/>
                </a:lnTo>
                <a:lnTo>
                  <a:pt x="73" y="159"/>
                </a:lnTo>
                <a:lnTo>
                  <a:pt x="79" y="165"/>
                </a:lnTo>
                <a:lnTo>
                  <a:pt x="89" y="170"/>
                </a:lnTo>
                <a:lnTo>
                  <a:pt x="101" y="173"/>
                </a:lnTo>
                <a:lnTo>
                  <a:pt x="112" y="172"/>
                </a:lnTo>
                <a:lnTo>
                  <a:pt x="102" y="187"/>
                </a:lnTo>
                <a:lnTo>
                  <a:pt x="93" y="197"/>
                </a:lnTo>
                <a:lnTo>
                  <a:pt x="84" y="204"/>
                </a:lnTo>
                <a:lnTo>
                  <a:pt x="74" y="206"/>
                </a:lnTo>
                <a:lnTo>
                  <a:pt x="64" y="207"/>
                </a:lnTo>
                <a:lnTo>
                  <a:pt x="51" y="209"/>
                </a:lnTo>
                <a:lnTo>
                  <a:pt x="36" y="210"/>
                </a:lnTo>
                <a:lnTo>
                  <a:pt x="28" y="235"/>
                </a:lnTo>
                <a:lnTo>
                  <a:pt x="22" y="256"/>
                </a:lnTo>
                <a:lnTo>
                  <a:pt x="16" y="271"/>
                </a:lnTo>
                <a:lnTo>
                  <a:pt x="15" y="274"/>
                </a:lnTo>
                <a:lnTo>
                  <a:pt x="14" y="275"/>
                </a:lnTo>
                <a:lnTo>
                  <a:pt x="11" y="275"/>
                </a:lnTo>
                <a:lnTo>
                  <a:pt x="9" y="274"/>
                </a:lnTo>
                <a:lnTo>
                  <a:pt x="8" y="271"/>
                </a:lnTo>
                <a:lnTo>
                  <a:pt x="5" y="269"/>
                </a:lnTo>
                <a:lnTo>
                  <a:pt x="5" y="265"/>
                </a:lnTo>
                <a:lnTo>
                  <a:pt x="6" y="252"/>
                </a:lnTo>
                <a:lnTo>
                  <a:pt x="9" y="237"/>
                </a:lnTo>
                <a:lnTo>
                  <a:pt x="13" y="220"/>
                </a:lnTo>
                <a:lnTo>
                  <a:pt x="19" y="202"/>
                </a:lnTo>
                <a:lnTo>
                  <a:pt x="8" y="182"/>
                </a:lnTo>
                <a:lnTo>
                  <a:pt x="2" y="164"/>
                </a:lnTo>
                <a:lnTo>
                  <a:pt x="0" y="147"/>
                </a:lnTo>
                <a:lnTo>
                  <a:pt x="1" y="131"/>
                </a:lnTo>
                <a:lnTo>
                  <a:pt x="4" y="116"/>
                </a:lnTo>
                <a:lnTo>
                  <a:pt x="8" y="124"/>
                </a:lnTo>
                <a:lnTo>
                  <a:pt x="13" y="137"/>
                </a:lnTo>
                <a:lnTo>
                  <a:pt x="19" y="149"/>
                </a:lnTo>
                <a:lnTo>
                  <a:pt x="25" y="159"/>
                </a:lnTo>
                <a:lnTo>
                  <a:pt x="30" y="165"/>
                </a:lnTo>
                <a:lnTo>
                  <a:pt x="34" y="167"/>
                </a:lnTo>
                <a:lnTo>
                  <a:pt x="36" y="163"/>
                </a:lnTo>
                <a:lnTo>
                  <a:pt x="34" y="153"/>
                </a:lnTo>
                <a:lnTo>
                  <a:pt x="33" y="140"/>
                </a:lnTo>
                <a:lnTo>
                  <a:pt x="32" y="122"/>
                </a:lnTo>
                <a:lnTo>
                  <a:pt x="32" y="104"/>
                </a:lnTo>
                <a:lnTo>
                  <a:pt x="32" y="86"/>
                </a:lnTo>
                <a:lnTo>
                  <a:pt x="34" y="70"/>
                </a:lnTo>
                <a:lnTo>
                  <a:pt x="38" y="56"/>
                </a:lnTo>
                <a:lnTo>
                  <a:pt x="47" y="42"/>
                </a:lnTo>
                <a:lnTo>
                  <a:pt x="61" y="29"/>
                </a:lnTo>
                <a:lnTo>
                  <a:pt x="75" y="17"/>
                </a:lnTo>
                <a:lnTo>
                  <a:pt x="89" y="10"/>
                </a:lnTo>
                <a:lnTo>
                  <a:pt x="81" y="26"/>
                </a:lnTo>
                <a:lnTo>
                  <a:pt x="79" y="42"/>
                </a:lnTo>
                <a:lnTo>
                  <a:pt x="78" y="54"/>
                </a:lnTo>
                <a:lnTo>
                  <a:pt x="80" y="63"/>
                </a:lnTo>
                <a:lnTo>
                  <a:pt x="84" y="66"/>
                </a:lnTo>
                <a:lnTo>
                  <a:pt x="88" y="63"/>
                </a:lnTo>
                <a:lnTo>
                  <a:pt x="93" y="57"/>
                </a:lnTo>
                <a:lnTo>
                  <a:pt x="99" y="45"/>
                </a:lnTo>
                <a:lnTo>
                  <a:pt x="107" y="34"/>
                </a:lnTo>
                <a:lnTo>
                  <a:pt x="115" y="21"/>
                </a:lnTo>
                <a:lnTo>
                  <a:pt x="122" y="11"/>
                </a:lnTo>
                <a:lnTo>
                  <a:pt x="130" y="3"/>
                </a:lnTo>
                <a:lnTo>
                  <a:pt x="136" y="0"/>
                </a:lnTo>
                <a:close/>
              </a:path>
            </a:pathLst>
          </a:custGeom>
          <a:solidFill>
            <a:srgbClr val="37AEF4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Freeform 128"/>
          <p:cNvSpPr>
            <a:spLocks noEditPoints="1"/>
          </p:cNvSpPr>
          <p:nvPr/>
        </p:nvSpPr>
        <p:spPr bwMode="auto">
          <a:xfrm>
            <a:off x="3848777" y="4795375"/>
            <a:ext cx="493878" cy="493878"/>
          </a:xfrm>
          <a:custGeom>
            <a:avLst/>
            <a:gdLst>
              <a:gd name="T0" fmla="*/ 86 w 219"/>
              <a:gd name="T1" fmla="*/ 26 h 219"/>
              <a:gd name="T2" fmla="*/ 66 w 219"/>
              <a:gd name="T3" fmla="*/ 29 h 219"/>
              <a:gd name="T4" fmla="*/ 50 w 219"/>
              <a:gd name="T5" fmla="*/ 37 h 219"/>
              <a:gd name="T6" fmla="*/ 37 w 219"/>
              <a:gd name="T7" fmla="*/ 50 h 219"/>
              <a:gd name="T8" fmla="*/ 29 w 219"/>
              <a:gd name="T9" fmla="*/ 67 h 219"/>
              <a:gd name="T10" fmla="*/ 27 w 219"/>
              <a:gd name="T11" fmla="*/ 86 h 219"/>
              <a:gd name="T12" fmla="*/ 29 w 219"/>
              <a:gd name="T13" fmla="*/ 105 h 219"/>
              <a:gd name="T14" fmla="*/ 38 w 219"/>
              <a:gd name="T15" fmla="*/ 122 h 219"/>
              <a:gd name="T16" fmla="*/ 52 w 219"/>
              <a:gd name="T17" fmla="*/ 134 h 219"/>
              <a:gd name="T18" fmla="*/ 69 w 219"/>
              <a:gd name="T19" fmla="*/ 143 h 219"/>
              <a:gd name="T20" fmla="*/ 88 w 219"/>
              <a:gd name="T21" fmla="*/ 147 h 219"/>
              <a:gd name="T22" fmla="*/ 107 w 219"/>
              <a:gd name="T23" fmla="*/ 145 h 219"/>
              <a:gd name="T24" fmla="*/ 123 w 219"/>
              <a:gd name="T25" fmla="*/ 136 h 219"/>
              <a:gd name="T26" fmla="*/ 136 w 219"/>
              <a:gd name="T27" fmla="*/ 123 h 219"/>
              <a:gd name="T28" fmla="*/ 144 w 219"/>
              <a:gd name="T29" fmla="*/ 106 h 219"/>
              <a:gd name="T30" fmla="*/ 147 w 219"/>
              <a:gd name="T31" fmla="*/ 88 h 219"/>
              <a:gd name="T32" fmla="*/ 144 w 219"/>
              <a:gd name="T33" fmla="*/ 69 h 219"/>
              <a:gd name="T34" fmla="*/ 136 w 219"/>
              <a:gd name="T35" fmla="*/ 52 h 219"/>
              <a:gd name="T36" fmla="*/ 121 w 219"/>
              <a:gd name="T37" fmla="*/ 38 h 219"/>
              <a:gd name="T38" fmla="*/ 105 w 219"/>
              <a:gd name="T39" fmla="*/ 29 h 219"/>
              <a:gd name="T40" fmla="*/ 86 w 219"/>
              <a:gd name="T41" fmla="*/ 26 h 219"/>
              <a:gd name="T42" fmla="*/ 86 w 219"/>
              <a:gd name="T43" fmla="*/ 0 h 219"/>
              <a:gd name="T44" fmla="*/ 109 w 219"/>
              <a:gd name="T45" fmla="*/ 2 h 219"/>
              <a:gd name="T46" fmla="*/ 129 w 219"/>
              <a:gd name="T47" fmla="*/ 11 h 219"/>
              <a:gd name="T48" fmla="*/ 147 w 219"/>
              <a:gd name="T49" fmla="*/ 26 h 219"/>
              <a:gd name="T50" fmla="*/ 161 w 219"/>
              <a:gd name="T51" fmla="*/ 43 h 219"/>
              <a:gd name="T52" fmla="*/ 170 w 219"/>
              <a:gd name="T53" fmla="*/ 65 h 219"/>
              <a:gd name="T54" fmla="*/ 174 w 219"/>
              <a:gd name="T55" fmla="*/ 88 h 219"/>
              <a:gd name="T56" fmla="*/ 170 w 219"/>
              <a:gd name="T57" fmla="*/ 111 h 219"/>
              <a:gd name="T58" fmla="*/ 161 w 219"/>
              <a:gd name="T59" fmla="*/ 132 h 219"/>
              <a:gd name="T60" fmla="*/ 214 w 219"/>
              <a:gd name="T61" fmla="*/ 184 h 219"/>
              <a:gd name="T62" fmla="*/ 216 w 219"/>
              <a:gd name="T63" fmla="*/ 188 h 219"/>
              <a:gd name="T64" fmla="*/ 218 w 219"/>
              <a:gd name="T65" fmla="*/ 192 h 219"/>
              <a:gd name="T66" fmla="*/ 219 w 219"/>
              <a:gd name="T67" fmla="*/ 195 h 219"/>
              <a:gd name="T68" fmla="*/ 218 w 219"/>
              <a:gd name="T69" fmla="*/ 199 h 219"/>
              <a:gd name="T70" fmla="*/ 215 w 219"/>
              <a:gd name="T71" fmla="*/ 201 h 219"/>
              <a:gd name="T72" fmla="*/ 202 w 219"/>
              <a:gd name="T73" fmla="*/ 215 h 219"/>
              <a:gd name="T74" fmla="*/ 200 w 219"/>
              <a:gd name="T75" fmla="*/ 218 h 219"/>
              <a:gd name="T76" fmla="*/ 196 w 219"/>
              <a:gd name="T77" fmla="*/ 219 h 219"/>
              <a:gd name="T78" fmla="*/ 191 w 219"/>
              <a:gd name="T79" fmla="*/ 219 h 219"/>
              <a:gd name="T80" fmla="*/ 187 w 219"/>
              <a:gd name="T81" fmla="*/ 218 h 219"/>
              <a:gd name="T82" fmla="*/ 184 w 219"/>
              <a:gd name="T83" fmla="*/ 215 h 219"/>
              <a:gd name="T84" fmla="*/ 132 w 219"/>
              <a:gd name="T85" fmla="*/ 163 h 219"/>
              <a:gd name="T86" fmla="*/ 111 w 219"/>
              <a:gd name="T87" fmla="*/ 170 h 219"/>
              <a:gd name="T88" fmla="*/ 88 w 219"/>
              <a:gd name="T89" fmla="*/ 174 h 219"/>
              <a:gd name="T90" fmla="*/ 65 w 219"/>
              <a:gd name="T91" fmla="*/ 170 h 219"/>
              <a:gd name="T92" fmla="*/ 44 w 219"/>
              <a:gd name="T93" fmla="*/ 161 h 219"/>
              <a:gd name="T94" fmla="*/ 27 w 219"/>
              <a:gd name="T95" fmla="*/ 147 h 219"/>
              <a:gd name="T96" fmla="*/ 12 w 219"/>
              <a:gd name="T97" fmla="*/ 129 h 219"/>
              <a:gd name="T98" fmla="*/ 2 w 219"/>
              <a:gd name="T99" fmla="*/ 109 h 219"/>
              <a:gd name="T100" fmla="*/ 0 w 219"/>
              <a:gd name="T101" fmla="*/ 86 h 219"/>
              <a:gd name="T102" fmla="*/ 2 w 219"/>
              <a:gd name="T103" fmla="*/ 63 h 219"/>
              <a:gd name="T104" fmla="*/ 11 w 219"/>
              <a:gd name="T105" fmla="*/ 42 h 219"/>
              <a:gd name="T106" fmla="*/ 25 w 219"/>
              <a:gd name="T107" fmla="*/ 24 h 219"/>
              <a:gd name="T108" fmla="*/ 42 w 219"/>
              <a:gd name="T109" fmla="*/ 11 h 219"/>
              <a:gd name="T110" fmla="*/ 62 w 219"/>
              <a:gd name="T111" fmla="*/ 2 h 219"/>
              <a:gd name="T112" fmla="*/ 86 w 219"/>
              <a:gd name="T113" fmla="*/ 0 h 2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219" h="219">
                <a:moveTo>
                  <a:pt x="86" y="26"/>
                </a:moveTo>
                <a:lnTo>
                  <a:pt x="66" y="29"/>
                </a:lnTo>
                <a:lnTo>
                  <a:pt x="50" y="37"/>
                </a:lnTo>
                <a:lnTo>
                  <a:pt x="37" y="50"/>
                </a:lnTo>
                <a:lnTo>
                  <a:pt x="29" y="67"/>
                </a:lnTo>
                <a:lnTo>
                  <a:pt x="27" y="86"/>
                </a:lnTo>
                <a:lnTo>
                  <a:pt x="29" y="105"/>
                </a:lnTo>
                <a:lnTo>
                  <a:pt x="38" y="122"/>
                </a:lnTo>
                <a:lnTo>
                  <a:pt x="52" y="134"/>
                </a:lnTo>
                <a:lnTo>
                  <a:pt x="69" y="143"/>
                </a:lnTo>
                <a:lnTo>
                  <a:pt x="88" y="147"/>
                </a:lnTo>
                <a:lnTo>
                  <a:pt x="107" y="145"/>
                </a:lnTo>
                <a:lnTo>
                  <a:pt x="123" y="136"/>
                </a:lnTo>
                <a:lnTo>
                  <a:pt x="136" y="123"/>
                </a:lnTo>
                <a:lnTo>
                  <a:pt x="144" y="106"/>
                </a:lnTo>
                <a:lnTo>
                  <a:pt x="147" y="88"/>
                </a:lnTo>
                <a:lnTo>
                  <a:pt x="144" y="69"/>
                </a:lnTo>
                <a:lnTo>
                  <a:pt x="136" y="52"/>
                </a:lnTo>
                <a:lnTo>
                  <a:pt x="121" y="38"/>
                </a:lnTo>
                <a:lnTo>
                  <a:pt x="105" y="29"/>
                </a:lnTo>
                <a:lnTo>
                  <a:pt x="86" y="26"/>
                </a:lnTo>
                <a:close/>
                <a:moveTo>
                  <a:pt x="86" y="0"/>
                </a:moveTo>
                <a:lnTo>
                  <a:pt x="109" y="2"/>
                </a:lnTo>
                <a:lnTo>
                  <a:pt x="129" y="11"/>
                </a:lnTo>
                <a:lnTo>
                  <a:pt x="147" y="26"/>
                </a:lnTo>
                <a:lnTo>
                  <a:pt x="161" y="43"/>
                </a:lnTo>
                <a:lnTo>
                  <a:pt x="170" y="65"/>
                </a:lnTo>
                <a:lnTo>
                  <a:pt x="174" y="88"/>
                </a:lnTo>
                <a:lnTo>
                  <a:pt x="170" y="111"/>
                </a:lnTo>
                <a:lnTo>
                  <a:pt x="161" y="132"/>
                </a:lnTo>
                <a:lnTo>
                  <a:pt x="214" y="184"/>
                </a:lnTo>
                <a:lnTo>
                  <a:pt x="216" y="188"/>
                </a:lnTo>
                <a:lnTo>
                  <a:pt x="218" y="192"/>
                </a:lnTo>
                <a:lnTo>
                  <a:pt x="219" y="195"/>
                </a:lnTo>
                <a:lnTo>
                  <a:pt x="218" y="199"/>
                </a:lnTo>
                <a:lnTo>
                  <a:pt x="215" y="201"/>
                </a:lnTo>
                <a:lnTo>
                  <a:pt x="202" y="215"/>
                </a:lnTo>
                <a:lnTo>
                  <a:pt x="200" y="218"/>
                </a:lnTo>
                <a:lnTo>
                  <a:pt x="196" y="219"/>
                </a:lnTo>
                <a:lnTo>
                  <a:pt x="191" y="219"/>
                </a:lnTo>
                <a:lnTo>
                  <a:pt x="187" y="218"/>
                </a:lnTo>
                <a:lnTo>
                  <a:pt x="184" y="215"/>
                </a:lnTo>
                <a:lnTo>
                  <a:pt x="132" y="163"/>
                </a:lnTo>
                <a:lnTo>
                  <a:pt x="111" y="170"/>
                </a:lnTo>
                <a:lnTo>
                  <a:pt x="88" y="174"/>
                </a:lnTo>
                <a:lnTo>
                  <a:pt x="65" y="170"/>
                </a:lnTo>
                <a:lnTo>
                  <a:pt x="44" y="161"/>
                </a:lnTo>
                <a:lnTo>
                  <a:pt x="27" y="147"/>
                </a:lnTo>
                <a:lnTo>
                  <a:pt x="12" y="129"/>
                </a:lnTo>
                <a:lnTo>
                  <a:pt x="2" y="109"/>
                </a:lnTo>
                <a:lnTo>
                  <a:pt x="0" y="86"/>
                </a:lnTo>
                <a:lnTo>
                  <a:pt x="2" y="63"/>
                </a:lnTo>
                <a:lnTo>
                  <a:pt x="11" y="42"/>
                </a:lnTo>
                <a:lnTo>
                  <a:pt x="25" y="24"/>
                </a:lnTo>
                <a:lnTo>
                  <a:pt x="42" y="11"/>
                </a:lnTo>
                <a:lnTo>
                  <a:pt x="62" y="2"/>
                </a:lnTo>
                <a:lnTo>
                  <a:pt x="86" y="0"/>
                </a:lnTo>
                <a:close/>
              </a:path>
            </a:pathLst>
          </a:custGeom>
          <a:solidFill>
            <a:srgbClr val="79CA46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5415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81200" y="274638"/>
            <a:ext cx="8229600" cy="922114"/>
          </a:xfrm>
        </p:spPr>
        <p:txBody>
          <a:bodyPr>
            <a:normAutofit/>
          </a:bodyPr>
          <a:lstStyle/>
          <a:p>
            <a:pPr algn="l"/>
            <a:r>
              <a:rPr lang="en-US" altLang="zh-CN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 TO </a:t>
            </a:r>
            <a:r>
              <a:rPr lang="en-US" altLang="zh-CN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 TITLE IN HERE 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1919289" y="1196752"/>
            <a:ext cx="8353425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2" name="组合 71"/>
          <p:cNvGrpSpPr/>
          <p:nvPr/>
        </p:nvGrpSpPr>
        <p:grpSpPr>
          <a:xfrm>
            <a:off x="7599660" y="1779108"/>
            <a:ext cx="2304256" cy="4167230"/>
            <a:chOff x="752634" y="1779108"/>
            <a:chExt cx="2304256" cy="4167230"/>
          </a:xfrm>
        </p:grpSpPr>
        <p:sp>
          <p:nvSpPr>
            <p:cNvPr id="73" name="圆角矩形 38"/>
            <p:cNvSpPr/>
            <p:nvPr/>
          </p:nvSpPr>
          <p:spPr>
            <a:xfrm rot="572624">
              <a:off x="1297576" y="1779108"/>
              <a:ext cx="1274792" cy="1256404"/>
            </a:xfrm>
            <a:custGeom>
              <a:avLst/>
              <a:gdLst/>
              <a:ahLst/>
              <a:cxnLst/>
              <a:rect l="l" t="t" r="r" b="b"/>
              <a:pathLst>
                <a:path w="1554798" h="1532371">
                  <a:moveTo>
                    <a:pt x="260464" y="73817"/>
                  </a:moveTo>
                  <a:cubicBezTo>
                    <a:pt x="306072" y="28209"/>
                    <a:pt x="369078" y="0"/>
                    <a:pt x="438674" y="0"/>
                  </a:cubicBezTo>
                  <a:lnTo>
                    <a:pt x="1302770" y="0"/>
                  </a:lnTo>
                  <a:cubicBezTo>
                    <a:pt x="1441961" y="0"/>
                    <a:pt x="1554798" y="112837"/>
                    <a:pt x="1554798" y="252028"/>
                  </a:cubicBezTo>
                  <a:lnTo>
                    <a:pt x="1554798" y="252029"/>
                  </a:lnTo>
                  <a:lnTo>
                    <a:pt x="1554798" y="1116125"/>
                  </a:lnTo>
                  <a:cubicBezTo>
                    <a:pt x="1554798" y="1255316"/>
                    <a:pt x="1441961" y="1368153"/>
                    <a:pt x="1302770" y="1368153"/>
                  </a:cubicBezTo>
                  <a:cubicBezTo>
                    <a:pt x="1163579" y="1368153"/>
                    <a:pt x="1050742" y="1255316"/>
                    <a:pt x="1050742" y="1116125"/>
                  </a:cubicBezTo>
                  <a:lnTo>
                    <a:pt x="1050742" y="860250"/>
                  </a:lnTo>
                  <a:cubicBezTo>
                    <a:pt x="1050311" y="861013"/>
                    <a:pt x="1049708" y="861600"/>
                    <a:pt x="1049101" y="862186"/>
                  </a:cubicBezTo>
                  <a:lnTo>
                    <a:pt x="426920" y="1461813"/>
                  </a:lnTo>
                  <a:cubicBezTo>
                    <a:pt x="326697" y="1558402"/>
                    <a:pt x="167149" y="1555457"/>
                    <a:pt x="70559" y="1455234"/>
                  </a:cubicBezTo>
                  <a:cubicBezTo>
                    <a:pt x="-26031" y="1355012"/>
                    <a:pt x="-23086" y="1195463"/>
                    <a:pt x="77137" y="1098874"/>
                  </a:cubicBezTo>
                  <a:lnTo>
                    <a:pt x="694328" y="504056"/>
                  </a:lnTo>
                  <a:lnTo>
                    <a:pt x="438674" y="504056"/>
                  </a:lnTo>
                  <a:cubicBezTo>
                    <a:pt x="299483" y="504056"/>
                    <a:pt x="186646" y="391219"/>
                    <a:pt x="186646" y="252028"/>
                  </a:cubicBezTo>
                  <a:cubicBezTo>
                    <a:pt x="186646" y="182432"/>
                    <a:pt x="214855" y="119426"/>
                    <a:pt x="260464" y="73817"/>
                  </a:cubicBezTo>
                  <a:close/>
                </a:path>
              </a:pathLst>
            </a:custGeom>
            <a:solidFill>
              <a:srgbClr val="37AEF4"/>
            </a:solidFill>
            <a:ln w="1905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圆角矩形 73"/>
            <p:cNvSpPr/>
            <p:nvPr/>
          </p:nvSpPr>
          <p:spPr>
            <a:xfrm>
              <a:off x="752634" y="3115798"/>
              <a:ext cx="2304256" cy="2830540"/>
            </a:xfrm>
            <a:prstGeom prst="roundRect">
              <a:avLst>
                <a:gd name="adj" fmla="val 6909"/>
              </a:avLst>
            </a:prstGeom>
            <a:solidFill>
              <a:srgbClr val="EFEFEF"/>
            </a:solidFill>
            <a:ln w="1905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5" name="组合 74"/>
            <p:cNvGrpSpPr/>
            <p:nvPr/>
          </p:nvGrpSpPr>
          <p:grpSpPr>
            <a:xfrm rot="16200000">
              <a:off x="2087525" y="3024024"/>
              <a:ext cx="441397" cy="58863"/>
              <a:chOff x="2975753" y="1851670"/>
              <a:chExt cx="539968" cy="72008"/>
            </a:xfrm>
          </p:grpSpPr>
          <p:sp>
            <p:nvSpPr>
              <p:cNvPr id="83" name="椭圆 82"/>
              <p:cNvSpPr/>
              <p:nvPr/>
            </p:nvSpPr>
            <p:spPr>
              <a:xfrm>
                <a:off x="2975753" y="1851670"/>
                <a:ext cx="72008" cy="7200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4" name="椭圆 83"/>
              <p:cNvSpPr/>
              <p:nvPr/>
            </p:nvSpPr>
            <p:spPr>
              <a:xfrm>
                <a:off x="3443713" y="1851670"/>
                <a:ext cx="72008" cy="7200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5" name="圆角矩形 84"/>
              <p:cNvSpPr/>
              <p:nvPr/>
            </p:nvSpPr>
            <p:spPr>
              <a:xfrm>
                <a:off x="3011757" y="1864814"/>
                <a:ext cx="467960" cy="45719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chemeClr val="bg1">
                      <a:lumMod val="75000"/>
                    </a:schemeClr>
                  </a:gs>
                  <a:gs pos="50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6" name="组合 75"/>
            <p:cNvGrpSpPr/>
            <p:nvPr/>
          </p:nvGrpSpPr>
          <p:grpSpPr>
            <a:xfrm rot="16200000">
              <a:off x="1203997" y="3024024"/>
              <a:ext cx="441397" cy="58863"/>
              <a:chOff x="2975753" y="1851670"/>
              <a:chExt cx="539968" cy="72008"/>
            </a:xfrm>
          </p:grpSpPr>
          <p:sp>
            <p:nvSpPr>
              <p:cNvPr id="80" name="椭圆 79"/>
              <p:cNvSpPr/>
              <p:nvPr/>
            </p:nvSpPr>
            <p:spPr>
              <a:xfrm>
                <a:off x="2975753" y="1851670"/>
                <a:ext cx="72008" cy="7200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1" name="椭圆 80"/>
              <p:cNvSpPr/>
              <p:nvPr/>
            </p:nvSpPr>
            <p:spPr>
              <a:xfrm>
                <a:off x="3443713" y="1851670"/>
                <a:ext cx="72008" cy="7200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2" name="圆角矩形 81"/>
              <p:cNvSpPr/>
              <p:nvPr/>
            </p:nvSpPr>
            <p:spPr>
              <a:xfrm>
                <a:off x="3011757" y="1864814"/>
                <a:ext cx="467960" cy="45719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chemeClr val="bg1">
                      <a:lumMod val="75000"/>
                    </a:schemeClr>
                  </a:gs>
                  <a:gs pos="50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7" name="TextBox 76"/>
            <p:cNvSpPr txBox="1"/>
            <p:nvPr/>
          </p:nvSpPr>
          <p:spPr>
            <a:xfrm>
              <a:off x="1865412" y="1988825"/>
              <a:ext cx="66079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>
                  <a:solidFill>
                    <a:schemeClr val="bg1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03</a:t>
              </a:r>
              <a:endParaRPr lang="zh-CN" altLang="en-US" sz="2400" b="1" dirty="0">
                <a:solidFill>
                  <a:schemeClr val="bg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8" name="Rectangle 42"/>
            <p:cNvSpPr/>
            <p:nvPr/>
          </p:nvSpPr>
          <p:spPr>
            <a:xfrm flipH="1">
              <a:off x="941501" y="3596226"/>
              <a:ext cx="1960186" cy="168953"/>
            </a:xfrm>
            <a:prstGeom prst="rect">
              <a:avLst/>
            </a:prstGeom>
            <a:noFill/>
            <a:ln w="12700" cap="flat" cmpd="sng" algn="ctr">
              <a:noFill/>
              <a:prstDash val="solid"/>
            </a:ln>
            <a:effectLst/>
          </p:spPr>
          <p:txBody>
            <a:bodyPr lIns="91440" tIns="0" rIns="91440" bIns="0" rtlCol="0" anchor="t"/>
            <a:lstStyle/>
            <a:p>
              <a:r>
                <a:rPr lang="en-US" altLang="zh-CN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YOUR TEXT HERE</a:t>
              </a:r>
              <a:endPara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9" name="Rectangle 42"/>
            <p:cNvSpPr/>
            <p:nvPr/>
          </p:nvSpPr>
          <p:spPr>
            <a:xfrm flipH="1">
              <a:off x="941501" y="3885803"/>
              <a:ext cx="1960186" cy="1703437"/>
            </a:xfrm>
            <a:prstGeom prst="rect">
              <a:avLst/>
            </a:prstGeom>
            <a:noFill/>
            <a:ln w="12700" cap="flat" cmpd="sng" algn="ctr">
              <a:noFill/>
              <a:prstDash val="solid"/>
            </a:ln>
            <a:effectLst/>
          </p:spPr>
          <p:txBody>
            <a:bodyPr lIns="91440" tIns="0" rIns="91440" bIns="0" rtlCol="0" anchor="t"/>
            <a:lstStyle/>
            <a:p>
              <a:pPr>
                <a:defRPr/>
              </a:pPr>
              <a:r>
                <a:rPr lang="en-US" sz="1200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cs typeface="Arial" pitchFamily="34" charset="0"/>
                </a:rPr>
                <a:t>This is a sample text. Insert your desired text here. Again, this is a dummy text, enter your own text here. </a:t>
              </a:r>
              <a:r>
                <a:rPr lang="en-US" altLang="zh-CN" sz="1200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cs typeface="Arial" pitchFamily="34" charset="0"/>
                </a:rPr>
                <a:t>This is a sample text. Insert your desired text here. Again, this is a dummy text, enter your own text here. </a:t>
              </a:r>
            </a:p>
            <a:p>
              <a:pPr>
                <a:defRPr/>
              </a:pPr>
              <a:endParaRPr lang="en-US" sz="12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4935364" y="1779108"/>
            <a:ext cx="2304256" cy="4167230"/>
            <a:chOff x="752634" y="1779108"/>
            <a:chExt cx="2304256" cy="4167230"/>
          </a:xfrm>
        </p:grpSpPr>
        <p:sp>
          <p:nvSpPr>
            <p:cNvPr id="59" name="圆角矩形 38"/>
            <p:cNvSpPr/>
            <p:nvPr/>
          </p:nvSpPr>
          <p:spPr>
            <a:xfrm rot="572624">
              <a:off x="1297576" y="1779108"/>
              <a:ext cx="1274792" cy="1256404"/>
            </a:xfrm>
            <a:custGeom>
              <a:avLst/>
              <a:gdLst/>
              <a:ahLst/>
              <a:cxnLst/>
              <a:rect l="l" t="t" r="r" b="b"/>
              <a:pathLst>
                <a:path w="1554798" h="1532371">
                  <a:moveTo>
                    <a:pt x="260464" y="73817"/>
                  </a:moveTo>
                  <a:cubicBezTo>
                    <a:pt x="306072" y="28209"/>
                    <a:pt x="369078" y="0"/>
                    <a:pt x="438674" y="0"/>
                  </a:cubicBezTo>
                  <a:lnTo>
                    <a:pt x="1302770" y="0"/>
                  </a:lnTo>
                  <a:cubicBezTo>
                    <a:pt x="1441961" y="0"/>
                    <a:pt x="1554798" y="112837"/>
                    <a:pt x="1554798" y="252028"/>
                  </a:cubicBezTo>
                  <a:lnTo>
                    <a:pt x="1554798" y="252029"/>
                  </a:lnTo>
                  <a:lnTo>
                    <a:pt x="1554798" y="1116125"/>
                  </a:lnTo>
                  <a:cubicBezTo>
                    <a:pt x="1554798" y="1255316"/>
                    <a:pt x="1441961" y="1368153"/>
                    <a:pt x="1302770" y="1368153"/>
                  </a:cubicBezTo>
                  <a:cubicBezTo>
                    <a:pt x="1163579" y="1368153"/>
                    <a:pt x="1050742" y="1255316"/>
                    <a:pt x="1050742" y="1116125"/>
                  </a:cubicBezTo>
                  <a:lnTo>
                    <a:pt x="1050742" y="860250"/>
                  </a:lnTo>
                  <a:cubicBezTo>
                    <a:pt x="1050311" y="861013"/>
                    <a:pt x="1049708" y="861600"/>
                    <a:pt x="1049101" y="862186"/>
                  </a:cubicBezTo>
                  <a:lnTo>
                    <a:pt x="426920" y="1461813"/>
                  </a:lnTo>
                  <a:cubicBezTo>
                    <a:pt x="326697" y="1558402"/>
                    <a:pt x="167149" y="1555457"/>
                    <a:pt x="70559" y="1455234"/>
                  </a:cubicBezTo>
                  <a:cubicBezTo>
                    <a:pt x="-26031" y="1355012"/>
                    <a:pt x="-23086" y="1195463"/>
                    <a:pt x="77137" y="1098874"/>
                  </a:cubicBezTo>
                  <a:lnTo>
                    <a:pt x="694328" y="504056"/>
                  </a:lnTo>
                  <a:lnTo>
                    <a:pt x="438674" y="504056"/>
                  </a:lnTo>
                  <a:cubicBezTo>
                    <a:pt x="299483" y="504056"/>
                    <a:pt x="186646" y="391219"/>
                    <a:pt x="186646" y="252028"/>
                  </a:cubicBezTo>
                  <a:cubicBezTo>
                    <a:pt x="186646" y="182432"/>
                    <a:pt x="214855" y="119426"/>
                    <a:pt x="260464" y="73817"/>
                  </a:cubicBezTo>
                  <a:close/>
                </a:path>
              </a:pathLst>
            </a:custGeom>
            <a:solidFill>
              <a:srgbClr val="D9E021"/>
            </a:solidFill>
            <a:ln w="1905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圆角矩形 59"/>
            <p:cNvSpPr/>
            <p:nvPr/>
          </p:nvSpPr>
          <p:spPr>
            <a:xfrm>
              <a:off x="752634" y="3115798"/>
              <a:ext cx="2304256" cy="2830540"/>
            </a:xfrm>
            <a:prstGeom prst="roundRect">
              <a:avLst>
                <a:gd name="adj" fmla="val 6909"/>
              </a:avLst>
            </a:prstGeom>
            <a:solidFill>
              <a:srgbClr val="EFEFEF"/>
            </a:solidFill>
            <a:ln w="1905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1" name="组合 60"/>
            <p:cNvGrpSpPr/>
            <p:nvPr/>
          </p:nvGrpSpPr>
          <p:grpSpPr>
            <a:xfrm rot="16200000">
              <a:off x="2087525" y="3024024"/>
              <a:ext cx="441397" cy="58863"/>
              <a:chOff x="2975753" y="1851670"/>
              <a:chExt cx="539968" cy="72008"/>
            </a:xfrm>
          </p:grpSpPr>
          <p:sp>
            <p:nvSpPr>
              <p:cNvPr id="69" name="椭圆 68"/>
              <p:cNvSpPr/>
              <p:nvPr/>
            </p:nvSpPr>
            <p:spPr>
              <a:xfrm>
                <a:off x="2975753" y="1851670"/>
                <a:ext cx="72008" cy="7200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" name="椭圆 69"/>
              <p:cNvSpPr/>
              <p:nvPr/>
            </p:nvSpPr>
            <p:spPr>
              <a:xfrm>
                <a:off x="3443713" y="1851670"/>
                <a:ext cx="72008" cy="7200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1" name="圆角矩形 70"/>
              <p:cNvSpPr/>
              <p:nvPr/>
            </p:nvSpPr>
            <p:spPr>
              <a:xfrm>
                <a:off x="3011757" y="1864814"/>
                <a:ext cx="467960" cy="45719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chemeClr val="bg1">
                      <a:lumMod val="75000"/>
                    </a:schemeClr>
                  </a:gs>
                  <a:gs pos="50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2" name="组合 61"/>
            <p:cNvGrpSpPr/>
            <p:nvPr/>
          </p:nvGrpSpPr>
          <p:grpSpPr>
            <a:xfrm rot="16200000">
              <a:off x="1203997" y="3024024"/>
              <a:ext cx="441397" cy="58863"/>
              <a:chOff x="2975753" y="1851670"/>
              <a:chExt cx="539968" cy="72008"/>
            </a:xfrm>
          </p:grpSpPr>
          <p:sp>
            <p:nvSpPr>
              <p:cNvPr id="66" name="椭圆 65"/>
              <p:cNvSpPr/>
              <p:nvPr/>
            </p:nvSpPr>
            <p:spPr>
              <a:xfrm>
                <a:off x="2975753" y="1851670"/>
                <a:ext cx="72008" cy="7200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7" name="椭圆 66"/>
              <p:cNvSpPr/>
              <p:nvPr/>
            </p:nvSpPr>
            <p:spPr>
              <a:xfrm>
                <a:off x="3443713" y="1851670"/>
                <a:ext cx="72008" cy="7200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8" name="圆角矩形 67"/>
              <p:cNvSpPr/>
              <p:nvPr/>
            </p:nvSpPr>
            <p:spPr>
              <a:xfrm>
                <a:off x="3011757" y="1864814"/>
                <a:ext cx="467960" cy="45719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chemeClr val="bg1">
                      <a:lumMod val="75000"/>
                    </a:schemeClr>
                  </a:gs>
                  <a:gs pos="50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3" name="TextBox 62"/>
            <p:cNvSpPr txBox="1"/>
            <p:nvPr/>
          </p:nvSpPr>
          <p:spPr>
            <a:xfrm>
              <a:off x="1865412" y="1988825"/>
              <a:ext cx="66079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>
                  <a:solidFill>
                    <a:schemeClr val="bg1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02</a:t>
              </a:r>
              <a:endParaRPr lang="zh-CN" altLang="en-US" sz="2400" b="1" dirty="0">
                <a:solidFill>
                  <a:schemeClr val="bg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4" name="Rectangle 42"/>
            <p:cNvSpPr/>
            <p:nvPr/>
          </p:nvSpPr>
          <p:spPr>
            <a:xfrm flipH="1">
              <a:off x="941501" y="3596226"/>
              <a:ext cx="1960186" cy="168953"/>
            </a:xfrm>
            <a:prstGeom prst="rect">
              <a:avLst/>
            </a:prstGeom>
            <a:noFill/>
            <a:ln w="12700" cap="flat" cmpd="sng" algn="ctr">
              <a:noFill/>
              <a:prstDash val="solid"/>
            </a:ln>
            <a:effectLst/>
          </p:spPr>
          <p:txBody>
            <a:bodyPr lIns="91440" tIns="0" rIns="91440" bIns="0" rtlCol="0" anchor="t"/>
            <a:lstStyle/>
            <a:p>
              <a:r>
                <a:rPr lang="en-US" altLang="zh-CN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YOUR TEXT HERE</a:t>
              </a:r>
              <a:endPara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5" name="Rectangle 42"/>
            <p:cNvSpPr/>
            <p:nvPr/>
          </p:nvSpPr>
          <p:spPr>
            <a:xfrm flipH="1">
              <a:off x="941501" y="3885803"/>
              <a:ext cx="1960186" cy="1703437"/>
            </a:xfrm>
            <a:prstGeom prst="rect">
              <a:avLst/>
            </a:prstGeom>
            <a:noFill/>
            <a:ln w="12700" cap="flat" cmpd="sng" algn="ctr">
              <a:noFill/>
              <a:prstDash val="solid"/>
            </a:ln>
            <a:effectLst/>
          </p:spPr>
          <p:txBody>
            <a:bodyPr lIns="91440" tIns="0" rIns="91440" bIns="0" rtlCol="0" anchor="t"/>
            <a:lstStyle/>
            <a:p>
              <a:pPr>
                <a:defRPr/>
              </a:pPr>
              <a:r>
                <a:rPr lang="en-US" sz="1200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cs typeface="Arial" pitchFamily="34" charset="0"/>
                </a:rPr>
                <a:t>This is a sample text. Insert your desired text here. Again, this is a dummy text, enter your own text here. </a:t>
              </a:r>
              <a:r>
                <a:rPr lang="en-US" altLang="zh-CN" sz="1200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cs typeface="Arial" pitchFamily="34" charset="0"/>
                </a:rPr>
                <a:t>This is a sample text. Insert your desired text here. Again, this is a dummy text, enter your own text here. </a:t>
              </a:r>
            </a:p>
            <a:p>
              <a:pPr>
                <a:defRPr/>
              </a:pPr>
              <a:endParaRPr lang="en-US" sz="12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2271068" y="1779108"/>
            <a:ext cx="2304256" cy="4167230"/>
            <a:chOff x="752634" y="1779108"/>
            <a:chExt cx="2304256" cy="4167230"/>
          </a:xfrm>
        </p:grpSpPr>
        <p:sp>
          <p:nvSpPr>
            <p:cNvPr id="39" name="圆角矩形 38"/>
            <p:cNvSpPr/>
            <p:nvPr/>
          </p:nvSpPr>
          <p:spPr>
            <a:xfrm rot="572624">
              <a:off x="1297576" y="1779108"/>
              <a:ext cx="1274792" cy="1256404"/>
            </a:xfrm>
            <a:custGeom>
              <a:avLst/>
              <a:gdLst/>
              <a:ahLst/>
              <a:cxnLst/>
              <a:rect l="l" t="t" r="r" b="b"/>
              <a:pathLst>
                <a:path w="1554798" h="1532371">
                  <a:moveTo>
                    <a:pt x="260464" y="73817"/>
                  </a:moveTo>
                  <a:cubicBezTo>
                    <a:pt x="306072" y="28209"/>
                    <a:pt x="369078" y="0"/>
                    <a:pt x="438674" y="0"/>
                  </a:cubicBezTo>
                  <a:lnTo>
                    <a:pt x="1302770" y="0"/>
                  </a:lnTo>
                  <a:cubicBezTo>
                    <a:pt x="1441961" y="0"/>
                    <a:pt x="1554798" y="112837"/>
                    <a:pt x="1554798" y="252028"/>
                  </a:cubicBezTo>
                  <a:lnTo>
                    <a:pt x="1554798" y="252029"/>
                  </a:lnTo>
                  <a:lnTo>
                    <a:pt x="1554798" y="1116125"/>
                  </a:lnTo>
                  <a:cubicBezTo>
                    <a:pt x="1554798" y="1255316"/>
                    <a:pt x="1441961" y="1368153"/>
                    <a:pt x="1302770" y="1368153"/>
                  </a:cubicBezTo>
                  <a:cubicBezTo>
                    <a:pt x="1163579" y="1368153"/>
                    <a:pt x="1050742" y="1255316"/>
                    <a:pt x="1050742" y="1116125"/>
                  </a:cubicBezTo>
                  <a:lnTo>
                    <a:pt x="1050742" y="860250"/>
                  </a:lnTo>
                  <a:cubicBezTo>
                    <a:pt x="1050311" y="861013"/>
                    <a:pt x="1049708" y="861600"/>
                    <a:pt x="1049101" y="862186"/>
                  </a:cubicBezTo>
                  <a:lnTo>
                    <a:pt x="426920" y="1461813"/>
                  </a:lnTo>
                  <a:cubicBezTo>
                    <a:pt x="326697" y="1558402"/>
                    <a:pt x="167149" y="1555457"/>
                    <a:pt x="70559" y="1455234"/>
                  </a:cubicBezTo>
                  <a:cubicBezTo>
                    <a:pt x="-26031" y="1355012"/>
                    <a:pt x="-23086" y="1195463"/>
                    <a:pt x="77137" y="1098874"/>
                  </a:cubicBezTo>
                  <a:lnTo>
                    <a:pt x="694328" y="504056"/>
                  </a:lnTo>
                  <a:lnTo>
                    <a:pt x="438674" y="504056"/>
                  </a:lnTo>
                  <a:cubicBezTo>
                    <a:pt x="299483" y="504056"/>
                    <a:pt x="186646" y="391219"/>
                    <a:pt x="186646" y="252028"/>
                  </a:cubicBezTo>
                  <a:cubicBezTo>
                    <a:pt x="186646" y="182432"/>
                    <a:pt x="214855" y="119426"/>
                    <a:pt x="260464" y="73817"/>
                  </a:cubicBezTo>
                  <a:close/>
                </a:path>
              </a:pathLst>
            </a:custGeom>
            <a:solidFill>
              <a:srgbClr val="FF9528"/>
            </a:solidFill>
            <a:ln w="1905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圆角矩形 35"/>
            <p:cNvSpPr/>
            <p:nvPr/>
          </p:nvSpPr>
          <p:spPr>
            <a:xfrm>
              <a:off x="752634" y="3115798"/>
              <a:ext cx="2304256" cy="2830540"/>
            </a:xfrm>
            <a:prstGeom prst="roundRect">
              <a:avLst>
                <a:gd name="adj" fmla="val 6909"/>
              </a:avLst>
            </a:prstGeom>
            <a:solidFill>
              <a:srgbClr val="EFEFEF"/>
            </a:solidFill>
            <a:ln w="1905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2" name="组合 41"/>
            <p:cNvGrpSpPr/>
            <p:nvPr/>
          </p:nvGrpSpPr>
          <p:grpSpPr>
            <a:xfrm rot="16200000">
              <a:off x="2087525" y="3024024"/>
              <a:ext cx="441397" cy="58863"/>
              <a:chOff x="2975753" y="1851670"/>
              <a:chExt cx="539968" cy="72008"/>
            </a:xfrm>
          </p:grpSpPr>
          <p:sp>
            <p:nvSpPr>
              <p:cNvPr id="43" name="椭圆 42"/>
              <p:cNvSpPr/>
              <p:nvPr/>
            </p:nvSpPr>
            <p:spPr>
              <a:xfrm>
                <a:off x="2975753" y="1851670"/>
                <a:ext cx="72008" cy="7200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椭圆 43"/>
              <p:cNvSpPr/>
              <p:nvPr/>
            </p:nvSpPr>
            <p:spPr>
              <a:xfrm>
                <a:off x="3443713" y="1851670"/>
                <a:ext cx="72008" cy="7200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" name="圆角矩形 44"/>
              <p:cNvSpPr/>
              <p:nvPr/>
            </p:nvSpPr>
            <p:spPr>
              <a:xfrm>
                <a:off x="3011757" y="1864814"/>
                <a:ext cx="467960" cy="45719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chemeClr val="bg1">
                      <a:lumMod val="75000"/>
                    </a:schemeClr>
                  </a:gs>
                  <a:gs pos="50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0" name="组合 49"/>
            <p:cNvGrpSpPr/>
            <p:nvPr/>
          </p:nvGrpSpPr>
          <p:grpSpPr>
            <a:xfrm rot="16200000">
              <a:off x="1203997" y="3024024"/>
              <a:ext cx="441397" cy="58863"/>
              <a:chOff x="2975753" y="1851670"/>
              <a:chExt cx="539968" cy="72008"/>
            </a:xfrm>
          </p:grpSpPr>
          <p:sp>
            <p:nvSpPr>
              <p:cNvPr id="51" name="椭圆 50"/>
              <p:cNvSpPr/>
              <p:nvPr/>
            </p:nvSpPr>
            <p:spPr>
              <a:xfrm>
                <a:off x="2975753" y="1851670"/>
                <a:ext cx="72008" cy="7200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" name="椭圆 51"/>
              <p:cNvSpPr/>
              <p:nvPr/>
            </p:nvSpPr>
            <p:spPr>
              <a:xfrm>
                <a:off x="3443713" y="1851670"/>
                <a:ext cx="72008" cy="7200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3" name="圆角矩形 52"/>
              <p:cNvSpPr/>
              <p:nvPr/>
            </p:nvSpPr>
            <p:spPr>
              <a:xfrm>
                <a:off x="3011757" y="1864814"/>
                <a:ext cx="467960" cy="45719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chemeClr val="bg1">
                      <a:lumMod val="75000"/>
                    </a:schemeClr>
                  </a:gs>
                  <a:gs pos="50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4" name="TextBox 53"/>
            <p:cNvSpPr txBox="1"/>
            <p:nvPr/>
          </p:nvSpPr>
          <p:spPr>
            <a:xfrm>
              <a:off x="1865412" y="1988825"/>
              <a:ext cx="66079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>
                  <a:solidFill>
                    <a:schemeClr val="bg1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01</a:t>
              </a:r>
              <a:endParaRPr lang="zh-CN" altLang="en-US" sz="2400" b="1" dirty="0">
                <a:solidFill>
                  <a:schemeClr val="bg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5" name="Rectangle 42"/>
            <p:cNvSpPr/>
            <p:nvPr/>
          </p:nvSpPr>
          <p:spPr>
            <a:xfrm flipH="1">
              <a:off x="941501" y="3596226"/>
              <a:ext cx="1960186" cy="168953"/>
            </a:xfrm>
            <a:prstGeom prst="rect">
              <a:avLst/>
            </a:prstGeom>
            <a:noFill/>
            <a:ln w="12700" cap="flat" cmpd="sng" algn="ctr">
              <a:noFill/>
              <a:prstDash val="solid"/>
            </a:ln>
            <a:effectLst/>
          </p:spPr>
          <p:txBody>
            <a:bodyPr lIns="91440" tIns="0" rIns="91440" bIns="0" rtlCol="0" anchor="t"/>
            <a:lstStyle/>
            <a:p>
              <a:r>
                <a:rPr lang="en-US" altLang="zh-CN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YOUR TEXT HERE</a:t>
              </a:r>
              <a:endPara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6" name="Rectangle 42"/>
            <p:cNvSpPr/>
            <p:nvPr/>
          </p:nvSpPr>
          <p:spPr>
            <a:xfrm flipH="1">
              <a:off x="941501" y="3885803"/>
              <a:ext cx="1960186" cy="1703437"/>
            </a:xfrm>
            <a:prstGeom prst="rect">
              <a:avLst/>
            </a:prstGeom>
            <a:noFill/>
            <a:ln w="12700" cap="flat" cmpd="sng" algn="ctr">
              <a:noFill/>
              <a:prstDash val="solid"/>
            </a:ln>
            <a:effectLst/>
          </p:spPr>
          <p:txBody>
            <a:bodyPr lIns="91440" tIns="0" rIns="91440" bIns="0" rtlCol="0" anchor="t"/>
            <a:lstStyle/>
            <a:p>
              <a:pPr>
                <a:defRPr/>
              </a:pPr>
              <a:r>
                <a:rPr lang="en-US" sz="1200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cs typeface="Arial" pitchFamily="34" charset="0"/>
                </a:rPr>
                <a:t>This is a sample text. Insert your desired text here. Again, this is a dummy text, enter your own text here. </a:t>
              </a:r>
              <a:r>
                <a:rPr lang="en-US" altLang="zh-CN" sz="1200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cs typeface="Arial" pitchFamily="34" charset="0"/>
                </a:rPr>
                <a:t>This is a sample text. Insert your desired text here. Again, this is a dummy text, enter your own text here. </a:t>
              </a:r>
            </a:p>
            <a:p>
              <a:pPr>
                <a:defRPr/>
              </a:pPr>
              <a:endParaRPr lang="en-US" sz="12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5327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81200" y="274638"/>
            <a:ext cx="8229600" cy="922114"/>
          </a:xfrm>
        </p:spPr>
        <p:txBody>
          <a:bodyPr>
            <a:normAutofit/>
          </a:bodyPr>
          <a:lstStyle/>
          <a:p>
            <a:pPr algn="l"/>
            <a:r>
              <a:rPr lang="en-US" altLang="zh-CN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 TO </a:t>
            </a:r>
            <a:r>
              <a:rPr lang="en-US" altLang="zh-CN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 TITLE IN HERE 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1919289" y="1196752"/>
            <a:ext cx="8353425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任意多边形 2"/>
          <p:cNvSpPr/>
          <p:nvPr/>
        </p:nvSpPr>
        <p:spPr>
          <a:xfrm>
            <a:off x="5167087" y="2367212"/>
            <a:ext cx="1785257" cy="2583544"/>
          </a:xfrm>
          <a:custGeom>
            <a:avLst/>
            <a:gdLst>
              <a:gd name="connsiteX0" fmla="*/ 0 w 1785257"/>
              <a:gd name="connsiteY0" fmla="*/ 870857 h 2583543"/>
              <a:gd name="connsiteX1" fmla="*/ 914400 w 1785257"/>
              <a:gd name="connsiteY1" fmla="*/ 0 h 2583543"/>
              <a:gd name="connsiteX2" fmla="*/ 1785257 w 1785257"/>
              <a:gd name="connsiteY2" fmla="*/ 870857 h 2583543"/>
              <a:gd name="connsiteX3" fmla="*/ 914400 w 1785257"/>
              <a:gd name="connsiteY3" fmla="*/ 1988457 h 2583543"/>
              <a:gd name="connsiteX4" fmla="*/ 914400 w 1785257"/>
              <a:gd name="connsiteY4" fmla="*/ 2583543 h 2583543"/>
              <a:gd name="connsiteX0" fmla="*/ 0 w 1785257"/>
              <a:gd name="connsiteY0" fmla="*/ 870982 h 2583668"/>
              <a:gd name="connsiteX1" fmla="*/ 914400 w 1785257"/>
              <a:gd name="connsiteY1" fmla="*/ 125 h 2583668"/>
              <a:gd name="connsiteX2" fmla="*/ 1785257 w 1785257"/>
              <a:gd name="connsiteY2" fmla="*/ 870982 h 2583668"/>
              <a:gd name="connsiteX3" fmla="*/ 914400 w 1785257"/>
              <a:gd name="connsiteY3" fmla="*/ 1988582 h 2583668"/>
              <a:gd name="connsiteX4" fmla="*/ 914400 w 1785257"/>
              <a:gd name="connsiteY4" fmla="*/ 2583668 h 2583668"/>
              <a:gd name="connsiteX0" fmla="*/ 0 w 1785257"/>
              <a:gd name="connsiteY0" fmla="*/ 872619 h 2585305"/>
              <a:gd name="connsiteX1" fmla="*/ 914400 w 1785257"/>
              <a:gd name="connsiteY1" fmla="*/ 1762 h 2585305"/>
              <a:gd name="connsiteX2" fmla="*/ 1785257 w 1785257"/>
              <a:gd name="connsiteY2" fmla="*/ 872619 h 2585305"/>
              <a:gd name="connsiteX3" fmla="*/ 914400 w 1785257"/>
              <a:gd name="connsiteY3" fmla="*/ 1990219 h 2585305"/>
              <a:gd name="connsiteX4" fmla="*/ 914400 w 1785257"/>
              <a:gd name="connsiteY4" fmla="*/ 2585305 h 2585305"/>
              <a:gd name="connsiteX0" fmla="*/ 0 w 1785257"/>
              <a:gd name="connsiteY0" fmla="*/ 872789 h 2585475"/>
              <a:gd name="connsiteX1" fmla="*/ 914400 w 1785257"/>
              <a:gd name="connsiteY1" fmla="*/ 1932 h 2585475"/>
              <a:gd name="connsiteX2" fmla="*/ 1785257 w 1785257"/>
              <a:gd name="connsiteY2" fmla="*/ 872789 h 2585475"/>
              <a:gd name="connsiteX3" fmla="*/ 914400 w 1785257"/>
              <a:gd name="connsiteY3" fmla="*/ 1990389 h 2585475"/>
              <a:gd name="connsiteX4" fmla="*/ 914400 w 1785257"/>
              <a:gd name="connsiteY4" fmla="*/ 2585475 h 2585475"/>
              <a:gd name="connsiteX0" fmla="*/ 0 w 1785414"/>
              <a:gd name="connsiteY0" fmla="*/ 872789 h 2585475"/>
              <a:gd name="connsiteX1" fmla="*/ 914400 w 1785414"/>
              <a:gd name="connsiteY1" fmla="*/ 1932 h 2585475"/>
              <a:gd name="connsiteX2" fmla="*/ 1785257 w 1785414"/>
              <a:gd name="connsiteY2" fmla="*/ 872789 h 2585475"/>
              <a:gd name="connsiteX3" fmla="*/ 914400 w 1785414"/>
              <a:gd name="connsiteY3" fmla="*/ 1990389 h 2585475"/>
              <a:gd name="connsiteX4" fmla="*/ 914400 w 1785414"/>
              <a:gd name="connsiteY4" fmla="*/ 2585475 h 2585475"/>
              <a:gd name="connsiteX0" fmla="*/ 0 w 1785384"/>
              <a:gd name="connsiteY0" fmla="*/ 872789 h 2585475"/>
              <a:gd name="connsiteX1" fmla="*/ 914400 w 1785384"/>
              <a:gd name="connsiteY1" fmla="*/ 1932 h 2585475"/>
              <a:gd name="connsiteX2" fmla="*/ 1785257 w 1785384"/>
              <a:gd name="connsiteY2" fmla="*/ 872789 h 2585475"/>
              <a:gd name="connsiteX3" fmla="*/ 914400 w 1785384"/>
              <a:gd name="connsiteY3" fmla="*/ 1990389 h 2585475"/>
              <a:gd name="connsiteX4" fmla="*/ 914400 w 1785384"/>
              <a:gd name="connsiteY4" fmla="*/ 2585475 h 2585475"/>
              <a:gd name="connsiteX0" fmla="*/ 0 w 1785384"/>
              <a:gd name="connsiteY0" fmla="*/ 870906 h 2583592"/>
              <a:gd name="connsiteX1" fmla="*/ 914400 w 1785384"/>
              <a:gd name="connsiteY1" fmla="*/ 49 h 2583592"/>
              <a:gd name="connsiteX2" fmla="*/ 1785257 w 1785384"/>
              <a:gd name="connsiteY2" fmla="*/ 870906 h 2583592"/>
              <a:gd name="connsiteX3" fmla="*/ 914400 w 1785384"/>
              <a:gd name="connsiteY3" fmla="*/ 1988506 h 2583592"/>
              <a:gd name="connsiteX4" fmla="*/ 914400 w 1785384"/>
              <a:gd name="connsiteY4" fmla="*/ 2583592 h 2583592"/>
              <a:gd name="connsiteX0" fmla="*/ 0 w 1785384"/>
              <a:gd name="connsiteY0" fmla="*/ 871144 h 2583830"/>
              <a:gd name="connsiteX1" fmla="*/ 914400 w 1785384"/>
              <a:gd name="connsiteY1" fmla="*/ 287 h 2583830"/>
              <a:gd name="connsiteX2" fmla="*/ 1785257 w 1785384"/>
              <a:gd name="connsiteY2" fmla="*/ 871144 h 2583830"/>
              <a:gd name="connsiteX3" fmla="*/ 914400 w 1785384"/>
              <a:gd name="connsiteY3" fmla="*/ 1988744 h 2583830"/>
              <a:gd name="connsiteX4" fmla="*/ 914400 w 1785384"/>
              <a:gd name="connsiteY4" fmla="*/ 2583830 h 2583830"/>
              <a:gd name="connsiteX0" fmla="*/ 0 w 1785384"/>
              <a:gd name="connsiteY0" fmla="*/ 870858 h 2583544"/>
              <a:gd name="connsiteX1" fmla="*/ 914400 w 1785384"/>
              <a:gd name="connsiteY1" fmla="*/ 1 h 2583544"/>
              <a:gd name="connsiteX2" fmla="*/ 1785257 w 1785384"/>
              <a:gd name="connsiteY2" fmla="*/ 870858 h 2583544"/>
              <a:gd name="connsiteX3" fmla="*/ 914400 w 1785384"/>
              <a:gd name="connsiteY3" fmla="*/ 1988458 h 2583544"/>
              <a:gd name="connsiteX4" fmla="*/ 914400 w 1785384"/>
              <a:gd name="connsiteY4" fmla="*/ 2583544 h 2583544"/>
              <a:gd name="connsiteX0" fmla="*/ 0 w 1785384"/>
              <a:gd name="connsiteY0" fmla="*/ 870858 h 2583544"/>
              <a:gd name="connsiteX1" fmla="*/ 914400 w 1785384"/>
              <a:gd name="connsiteY1" fmla="*/ 1 h 2583544"/>
              <a:gd name="connsiteX2" fmla="*/ 1785257 w 1785384"/>
              <a:gd name="connsiteY2" fmla="*/ 870858 h 2583544"/>
              <a:gd name="connsiteX3" fmla="*/ 914400 w 1785384"/>
              <a:gd name="connsiteY3" fmla="*/ 1988458 h 2583544"/>
              <a:gd name="connsiteX4" fmla="*/ 914400 w 1785384"/>
              <a:gd name="connsiteY4" fmla="*/ 2583544 h 2583544"/>
              <a:gd name="connsiteX0" fmla="*/ 0 w 1785384"/>
              <a:gd name="connsiteY0" fmla="*/ 870858 h 2583544"/>
              <a:gd name="connsiteX1" fmla="*/ 914400 w 1785384"/>
              <a:gd name="connsiteY1" fmla="*/ 1 h 2583544"/>
              <a:gd name="connsiteX2" fmla="*/ 1785257 w 1785384"/>
              <a:gd name="connsiteY2" fmla="*/ 870858 h 2583544"/>
              <a:gd name="connsiteX3" fmla="*/ 914400 w 1785384"/>
              <a:gd name="connsiteY3" fmla="*/ 1988458 h 2583544"/>
              <a:gd name="connsiteX4" fmla="*/ 914400 w 1785384"/>
              <a:gd name="connsiteY4" fmla="*/ 2583544 h 2583544"/>
              <a:gd name="connsiteX0" fmla="*/ 0 w 1785384"/>
              <a:gd name="connsiteY0" fmla="*/ 872621 h 2585307"/>
              <a:gd name="connsiteX1" fmla="*/ 914400 w 1785384"/>
              <a:gd name="connsiteY1" fmla="*/ 1764 h 2585307"/>
              <a:gd name="connsiteX2" fmla="*/ 1785257 w 1785384"/>
              <a:gd name="connsiteY2" fmla="*/ 872621 h 2585307"/>
              <a:gd name="connsiteX3" fmla="*/ 914400 w 1785384"/>
              <a:gd name="connsiteY3" fmla="*/ 1990221 h 2585307"/>
              <a:gd name="connsiteX4" fmla="*/ 914400 w 1785384"/>
              <a:gd name="connsiteY4" fmla="*/ 2585307 h 2585307"/>
              <a:gd name="connsiteX0" fmla="*/ 0 w 1785384"/>
              <a:gd name="connsiteY0" fmla="*/ 870858 h 2583544"/>
              <a:gd name="connsiteX1" fmla="*/ 914400 w 1785384"/>
              <a:gd name="connsiteY1" fmla="*/ 1 h 2583544"/>
              <a:gd name="connsiteX2" fmla="*/ 1785257 w 1785384"/>
              <a:gd name="connsiteY2" fmla="*/ 870858 h 2583544"/>
              <a:gd name="connsiteX3" fmla="*/ 914400 w 1785384"/>
              <a:gd name="connsiteY3" fmla="*/ 1988458 h 2583544"/>
              <a:gd name="connsiteX4" fmla="*/ 914400 w 1785384"/>
              <a:gd name="connsiteY4" fmla="*/ 2583544 h 2583544"/>
              <a:gd name="connsiteX0" fmla="*/ 0 w 1785384"/>
              <a:gd name="connsiteY0" fmla="*/ 870858 h 2583544"/>
              <a:gd name="connsiteX1" fmla="*/ 914400 w 1785384"/>
              <a:gd name="connsiteY1" fmla="*/ 1 h 2583544"/>
              <a:gd name="connsiteX2" fmla="*/ 1785257 w 1785384"/>
              <a:gd name="connsiteY2" fmla="*/ 870858 h 2583544"/>
              <a:gd name="connsiteX3" fmla="*/ 914400 w 1785384"/>
              <a:gd name="connsiteY3" fmla="*/ 1988458 h 2583544"/>
              <a:gd name="connsiteX4" fmla="*/ 914400 w 1785384"/>
              <a:gd name="connsiteY4" fmla="*/ 2583544 h 2583544"/>
              <a:gd name="connsiteX0" fmla="*/ 0 w 1785257"/>
              <a:gd name="connsiteY0" fmla="*/ 870858 h 2583544"/>
              <a:gd name="connsiteX1" fmla="*/ 914400 w 1785257"/>
              <a:gd name="connsiteY1" fmla="*/ 1 h 2583544"/>
              <a:gd name="connsiteX2" fmla="*/ 1785257 w 1785257"/>
              <a:gd name="connsiteY2" fmla="*/ 870858 h 2583544"/>
              <a:gd name="connsiteX3" fmla="*/ 914400 w 1785257"/>
              <a:gd name="connsiteY3" fmla="*/ 2075544 h 2583544"/>
              <a:gd name="connsiteX4" fmla="*/ 914400 w 1785257"/>
              <a:gd name="connsiteY4" fmla="*/ 2583544 h 2583544"/>
              <a:gd name="connsiteX0" fmla="*/ 0 w 1785257"/>
              <a:gd name="connsiteY0" fmla="*/ 870858 h 2583544"/>
              <a:gd name="connsiteX1" fmla="*/ 914400 w 1785257"/>
              <a:gd name="connsiteY1" fmla="*/ 1 h 2583544"/>
              <a:gd name="connsiteX2" fmla="*/ 1785257 w 1785257"/>
              <a:gd name="connsiteY2" fmla="*/ 870858 h 2583544"/>
              <a:gd name="connsiteX3" fmla="*/ 914400 w 1785257"/>
              <a:gd name="connsiteY3" fmla="*/ 2075544 h 2583544"/>
              <a:gd name="connsiteX4" fmla="*/ 914400 w 1785257"/>
              <a:gd name="connsiteY4" fmla="*/ 2583544 h 25835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85257" h="2583544">
                <a:moveTo>
                  <a:pt x="0" y="870858"/>
                </a:moveTo>
                <a:cubicBezTo>
                  <a:pt x="43543" y="522515"/>
                  <a:pt x="261522" y="15"/>
                  <a:pt x="914400" y="1"/>
                </a:cubicBezTo>
                <a:cubicBezTo>
                  <a:pt x="1509761" y="-12"/>
                  <a:pt x="1785257" y="524934"/>
                  <a:pt x="1785257" y="870858"/>
                </a:cubicBezTo>
                <a:cubicBezTo>
                  <a:pt x="1785257" y="1376439"/>
                  <a:pt x="1059543" y="1630440"/>
                  <a:pt x="914400" y="2075544"/>
                </a:cubicBezTo>
                <a:lnTo>
                  <a:pt x="914400" y="2583544"/>
                </a:lnTo>
              </a:path>
            </a:pathLst>
          </a:custGeom>
          <a:noFill/>
          <a:ln w="635000" cap="rnd">
            <a:solidFill>
              <a:srgbClr val="37AEF4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5742936" y="5364708"/>
            <a:ext cx="648072" cy="648072"/>
          </a:xfrm>
          <a:prstGeom prst="ellipse">
            <a:avLst/>
          </a:prstGeom>
          <a:solidFill>
            <a:srgbClr val="37AE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4915058" y="2965245"/>
            <a:ext cx="504056" cy="504056"/>
          </a:xfrm>
          <a:prstGeom prst="ellipse">
            <a:avLst/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27000" dist="635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椭圆 56"/>
          <p:cNvSpPr/>
          <p:nvPr/>
        </p:nvSpPr>
        <p:spPr>
          <a:xfrm>
            <a:off x="5519936" y="2164959"/>
            <a:ext cx="504056" cy="504056"/>
          </a:xfrm>
          <a:prstGeom prst="ellipse">
            <a:avLst/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27000" dist="635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" name="椭圆 85"/>
          <p:cNvSpPr/>
          <p:nvPr/>
        </p:nvSpPr>
        <p:spPr>
          <a:xfrm>
            <a:off x="6542906" y="2499686"/>
            <a:ext cx="504056" cy="504056"/>
          </a:xfrm>
          <a:prstGeom prst="ellipse">
            <a:avLst/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27000" dist="635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椭圆 86"/>
          <p:cNvSpPr/>
          <p:nvPr/>
        </p:nvSpPr>
        <p:spPr>
          <a:xfrm>
            <a:off x="6283449" y="3630409"/>
            <a:ext cx="504056" cy="504056"/>
          </a:xfrm>
          <a:prstGeom prst="ellipse">
            <a:avLst/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27000" dist="635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椭圆 87"/>
          <p:cNvSpPr/>
          <p:nvPr/>
        </p:nvSpPr>
        <p:spPr>
          <a:xfrm>
            <a:off x="5829802" y="4698728"/>
            <a:ext cx="504056" cy="504056"/>
          </a:xfrm>
          <a:prstGeom prst="ellipse">
            <a:avLst/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27000" dist="635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椭圆 88"/>
          <p:cNvSpPr/>
          <p:nvPr/>
        </p:nvSpPr>
        <p:spPr>
          <a:xfrm>
            <a:off x="5807968" y="5436716"/>
            <a:ext cx="504056" cy="504056"/>
          </a:xfrm>
          <a:prstGeom prst="ellipse">
            <a:avLst/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27000" dist="635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Freeform 116"/>
          <p:cNvSpPr>
            <a:spLocks/>
          </p:cNvSpPr>
          <p:nvPr/>
        </p:nvSpPr>
        <p:spPr bwMode="auto">
          <a:xfrm>
            <a:off x="6699399" y="2653289"/>
            <a:ext cx="176213" cy="196850"/>
          </a:xfrm>
          <a:custGeom>
            <a:avLst/>
            <a:gdLst>
              <a:gd name="T0" fmla="*/ 180 w 222"/>
              <a:gd name="T1" fmla="*/ 0 h 248"/>
              <a:gd name="T2" fmla="*/ 196 w 222"/>
              <a:gd name="T3" fmla="*/ 2 h 248"/>
              <a:gd name="T4" fmla="*/ 209 w 222"/>
              <a:gd name="T5" fmla="*/ 11 h 248"/>
              <a:gd name="T6" fmla="*/ 218 w 222"/>
              <a:gd name="T7" fmla="*/ 24 h 248"/>
              <a:gd name="T8" fmla="*/ 222 w 222"/>
              <a:gd name="T9" fmla="*/ 41 h 248"/>
              <a:gd name="T10" fmla="*/ 218 w 222"/>
              <a:gd name="T11" fmla="*/ 57 h 248"/>
              <a:gd name="T12" fmla="*/ 209 w 222"/>
              <a:gd name="T13" fmla="*/ 70 h 248"/>
              <a:gd name="T14" fmla="*/ 196 w 222"/>
              <a:gd name="T15" fmla="*/ 79 h 248"/>
              <a:gd name="T16" fmla="*/ 180 w 222"/>
              <a:gd name="T17" fmla="*/ 83 h 248"/>
              <a:gd name="T18" fmla="*/ 167 w 222"/>
              <a:gd name="T19" fmla="*/ 80 h 248"/>
              <a:gd name="T20" fmla="*/ 155 w 222"/>
              <a:gd name="T21" fmla="*/ 74 h 248"/>
              <a:gd name="T22" fmla="*/ 82 w 222"/>
              <a:gd name="T23" fmla="*/ 117 h 248"/>
              <a:gd name="T24" fmla="*/ 84 w 222"/>
              <a:gd name="T25" fmla="*/ 124 h 248"/>
              <a:gd name="T26" fmla="*/ 82 w 222"/>
              <a:gd name="T27" fmla="*/ 130 h 248"/>
              <a:gd name="T28" fmla="*/ 155 w 222"/>
              <a:gd name="T29" fmla="*/ 174 h 248"/>
              <a:gd name="T30" fmla="*/ 167 w 222"/>
              <a:gd name="T31" fmla="*/ 167 h 248"/>
              <a:gd name="T32" fmla="*/ 180 w 222"/>
              <a:gd name="T33" fmla="*/ 165 h 248"/>
              <a:gd name="T34" fmla="*/ 196 w 222"/>
              <a:gd name="T35" fmla="*/ 169 h 248"/>
              <a:gd name="T36" fmla="*/ 209 w 222"/>
              <a:gd name="T37" fmla="*/ 178 h 248"/>
              <a:gd name="T38" fmla="*/ 218 w 222"/>
              <a:gd name="T39" fmla="*/ 190 h 248"/>
              <a:gd name="T40" fmla="*/ 222 w 222"/>
              <a:gd name="T41" fmla="*/ 207 h 248"/>
              <a:gd name="T42" fmla="*/ 218 w 222"/>
              <a:gd name="T43" fmla="*/ 224 h 248"/>
              <a:gd name="T44" fmla="*/ 209 w 222"/>
              <a:gd name="T45" fmla="*/ 237 h 248"/>
              <a:gd name="T46" fmla="*/ 196 w 222"/>
              <a:gd name="T47" fmla="*/ 246 h 248"/>
              <a:gd name="T48" fmla="*/ 180 w 222"/>
              <a:gd name="T49" fmla="*/ 248 h 248"/>
              <a:gd name="T50" fmla="*/ 164 w 222"/>
              <a:gd name="T51" fmla="*/ 246 h 248"/>
              <a:gd name="T52" fmla="*/ 152 w 222"/>
              <a:gd name="T53" fmla="*/ 237 h 248"/>
              <a:gd name="T54" fmla="*/ 143 w 222"/>
              <a:gd name="T55" fmla="*/ 224 h 248"/>
              <a:gd name="T56" fmla="*/ 139 w 222"/>
              <a:gd name="T57" fmla="*/ 207 h 248"/>
              <a:gd name="T58" fmla="*/ 140 w 222"/>
              <a:gd name="T59" fmla="*/ 201 h 248"/>
              <a:gd name="T60" fmla="*/ 67 w 222"/>
              <a:gd name="T61" fmla="*/ 157 h 248"/>
              <a:gd name="T62" fmla="*/ 55 w 222"/>
              <a:gd name="T63" fmla="*/ 164 h 248"/>
              <a:gd name="T64" fmla="*/ 41 w 222"/>
              <a:gd name="T65" fmla="*/ 165 h 248"/>
              <a:gd name="T66" fmla="*/ 26 w 222"/>
              <a:gd name="T67" fmla="*/ 162 h 248"/>
              <a:gd name="T68" fmla="*/ 12 w 222"/>
              <a:gd name="T69" fmla="*/ 153 h 248"/>
              <a:gd name="T70" fmla="*/ 3 w 222"/>
              <a:gd name="T71" fmla="*/ 140 h 248"/>
              <a:gd name="T72" fmla="*/ 0 w 222"/>
              <a:gd name="T73" fmla="*/ 124 h 248"/>
              <a:gd name="T74" fmla="*/ 3 w 222"/>
              <a:gd name="T75" fmla="*/ 107 h 248"/>
              <a:gd name="T76" fmla="*/ 12 w 222"/>
              <a:gd name="T77" fmla="*/ 94 h 248"/>
              <a:gd name="T78" fmla="*/ 26 w 222"/>
              <a:gd name="T79" fmla="*/ 85 h 248"/>
              <a:gd name="T80" fmla="*/ 41 w 222"/>
              <a:gd name="T81" fmla="*/ 83 h 248"/>
              <a:gd name="T82" fmla="*/ 55 w 222"/>
              <a:gd name="T83" fmla="*/ 84 h 248"/>
              <a:gd name="T84" fmla="*/ 67 w 222"/>
              <a:gd name="T85" fmla="*/ 91 h 248"/>
              <a:gd name="T86" fmla="*/ 140 w 222"/>
              <a:gd name="T87" fmla="*/ 47 h 248"/>
              <a:gd name="T88" fmla="*/ 139 w 222"/>
              <a:gd name="T89" fmla="*/ 41 h 248"/>
              <a:gd name="T90" fmla="*/ 143 w 222"/>
              <a:gd name="T91" fmla="*/ 24 h 248"/>
              <a:gd name="T92" fmla="*/ 152 w 222"/>
              <a:gd name="T93" fmla="*/ 11 h 248"/>
              <a:gd name="T94" fmla="*/ 164 w 222"/>
              <a:gd name="T95" fmla="*/ 2 h 248"/>
              <a:gd name="T96" fmla="*/ 180 w 222"/>
              <a:gd name="T97" fmla="*/ 0 h 2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22" h="248">
                <a:moveTo>
                  <a:pt x="180" y="0"/>
                </a:moveTo>
                <a:lnTo>
                  <a:pt x="196" y="2"/>
                </a:lnTo>
                <a:lnTo>
                  <a:pt x="209" y="11"/>
                </a:lnTo>
                <a:lnTo>
                  <a:pt x="218" y="24"/>
                </a:lnTo>
                <a:lnTo>
                  <a:pt x="222" y="41"/>
                </a:lnTo>
                <a:lnTo>
                  <a:pt x="218" y="57"/>
                </a:lnTo>
                <a:lnTo>
                  <a:pt x="209" y="70"/>
                </a:lnTo>
                <a:lnTo>
                  <a:pt x="196" y="79"/>
                </a:lnTo>
                <a:lnTo>
                  <a:pt x="180" y="83"/>
                </a:lnTo>
                <a:lnTo>
                  <a:pt x="167" y="80"/>
                </a:lnTo>
                <a:lnTo>
                  <a:pt x="155" y="74"/>
                </a:lnTo>
                <a:lnTo>
                  <a:pt x="82" y="117"/>
                </a:lnTo>
                <a:lnTo>
                  <a:pt x="84" y="124"/>
                </a:lnTo>
                <a:lnTo>
                  <a:pt x="82" y="130"/>
                </a:lnTo>
                <a:lnTo>
                  <a:pt x="155" y="174"/>
                </a:lnTo>
                <a:lnTo>
                  <a:pt x="167" y="167"/>
                </a:lnTo>
                <a:lnTo>
                  <a:pt x="180" y="165"/>
                </a:lnTo>
                <a:lnTo>
                  <a:pt x="196" y="169"/>
                </a:lnTo>
                <a:lnTo>
                  <a:pt x="209" y="178"/>
                </a:lnTo>
                <a:lnTo>
                  <a:pt x="218" y="190"/>
                </a:lnTo>
                <a:lnTo>
                  <a:pt x="222" y="207"/>
                </a:lnTo>
                <a:lnTo>
                  <a:pt x="218" y="224"/>
                </a:lnTo>
                <a:lnTo>
                  <a:pt x="209" y="237"/>
                </a:lnTo>
                <a:lnTo>
                  <a:pt x="196" y="246"/>
                </a:lnTo>
                <a:lnTo>
                  <a:pt x="180" y="248"/>
                </a:lnTo>
                <a:lnTo>
                  <a:pt x="164" y="246"/>
                </a:lnTo>
                <a:lnTo>
                  <a:pt x="152" y="237"/>
                </a:lnTo>
                <a:lnTo>
                  <a:pt x="143" y="224"/>
                </a:lnTo>
                <a:lnTo>
                  <a:pt x="139" y="207"/>
                </a:lnTo>
                <a:lnTo>
                  <a:pt x="140" y="201"/>
                </a:lnTo>
                <a:lnTo>
                  <a:pt x="67" y="157"/>
                </a:lnTo>
                <a:lnTo>
                  <a:pt x="55" y="164"/>
                </a:lnTo>
                <a:lnTo>
                  <a:pt x="41" y="165"/>
                </a:lnTo>
                <a:lnTo>
                  <a:pt x="26" y="162"/>
                </a:lnTo>
                <a:lnTo>
                  <a:pt x="12" y="153"/>
                </a:lnTo>
                <a:lnTo>
                  <a:pt x="3" y="140"/>
                </a:lnTo>
                <a:lnTo>
                  <a:pt x="0" y="124"/>
                </a:lnTo>
                <a:lnTo>
                  <a:pt x="3" y="107"/>
                </a:lnTo>
                <a:lnTo>
                  <a:pt x="12" y="94"/>
                </a:lnTo>
                <a:lnTo>
                  <a:pt x="26" y="85"/>
                </a:lnTo>
                <a:lnTo>
                  <a:pt x="41" y="83"/>
                </a:lnTo>
                <a:lnTo>
                  <a:pt x="55" y="84"/>
                </a:lnTo>
                <a:lnTo>
                  <a:pt x="67" y="91"/>
                </a:lnTo>
                <a:lnTo>
                  <a:pt x="140" y="47"/>
                </a:lnTo>
                <a:lnTo>
                  <a:pt x="139" y="41"/>
                </a:lnTo>
                <a:lnTo>
                  <a:pt x="143" y="24"/>
                </a:lnTo>
                <a:lnTo>
                  <a:pt x="152" y="11"/>
                </a:lnTo>
                <a:lnTo>
                  <a:pt x="164" y="2"/>
                </a:lnTo>
                <a:lnTo>
                  <a:pt x="180" y="0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" name="Freeform 125"/>
          <p:cNvSpPr>
            <a:spLocks noEditPoints="1"/>
          </p:cNvSpPr>
          <p:nvPr/>
        </p:nvSpPr>
        <p:spPr bwMode="auto">
          <a:xfrm>
            <a:off x="5059136" y="3123611"/>
            <a:ext cx="215900" cy="187325"/>
          </a:xfrm>
          <a:custGeom>
            <a:avLst/>
            <a:gdLst>
              <a:gd name="T0" fmla="*/ 58 w 272"/>
              <a:gd name="T1" fmla="*/ 209 h 236"/>
              <a:gd name="T2" fmla="*/ 194 w 272"/>
              <a:gd name="T3" fmla="*/ 118 h 236"/>
              <a:gd name="T4" fmla="*/ 15 w 272"/>
              <a:gd name="T5" fmla="*/ 85 h 236"/>
              <a:gd name="T6" fmla="*/ 262 w 272"/>
              <a:gd name="T7" fmla="*/ 86 h 236"/>
              <a:gd name="T8" fmla="*/ 269 w 272"/>
              <a:gd name="T9" fmla="*/ 92 h 236"/>
              <a:gd name="T10" fmla="*/ 272 w 272"/>
              <a:gd name="T11" fmla="*/ 101 h 236"/>
              <a:gd name="T12" fmla="*/ 271 w 272"/>
              <a:gd name="T13" fmla="*/ 155 h 236"/>
              <a:gd name="T14" fmla="*/ 265 w 272"/>
              <a:gd name="T15" fmla="*/ 163 h 236"/>
              <a:gd name="T16" fmla="*/ 256 w 272"/>
              <a:gd name="T17" fmla="*/ 167 h 236"/>
              <a:gd name="T18" fmla="*/ 241 w 272"/>
              <a:gd name="T19" fmla="*/ 236 h 236"/>
              <a:gd name="T20" fmla="*/ 42 w 272"/>
              <a:gd name="T21" fmla="*/ 167 h 236"/>
              <a:gd name="T22" fmla="*/ 10 w 272"/>
              <a:gd name="T23" fmla="*/ 165 h 236"/>
              <a:gd name="T24" fmla="*/ 3 w 272"/>
              <a:gd name="T25" fmla="*/ 159 h 236"/>
              <a:gd name="T26" fmla="*/ 0 w 272"/>
              <a:gd name="T27" fmla="*/ 150 h 236"/>
              <a:gd name="T28" fmla="*/ 1 w 272"/>
              <a:gd name="T29" fmla="*/ 97 h 236"/>
              <a:gd name="T30" fmla="*/ 6 w 272"/>
              <a:gd name="T31" fmla="*/ 88 h 236"/>
              <a:gd name="T32" fmla="*/ 15 w 272"/>
              <a:gd name="T33" fmla="*/ 85 h 236"/>
              <a:gd name="T34" fmla="*/ 188 w 272"/>
              <a:gd name="T35" fmla="*/ 0 h 236"/>
              <a:gd name="T36" fmla="*/ 201 w 272"/>
              <a:gd name="T37" fmla="*/ 42 h 236"/>
              <a:gd name="T38" fmla="*/ 218 w 272"/>
              <a:gd name="T39" fmla="*/ 46 h 236"/>
              <a:gd name="T40" fmla="*/ 242 w 272"/>
              <a:gd name="T41" fmla="*/ 55 h 236"/>
              <a:gd name="T42" fmla="*/ 256 w 272"/>
              <a:gd name="T43" fmla="*/ 60 h 236"/>
              <a:gd name="T44" fmla="*/ 259 w 272"/>
              <a:gd name="T45" fmla="*/ 63 h 236"/>
              <a:gd name="T46" fmla="*/ 259 w 272"/>
              <a:gd name="T47" fmla="*/ 67 h 236"/>
              <a:gd name="T48" fmla="*/ 256 w 272"/>
              <a:gd name="T49" fmla="*/ 69 h 236"/>
              <a:gd name="T50" fmla="*/ 18 w 272"/>
              <a:gd name="T51" fmla="*/ 69 h 236"/>
              <a:gd name="T52" fmla="*/ 13 w 272"/>
              <a:gd name="T53" fmla="*/ 68 h 236"/>
              <a:gd name="T54" fmla="*/ 13 w 272"/>
              <a:gd name="T55" fmla="*/ 64 h 236"/>
              <a:gd name="T56" fmla="*/ 14 w 272"/>
              <a:gd name="T57" fmla="*/ 60 h 236"/>
              <a:gd name="T58" fmla="*/ 21 w 272"/>
              <a:gd name="T59" fmla="*/ 58 h 236"/>
              <a:gd name="T60" fmla="*/ 41 w 272"/>
              <a:gd name="T61" fmla="*/ 50 h 236"/>
              <a:gd name="T62" fmla="*/ 64 w 272"/>
              <a:gd name="T63" fmla="*/ 44 h 236"/>
              <a:gd name="T64" fmla="*/ 83 w 272"/>
              <a:gd name="T65" fmla="*/ 42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72" h="236">
                <a:moveTo>
                  <a:pt x="78" y="118"/>
                </a:moveTo>
                <a:lnTo>
                  <a:pt x="58" y="209"/>
                </a:lnTo>
                <a:lnTo>
                  <a:pt x="214" y="209"/>
                </a:lnTo>
                <a:lnTo>
                  <a:pt x="194" y="118"/>
                </a:lnTo>
                <a:lnTo>
                  <a:pt x="78" y="118"/>
                </a:lnTo>
                <a:close/>
                <a:moveTo>
                  <a:pt x="15" y="85"/>
                </a:moveTo>
                <a:lnTo>
                  <a:pt x="256" y="85"/>
                </a:lnTo>
                <a:lnTo>
                  <a:pt x="262" y="86"/>
                </a:lnTo>
                <a:lnTo>
                  <a:pt x="265" y="88"/>
                </a:lnTo>
                <a:lnTo>
                  <a:pt x="269" y="92"/>
                </a:lnTo>
                <a:lnTo>
                  <a:pt x="271" y="97"/>
                </a:lnTo>
                <a:lnTo>
                  <a:pt x="272" y="101"/>
                </a:lnTo>
                <a:lnTo>
                  <a:pt x="272" y="150"/>
                </a:lnTo>
                <a:lnTo>
                  <a:pt x="271" y="155"/>
                </a:lnTo>
                <a:lnTo>
                  <a:pt x="269" y="159"/>
                </a:lnTo>
                <a:lnTo>
                  <a:pt x="265" y="163"/>
                </a:lnTo>
                <a:lnTo>
                  <a:pt x="262" y="165"/>
                </a:lnTo>
                <a:lnTo>
                  <a:pt x="256" y="167"/>
                </a:lnTo>
                <a:lnTo>
                  <a:pt x="229" y="167"/>
                </a:lnTo>
                <a:lnTo>
                  <a:pt x="241" y="236"/>
                </a:lnTo>
                <a:lnTo>
                  <a:pt x="31" y="236"/>
                </a:lnTo>
                <a:lnTo>
                  <a:pt x="42" y="167"/>
                </a:lnTo>
                <a:lnTo>
                  <a:pt x="15" y="167"/>
                </a:lnTo>
                <a:lnTo>
                  <a:pt x="10" y="165"/>
                </a:lnTo>
                <a:lnTo>
                  <a:pt x="6" y="163"/>
                </a:lnTo>
                <a:lnTo>
                  <a:pt x="3" y="159"/>
                </a:lnTo>
                <a:lnTo>
                  <a:pt x="1" y="155"/>
                </a:lnTo>
                <a:lnTo>
                  <a:pt x="0" y="150"/>
                </a:lnTo>
                <a:lnTo>
                  <a:pt x="0" y="101"/>
                </a:lnTo>
                <a:lnTo>
                  <a:pt x="1" y="97"/>
                </a:lnTo>
                <a:lnTo>
                  <a:pt x="3" y="92"/>
                </a:lnTo>
                <a:lnTo>
                  <a:pt x="6" y="88"/>
                </a:lnTo>
                <a:lnTo>
                  <a:pt x="10" y="86"/>
                </a:lnTo>
                <a:lnTo>
                  <a:pt x="15" y="85"/>
                </a:lnTo>
                <a:close/>
                <a:moveTo>
                  <a:pt x="83" y="0"/>
                </a:moveTo>
                <a:lnTo>
                  <a:pt x="188" y="0"/>
                </a:lnTo>
                <a:lnTo>
                  <a:pt x="188" y="42"/>
                </a:lnTo>
                <a:lnTo>
                  <a:pt x="201" y="42"/>
                </a:lnTo>
                <a:lnTo>
                  <a:pt x="208" y="44"/>
                </a:lnTo>
                <a:lnTo>
                  <a:pt x="218" y="46"/>
                </a:lnTo>
                <a:lnTo>
                  <a:pt x="231" y="50"/>
                </a:lnTo>
                <a:lnTo>
                  <a:pt x="242" y="55"/>
                </a:lnTo>
                <a:lnTo>
                  <a:pt x="251" y="58"/>
                </a:lnTo>
                <a:lnTo>
                  <a:pt x="256" y="60"/>
                </a:lnTo>
                <a:lnTo>
                  <a:pt x="258" y="60"/>
                </a:lnTo>
                <a:lnTo>
                  <a:pt x="259" y="63"/>
                </a:lnTo>
                <a:lnTo>
                  <a:pt x="259" y="64"/>
                </a:lnTo>
                <a:lnTo>
                  <a:pt x="259" y="67"/>
                </a:lnTo>
                <a:lnTo>
                  <a:pt x="259" y="68"/>
                </a:lnTo>
                <a:lnTo>
                  <a:pt x="256" y="69"/>
                </a:lnTo>
                <a:lnTo>
                  <a:pt x="254" y="69"/>
                </a:lnTo>
                <a:lnTo>
                  <a:pt x="18" y="69"/>
                </a:lnTo>
                <a:lnTo>
                  <a:pt x="15" y="69"/>
                </a:lnTo>
                <a:lnTo>
                  <a:pt x="13" y="68"/>
                </a:lnTo>
                <a:lnTo>
                  <a:pt x="13" y="67"/>
                </a:lnTo>
                <a:lnTo>
                  <a:pt x="13" y="64"/>
                </a:lnTo>
                <a:lnTo>
                  <a:pt x="13" y="63"/>
                </a:lnTo>
                <a:lnTo>
                  <a:pt x="14" y="60"/>
                </a:lnTo>
                <a:lnTo>
                  <a:pt x="15" y="60"/>
                </a:lnTo>
                <a:lnTo>
                  <a:pt x="21" y="58"/>
                </a:lnTo>
                <a:lnTo>
                  <a:pt x="29" y="55"/>
                </a:lnTo>
                <a:lnTo>
                  <a:pt x="41" y="50"/>
                </a:lnTo>
                <a:lnTo>
                  <a:pt x="54" y="46"/>
                </a:lnTo>
                <a:lnTo>
                  <a:pt x="64" y="44"/>
                </a:lnTo>
                <a:lnTo>
                  <a:pt x="71" y="42"/>
                </a:lnTo>
                <a:lnTo>
                  <a:pt x="83" y="42"/>
                </a:lnTo>
                <a:lnTo>
                  <a:pt x="83" y="0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" name="Freeform 126"/>
          <p:cNvSpPr>
            <a:spLocks noEditPoints="1"/>
          </p:cNvSpPr>
          <p:nvPr/>
        </p:nvSpPr>
        <p:spPr bwMode="auto">
          <a:xfrm>
            <a:off x="5683858" y="2329278"/>
            <a:ext cx="176213" cy="175419"/>
          </a:xfrm>
          <a:custGeom>
            <a:avLst/>
            <a:gdLst>
              <a:gd name="T0" fmla="*/ 0 w 222"/>
              <a:gd name="T1" fmla="*/ 110 h 221"/>
              <a:gd name="T2" fmla="*/ 28 w 222"/>
              <a:gd name="T3" fmla="*/ 110 h 221"/>
              <a:gd name="T4" fmla="*/ 28 w 222"/>
              <a:gd name="T5" fmla="*/ 193 h 221"/>
              <a:gd name="T6" fmla="*/ 112 w 222"/>
              <a:gd name="T7" fmla="*/ 193 h 221"/>
              <a:gd name="T8" fmla="*/ 112 w 222"/>
              <a:gd name="T9" fmla="*/ 221 h 221"/>
              <a:gd name="T10" fmla="*/ 28 w 222"/>
              <a:gd name="T11" fmla="*/ 221 h 221"/>
              <a:gd name="T12" fmla="*/ 14 w 222"/>
              <a:gd name="T13" fmla="*/ 217 h 221"/>
              <a:gd name="T14" fmla="*/ 4 w 222"/>
              <a:gd name="T15" fmla="*/ 207 h 221"/>
              <a:gd name="T16" fmla="*/ 0 w 222"/>
              <a:gd name="T17" fmla="*/ 193 h 221"/>
              <a:gd name="T18" fmla="*/ 0 w 222"/>
              <a:gd name="T19" fmla="*/ 110 h 221"/>
              <a:gd name="T20" fmla="*/ 83 w 222"/>
              <a:gd name="T21" fmla="*/ 27 h 221"/>
              <a:gd name="T22" fmla="*/ 83 w 222"/>
              <a:gd name="T23" fmla="*/ 138 h 221"/>
              <a:gd name="T24" fmla="*/ 195 w 222"/>
              <a:gd name="T25" fmla="*/ 138 h 221"/>
              <a:gd name="T26" fmla="*/ 195 w 222"/>
              <a:gd name="T27" fmla="*/ 27 h 221"/>
              <a:gd name="T28" fmla="*/ 83 w 222"/>
              <a:gd name="T29" fmla="*/ 27 h 221"/>
              <a:gd name="T30" fmla="*/ 83 w 222"/>
              <a:gd name="T31" fmla="*/ 0 h 221"/>
              <a:gd name="T32" fmla="*/ 195 w 222"/>
              <a:gd name="T33" fmla="*/ 0 h 221"/>
              <a:gd name="T34" fmla="*/ 208 w 222"/>
              <a:gd name="T35" fmla="*/ 3 h 221"/>
              <a:gd name="T36" fmla="*/ 218 w 222"/>
              <a:gd name="T37" fmla="*/ 12 h 221"/>
              <a:gd name="T38" fmla="*/ 222 w 222"/>
              <a:gd name="T39" fmla="*/ 27 h 221"/>
              <a:gd name="T40" fmla="*/ 222 w 222"/>
              <a:gd name="T41" fmla="*/ 138 h 221"/>
              <a:gd name="T42" fmla="*/ 218 w 222"/>
              <a:gd name="T43" fmla="*/ 152 h 221"/>
              <a:gd name="T44" fmla="*/ 208 w 222"/>
              <a:gd name="T45" fmla="*/ 162 h 221"/>
              <a:gd name="T46" fmla="*/ 195 w 222"/>
              <a:gd name="T47" fmla="*/ 165 h 221"/>
              <a:gd name="T48" fmla="*/ 83 w 222"/>
              <a:gd name="T49" fmla="*/ 165 h 221"/>
              <a:gd name="T50" fmla="*/ 69 w 222"/>
              <a:gd name="T51" fmla="*/ 162 h 221"/>
              <a:gd name="T52" fmla="*/ 59 w 222"/>
              <a:gd name="T53" fmla="*/ 152 h 221"/>
              <a:gd name="T54" fmla="*/ 55 w 222"/>
              <a:gd name="T55" fmla="*/ 138 h 221"/>
              <a:gd name="T56" fmla="*/ 55 w 222"/>
              <a:gd name="T57" fmla="*/ 27 h 221"/>
              <a:gd name="T58" fmla="*/ 59 w 222"/>
              <a:gd name="T59" fmla="*/ 12 h 221"/>
              <a:gd name="T60" fmla="*/ 69 w 222"/>
              <a:gd name="T61" fmla="*/ 3 h 221"/>
              <a:gd name="T62" fmla="*/ 83 w 222"/>
              <a:gd name="T63" fmla="*/ 0 h 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22" h="221">
                <a:moveTo>
                  <a:pt x="0" y="110"/>
                </a:moveTo>
                <a:lnTo>
                  <a:pt x="28" y="110"/>
                </a:lnTo>
                <a:lnTo>
                  <a:pt x="28" y="193"/>
                </a:lnTo>
                <a:lnTo>
                  <a:pt x="112" y="193"/>
                </a:lnTo>
                <a:lnTo>
                  <a:pt x="112" y="221"/>
                </a:lnTo>
                <a:lnTo>
                  <a:pt x="28" y="221"/>
                </a:lnTo>
                <a:lnTo>
                  <a:pt x="14" y="217"/>
                </a:lnTo>
                <a:lnTo>
                  <a:pt x="4" y="207"/>
                </a:lnTo>
                <a:lnTo>
                  <a:pt x="0" y="193"/>
                </a:lnTo>
                <a:lnTo>
                  <a:pt x="0" y="110"/>
                </a:lnTo>
                <a:close/>
                <a:moveTo>
                  <a:pt x="83" y="27"/>
                </a:moveTo>
                <a:lnTo>
                  <a:pt x="83" y="138"/>
                </a:lnTo>
                <a:lnTo>
                  <a:pt x="195" y="138"/>
                </a:lnTo>
                <a:lnTo>
                  <a:pt x="195" y="27"/>
                </a:lnTo>
                <a:lnTo>
                  <a:pt x="83" y="27"/>
                </a:lnTo>
                <a:close/>
                <a:moveTo>
                  <a:pt x="83" y="0"/>
                </a:moveTo>
                <a:lnTo>
                  <a:pt x="195" y="0"/>
                </a:lnTo>
                <a:lnTo>
                  <a:pt x="208" y="3"/>
                </a:lnTo>
                <a:lnTo>
                  <a:pt x="218" y="12"/>
                </a:lnTo>
                <a:lnTo>
                  <a:pt x="222" y="27"/>
                </a:lnTo>
                <a:lnTo>
                  <a:pt x="222" y="138"/>
                </a:lnTo>
                <a:lnTo>
                  <a:pt x="218" y="152"/>
                </a:lnTo>
                <a:lnTo>
                  <a:pt x="208" y="162"/>
                </a:lnTo>
                <a:lnTo>
                  <a:pt x="195" y="165"/>
                </a:lnTo>
                <a:lnTo>
                  <a:pt x="83" y="165"/>
                </a:lnTo>
                <a:lnTo>
                  <a:pt x="69" y="162"/>
                </a:lnTo>
                <a:lnTo>
                  <a:pt x="59" y="152"/>
                </a:lnTo>
                <a:lnTo>
                  <a:pt x="55" y="138"/>
                </a:lnTo>
                <a:lnTo>
                  <a:pt x="55" y="27"/>
                </a:lnTo>
                <a:lnTo>
                  <a:pt x="59" y="12"/>
                </a:lnTo>
                <a:lnTo>
                  <a:pt x="69" y="3"/>
                </a:lnTo>
                <a:lnTo>
                  <a:pt x="83" y="0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" name="Freeform 127"/>
          <p:cNvSpPr>
            <a:spLocks/>
          </p:cNvSpPr>
          <p:nvPr/>
        </p:nvSpPr>
        <p:spPr bwMode="auto">
          <a:xfrm>
            <a:off x="5967753" y="5600241"/>
            <a:ext cx="198438" cy="177007"/>
          </a:xfrm>
          <a:custGeom>
            <a:avLst/>
            <a:gdLst>
              <a:gd name="T0" fmla="*/ 129 w 250"/>
              <a:gd name="T1" fmla="*/ 0 h 223"/>
              <a:gd name="T2" fmla="*/ 136 w 250"/>
              <a:gd name="T3" fmla="*/ 5 h 223"/>
              <a:gd name="T4" fmla="*/ 247 w 250"/>
              <a:gd name="T5" fmla="*/ 116 h 223"/>
              <a:gd name="T6" fmla="*/ 249 w 250"/>
              <a:gd name="T7" fmla="*/ 120 h 223"/>
              <a:gd name="T8" fmla="*/ 250 w 250"/>
              <a:gd name="T9" fmla="*/ 122 h 223"/>
              <a:gd name="T10" fmla="*/ 250 w 250"/>
              <a:gd name="T11" fmla="*/ 123 h 223"/>
              <a:gd name="T12" fmla="*/ 249 w 250"/>
              <a:gd name="T13" fmla="*/ 126 h 223"/>
              <a:gd name="T14" fmla="*/ 246 w 250"/>
              <a:gd name="T15" fmla="*/ 127 h 223"/>
              <a:gd name="T16" fmla="*/ 242 w 250"/>
              <a:gd name="T17" fmla="*/ 127 h 223"/>
              <a:gd name="T18" fmla="*/ 219 w 250"/>
              <a:gd name="T19" fmla="*/ 127 h 223"/>
              <a:gd name="T20" fmla="*/ 219 w 250"/>
              <a:gd name="T21" fmla="*/ 213 h 223"/>
              <a:gd name="T22" fmla="*/ 219 w 250"/>
              <a:gd name="T23" fmla="*/ 216 h 223"/>
              <a:gd name="T24" fmla="*/ 219 w 250"/>
              <a:gd name="T25" fmla="*/ 218 h 223"/>
              <a:gd name="T26" fmla="*/ 218 w 250"/>
              <a:gd name="T27" fmla="*/ 221 h 223"/>
              <a:gd name="T28" fmla="*/ 217 w 250"/>
              <a:gd name="T29" fmla="*/ 222 h 223"/>
              <a:gd name="T30" fmla="*/ 214 w 250"/>
              <a:gd name="T31" fmla="*/ 223 h 223"/>
              <a:gd name="T32" fmla="*/ 210 w 250"/>
              <a:gd name="T33" fmla="*/ 223 h 223"/>
              <a:gd name="T34" fmla="*/ 154 w 250"/>
              <a:gd name="T35" fmla="*/ 223 h 223"/>
              <a:gd name="T36" fmla="*/ 154 w 250"/>
              <a:gd name="T37" fmla="*/ 137 h 223"/>
              <a:gd name="T38" fmla="*/ 97 w 250"/>
              <a:gd name="T39" fmla="*/ 137 h 223"/>
              <a:gd name="T40" fmla="*/ 97 w 250"/>
              <a:gd name="T41" fmla="*/ 223 h 223"/>
              <a:gd name="T42" fmla="*/ 43 w 250"/>
              <a:gd name="T43" fmla="*/ 223 h 223"/>
              <a:gd name="T44" fmla="*/ 38 w 250"/>
              <a:gd name="T45" fmla="*/ 223 h 223"/>
              <a:gd name="T46" fmla="*/ 36 w 250"/>
              <a:gd name="T47" fmla="*/ 222 h 223"/>
              <a:gd name="T48" fmla="*/ 33 w 250"/>
              <a:gd name="T49" fmla="*/ 221 h 223"/>
              <a:gd name="T50" fmla="*/ 32 w 250"/>
              <a:gd name="T51" fmla="*/ 219 h 223"/>
              <a:gd name="T52" fmla="*/ 32 w 250"/>
              <a:gd name="T53" fmla="*/ 217 h 223"/>
              <a:gd name="T54" fmla="*/ 32 w 250"/>
              <a:gd name="T55" fmla="*/ 216 h 223"/>
              <a:gd name="T56" fmla="*/ 32 w 250"/>
              <a:gd name="T57" fmla="*/ 213 h 223"/>
              <a:gd name="T58" fmla="*/ 32 w 250"/>
              <a:gd name="T59" fmla="*/ 127 h 223"/>
              <a:gd name="T60" fmla="*/ 9 w 250"/>
              <a:gd name="T61" fmla="*/ 127 h 223"/>
              <a:gd name="T62" fmla="*/ 5 w 250"/>
              <a:gd name="T63" fmla="*/ 127 h 223"/>
              <a:gd name="T64" fmla="*/ 2 w 250"/>
              <a:gd name="T65" fmla="*/ 126 h 223"/>
              <a:gd name="T66" fmla="*/ 1 w 250"/>
              <a:gd name="T67" fmla="*/ 123 h 223"/>
              <a:gd name="T68" fmla="*/ 0 w 250"/>
              <a:gd name="T69" fmla="*/ 122 h 223"/>
              <a:gd name="T70" fmla="*/ 1 w 250"/>
              <a:gd name="T71" fmla="*/ 120 h 223"/>
              <a:gd name="T72" fmla="*/ 4 w 250"/>
              <a:gd name="T73" fmla="*/ 116 h 223"/>
              <a:gd name="T74" fmla="*/ 115 w 250"/>
              <a:gd name="T75" fmla="*/ 5 h 223"/>
              <a:gd name="T76" fmla="*/ 122 w 250"/>
              <a:gd name="T77" fmla="*/ 0 h 223"/>
              <a:gd name="T78" fmla="*/ 129 w 250"/>
              <a:gd name="T79" fmla="*/ 0 h 2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250" h="223">
                <a:moveTo>
                  <a:pt x="129" y="0"/>
                </a:moveTo>
                <a:lnTo>
                  <a:pt x="136" y="5"/>
                </a:lnTo>
                <a:lnTo>
                  <a:pt x="247" y="116"/>
                </a:lnTo>
                <a:lnTo>
                  <a:pt x="249" y="120"/>
                </a:lnTo>
                <a:lnTo>
                  <a:pt x="250" y="122"/>
                </a:lnTo>
                <a:lnTo>
                  <a:pt x="250" y="123"/>
                </a:lnTo>
                <a:lnTo>
                  <a:pt x="249" y="126"/>
                </a:lnTo>
                <a:lnTo>
                  <a:pt x="246" y="127"/>
                </a:lnTo>
                <a:lnTo>
                  <a:pt x="242" y="127"/>
                </a:lnTo>
                <a:lnTo>
                  <a:pt x="219" y="127"/>
                </a:lnTo>
                <a:lnTo>
                  <a:pt x="219" y="213"/>
                </a:lnTo>
                <a:lnTo>
                  <a:pt x="219" y="216"/>
                </a:lnTo>
                <a:lnTo>
                  <a:pt x="219" y="218"/>
                </a:lnTo>
                <a:lnTo>
                  <a:pt x="218" y="221"/>
                </a:lnTo>
                <a:lnTo>
                  <a:pt x="217" y="222"/>
                </a:lnTo>
                <a:lnTo>
                  <a:pt x="214" y="223"/>
                </a:lnTo>
                <a:lnTo>
                  <a:pt x="210" y="223"/>
                </a:lnTo>
                <a:lnTo>
                  <a:pt x="154" y="223"/>
                </a:lnTo>
                <a:lnTo>
                  <a:pt x="154" y="137"/>
                </a:lnTo>
                <a:lnTo>
                  <a:pt x="97" y="137"/>
                </a:lnTo>
                <a:lnTo>
                  <a:pt x="97" y="223"/>
                </a:lnTo>
                <a:lnTo>
                  <a:pt x="43" y="223"/>
                </a:lnTo>
                <a:lnTo>
                  <a:pt x="38" y="223"/>
                </a:lnTo>
                <a:lnTo>
                  <a:pt x="36" y="222"/>
                </a:lnTo>
                <a:lnTo>
                  <a:pt x="33" y="221"/>
                </a:lnTo>
                <a:lnTo>
                  <a:pt x="32" y="219"/>
                </a:lnTo>
                <a:lnTo>
                  <a:pt x="32" y="217"/>
                </a:lnTo>
                <a:lnTo>
                  <a:pt x="32" y="216"/>
                </a:lnTo>
                <a:lnTo>
                  <a:pt x="32" y="213"/>
                </a:lnTo>
                <a:lnTo>
                  <a:pt x="32" y="127"/>
                </a:lnTo>
                <a:lnTo>
                  <a:pt x="9" y="127"/>
                </a:lnTo>
                <a:lnTo>
                  <a:pt x="5" y="127"/>
                </a:lnTo>
                <a:lnTo>
                  <a:pt x="2" y="126"/>
                </a:lnTo>
                <a:lnTo>
                  <a:pt x="1" y="123"/>
                </a:lnTo>
                <a:lnTo>
                  <a:pt x="0" y="122"/>
                </a:lnTo>
                <a:lnTo>
                  <a:pt x="1" y="120"/>
                </a:lnTo>
                <a:lnTo>
                  <a:pt x="4" y="116"/>
                </a:lnTo>
                <a:lnTo>
                  <a:pt x="115" y="5"/>
                </a:lnTo>
                <a:lnTo>
                  <a:pt x="122" y="0"/>
                </a:lnTo>
                <a:lnTo>
                  <a:pt x="129" y="0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4" name="Freeform 128"/>
          <p:cNvSpPr>
            <a:spLocks noEditPoints="1"/>
          </p:cNvSpPr>
          <p:nvPr/>
        </p:nvSpPr>
        <p:spPr bwMode="auto">
          <a:xfrm>
            <a:off x="5992359" y="4863840"/>
            <a:ext cx="173832" cy="173832"/>
          </a:xfrm>
          <a:custGeom>
            <a:avLst/>
            <a:gdLst>
              <a:gd name="T0" fmla="*/ 86 w 219"/>
              <a:gd name="T1" fmla="*/ 26 h 219"/>
              <a:gd name="T2" fmla="*/ 66 w 219"/>
              <a:gd name="T3" fmla="*/ 29 h 219"/>
              <a:gd name="T4" fmla="*/ 50 w 219"/>
              <a:gd name="T5" fmla="*/ 37 h 219"/>
              <a:gd name="T6" fmla="*/ 37 w 219"/>
              <a:gd name="T7" fmla="*/ 50 h 219"/>
              <a:gd name="T8" fmla="*/ 29 w 219"/>
              <a:gd name="T9" fmla="*/ 67 h 219"/>
              <a:gd name="T10" fmla="*/ 27 w 219"/>
              <a:gd name="T11" fmla="*/ 86 h 219"/>
              <a:gd name="T12" fmla="*/ 29 w 219"/>
              <a:gd name="T13" fmla="*/ 105 h 219"/>
              <a:gd name="T14" fmla="*/ 38 w 219"/>
              <a:gd name="T15" fmla="*/ 122 h 219"/>
              <a:gd name="T16" fmla="*/ 52 w 219"/>
              <a:gd name="T17" fmla="*/ 134 h 219"/>
              <a:gd name="T18" fmla="*/ 69 w 219"/>
              <a:gd name="T19" fmla="*/ 143 h 219"/>
              <a:gd name="T20" fmla="*/ 88 w 219"/>
              <a:gd name="T21" fmla="*/ 147 h 219"/>
              <a:gd name="T22" fmla="*/ 107 w 219"/>
              <a:gd name="T23" fmla="*/ 145 h 219"/>
              <a:gd name="T24" fmla="*/ 123 w 219"/>
              <a:gd name="T25" fmla="*/ 136 h 219"/>
              <a:gd name="T26" fmla="*/ 136 w 219"/>
              <a:gd name="T27" fmla="*/ 123 h 219"/>
              <a:gd name="T28" fmla="*/ 144 w 219"/>
              <a:gd name="T29" fmla="*/ 106 h 219"/>
              <a:gd name="T30" fmla="*/ 147 w 219"/>
              <a:gd name="T31" fmla="*/ 88 h 219"/>
              <a:gd name="T32" fmla="*/ 144 w 219"/>
              <a:gd name="T33" fmla="*/ 69 h 219"/>
              <a:gd name="T34" fmla="*/ 136 w 219"/>
              <a:gd name="T35" fmla="*/ 52 h 219"/>
              <a:gd name="T36" fmla="*/ 121 w 219"/>
              <a:gd name="T37" fmla="*/ 38 h 219"/>
              <a:gd name="T38" fmla="*/ 105 w 219"/>
              <a:gd name="T39" fmla="*/ 29 h 219"/>
              <a:gd name="T40" fmla="*/ 86 w 219"/>
              <a:gd name="T41" fmla="*/ 26 h 219"/>
              <a:gd name="T42" fmla="*/ 86 w 219"/>
              <a:gd name="T43" fmla="*/ 0 h 219"/>
              <a:gd name="T44" fmla="*/ 109 w 219"/>
              <a:gd name="T45" fmla="*/ 2 h 219"/>
              <a:gd name="T46" fmla="*/ 129 w 219"/>
              <a:gd name="T47" fmla="*/ 11 h 219"/>
              <a:gd name="T48" fmla="*/ 147 w 219"/>
              <a:gd name="T49" fmla="*/ 26 h 219"/>
              <a:gd name="T50" fmla="*/ 161 w 219"/>
              <a:gd name="T51" fmla="*/ 43 h 219"/>
              <a:gd name="T52" fmla="*/ 170 w 219"/>
              <a:gd name="T53" fmla="*/ 65 h 219"/>
              <a:gd name="T54" fmla="*/ 174 w 219"/>
              <a:gd name="T55" fmla="*/ 88 h 219"/>
              <a:gd name="T56" fmla="*/ 170 w 219"/>
              <a:gd name="T57" fmla="*/ 111 h 219"/>
              <a:gd name="T58" fmla="*/ 161 w 219"/>
              <a:gd name="T59" fmla="*/ 132 h 219"/>
              <a:gd name="T60" fmla="*/ 214 w 219"/>
              <a:gd name="T61" fmla="*/ 184 h 219"/>
              <a:gd name="T62" fmla="*/ 216 w 219"/>
              <a:gd name="T63" fmla="*/ 188 h 219"/>
              <a:gd name="T64" fmla="*/ 218 w 219"/>
              <a:gd name="T65" fmla="*/ 192 h 219"/>
              <a:gd name="T66" fmla="*/ 219 w 219"/>
              <a:gd name="T67" fmla="*/ 195 h 219"/>
              <a:gd name="T68" fmla="*/ 218 w 219"/>
              <a:gd name="T69" fmla="*/ 199 h 219"/>
              <a:gd name="T70" fmla="*/ 215 w 219"/>
              <a:gd name="T71" fmla="*/ 201 h 219"/>
              <a:gd name="T72" fmla="*/ 202 w 219"/>
              <a:gd name="T73" fmla="*/ 215 h 219"/>
              <a:gd name="T74" fmla="*/ 200 w 219"/>
              <a:gd name="T75" fmla="*/ 218 h 219"/>
              <a:gd name="T76" fmla="*/ 196 w 219"/>
              <a:gd name="T77" fmla="*/ 219 h 219"/>
              <a:gd name="T78" fmla="*/ 191 w 219"/>
              <a:gd name="T79" fmla="*/ 219 h 219"/>
              <a:gd name="T80" fmla="*/ 187 w 219"/>
              <a:gd name="T81" fmla="*/ 218 h 219"/>
              <a:gd name="T82" fmla="*/ 184 w 219"/>
              <a:gd name="T83" fmla="*/ 215 h 219"/>
              <a:gd name="T84" fmla="*/ 132 w 219"/>
              <a:gd name="T85" fmla="*/ 163 h 219"/>
              <a:gd name="T86" fmla="*/ 111 w 219"/>
              <a:gd name="T87" fmla="*/ 170 h 219"/>
              <a:gd name="T88" fmla="*/ 88 w 219"/>
              <a:gd name="T89" fmla="*/ 174 h 219"/>
              <a:gd name="T90" fmla="*/ 65 w 219"/>
              <a:gd name="T91" fmla="*/ 170 h 219"/>
              <a:gd name="T92" fmla="*/ 44 w 219"/>
              <a:gd name="T93" fmla="*/ 161 h 219"/>
              <a:gd name="T94" fmla="*/ 27 w 219"/>
              <a:gd name="T95" fmla="*/ 147 h 219"/>
              <a:gd name="T96" fmla="*/ 12 w 219"/>
              <a:gd name="T97" fmla="*/ 129 h 219"/>
              <a:gd name="T98" fmla="*/ 2 w 219"/>
              <a:gd name="T99" fmla="*/ 109 h 219"/>
              <a:gd name="T100" fmla="*/ 0 w 219"/>
              <a:gd name="T101" fmla="*/ 86 h 219"/>
              <a:gd name="T102" fmla="*/ 2 w 219"/>
              <a:gd name="T103" fmla="*/ 63 h 219"/>
              <a:gd name="T104" fmla="*/ 11 w 219"/>
              <a:gd name="T105" fmla="*/ 42 h 219"/>
              <a:gd name="T106" fmla="*/ 25 w 219"/>
              <a:gd name="T107" fmla="*/ 24 h 219"/>
              <a:gd name="T108" fmla="*/ 42 w 219"/>
              <a:gd name="T109" fmla="*/ 11 h 219"/>
              <a:gd name="T110" fmla="*/ 62 w 219"/>
              <a:gd name="T111" fmla="*/ 2 h 219"/>
              <a:gd name="T112" fmla="*/ 86 w 219"/>
              <a:gd name="T113" fmla="*/ 0 h 2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219" h="219">
                <a:moveTo>
                  <a:pt x="86" y="26"/>
                </a:moveTo>
                <a:lnTo>
                  <a:pt x="66" y="29"/>
                </a:lnTo>
                <a:lnTo>
                  <a:pt x="50" y="37"/>
                </a:lnTo>
                <a:lnTo>
                  <a:pt x="37" y="50"/>
                </a:lnTo>
                <a:lnTo>
                  <a:pt x="29" y="67"/>
                </a:lnTo>
                <a:lnTo>
                  <a:pt x="27" y="86"/>
                </a:lnTo>
                <a:lnTo>
                  <a:pt x="29" y="105"/>
                </a:lnTo>
                <a:lnTo>
                  <a:pt x="38" y="122"/>
                </a:lnTo>
                <a:lnTo>
                  <a:pt x="52" y="134"/>
                </a:lnTo>
                <a:lnTo>
                  <a:pt x="69" y="143"/>
                </a:lnTo>
                <a:lnTo>
                  <a:pt x="88" y="147"/>
                </a:lnTo>
                <a:lnTo>
                  <a:pt x="107" y="145"/>
                </a:lnTo>
                <a:lnTo>
                  <a:pt x="123" y="136"/>
                </a:lnTo>
                <a:lnTo>
                  <a:pt x="136" y="123"/>
                </a:lnTo>
                <a:lnTo>
                  <a:pt x="144" y="106"/>
                </a:lnTo>
                <a:lnTo>
                  <a:pt x="147" y="88"/>
                </a:lnTo>
                <a:lnTo>
                  <a:pt x="144" y="69"/>
                </a:lnTo>
                <a:lnTo>
                  <a:pt x="136" y="52"/>
                </a:lnTo>
                <a:lnTo>
                  <a:pt x="121" y="38"/>
                </a:lnTo>
                <a:lnTo>
                  <a:pt x="105" y="29"/>
                </a:lnTo>
                <a:lnTo>
                  <a:pt x="86" y="26"/>
                </a:lnTo>
                <a:close/>
                <a:moveTo>
                  <a:pt x="86" y="0"/>
                </a:moveTo>
                <a:lnTo>
                  <a:pt x="109" y="2"/>
                </a:lnTo>
                <a:lnTo>
                  <a:pt x="129" y="11"/>
                </a:lnTo>
                <a:lnTo>
                  <a:pt x="147" y="26"/>
                </a:lnTo>
                <a:lnTo>
                  <a:pt x="161" y="43"/>
                </a:lnTo>
                <a:lnTo>
                  <a:pt x="170" y="65"/>
                </a:lnTo>
                <a:lnTo>
                  <a:pt x="174" y="88"/>
                </a:lnTo>
                <a:lnTo>
                  <a:pt x="170" y="111"/>
                </a:lnTo>
                <a:lnTo>
                  <a:pt x="161" y="132"/>
                </a:lnTo>
                <a:lnTo>
                  <a:pt x="214" y="184"/>
                </a:lnTo>
                <a:lnTo>
                  <a:pt x="216" y="188"/>
                </a:lnTo>
                <a:lnTo>
                  <a:pt x="218" y="192"/>
                </a:lnTo>
                <a:lnTo>
                  <a:pt x="219" y="195"/>
                </a:lnTo>
                <a:lnTo>
                  <a:pt x="218" y="199"/>
                </a:lnTo>
                <a:lnTo>
                  <a:pt x="215" y="201"/>
                </a:lnTo>
                <a:lnTo>
                  <a:pt x="202" y="215"/>
                </a:lnTo>
                <a:lnTo>
                  <a:pt x="200" y="218"/>
                </a:lnTo>
                <a:lnTo>
                  <a:pt x="196" y="219"/>
                </a:lnTo>
                <a:lnTo>
                  <a:pt x="191" y="219"/>
                </a:lnTo>
                <a:lnTo>
                  <a:pt x="187" y="218"/>
                </a:lnTo>
                <a:lnTo>
                  <a:pt x="184" y="215"/>
                </a:lnTo>
                <a:lnTo>
                  <a:pt x="132" y="163"/>
                </a:lnTo>
                <a:lnTo>
                  <a:pt x="111" y="170"/>
                </a:lnTo>
                <a:lnTo>
                  <a:pt x="88" y="174"/>
                </a:lnTo>
                <a:lnTo>
                  <a:pt x="65" y="170"/>
                </a:lnTo>
                <a:lnTo>
                  <a:pt x="44" y="161"/>
                </a:lnTo>
                <a:lnTo>
                  <a:pt x="27" y="147"/>
                </a:lnTo>
                <a:lnTo>
                  <a:pt x="12" y="129"/>
                </a:lnTo>
                <a:lnTo>
                  <a:pt x="2" y="109"/>
                </a:lnTo>
                <a:lnTo>
                  <a:pt x="0" y="86"/>
                </a:lnTo>
                <a:lnTo>
                  <a:pt x="2" y="63"/>
                </a:lnTo>
                <a:lnTo>
                  <a:pt x="11" y="42"/>
                </a:lnTo>
                <a:lnTo>
                  <a:pt x="25" y="24"/>
                </a:lnTo>
                <a:lnTo>
                  <a:pt x="42" y="11"/>
                </a:lnTo>
                <a:lnTo>
                  <a:pt x="62" y="2"/>
                </a:lnTo>
                <a:lnTo>
                  <a:pt x="86" y="0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5" name="Freeform 133"/>
          <p:cNvSpPr>
            <a:spLocks noEditPoints="1"/>
          </p:cNvSpPr>
          <p:nvPr/>
        </p:nvSpPr>
        <p:spPr bwMode="auto">
          <a:xfrm>
            <a:off x="6425542" y="3793934"/>
            <a:ext cx="219870" cy="177007"/>
          </a:xfrm>
          <a:custGeom>
            <a:avLst/>
            <a:gdLst>
              <a:gd name="T0" fmla="*/ 277 w 277"/>
              <a:gd name="T1" fmla="*/ 112 h 223"/>
              <a:gd name="T2" fmla="*/ 245 w 277"/>
              <a:gd name="T3" fmla="*/ 145 h 223"/>
              <a:gd name="T4" fmla="*/ 216 w 277"/>
              <a:gd name="T5" fmla="*/ 191 h 223"/>
              <a:gd name="T6" fmla="*/ 168 w 277"/>
              <a:gd name="T7" fmla="*/ 219 h 223"/>
              <a:gd name="T8" fmla="*/ 109 w 277"/>
              <a:gd name="T9" fmla="*/ 218 h 223"/>
              <a:gd name="T10" fmla="*/ 61 w 277"/>
              <a:gd name="T11" fmla="*/ 190 h 223"/>
              <a:gd name="T12" fmla="*/ 57 w 277"/>
              <a:gd name="T13" fmla="*/ 175 h 223"/>
              <a:gd name="T14" fmla="*/ 68 w 277"/>
              <a:gd name="T15" fmla="*/ 162 h 223"/>
              <a:gd name="T16" fmla="*/ 84 w 277"/>
              <a:gd name="T17" fmla="*/ 167 h 223"/>
              <a:gd name="T18" fmla="*/ 118 w 277"/>
              <a:gd name="T19" fmla="*/ 186 h 223"/>
              <a:gd name="T20" fmla="*/ 161 w 277"/>
              <a:gd name="T21" fmla="*/ 186 h 223"/>
              <a:gd name="T22" fmla="*/ 195 w 277"/>
              <a:gd name="T23" fmla="*/ 166 h 223"/>
              <a:gd name="T24" fmla="*/ 214 w 277"/>
              <a:gd name="T25" fmla="*/ 128 h 223"/>
              <a:gd name="T26" fmla="*/ 217 w 277"/>
              <a:gd name="T27" fmla="*/ 123 h 223"/>
              <a:gd name="T28" fmla="*/ 220 w 277"/>
              <a:gd name="T29" fmla="*/ 118 h 223"/>
              <a:gd name="T30" fmla="*/ 225 w 277"/>
              <a:gd name="T31" fmla="*/ 113 h 223"/>
              <a:gd name="T32" fmla="*/ 234 w 277"/>
              <a:gd name="T33" fmla="*/ 112 h 223"/>
              <a:gd name="T34" fmla="*/ 157 w 277"/>
              <a:gd name="T35" fmla="*/ 71 h 223"/>
              <a:gd name="T36" fmla="*/ 180 w 277"/>
              <a:gd name="T37" fmla="*/ 95 h 223"/>
              <a:gd name="T38" fmla="*/ 180 w 277"/>
              <a:gd name="T39" fmla="*/ 128 h 223"/>
              <a:gd name="T40" fmla="*/ 157 w 277"/>
              <a:gd name="T41" fmla="*/ 153 h 223"/>
              <a:gd name="T42" fmla="*/ 122 w 277"/>
              <a:gd name="T43" fmla="*/ 153 h 223"/>
              <a:gd name="T44" fmla="*/ 98 w 277"/>
              <a:gd name="T45" fmla="*/ 128 h 223"/>
              <a:gd name="T46" fmla="*/ 98 w 277"/>
              <a:gd name="T47" fmla="*/ 95 h 223"/>
              <a:gd name="T48" fmla="*/ 122 w 277"/>
              <a:gd name="T49" fmla="*/ 71 h 223"/>
              <a:gd name="T50" fmla="*/ 139 w 277"/>
              <a:gd name="T51" fmla="*/ 0 h 223"/>
              <a:gd name="T52" fmla="*/ 195 w 277"/>
              <a:gd name="T53" fmla="*/ 16 h 223"/>
              <a:gd name="T54" fmla="*/ 222 w 277"/>
              <a:gd name="T55" fmla="*/ 41 h 223"/>
              <a:gd name="T56" fmla="*/ 217 w 277"/>
              <a:gd name="T57" fmla="*/ 57 h 223"/>
              <a:gd name="T58" fmla="*/ 202 w 277"/>
              <a:gd name="T59" fmla="*/ 62 h 223"/>
              <a:gd name="T60" fmla="*/ 178 w 277"/>
              <a:gd name="T61" fmla="*/ 45 h 223"/>
              <a:gd name="T62" fmla="*/ 139 w 277"/>
              <a:gd name="T63" fmla="*/ 34 h 223"/>
              <a:gd name="T64" fmla="*/ 99 w 277"/>
              <a:gd name="T65" fmla="*/ 45 h 223"/>
              <a:gd name="T66" fmla="*/ 71 w 277"/>
              <a:gd name="T67" fmla="*/ 76 h 223"/>
              <a:gd name="T68" fmla="*/ 63 w 277"/>
              <a:gd name="T69" fmla="*/ 98 h 223"/>
              <a:gd name="T70" fmla="*/ 61 w 277"/>
              <a:gd name="T71" fmla="*/ 103 h 223"/>
              <a:gd name="T72" fmla="*/ 57 w 277"/>
              <a:gd name="T73" fmla="*/ 108 h 223"/>
              <a:gd name="T74" fmla="*/ 49 w 277"/>
              <a:gd name="T75" fmla="*/ 112 h 223"/>
              <a:gd name="T76" fmla="*/ 0 w 277"/>
              <a:gd name="T77" fmla="*/ 112 h 223"/>
              <a:gd name="T78" fmla="*/ 34 w 277"/>
              <a:gd name="T79" fmla="*/ 79 h 223"/>
              <a:gd name="T80" fmla="*/ 62 w 277"/>
              <a:gd name="T81" fmla="*/ 32 h 223"/>
              <a:gd name="T82" fmla="*/ 111 w 277"/>
              <a:gd name="T83" fmla="*/ 4 h 2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77" h="223">
                <a:moveTo>
                  <a:pt x="234" y="112"/>
                </a:moveTo>
                <a:lnTo>
                  <a:pt x="277" y="112"/>
                </a:lnTo>
                <a:lnTo>
                  <a:pt x="277" y="145"/>
                </a:lnTo>
                <a:lnTo>
                  <a:pt x="245" y="145"/>
                </a:lnTo>
                <a:lnTo>
                  <a:pt x="234" y="171"/>
                </a:lnTo>
                <a:lnTo>
                  <a:pt x="216" y="191"/>
                </a:lnTo>
                <a:lnTo>
                  <a:pt x="194" y="208"/>
                </a:lnTo>
                <a:lnTo>
                  <a:pt x="168" y="219"/>
                </a:lnTo>
                <a:lnTo>
                  <a:pt x="139" y="223"/>
                </a:lnTo>
                <a:lnTo>
                  <a:pt x="109" y="218"/>
                </a:lnTo>
                <a:lnTo>
                  <a:pt x="84" y="208"/>
                </a:lnTo>
                <a:lnTo>
                  <a:pt x="61" y="190"/>
                </a:lnTo>
                <a:lnTo>
                  <a:pt x="57" y="182"/>
                </a:lnTo>
                <a:lnTo>
                  <a:pt x="57" y="175"/>
                </a:lnTo>
                <a:lnTo>
                  <a:pt x="61" y="167"/>
                </a:lnTo>
                <a:lnTo>
                  <a:pt x="68" y="162"/>
                </a:lnTo>
                <a:lnTo>
                  <a:pt x="76" y="162"/>
                </a:lnTo>
                <a:lnTo>
                  <a:pt x="84" y="167"/>
                </a:lnTo>
                <a:lnTo>
                  <a:pt x="100" y="178"/>
                </a:lnTo>
                <a:lnTo>
                  <a:pt x="118" y="186"/>
                </a:lnTo>
                <a:lnTo>
                  <a:pt x="139" y="190"/>
                </a:lnTo>
                <a:lnTo>
                  <a:pt x="161" y="186"/>
                </a:lnTo>
                <a:lnTo>
                  <a:pt x="180" y="178"/>
                </a:lnTo>
                <a:lnTo>
                  <a:pt x="195" y="166"/>
                </a:lnTo>
                <a:lnTo>
                  <a:pt x="208" y="148"/>
                </a:lnTo>
                <a:lnTo>
                  <a:pt x="214" y="128"/>
                </a:lnTo>
                <a:lnTo>
                  <a:pt x="216" y="126"/>
                </a:lnTo>
                <a:lnTo>
                  <a:pt x="217" y="123"/>
                </a:lnTo>
                <a:lnTo>
                  <a:pt x="218" y="121"/>
                </a:lnTo>
                <a:lnTo>
                  <a:pt x="220" y="118"/>
                </a:lnTo>
                <a:lnTo>
                  <a:pt x="222" y="116"/>
                </a:lnTo>
                <a:lnTo>
                  <a:pt x="225" y="113"/>
                </a:lnTo>
                <a:lnTo>
                  <a:pt x="228" y="112"/>
                </a:lnTo>
                <a:lnTo>
                  <a:pt x="234" y="112"/>
                </a:lnTo>
                <a:close/>
                <a:moveTo>
                  <a:pt x="139" y="67"/>
                </a:moveTo>
                <a:lnTo>
                  <a:pt x="157" y="71"/>
                </a:lnTo>
                <a:lnTo>
                  <a:pt x="171" y="81"/>
                </a:lnTo>
                <a:lnTo>
                  <a:pt x="180" y="95"/>
                </a:lnTo>
                <a:lnTo>
                  <a:pt x="184" y="112"/>
                </a:lnTo>
                <a:lnTo>
                  <a:pt x="180" y="128"/>
                </a:lnTo>
                <a:lnTo>
                  <a:pt x="171" y="144"/>
                </a:lnTo>
                <a:lnTo>
                  <a:pt x="157" y="153"/>
                </a:lnTo>
                <a:lnTo>
                  <a:pt x="139" y="157"/>
                </a:lnTo>
                <a:lnTo>
                  <a:pt x="122" y="153"/>
                </a:lnTo>
                <a:lnTo>
                  <a:pt x="108" y="144"/>
                </a:lnTo>
                <a:lnTo>
                  <a:pt x="98" y="128"/>
                </a:lnTo>
                <a:lnTo>
                  <a:pt x="95" y="112"/>
                </a:lnTo>
                <a:lnTo>
                  <a:pt x="98" y="95"/>
                </a:lnTo>
                <a:lnTo>
                  <a:pt x="108" y="81"/>
                </a:lnTo>
                <a:lnTo>
                  <a:pt x="122" y="71"/>
                </a:lnTo>
                <a:lnTo>
                  <a:pt x="139" y="67"/>
                </a:lnTo>
                <a:close/>
                <a:moveTo>
                  <a:pt x="139" y="0"/>
                </a:moveTo>
                <a:lnTo>
                  <a:pt x="168" y="5"/>
                </a:lnTo>
                <a:lnTo>
                  <a:pt x="195" y="16"/>
                </a:lnTo>
                <a:lnTo>
                  <a:pt x="217" y="34"/>
                </a:lnTo>
                <a:lnTo>
                  <a:pt x="222" y="41"/>
                </a:lnTo>
                <a:lnTo>
                  <a:pt x="222" y="49"/>
                </a:lnTo>
                <a:lnTo>
                  <a:pt x="217" y="57"/>
                </a:lnTo>
                <a:lnTo>
                  <a:pt x="211" y="62"/>
                </a:lnTo>
                <a:lnTo>
                  <a:pt x="202" y="62"/>
                </a:lnTo>
                <a:lnTo>
                  <a:pt x="194" y="57"/>
                </a:lnTo>
                <a:lnTo>
                  <a:pt x="178" y="45"/>
                </a:lnTo>
                <a:lnTo>
                  <a:pt x="159" y="38"/>
                </a:lnTo>
                <a:lnTo>
                  <a:pt x="139" y="34"/>
                </a:lnTo>
                <a:lnTo>
                  <a:pt x="117" y="38"/>
                </a:lnTo>
                <a:lnTo>
                  <a:pt x="99" y="45"/>
                </a:lnTo>
                <a:lnTo>
                  <a:pt x="82" y="59"/>
                </a:lnTo>
                <a:lnTo>
                  <a:pt x="71" y="76"/>
                </a:lnTo>
                <a:lnTo>
                  <a:pt x="63" y="95"/>
                </a:lnTo>
                <a:lnTo>
                  <a:pt x="63" y="98"/>
                </a:lnTo>
                <a:lnTo>
                  <a:pt x="62" y="100"/>
                </a:lnTo>
                <a:lnTo>
                  <a:pt x="61" y="103"/>
                </a:lnTo>
                <a:lnTo>
                  <a:pt x="59" y="105"/>
                </a:lnTo>
                <a:lnTo>
                  <a:pt x="57" y="108"/>
                </a:lnTo>
                <a:lnTo>
                  <a:pt x="53" y="111"/>
                </a:lnTo>
                <a:lnTo>
                  <a:pt x="49" y="112"/>
                </a:lnTo>
                <a:lnTo>
                  <a:pt x="45" y="112"/>
                </a:lnTo>
                <a:lnTo>
                  <a:pt x="0" y="112"/>
                </a:lnTo>
                <a:lnTo>
                  <a:pt x="0" y="79"/>
                </a:lnTo>
                <a:lnTo>
                  <a:pt x="34" y="79"/>
                </a:lnTo>
                <a:lnTo>
                  <a:pt x="45" y="53"/>
                </a:lnTo>
                <a:lnTo>
                  <a:pt x="62" y="32"/>
                </a:lnTo>
                <a:lnTo>
                  <a:pt x="85" y="16"/>
                </a:lnTo>
                <a:lnTo>
                  <a:pt x="111" y="4"/>
                </a:lnTo>
                <a:lnTo>
                  <a:pt x="139" y="0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cxnSp>
        <p:nvCxnSpPr>
          <p:cNvPr id="8" name="直接连接符 7"/>
          <p:cNvCxnSpPr/>
          <p:nvPr/>
        </p:nvCxnSpPr>
        <p:spPr>
          <a:xfrm flipV="1">
            <a:off x="6952343" y="2246579"/>
            <a:ext cx="417190" cy="422437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直接连接符 96"/>
          <p:cNvCxnSpPr/>
          <p:nvPr/>
        </p:nvCxnSpPr>
        <p:spPr>
          <a:xfrm flipH="1">
            <a:off x="7369534" y="2246578"/>
            <a:ext cx="2254858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8" name="TextBox 97"/>
          <p:cNvSpPr txBox="1"/>
          <p:nvPr/>
        </p:nvSpPr>
        <p:spPr>
          <a:xfrm>
            <a:off x="7369534" y="1868738"/>
            <a:ext cx="52666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rgbClr val="37AEF4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03</a:t>
            </a:r>
            <a:endParaRPr lang="zh-CN" altLang="en-US" sz="2000" b="1" dirty="0">
              <a:solidFill>
                <a:srgbClr val="37AEF4"/>
              </a:solid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9" name="Rectangle 42"/>
          <p:cNvSpPr/>
          <p:nvPr/>
        </p:nvSpPr>
        <p:spPr>
          <a:xfrm flipH="1">
            <a:off x="7706610" y="1956419"/>
            <a:ext cx="1557742" cy="168953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r>
              <a:rPr lang="en-US" altLang="zh-CN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TEXT HERE</a:t>
            </a:r>
            <a:endParaRPr lang="zh-CN" altLang="en-US" sz="12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0" name="Rectangle 42"/>
          <p:cNvSpPr/>
          <p:nvPr/>
        </p:nvSpPr>
        <p:spPr>
          <a:xfrm flipH="1">
            <a:off x="7505388" y="2311376"/>
            <a:ext cx="2119004" cy="641567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>
              <a:defRPr/>
            </a:pPr>
            <a:r>
              <a:rPr lang="en-US" sz="10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This is a sample text. Insert your desired text here. Again, this is a dummy text, enter your own text here. </a:t>
            </a:r>
          </a:p>
        </p:txBody>
      </p:sp>
      <p:cxnSp>
        <p:nvCxnSpPr>
          <p:cNvPr id="111" name="直接连接符 110"/>
          <p:cNvCxnSpPr>
            <a:stCxn id="87" idx="6"/>
          </p:cNvCxnSpPr>
          <p:nvPr/>
        </p:nvCxnSpPr>
        <p:spPr>
          <a:xfrm flipV="1">
            <a:off x="6787505" y="3542019"/>
            <a:ext cx="582028" cy="340418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直接连接符 111"/>
          <p:cNvCxnSpPr/>
          <p:nvPr/>
        </p:nvCxnSpPr>
        <p:spPr>
          <a:xfrm flipH="1">
            <a:off x="7369534" y="3542018"/>
            <a:ext cx="2254858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3" name="TextBox 112"/>
          <p:cNvSpPr txBox="1"/>
          <p:nvPr/>
        </p:nvSpPr>
        <p:spPr>
          <a:xfrm>
            <a:off x="7369534" y="3164178"/>
            <a:ext cx="52666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rgbClr val="37AEF4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04</a:t>
            </a:r>
            <a:endParaRPr lang="zh-CN" altLang="en-US" sz="2000" b="1" dirty="0">
              <a:solidFill>
                <a:srgbClr val="37AEF4"/>
              </a:solid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4" name="Rectangle 42"/>
          <p:cNvSpPr/>
          <p:nvPr/>
        </p:nvSpPr>
        <p:spPr>
          <a:xfrm flipH="1">
            <a:off x="7706610" y="3251859"/>
            <a:ext cx="1557742" cy="168953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r>
              <a:rPr lang="en-US" altLang="zh-CN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TEXT HERE</a:t>
            </a:r>
            <a:endParaRPr lang="zh-CN" altLang="en-US" sz="12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5" name="Rectangle 42"/>
          <p:cNvSpPr/>
          <p:nvPr/>
        </p:nvSpPr>
        <p:spPr>
          <a:xfrm flipH="1">
            <a:off x="7505388" y="3606816"/>
            <a:ext cx="2119004" cy="641567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>
              <a:defRPr/>
            </a:pPr>
            <a:r>
              <a:rPr lang="en-US" sz="10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This is a sample text. Insert your desired text here. Again, this is a dummy text, enter your own text here. </a:t>
            </a:r>
          </a:p>
        </p:txBody>
      </p:sp>
      <p:cxnSp>
        <p:nvCxnSpPr>
          <p:cNvPr id="116" name="直接连接符 115"/>
          <p:cNvCxnSpPr/>
          <p:nvPr/>
        </p:nvCxnSpPr>
        <p:spPr>
          <a:xfrm flipV="1">
            <a:off x="6362532" y="4589343"/>
            <a:ext cx="582028" cy="340418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直接连接符 116"/>
          <p:cNvCxnSpPr/>
          <p:nvPr/>
        </p:nvCxnSpPr>
        <p:spPr>
          <a:xfrm flipH="1">
            <a:off x="6944561" y="4589342"/>
            <a:ext cx="2254858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8" name="TextBox 117"/>
          <p:cNvSpPr txBox="1"/>
          <p:nvPr/>
        </p:nvSpPr>
        <p:spPr>
          <a:xfrm>
            <a:off x="6944561" y="4211502"/>
            <a:ext cx="52666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rgbClr val="37AEF4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05</a:t>
            </a:r>
            <a:endParaRPr lang="zh-CN" altLang="en-US" sz="2000" b="1" dirty="0">
              <a:solidFill>
                <a:srgbClr val="37AEF4"/>
              </a:solid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9" name="Rectangle 42"/>
          <p:cNvSpPr/>
          <p:nvPr/>
        </p:nvSpPr>
        <p:spPr>
          <a:xfrm flipH="1">
            <a:off x="7281637" y="4299183"/>
            <a:ext cx="1557742" cy="168953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r>
              <a:rPr lang="en-US" altLang="zh-CN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TEXT HERE</a:t>
            </a:r>
            <a:endParaRPr lang="zh-CN" altLang="en-US" sz="12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0" name="Rectangle 42"/>
          <p:cNvSpPr/>
          <p:nvPr/>
        </p:nvSpPr>
        <p:spPr>
          <a:xfrm flipH="1">
            <a:off x="7080415" y="4654140"/>
            <a:ext cx="2119004" cy="383533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>
              <a:defRPr/>
            </a:pPr>
            <a:r>
              <a:rPr lang="en-US" sz="10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This is a sample text. Insert your desired text here. </a:t>
            </a:r>
          </a:p>
        </p:txBody>
      </p:sp>
      <p:cxnSp>
        <p:nvCxnSpPr>
          <p:cNvPr id="121" name="直接连接符 120"/>
          <p:cNvCxnSpPr/>
          <p:nvPr/>
        </p:nvCxnSpPr>
        <p:spPr>
          <a:xfrm flipH="1" flipV="1">
            <a:off x="5275037" y="5259362"/>
            <a:ext cx="600141" cy="461626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2" name="直接连接符 121"/>
          <p:cNvCxnSpPr/>
          <p:nvPr/>
        </p:nvCxnSpPr>
        <p:spPr>
          <a:xfrm>
            <a:off x="3020178" y="5259362"/>
            <a:ext cx="2254858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3" name="TextBox 122"/>
          <p:cNvSpPr txBox="1"/>
          <p:nvPr/>
        </p:nvSpPr>
        <p:spPr>
          <a:xfrm>
            <a:off x="3107915" y="4901129"/>
            <a:ext cx="52666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rgbClr val="37AEF4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06</a:t>
            </a:r>
            <a:endParaRPr lang="zh-CN" altLang="en-US" sz="2000" b="1" dirty="0">
              <a:solidFill>
                <a:srgbClr val="37AEF4"/>
              </a:solid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4" name="Rectangle 42"/>
          <p:cNvSpPr/>
          <p:nvPr/>
        </p:nvSpPr>
        <p:spPr>
          <a:xfrm flipH="1">
            <a:off x="3444991" y="4988810"/>
            <a:ext cx="1557742" cy="168953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r>
              <a:rPr lang="en-US" altLang="zh-CN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TEXT HERE</a:t>
            </a:r>
            <a:endParaRPr lang="zh-CN" altLang="en-US" sz="12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5" name="Rectangle 42"/>
          <p:cNvSpPr/>
          <p:nvPr/>
        </p:nvSpPr>
        <p:spPr>
          <a:xfrm flipH="1">
            <a:off x="3243769" y="5343767"/>
            <a:ext cx="2119004" cy="383533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>
              <a:defRPr/>
            </a:pPr>
            <a:r>
              <a:rPr lang="en-US" sz="10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This is a sample text. Insert your desired text here. </a:t>
            </a:r>
          </a:p>
        </p:txBody>
      </p:sp>
      <p:cxnSp>
        <p:nvCxnSpPr>
          <p:cNvPr id="126" name="直接连接符 125"/>
          <p:cNvCxnSpPr/>
          <p:nvPr/>
        </p:nvCxnSpPr>
        <p:spPr>
          <a:xfrm flipH="1" flipV="1">
            <a:off x="4950465" y="1999017"/>
            <a:ext cx="600141" cy="461626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7" name="直接连接符 126"/>
          <p:cNvCxnSpPr/>
          <p:nvPr/>
        </p:nvCxnSpPr>
        <p:spPr>
          <a:xfrm>
            <a:off x="2695606" y="1999017"/>
            <a:ext cx="2254858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8" name="TextBox 127"/>
          <p:cNvSpPr txBox="1"/>
          <p:nvPr/>
        </p:nvSpPr>
        <p:spPr>
          <a:xfrm>
            <a:off x="2783343" y="1640784"/>
            <a:ext cx="52666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rgbClr val="37AEF4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02</a:t>
            </a:r>
            <a:endParaRPr lang="zh-CN" altLang="en-US" sz="2000" b="1" dirty="0">
              <a:solidFill>
                <a:srgbClr val="37AEF4"/>
              </a:solid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9" name="Rectangle 42"/>
          <p:cNvSpPr/>
          <p:nvPr/>
        </p:nvSpPr>
        <p:spPr>
          <a:xfrm flipH="1">
            <a:off x="3120419" y="1728465"/>
            <a:ext cx="1557742" cy="168953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r>
              <a:rPr lang="en-US" altLang="zh-CN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TEXT HERE</a:t>
            </a:r>
            <a:endParaRPr lang="zh-CN" altLang="en-US" sz="12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0" name="Rectangle 42"/>
          <p:cNvSpPr/>
          <p:nvPr/>
        </p:nvSpPr>
        <p:spPr>
          <a:xfrm flipH="1">
            <a:off x="2919197" y="2083422"/>
            <a:ext cx="2119004" cy="383533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>
              <a:defRPr/>
            </a:pPr>
            <a:r>
              <a:rPr lang="en-US" sz="10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This is a sample text. Insert your desired text here. </a:t>
            </a:r>
          </a:p>
        </p:txBody>
      </p:sp>
      <p:cxnSp>
        <p:nvCxnSpPr>
          <p:cNvPr id="131" name="直接连接符 130"/>
          <p:cNvCxnSpPr/>
          <p:nvPr/>
        </p:nvCxnSpPr>
        <p:spPr>
          <a:xfrm flipH="1" flipV="1">
            <a:off x="4361184" y="2818234"/>
            <a:ext cx="600141" cy="461626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2" name="直接连接符 131"/>
          <p:cNvCxnSpPr/>
          <p:nvPr/>
        </p:nvCxnSpPr>
        <p:spPr>
          <a:xfrm>
            <a:off x="2106325" y="2818234"/>
            <a:ext cx="2254858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3" name="TextBox 132"/>
          <p:cNvSpPr txBox="1"/>
          <p:nvPr/>
        </p:nvSpPr>
        <p:spPr>
          <a:xfrm>
            <a:off x="2194062" y="2460001"/>
            <a:ext cx="52666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rgbClr val="37AEF4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01</a:t>
            </a:r>
            <a:endParaRPr lang="zh-CN" altLang="en-US" sz="2000" b="1" dirty="0">
              <a:solidFill>
                <a:srgbClr val="37AEF4"/>
              </a:solid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4" name="Rectangle 42"/>
          <p:cNvSpPr/>
          <p:nvPr/>
        </p:nvSpPr>
        <p:spPr>
          <a:xfrm flipH="1">
            <a:off x="2531138" y="2547682"/>
            <a:ext cx="1557742" cy="168953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r>
              <a:rPr lang="en-US" altLang="zh-CN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TEXT HERE</a:t>
            </a:r>
            <a:endParaRPr lang="zh-CN" altLang="en-US" sz="12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5" name="Rectangle 42"/>
          <p:cNvSpPr/>
          <p:nvPr/>
        </p:nvSpPr>
        <p:spPr>
          <a:xfrm flipH="1">
            <a:off x="2329916" y="2902639"/>
            <a:ext cx="2119004" cy="383533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>
              <a:defRPr/>
            </a:pPr>
            <a:r>
              <a:rPr lang="en-US" sz="10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This is a sample text. Insert your desired text here. </a:t>
            </a:r>
          </a:p>
        </p:txBody>
      </p:sp>
    </p:spTree>
    <p:extLst>
      <p:ext uri="{BB962C8B-B14F-4D97-AF65-F5344CB8AC3E}">
        <p14:creationId xmlns:p14="http://schemas.microsoft.com/office/powerpoint/2010/main" val="1936939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81200" y="274638"/>
            <a:ext cx="8229600" cy="922114"/>
          </a:xfrm>
        </p:spPr>
        <p:txBody>
          <a:bodyPr>
            <a:normAutofit/>
          </a:bodyPr>
          <a:lstStyle/>
          <a:p>
            <a:pPr algn="l"/>
            <a:r>
              <a:rPr lang="en-US" altLang="zh-CN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 TO </a:t>
            </a:r>
            <a:r>
              <a:rPr lang="en-US" altLang="zh-CN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 TITLE IN HERE 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1919289" y="1196752"/>
            <a:ext cx="8353425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圆角矩形 48"/>
          <p:cNvSpPr/>
          <p:nvPr/>
        </p:nvSpPr>
        <p:spPr>
          <a:xfrm>
            <a:off x="2119881" y="1611440"/>
            <a:ext cx="7889519" cy="1341409"/>
          </a:xfrm>
          <a:prstGeom prst="roundRect">
            <a:avLst>
              <a:gd name="adj" fmla="val 6909"/>
            </a:avLst>
          </a:prstGeom>
          <a:solidFill>
            <a:srgbClr val="EFEFEF"/>
          </a:solidFill>
          <a:ln w="19050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245202" y="1611440"/>
            <a:ext cx="6563854" cy="1125385"/>
          </a:xfrm>
          <a:custGeom>
            <a:avLst/>
            <a:gdLst/>
            <a:ahLst/>
            <a:cxnLst/>
            <a:rect l="l" t="t" r="r" b="b"/>
            <a:pathLst>
              <a:path w="6563854" h="1125385">
                <a:moveTo>
                  <a:pt x="1" y="0"/>
                </a:moveTo>
                <a:lnTo>
                  <a:pt x="6563854" y="0"/>
                </a:lnTo>
                <a:lnTo>
                  <a:pt x="6563854" y="1125385"/>
                </a:lnTo>
                <a:lnTo>
                  <a:pt x="0" y="1125385"/>
                </a:lnTo>
                <a:cubicBezTo>
                  <a:pt x="185435" y="1006937"/>
                  <a:pt x="307745" y="799098"/>
                  <a:pt x="307745" y="562692"/>
                </a:cubicBezTo>
                <a:cubicBezTo>
                  <a:pt x="307745" y="326287"/>
                  <a:pt x="185436" y="118449"/>
                  <a:pt x="1" y="0"/>
                </a:cubicBezTo>
                <a:close/>
              </a:path>
            </a:pathLst>
          </a:custGeom>
          <a:solidFill>
            <a:srgbClr val="79CA46"/>
          </a:solidFill>
          <a:ln>
            <a:noFill/>
          </a:ln>
          <a:effectLst>
            <a:innerShdw blurRad="63500" dist="50800" dir="81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TextBox 51"/>
          <p:cNvSpPr txBox="1"/>
          <p:nvPr/>
        </p:nvSpPr>
        <p:spPr>
          <a:xfrm>
            <a:off x="2194110" y="1850966"/>
            <a:ext cx="10801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>
                <a:solidFill>
                  <a:srgbClr val="79CA46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01</a:t>
            </a:r>
            <a:endParaRPr lang="zh-CN" altLang="en-US" sz="3600" b="1" dirty="0">
              <a:solidFill>
                <a:srgbClr val="79CA46"/>
              </a:solid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燕尾形 9"/>
          <p:cNvSpPr/>
          <p:nvPr/>
        </p:nvSpPr>
        <p:spPr>
          <a:xfrm>
            <a:off x="3792928" y="1850966"/>
            <a:ext cx="255488" cy="646331"/>
          </a:xfrm>
          <a:prstGeom prst="chevron">
            <a:avLst>
              <a:gd name="adj" fmla="val 66155"/>
            </a:avLst>
          </a:prstGeom>
          <a:solidFill>
            <a:srgbClr val="D9E0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4" name="燕尾形 53"/>
          <p:cNvSpPr/>
          <p:nvPr/>
        </p:nvSpPr>
        <p:spPr>
          <a:xfrm>
            <a:off x="3976408" y="1850966"/>
            <a:ext cx="255488" cy="646331"/>
          </a:xfrm>
          <a:prstGeom prst="chevron">
            <a:avLst>
              <a:gd name="adj" fmla="val 66155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5" name="Rectangle 42"/>
          <p:cNvSpPr/>
          <p:nvPr/>
        </p:nvSpPr>
        <p:spPr>
          <a:xfrm flipH="1">
            <a:off x="4392912" y="1821938"/>
            <a:ext cx="1959760" cy="238846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r>
              <a:rPr lang="en-US" altLang="zh-CN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TEXT HERE</a:t>
            </a:r>
            <a:endParaRPr lang="zh-CN" altLang="en-US" sz="1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6" name="Rectangle 42"/>
          <p:cNvSpPr/>
          <p:nvPr/>
        </p:nvSpPr>
        <p:spPr>
          <a:xfrm flipH="1">
            <a:off x="4392912" y="2118839"/>
            <a:ext cx="4120000" cy="407486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>
              <a:defRPr/>
            </a:pPr>
            <a:r>
              <a:rPr lang="en-US" sz="1200" kern="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This is a sample text. Insert your desired text here. Again, this is a dummy text, enter your own text here. </a:t>
            </a:r>
          </a:p>
        </p:txBody>
      </p:sp>
      <p:sp>
        <p:nvSpPr>
          <p:cNvPr id="59" name="圆角矩形 58"/>
          <p:cNvSpPr/>
          <p:nvPr/>
        </p:nvSpPr>
        <p:spPr>
          <a:xfrm>
            <a:off x="2119881" y="3123608"/>
            <a:ext cx="7889519" cy="1341409"/>
          </a:xfrm>
          <a:prstGeom prst="roundRect">
            <a:avLst>
              <a:gd name="adj" fmla="val 6909"/>
            </a:avLst>
          </a:prstGeom>
          <a:solidFill>
            <a:srgbClr val="EFEFEF"/>
          </a:solidFill>
          <a:ln w="19050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矩形 6"/>
          <p:cNvSpPr/>
          <p:nvPr/>
        </p:nvSpPr>
        <p:spPr>
          <a:xfrm>
            <a:off x="3245202" y="3123608"/>
            <a:ext cx="6563854" cy="1125385"/>
          </a:xfrm>
          <a:custGeom>
            <a:avLst/>
            <a:gdLst/>
            <a:ahLst/>
            <a:cxnLst/>
            <a:rect l="l" t="t" r="r" b="b"/>
            <a:pathLst>
              <a:path w="6563854" h="1125385">
                <a:moveTo>
                  <a:pt x="1" y="0"/>
                </a:moveTo>
                <a:lnTo>
                  <a:pt x="6563854" y="0"/>
                </a:lnTo>
                <a:lnTo>
                  <a:pt x="6563854" y="1125385"/>
                </a:lnTo>
                <a:lnTo>
                  <a:pt x="0" y="1125385"/>
                </a:lnTo>
                <a:cubicBezTo>
                  <a:pt x="185435" y="1006937"/>
                  <a:pt x="307745" y="799098"/>
                  <a:pt x="307745" y="562692"/>
                </a:cubicBezTo>
                <a:cubicBezTo>
                  <a:pt x="307745" y="326287"/>
                  <a:pt x="185436" y="118449"/>
                  <a:pt x="1" y="0"/>
                </a:cubicBezTo>
                <a:close/>
              </a:path>
            </a:pathLst>
          </a:custGeom>
          <a:solidFill>
            <a:srgbClr val="79CA46"/>
          </a:solidFill>
          <a:ln>
            <a:noFill/>
          </a:ln>
          <a:effectLst>
            <a:innerShdw blurRad="63500" dist="50800" dir="81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TextBox 60"/>
          <p:cNvSpPr txBox="1"/>
          <p:nvPr/>
        </p:nvSpPr>
        <p:spPr>
          <a:xfrm>
            <a:off x="2194110" y="3363134"/>
            <a:ext cx="10801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>
                <a:solidFill>
                  <a:srgbClr val="79CA46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02</a:t>
            </a:r>
            <a:endParaRPr lang="zh-CN" altLang="en-US" sz="3600" b="1" dirty="0">
              <a:solidFill>
                <a:srgbClr val="79CA46"/>
              </a:solid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2" name="燕尾形 61"/>
          <p:cNvSpPr/>
          <p:nvPr/>
        </p:nvSpPr>
        <p:spPr>
          <a:xfrm>
            <a:off x="3792928" y="3363134"/>
            <a:ext cx="255488" cy="646331"/>
          </a:xfrm>
          <a:prstGeom prst="chevron">
            <a:avLst>
              <a:gd name="adj" fmla="val 66155"/>
            </a:avLst>
          </a:prstGeom>
          <a:solidFill>
            <a:srgbClr val="D9E0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3" name="燕尾形 62"/>
          <p:cNvSpPr/>
          <p:nvPr/>
        </p:nvSpPr>
        <p:spPr>
          <a:xfrm>
            <a:off x="3976408" y="3363134"/>
            <a:ext cx="255488" cy="646331"/>
          </a:xfrm>
          <a:prstGeom prst="chevron">
            <a:avLst>
              <a:gd name="adj" fmla="val 66155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4" name="Rectangle 42"/>
          <p:cNvSpPr/>
          <p:nvPr/>
        </p:nvSpPr>
        <p:spPr>
          <a:xfrm flipH="1">
            <a:off x="4392912" y="3334106"/>
            <a:ext cx="1959760" cy="238846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r>
              <a:rPr lang="en-US" altLang="zh-CN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TEXT HERE</a:t>
            </a:r>
            <a:endParaRPr lang="zh-CN" altLang="en-US" sz="1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5" name="Rectangle 42"/>
          <p:cNvSpPr/>
          <p:nvPr/>
        </p:nvSpPr>
        <p:spPr>
          <a:xfrm flipH="1">
            <a:off x="4392912" y="3631007"/>
            <a:ext cx="4120000" cy="407486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>
              <a:defRPr/>
            </a:pPr>
            <a:r>
              <a:rPr lang="en-US" sz="1200" kern="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This is a sample text. Insert your desired text here. Again, this is a dummy text, enter your own text here. </a:t>
            </a:r>
          </a:p>
        </p:txBody>
      </p:sp>
      <p:sp>
        <p:nvSpPr>
          <p:cNvPr id="67" name="圆角矩形 66"/>
          <p:cNvSpPr/>
          <p:nvPr/>
        </p:nvSpPr>
        <p:spPr>
          <a:xfrm>
            <a:off x="2119881" y="4635776"/>
            <a:ext cx="7889519" cy="1341409"/>
          </a:xfrm>
          <a:prstGeom prst="roundRect">
            <a:avLst>
              <a:gd name="adj" fmla="val 6909"/>
            </a:avLst>
          </a:prstGeom>
          <a:solidFill>
            <a:srgbClr val="EFEFEF"/>
          </a:solidFill>
          <a:ln w="19050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矩形 6"/>
          <p:cNvSpPr/>
          <p:nvPr/>
        </p:nvSpPr>
        <p:spPr>
          <a:xfrm>
            <a:off x="3245202" y="4635776"/>
            <a:ext cx="6563854" cy="1125385"/>
          </a:xfrm>
          <a:custGeom>
            <a:avLst/>
            <a:gdLst/>
            <a:ahLst/>
            <a:cxnLst/>
            <a:rect l="l" t="t" r="r" b="b"/>
            <a:pathLst>
              <a:path w="6563854" h="1125385">
                <a:moveTo>
                  <a:pt x="1" y="0"/>
                </a:moveTo>
                <a:lnTo>
                  <a:pt x="6563854" y="0"/>
                </a:lnTo>
                <a:lnTo>
                  <a:pt x="6563854" y="1125385"/>
                </a:lnTo>
                <a:lnTo>
                  <a:pt x="0" y="1125385"/>
                </a:lnTo>
                <a:cubicBezTo>
                  <a:pt x="185435" y="1006937"/>
                  <a:pt x="307745" y="799098"/>
                  <a:pt x="307745" y="562692"/>
                </a:cubicBezTo>
                <a:cubicBezTo>
                  <a:pt x="307745" y="326287"/>
                  <a:pt x="185436" y="118449"/>
                  <a:pt x="1" y="0"/>
                </a:cubicBezTo>
                <a:close/>
              </a:path>
            </a:pathLst>
          </a:custGeom>
          <a:solidFill>
            <a:srgbClr val="79CA46"/>
          </a:solidFill>
          <a:ln>
            <a:noFill/>
          </a:ln>
          <a:effectLst>
            <a:innerShdw blurRad="63500" dist="50800" dir="81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TextBox 68"/>
          <p:cNvSpPr txBox="1"/>
          <p:nvPr/>
        </p:nvSpPr>
        <p:spPr>
          <a:xfrm>
            <a:off x="2194110" y="4875302"/>
            <a:ext cx="10801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>
                <a:solidFill>
                  <a:srgbClr val="79CA46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03</a:t>
            </a:r>
            <a:endParaRPr lang="zh-CN" altLang="en-US" sz="3600" b="1" dirty="0">
              <a:solidFill>
                <a:srgbClr val="79CA46"/>
              </a:solid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0" name="燕尾形 69"/>
          <p:cNvSpPr/>
          <p:nvPr/>
        </p:nvSpPr>
        <p:spPr>
          <a:xfrm>
            <a:off x="3792928" y="4875302"/>
            <a:ext cx="255488" cy="646331"/>
          </a:xfrm>
          <a:prstGeom prst="chevron">
            <a:avLst>
              <a:gd name="adj" fmla="val 66155"/>
            </a:avLst>
          </a:prstGeom>
          <a:solidFill>
            <a:srgbClr val="D9E0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1" name="燕尾形 70"/>
          <p:cNvSpPr/>
          <p:nvPr/>
        </p:nvSpPr>
        <p:spPr>
          <a:xfrm>
            <a:off x="3976408" y="4875302"/>
            <a:ext cx="255488" cy="646331"/>
          </a:xfrm>
          <a:prstGeom prst="chevron">
            <a:avLst>
              <a:gd name="adj" fmla="val 66155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2" name="Rectangle 42"/>
          <p:cNvSpPr/>
          <p:nvPr/>
        </p:nvSpPr>
        <p:spPr>
          <a:xfrm flipH="1">
            <a:off x="4392912" y="4846274"/>
            <a:ext cx="1959760" cy="238846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r>
              <a:rPr lang="en-US" altLang="zh-CN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TEXT HERE</a:t>
            </a:r>
            <a:endParaRPr lang="zh-CN" altLang="en-US" sz="1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3" name="Rectangle 42"/>
          <p:cNvSpPr/>
          <p:nvPr/>
        </p:nvSpPr>
        <p:spPr>
          <a:xfrm flipH="1">
            <a:off x="4392912" y="5143175"/>
            <a:ext cx="4120000" cy="407486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>
              <a:defRPr/>
            </a:pPr>
            <a:r>
              <a:rPr lang="en-US" sz="1200" kern="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This is a sample text. Insert your desired text here. Again, this is a dummy text, enter your own text here. </a:t>
            </a:r>
          </a:p>
        </p:txBody>
      </p:sp>
    </p:spTree>
    <p:extLst>
      <p:ext uri="{BB962C8B-B14F-4D97-AF65-F5344CB8AC3E}">
        <p14:creationId xmlns:p14="http://schemas.microsoft.com/office/powerpoint/2010/main" val="749021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424e838cea5afe682920b18168126a39dda41e4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1974</TotalTime>
  <Words>2524</Words>
  <Application>Microsoft Office PowerPoint</Application>
  <PresentationFormat>宽屏</PresentationFormat>
  <Paragraphs>275</Paragraphs>
  <Slides>27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27</vt:i4>
      </vt:variant>
    </vt:vector>
  </HeadingPairs>
  <TitlesOfParts>
    <vt:vector size="38" baseType="lpstr">
      <vt:lpstr>Meiryo</vt:lpstr>
      <vt:lpstr>新細明體</vt:lpstr>
      <vt:lpstr>宋体</vt:lpstr>
      <vt:lpstr>微软雅黑</vt:lpstr>
      <vt:lpstr>Arial</vt:lpstr>
      <vt:lpstr>Arial Black</vt:lpstr>
      <vt:lpstr>Calibri</vt:lpstr>
      <vt:lpstr>Calibri Light</vt:lpstr>
      <vt:lpstr>Impact</vt:lpstr>
      <vt:lpstr>Office 主题​​</vt:lpstr>
      <vt:lpstr>Office Theme</vt:lpstr>
      <vt:lpstr>PowerPoint 演示文稿</vt:lpstr>
      <vt:lpstr>CONTENTS</vt:lpstr>
      <vt:lpstr>CLICK TO ADD TITLE IN HERE </vt:lpstr>
      <vt:lpstr>CLICK TO ADD TITLE IN HERE </vt:lpstr>
      <vt:lpstr>CLICK TO ADD TITLE IN HERE </vt:lpstr>
      <vt:lpstr>CLICK TO ADD TITLE IN HERE </vt:lpstr>
      <vt:lpstr>CLICK TO ADD TITLE IN HERE </vt:lpstr>
      <vt:lpstr>CLICK TO ADD TITLE IN HERE </vt:lpstr>
      <vt:lpstr>CLICK TO ADD TITLE IN HERE </vt:lpstr>
      <vt:lpstr>CLICK TO ADD TITLE IN HERE </vt:lpstr>
      <vt:lpstr>CLICK TO ADD TITLE IN HERE </vt:lpstr>
      <vt:lpstr>CLICK TO ADD TITLE IN HERE </vt:lpstr>
      <vt:lpstr>CLICK TO ADD TITLE IN HERE </vt:lpstr>
      <vt:lpstr>CLICK TO ADD TITLE IN HERE </vt:lpstr>
      <vt:lpstr>CLICK TO ADD TITLE IN HERE </vt:lpstr>
      <vt:lpstr>CLICK TO ADD TITLE IN HERE </vt:lpstr>
      <vt:lpstr>CLICK TO ADD TITLE IN HERE </vt:lpstr>
      <vt:lpstr>CLICK TO ADD TITLE IN HERE </vt:lpstr>
      <vt:lpstr>CLICK TO ADD TITLE IN HERE </vt:lpstr>
      <vt:lpstr>CLICK TO ADD TITLE IN HERE </vt:lpstr>
      <vt:lpstr>CLICK TO ADD TITLE IN HERE </vt:lpstr>
      <vt:lpstr>CLICK TO ADD TITLE IN HERE </vt:lpstr>
      <vt:lpstr>CLICK TO ADD TITLE IN HERE </vt:lpstr>
      <vt:lpstr>CLICK TO ADD TITLE IN HERE </vt:lpstr>
      <vt:lpstr>CLICK TO ADD TITLE IN HERE 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Windows 用户</dc:creator>
  <cp:lastModifiedBy>kan</cp:lastModifiedBy>
  <cp:revision>99</cp:revision>
  <dcterms:created xsi:type="dcterms:W3CDTF">2014-07-24T05:30:04Z</dcterms:created>
  <dcterms:modified xsi:type="dcterms:W3CDTF">2016-01-29T17:48:14Z</dcterms:modified>
</cp:coreProperties>
</file>