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34" r:id="rId3"/>
    <p:sldId id="307" r:id="rId4"/>
    <p:sldId id="259" r:id="rId5"/>
    <p:sldId id="285" r:id="rId6"/>
    <p:sldId id="288" r:id="rId7"/>
    <p:sldId id="336" r:id="rId8"/>
    <p:sldId id="289" r:id="rId9"/>
    <p:sldId id="294" r:id="rId10"/>
    <p:sldId id="338" r:id="rId11"/>
    <p:sldId id="315" r:id="rId12"/>
    <p:sldId id="316" r:id="rId13"/>
    <p:sldId id="296" r:id="rId14"/>
    <p:sldId id="317" r:id="rId15"/>
    <p:sldId id="320" r:id="rId16"/>
    <p:sldId id="321" r:id="rId17"/>
    <p:sldId id="324" r:id="rId18"/>
    <p:sldId id="325" r:id="rId19"/>
    <p:sldId id="326" r:id="rId20"/>
    <p:sldId id="290" r:id="rId21"/>
    <p:sldId id="303" r:id="rId22"/>
    <p:sldId id="310" r:id="rId23"/>
    <p:sldId id="305" r:id="rId24"/>
    <p:sldId id="311" r:id="rId25"/>
    <p:sldId id="328" r:id="rId26"/>
    <p:sldId id="329" r:id="rId27"/>
    <p:sldId id="330" r:id="rId28"/>
    <p:sldId id="314" r:id="rId29"/>
    <p:sldId id="339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65" userDrawn="1">
          <p15:clr>
            <a:srgbClr val="A4A3A4"/>
          </p15:clr>
        </p15:guide>
        <p15:guide id="4" pos="7038" userDrawn="1">
          <p15:clr>
            <a:srgbClr val="A4A3A4"/>
          </p15:clr>
        </p15:guide>
        <p15:guide id="5" orient="horz" pos="572" userDrawn="1">
          <p15:clr>
            <a:srgbClr val="A4A3A4"/>
          </p15:clr>
        </p15:guide>
        <p15:guide id="6" orient="horz" pos="3543" userDrawn="1">
          <p15:clr>
            <a:srgbClr val="A4A3A4"/>
          </p15:clr>
        </p15:guide>
        <p15:guide id="7" orient="horz" pos="2727" userDrawn="1">
          <p15:clr>
            <a:srgbClr val="A4A3A4"/>
          </p15:clr>
        </p15:guide>
        <p15:guide id="8" orient="horz" pos="15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756F67"/>
    <a:srgbClr val="E8ECE9"/>
    <a:srgbClr val="F4BB0A"/>
    <a:srgbClr val="362900"/>
    <a:srgbClr val="FFD961"/>
    <a:srgbClr val="DFE5E3"/>
    <a:srgbClr val="F6F6F6"/>
    <a:srgbClr val="FEC000"/>
    <a:srgbClr val="FFCB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31" autoAdjust="0"/>
  </p:normalViewPr>
  <p:slideViewPr>
    <p:cSldViewPr snapToGrid="0">
      <p:cViewPr varScale="1">
        <p:scale>
          <a:sx n="106" d="100"/>
          <a:sy n="106" d="100"/>
        </p:scale>
        <p:origin x="756" y="108"/>
      </p:cViewPr>
      <p:guideLst>
        <p:guide orient="horz" pos="2160"/>
        <p:guide pos="3840"/>
        <p:guide pos="665"/>
        <p:guide pos="7038"/>
        <p:guide orient="horz" pos="572"/>
        <p:guide orient="horz" pos="3543"/>
        <p:guide orient="horz" pos="2727"/>
        <p:guide orient="horz" pos="15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3D467-868A-4100-9581-41A2A785B231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5D3AA-7803-4FAE-B933-6CE75334BB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35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5D3AA-7803-4FAE-B933-6CE75334BBA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081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5D3AA-7803-4FAE-B933-6CE75334BBA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763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7065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11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4251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021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269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711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786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13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184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1077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816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430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8434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3098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798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9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43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94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17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02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52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443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196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7F9A-22BD-4743-9E2C-00D7EC5C9498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6359C-DEE2-4C0B-8C6A-638AAF9497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73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937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图片 286"/>
          <p:cNvPicPr>
            <a:picLocks noChangeAspect="1"/>
          </p:cNvPicPr>
          <p:nvPr/>
        </p:nvPicPr>
        <p:blipFill rotWithShape="1">
          <a:blip r:embed="rId2"/>
          <a:srcRect l="5055" t="2160" r="2690" b="2657"/>
          <a:stretch/>
        </p:blipFill>
        <p:spPr>
          <a:xfrm>
            <a:off x="0" y="-47297"/>
            <a:ext cx="12192000" cy="6922176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 rot="10800000" flipH="1">
            <a:off x="-2" y="-31565"/>
            <a:ext cx="12192002" cy="6889564"/>
          </a:xfrm>
          <a:prstGeom prst="rect">
            <a:avLst/>
          </a:prstGeom>
          <a:solidFill>
            <a:schemeClr val="bg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grpSp>
        <p:nvGrpSpPr>
          <p:cNvPr id="2" name="组合 1"/>
          <p:cNvGrpSpPr/>
          <p:nvPr/>
        </p:nvGrpSpPr>
        <p:grpSpPr>
          <a:xfrm>
            <a:off x="2866224" y="2358695"/>
            <a:ext cx="6459552" cy="2140611"/>
            <a:chOff x="3231930" y="2431398"/>
            <a:chExt cx="5728141" cy="1898231"/>
          </a:xfrm>
        </p:grpSpPr>
        <p:grpSp>
          <p:nvGrpSpPr>
            <p:cNvPr id="6" name="组合 5"/>
            <p:cNvGrpSpPr/>
            <p:nvPr/>
          </p:nvGrpSpPr>
          <p:grpSpPr>
            <a:xfrm>
              <a:off x="3231930" y="2528372"/>
              <a:ext cx="5728141" cy="1801257"/>
              <a:chOff x="3266087" y="2527856"/>
              <a:chExt cx="5728141" cy="1801257"/>
            </a:xfrm>
          </p:grpSpPr>
          <p:sp>
            <p:nvSpPr>
              <p:cNvPr id="5" name="半闭框 4"/>
              <p:cNvSpPr/>
              <p:nvPr/>
            </p:nvSpPr>
            <p:spPr>
              <a:xfrm>
                <a:off x="3266087" y="2528887"/>
                <a:ext cx="488732" cy="488732"/>
              </a:xfrm>
              <a:prstGeom prst="halfFram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半闭框 10"/>
              <p:cNvSpPr/>
              <p:nvPr/>
            </p:nvSpPr>
            <p:spPr>
              <a:xfrm rot="10800000">
                <a:off x="8505496" y="3839350"/>
                <a:ext cx="488732" cy="489763"/>
              </a:xfrm>
              <a:prstGeom prst="halfFram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/>
              <p:cNvSpPr/>
              <p:nvPr/>
            </p:nvSpPr>
            <p:spPr>
              <a:xfrm rot="5400000">
                <a:off x="8504980" y="2528372"/>
                <a:ext cx="489763" cy="488732"/>
              </a:xfrm>
              <a:prstGeom prst="halfFram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半闭框 12"/>
              <p:cNvSpPr/>
              <p:nvPr/>
            </p:nvSpPr>
            <p:spPr>
              <a:xfrm rot="16200000">
                <a:off x="3266087" y="3840381"/>
                <a:ext cx="488732" cy="488732"/>
              </a:xfrm>
              <a:prstGeom prst="halfFram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0" name="文本框 289"/>
            <p:cNvSpPr txBox="1"/>
            <p:nvPr/>
          </p:nvSpPr>
          <p:spPr>
            <a:xfrm>
              <a:off x="3605048" y="3245310"/>
              <a:ext cx="4981903" cy="573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上海锐普广告有限公司</a:t>
              </a:r>
              <a:endParaRPr lang="zh-CN" altLang="en-US" sz="32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734208" y="2431398"/>
              <a:ext cx="2723583" cy="818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rgbClr val="FFC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20XX</a:t>
              </a:r>
              <a:r>
                <a:rPr lang="en-US" altLang="zh-CN" sz="5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 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217545" y="3782222"/>
              <a:ext cx="3756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年度总结及工作计划</a:t>
              </a:r>
              <a:endParaRPr lang="zh-CN" altLang="en-US" sz="24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185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55" y="-21824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2.1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第一部分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7000063" y="3446731"/>
            <a:ext cx="4855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项目一</a:t>
            </a:r>
            <a:endParaRPr lang="zh-CN" altLang="en-US" sz="28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94437" y="2222175"/>
            <a:ext cx="3994766" cy="3376075"/>
            <a:chOff x="913437" y="-361950"/>
            <a:chExt cx="3994766" cy="3376075"/>
          </a:xfrm>
        </p:grpSpPr>
        <p:sp>
          <p:nvSpPr>
            <p:cNvPr id="37" name="等腰三角形 36"/>
            <p:cNvSpPr/>
            <p:nvPr/>
          </p:nvSpPr>
          <p:spPr>
            <a:xfrm rot="10800000">
              <a:off x="1956372" y="1361286"/>
              <a:ext cx="1917295" cy="1652839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7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1" tIns="45705" rIns="91411" bIns="457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5000"/>
                </a:lnSpc>
              </a:pPr>
              <a:endParaRPr lang="zh-CN" altLang="en-US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913437" y="-361950"/>
              <a:ext cx="3994766" cy="3375332"/>
              <a:chOff x="913437" y="-361950"/>
              <a:chExt cx="3994766" cy="3375332"/>
            </a:xfrm>
          </p:grpSpPr>
          <p:sp>
            <p:nvSpPr>
              <p:cNvPr id="34" name="等腰三角形 33"/>
              <p:cNvSpPr/>
              <p:nvPr/>
            </p:nvSpPr>
            <p:spPr>
              <a:xfrm>
                <a:off x="1956372" y="-361950"/>
                <a:ext cx="1917295" cy="1652839"/>
              </a:xfrm>
              <a:prstGeom prst="triangle">
                <a:avLst/>
              </a:prstGeom>
              <a:noFill/>
              <a:ln w="476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1" tIns="45705" rIns="91411" bIns="45705" rtlCol="0" anchor="ctr"/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伙伴</a:t>
                </a:r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1</a:t>
                </a:r>
                <a:endParaRPr lang="zh-CN" altLang="en-US" sz="20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>
                <a:off x="2990908" y="1360543"/>
                <a:ext cx="1917295" cy="1652839"/>
              </a:xfrm>
              <a:prstGeom prst="triangle">
                <a:avLst/>
              </a:prstGeom>
              <a:noFill/>
              <a:ln w="476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1" tIns="45705" rIns="91411" bIns="45705" rtlCol="0" anchor="ctr"/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伙伴</a:t>
                </a:r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3</a:t>
                </a:r>
                <a:endParaRPr lang="zh-CN" altLang="en-US" sz="12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913437" y="1357605"/>
                <a:ext cx="1917295" cy="1652839"/>
              </a:xfrm>
              <a:prstGeom prst="triangle">
                <a:avLst/>
              </a:prstGeom>
              <a:noFill/>
              <a:ln w="476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11" tIns="45705" rIns="91411" bIns="4570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5000"/>
                  </a:lnSpc>
                </a:pPr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伙伴</a:t>
                </a:r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2</a:t>
                </a:r>
                <a:endParaRPr lang="zh-CN" altLang="en-US" sz="20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2364682" y="1615094"/>
                <a:ext cx="11006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伙伴</a:t>
                </a:r>
                <a:endParaRPr lang="zh-CN" altLang="en-US" sz="28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</p:grpSp>
      </p:grpSp>
      <p:sp>
        <p:nvSpPr>
          <p:cNvPr id="96" name="文本框 95"/>
          <p:cNvSpPr txBox="1"/>
          <p:nvPr/>
        </p:nvSpPr>
        <p:spPr>
          <a:xfrm>
            <a:off x="8127619" y="1873772"/>
            <a:ext cx="13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数据</a:t>
            </a:r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：</a:t>
            </a:r>
            <a:endParaRPr lang="en-US" altLang="zh-CN" sz="2000" dirty="0" smtClean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9496510" y="3229624"/>
            <a:ext cx="131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数据</a:t>
            </a:r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：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 rot="16200000">
            <a:off x="7285842" y="3677083"/>
            <a:ext cx="3045201" cy="9048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16200000">
            <a:off x="9289327" y="4319685"/>
            <a:ext cx="1728464" cy="9048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01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55" y="-37590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2.1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第一部分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85198" y="1969856"/>
            <a:ext cx="8821605" cy="3492515"/>
            <a:chOff x="911424" y="1916128"/>
            <a:chExt cx="10369351" cy="4105275"/>
          </a:xfrm>
        </p:grpSpPr>
        <p:grpSp>
          <p:nvGrpSpPr>
            <p:cNvPr id="10" name="组合 9"/>
            <p:cNvGrpSpPr/>
            <p:nvPr/>
          </p:nvGrpSpPr>
          <p:grpSpPr>
            <a:xfrm>
              <a:off x="3906388" y="2095920"/>
              <a:ext cx="4366071" cy="1623576"/>
              <a:chOff x="3906388" y="2095920"/>
              <a:chExt cx="4366071" cy="1623575"/>
            </a:xfrm>
          </p:grpSpPr>
          <p:sp>
            <p:nvSpPr>
              <p:cNvPr id="34" name="燕尾形 33"/>
              <p:cNvSpPr/>
              <p:nvPr/>
            </p:nvSpPr>
            <p:spPr>
              <a:xfrm rot="19800000">
                <a:off x="6374774" y="2095920"/>
                <a:ext cx="1897685" cy="1623575"/>
              </a:xfrm>
              <a:prstGeom prst="chevron">
                <a:avLst>
                  <a:gd name="adj" fmla="val 29070"/>
                </a:avLst>
              </a:prstGeom>
              <a:solidFill>
                <a:srgbClr val="FFC715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1" tIns="45705" rIns="91411" bIns="45705" rtlCol="0" anchor="ctr"/>
              <a:lstStyle/>
              <a:p>
                <a:pPr algn="ctr"/>
                <a:endParaRPr lang="zh-CN" altLang="en-US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5" name="燕尾形 34"/>
              <p:cNvSpPr/>
              <p:nvPr/>
            </p:nvSpPr>
            <p:spPr>
              <a:xfrm rot="12600000">
                <a:off x="3906388" y="2095920"/>
                <a:ext cx="1897685" cy="1623575"/>
              </a:xfrm>
              <a:prstGeom prst="chevron">
                <a:avLst>
                  <a:gd name="adj" fmla="val 28930"/>
                </a:avLst>
              </a:prstGeom>
              <a:solidFill>
                <a:srgbClr val="FFC715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11" tIns="45705" rIns="91411" bIns="4570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11424" y="1916128"/>
              <a:ext cx="10369351" cy="4105275"/>
              <a:chOff x="911424" y="1916128"/>
              <a:chExt cx="10369351" cy="4105274"/>
            </a:xfrm>
          </p:grpSpPr>
          <p:sp>
            <p:nvSpPr>
              <p:cNvPr id="33" name="燕尾形 32"/>
              <p:cNvSpPr/>
              <p:nvPr/>
            </p:nvSpPr>
            <p:spPr>
              <a:xfrm rot="5400000">
                <a:off x="5119413" y="4241015"/>
                <a:ext cx="1897684" cy="1623575"/>
              </a:xfrm>
              <a:prstGeom prst="chevron">
                <a:avLst>
                  <a:gd name="adj" fmla="val 27653"/>
                </a:avLst>
              </a:prstGeom>
              <a:solidFill>
                <a:srgbClr val="FFC715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1" tIns="45705" rIns="91411" bIns="45705" rtlCol="0" anchor="ctr"/>
              <a:lstStyle/>
              <a:p>
                <a:pPr algn="ctr"/>
                <a:endParaRPr lang="zh-CN" altLang="en-US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6" name="线形标注 2(带边框和强调线) 35"/>
              <p:cNvSpPr/>
              <p:nvPr/>
            </p:nvSpPr>
            <p:spPr>
              <a:xfrm>
                <a:off x="9002581" y="5065554"/>
                <a:ext cx="2278194" cy="955848"/>
              </a:xfrm>
              <a:prstGeom prst="accent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-18441"/>
                  <a:gd name="adj6" fmla="val -93518"/>
                </a:avLst>
              </a:prstGeom>
              <a:noFill/>
              <a:ln w="44450">
                <a:solidFill>
                  <a:srgbClr val="F4BB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1" tIns="45705" rIns="91411" bIns="45705" rtlCol="0" anchor="ctr"/>
              <a:lstStyle/>
              <a:p>
                <a:pPr algn="ctr"/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城市</a:t>
                </a:r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100</a:t>
                </a:r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个</a:t>
                </a:r>
                <a:endParaRPr lang="en-US" altLang="zh-CN" sz="20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  <a:p>
                <a:pPr algn="ctr"/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网点</a:t>
                </a:r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100</a:t>
                </a:r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个</a:t>
                </a:r>
                <a:endParaRPr lang="zh-CN" altLang="en-US" sz="20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7" name="线形标注 2(带边框和强调线) 36"/>
              <p:cNvSpPr/>
              <p:nvPr/>
            </p:nvSpPr>
            <p:spPr>
              <a:xfrm flipH="1">
                <a:off x="911424" y="1916128"/>
                <a:ext cx="2258952" cy="955849"/>
              </a:xfrm>
              <a:prstGeom prst="accent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54079"/>
                  <a:gd name="adj6" fmla="val -38463"/>
                </a:avLst>
              </a:prstGeom>
              <a:noFill/>
              <a:ln w="44450">
                <a:solidFill>
                  <a:srgbClr val="F4BB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11" tIns="45705" rIns="91411" bIns="4570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1000</a:t>
                </a:r>
                <a:r>
                  <a:rPr lang="zh-CN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家</a:t>
                </a:r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  </a:t>
                </a:r>
              </a:p>
              <a:p>
                <a:pPr algn="ctr"/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+30</a:t>
                </a:r>
                <a:r>
                  <a:rPr lang="en-US" altLang="zh-CN" sz="16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%</a:t>
                </a:r>
                <a:endParaRPr lang="zh-CN" altLang="en-US" sz="16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8" name="线形标注 2(带边框和强调线) 37"/>
              <p:cNvSpPr/>
              <p:nvPr/>
            </p:nvSpPr>
            <p:spPr>
              <a:xfrm flipH="1">
                <a:off x="911424" y="5065553"/>
                <a:ext cx="2258952" cy="955849"/>
              </a:xfrm>
              <a:prstGeom prst="accent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-17010"/>
                  <a:gd name="adj6" fmla="val -92308"/>
                </a:avLst>
              </a:prstGeom>
              <a:noFill/>
              <a:ln w="44450">
                <a:solidFill>
                  <a:srgbClr val="F4BB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11" tIns="45705" rIns="91411" bIns="4570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自建机构</a:t>
                </a:r>
                <a:r>
                  <a:rPr lang="en-US" altLang="zh-CN" sz="2000" dirty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9</a:t>
                </a:r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0</a:t>
                </a:r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个 </a:t>
                </a:r>
                <a:endParaRPr lang="en-US" altLang="zh-CN" sz="20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  <a:p>
                <a:pPr algn="ctr"/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合作机构</a:t>
                </a:r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90</a:t>
                </a:r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个</a:t>
                </a:r>
                <a:endParaRPr lang="zh-CN" altLang="en-US" sz="20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9" name="线形标注 2(带边框和强调线) 38"/>
              <p:cNvSpPr/>
              <p:nvPr/>
            </p:nvSpPr>
            <p:spPr>
              <a:xfrm>
                <a:off x="9002581" y="1916128"/>
                <a:ext cx="2258952" cy="955849"/>
              </a:xfrm>
              <a:prstGeom prst="accent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53263"/>
                  <a:gd name="adj6" fmla="val -38136"/>
                </a:avLst>
              </a:prstGeom>
              <a:noFill/>
              <a:ln w="44450">
                <a:solidFill>
                  <a:srgbClr val="F4BB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11" tIns="45705" rIns="91411" bIns="4570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10000</a:t>
                </a:r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人 </a:t>
                </a:r>
                <a:endParaRPr lang="en-US" altLang="zh-CN" sz="20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  <a:p>
                <a:pPr algn="ctr"/>
                <a:r>
                  <a:rPr lang="en-US" altLang="zh-CN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+30</a:t>
                </a:r>
                <a:r>
                  <a:rPr lang="en-US" altLang="zh-CN" sz="16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%</a:t>
                </a:r>
                <a:endParaRPr lang="zh-CN" altLang="en-US" sz="16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4051153" y="2672553"/>
                <a:ext cx="1608154" cy="470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服务客户</a:t>
                </a:r>
                <a:endParaRPr lang="zh-CN" altLang="en-US" sz="20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6591098" y="2672553"/>
                <a:ext cx="1465037" cy="470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服务人数</a:t>
                </a:r>
                <a:endParaRPr lang="zh-CN" altLang="en-US" sz="20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5335493" y="4852747"/>
                <a:ext cx="1465525" cy="470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dirty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机构</a:t>
                </a:r>
                <a:r>
                  <a:rPr lang="zh-CN" altLang="en-US" sz="2000" dirty="0" smtClean="0">
                    <a:solidFill>
                      <a:srgbClr val="756F67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网点</a:t>
                </a:r>
                <a:endParaRPr lang="zh-CN" altLang="en-US" sz="20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619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-10108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2.2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第二部分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03192" y="2078740"/>
            <a:ext cx="4093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</a:t>
            </a:r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第二部分内容标题</a:t>
            </a:r>
            <a:endParaRPr lang="zh-CN" altLang="en-US" sz="48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380326" y="3031155"/>
            <a:ext cx="411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</a:t>
            </a:r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第二部分内容标题</a:t>
            </a:r>
            <a:endParaRPr lang="zh-CN" altLang="en-US" sz="4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364554" y="3983570"/>
            <a:ext cx="411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</a:t>
            </a:r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第二部分内容标题</a:t>
            </a:r>
            <a:endParaRPr lang="zh-CN" altLang="en-US" sz="4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391482" y="4935984"/>
            <a:ext cx="411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4</a:t>
            </a:r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第二部分内容标题</a:t>
            </a:r>
            <a:endParaRPr lang="zh-CN" altLang="en-US" sz="4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rot="13095500">
            <a:off x="-2134489" y="725920"/>
            <a:ext cx="4272832" cy="5412215"/>
          </a:xfrm>
          <a:prstGeom prst="rtTriangle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>
            <a:off x="1" y="-21824"/>
            <a:ext cx="2181204" cy="4152389"/>
          </a:xfrm>
          <a:prstGeom prst="rtTriangl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89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36" y="-10108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2.3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第三部分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77860" y="2252166"/>
            <a:ext cx="411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</a:t>
            </a:r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第三部分标题</a:t>
            </a:r>
            <a:endParaRPr lang="zh-CN" altLang="en-US" sz="4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081746" y="3204581"/>
            <a:ext cx="411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</a:t>
            </a:r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第三部分标题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078359" y="4156996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第三部分标题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" name="直角三角形 4"/>
          <p:cNvSpPr/>
          <p:nvPr/>
        </p:nvSpPr>
        <p:spPr>
          <a:xfrm rot="10800000" flipH="1" flipV="1">
            <a:off x="1" y="3241330"/>
            <a:ext cx="3964465" cy="3616669"/>
          </a:xfrm>
          <a:prstGeom prst="rtTriangl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20134433">
            <a:off x="-778952" y="3124231"/>
            <a:ext cx="2831980" cy="3228915"/>
          </a:xfrm>
          <a:prstGeom prst="triangl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5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5766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-10108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2.4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第四部分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86885" y="2078740"/>
            <a:ext cx="411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</a:t>
            </a:r>
            <a:r>
              <a:rPr lang="en-US" altLang="zh-CN" sz="28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第四部分内容标题</a:t>
            </a:r>
            <a:endParaRPr lang="zh-CN" altLang="en-US" sz="48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387656" y="3031155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第四部分</a:t>
            </a:r>
            <a:r>
              <a:rPr lang="zh-CN" altLang="en-US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内容标题</a:t>
            </a:r>
            <a:r>
              <a:rPr lang="en-US" altLang="zh-CN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388300" y="3983570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第四部分</a:t>
            </a:r>
            <a:r>
              <a:rPr lang="zh-CN" altLang="en-US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内容标题</a:t>
            </a:r>
            <a:r>
              <a:rPr lang="en-US" altLang="zh-CN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368333" y="4935984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4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第四部分</a:t>
            </a:r>
            <a:r>
              <a:rPr lang="zh-CN" altLang="en-US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内容标题</a:t>
            </a:r>
            <a:r>
              <a:rPr lang="en-US" altLang="zh-CN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5687577"/>
            <a:ext cx="3924300" cy="1186446"/>
          </a:xfrm>
          <a:prstGeom prst="rtTriangl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6200000">
            <a:off x="5385835" y="52092"/>
            <a:ext cx="1420329" cy="12192000"/>
          </a:xfrm>
          <a:prstGeom prst="rtTriangle">
            <a:avLst/>
          </a:prstGeom>
          <a:blipFill dpi="0" rotWithShape="0">
            <a:blip r:embed="rId3">
              <a:alphaModFix amt="3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74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2000" b="-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-10108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2.5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第五部分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89870" y="2252166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第五部分标题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090528" y="3204581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第五部分标题</a:t>
            </a:r>
            <a:endParaRPr lang="zh-CN" altLang="en-US" sz="32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082751" y="4156996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第五部分标题</a:t>
            </a:r>
            <a:endParaRPr lang="zh-CN" altLang="en-US" sz="32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" name="斜纹 8"/>
          <p:cNvSpPr/>
          <p:nvPr/>
        </p:nvSpPr>
        <p:spPr>
          <a:xfrm>
            <a:off x="-24253" y="0"/>
            <a:ext cx="2650405" cy="2252505"/>
          </a:xfrm>
          <a:prstGeom prst="diagStrip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2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2000" b="-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26612" y="-10108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2.6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第六部分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57054" y="2252166"/>
            <a:ext cx="411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</a:t>
            </a:r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第六部分标题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083502" y="3204581"/>
            <a:ext cx="41128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</a:t>
            </a:r>
            <a:r>
              <a:rPr lang="zh-CN" altLang="en-US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六部分标题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  <a:p>
            <a:pPr algn="ctr"/>
            <a:endParaRPr lang="zh-CN" altLang="en-US" sz="32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087445" y="4156996"/>
            <a:ext cx="411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</a:t>
            </a:r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</a:t>
            </a:r>
            <a:r>
              <a:rPr lang="zh-CN" altLang="en-US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六部分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标题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" name="斜纹 4"/>
          <p:cNvSpPr/>
          <p:nvPr/>
        </p:nvSpPr>
        <p:spPr>
          <a:xfrm rot="10800000">
            <a:off x="9276955" y="4219066"/>
            <a:ext cx="2915042" cy="2628824"/>
          </a:xfrm>
          <a:prstGeom prst="diagStripe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1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2000" b="-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-10108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2.7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第七部分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078359" y="2252166"/>
            <a:ext cx="4125324" cy="2366495"/>
            <a:chOff x="4087445" y="2252166"/>
            <a:chExt cx="4125324" cy="2366495"/>
          </a:xfrm>
        </p:grpSpPr>
        <p:sp>
          <p:nvSpPr>
            <p:cNvPr id="19" name="文本框 18"/>
            <p:cNvSpPr txBox="1"/>
            <p:nvPr/>
          </p:nvSpPr>
          <p:spPr>
            <a:xfrm>
              <a:off x="4099258" y="2252166"/>
              <a:ext cx="41128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1</a:t>
              </a:r>
              <a:r>
                <a:rPr lang="en-US" altLang="zh-CN" sz="28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 </a:t>
              </a:r>
              <a:r>
                <a:rPr lang="zh-CN" altLang="en-US" sz="24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第七部分标题</a:t>
              </a:r>
              <a:endParaRPr lang="zh-CN" altLang="en-US" sz="28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099918" y="3204581"/>
              <a:ext cx="41128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2 </a:t>
              </a:r>
              <a:r>
                <a:rPr lang="zh-CN" altLang="en-US" sz="24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第</a:t>
              </a:r>
              <a:r>
                <a:rPr lang="zh-CN" altLang="en-US" sz="24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七</a:t>
              </a:r>
              <a:r>
                <a:rPr lang="zh-CN" altLang="en-US" sz="24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部分</a:t>
              </a:r>
              <a:r>
                <a:rPr lang="zh-CN" altLang="en-US" sz="24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标题</a:t>
              </a:r>
              <a:endParaRPr lang="zh-CN" altLang="en-US" sz="36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4087445" y="4156996"/>
              <a:ext cx="41128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3 </a:t>
              </a:r>
              <a:r>
                <a:rPr lang="zh-CN" altLang="en-US" sz="24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第七部分</a:t>
              </a:r>
              <a:r>
                <a:rPr lang="zh-CN" altLang="en-US" sz="2400" dirty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标题</a:t>
              </a:r>
              <a:endParaRPr lang="zh-CN" altLang="en-US" sz="36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172825" y="0"/>
            <a:ext cx="1019175" cy="685800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>
            <a:off x="11172825" y="2775386"/>
            <a:ext cx="1019175" cy="4082615"/>
          </a:xfrm>
          <a:prstGeom prst="rtTriangle">
            <a:avLst/>
          </a:prstGeom>
          <a:solidFill>
            <a:schemeClr val="bg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 rot="15665791">
            <a:off x="992120" y="3986102"/>
            <a:ext cx="1354028" cy="1419488"/>
            <a:chOff x="8090235" y="3880211"/>
            <a:chExt cx="1354028" cy="1419488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8216431" y="475225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8062840" y="3907606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rot="9480000">
              <a:off x="8803940" y="4800383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 rot="8977127">
              <a:off x="8997555" y="4965082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22" name="等腰三角形 21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23" name="等腰三角形 22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591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2000" b="-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4068" y="-10108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2.8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第八部分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61741" y="2252166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 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第八部分标题</a:t>
            </a:r>
            <a:endParaRPr lang="zh-CN" altLang="en-US" sz="28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072069" y="3134759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 </a:t>
            </a:r>
            <a:r>
              <a:rPr lang="zh-CN" altLang="en-US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第八部分</a:t>
            </a:r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标题</a:t>
            </a:r>
            <a:endParaRPr lang="zh-CN" altLang="en-US" sz="28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092427" y="4017352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 </a:t>
            </a:r>
            <a:r>
              <a:rPr lang="zh-CN" altLang="en-US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第八部分标题</a:t>
            </a:r>
            <a:endParaRPr lang="zh-CN" altLang="en-US" sz="28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5665791">
            <a:off x="992120" y="3986102"/>
            <a:ext cx="1354028" cy="1419488"/>
            <a:chOff x="8090235" y="3880211"/>
            <a:chExt cx="1354028" cy="1419488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8216431" y="475225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8062840" y="3907606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rot="9480000">
              <a:off x="8803940" y="4800383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 rot="8977127">
              <a:off x="8997555" y="4965082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22" name="等腰三角形 21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23" name="等腰三角形 22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4090079" y="4899946"/>
            <a:ext cx="411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4 </a:t>
            </a:r>
            <a:r>
              <a:rPr lang="zh-CN" altLang="en-US" sz="24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第八部分标题</a:t>
            </a:r>
            <a:endParaRPr lang="zh-CN" altLang="en-US" sz="28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 rot="8148723" flipH="1">
            <a:off x="9851063" y="989759"/>
            <a:ext cx="4741818" cy="4878481"/>
          </a:xfrm>
          <a:prstGeom prst="rtTriangle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3366655" y="1579418"/>
            <a:ext cx="1676400" cy="2328000"/>
          </a:xfrm>
          <a:prstGeom prst="rt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5948728">
            <a:off x="9027468" y="-79497"/>
            <a:ext cx="2976551" cy="3568531"/>
          </a:xfrm>
          <a:prstGeom prst="rt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32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107225" y="3075057"/>
            <a:ext cx="3351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3. </a:t>
            </a:r>
            <a:r>
              <a:rPr lang="zh-CN" altLang="en-US" sz="36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问题汇总</a:t>
            </a:r>
            <a:endParaRPr lang="zh-CN" altLang="en-US" sz="36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等腰三角形 24"/>
          <p:cNvSpPr/>
          <p:nvPr/>
        </p:nvSpPr>
        <p:spPr>
          <a:xfrm rot="5400000">
            <a:off x="4040225" y="2499422"/>
            <a:ext cx="2156621" cy="1859156"/>
          </a:xfrm>
          <a:prstGeom prst="triangle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 rot="3607112" flipH="1" flipV="1">
            <a:off x="3253999" y="2891776"/>
            <a:ext cx="1869916" cy="1074445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15665791">
            <a:off x="992120" y="3986102"/>
            <a:ext cx="1354028" cy="1419488"/>
            <a:chOff x="8090235" y="3880211"/>
            <a:chExt cx="1354028" cy="1419488"/>
          </a:xfrm>
        </p:grpSpPr>
        <p:sp>
          <p:nvSpPr>
            <p:cNvPr id="12" name="等腰三角形 11"/>
            <p:cNvSpPr/>
            <p:nvPr/>
          </p:nvSpPr>
          <p:spPr>
            <a:xfrm rot="18941696">
              <a:off x="8216431" y="475225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3678182">
              <a:off x="8062840" y="3907606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9480000">
              <a:off x="8803940" y="4800383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 rot="8977127">
              <a:off x="8997555" y="4965082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16" name="等腰三角形 1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30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图片 286"/>
          <p:cNvPicPr>
            <a:picLocks noChangeAspect="1"/>
          </p:cNvPicPr>
          <p:nvPr/>
        </p:nvPicPr>
        <p:blipFill rotWithShape="1">
          <a:blip r:embed="rId3"/>
          <a:srcRect l="5055" t="2160" r="2690" b="2657"/>
          <a:stretch/>
        </p:blipFill>
        <p:spPr>
          <a:xfrm>
            <a:off x="0" y="-19050"/>
            <a:ext cx="12192000" cy="6907598"/>
          </a:xfrm>
          <a:prstGeom prst="rect">
            <a:avLst/>
          </a:prstGeom>
        </p:spPr>
      </p:pic>
      <p:sp>
        <p:nvSpPr>
          <p:cNvPr id="288" name="矩形 287"/>
          <p:cNvSpPr/>
          <p:nvPr/>
        </p:nvSpPr>
        <p:spPr>
          <a:xfrm>
            <a:off x="6096000" y="0"/>
            <a:ext cx="6096001" cy="6857999"/>
          </a:xfrm>
          <a:prstGeom prst="rect">
            <a:avLst/>
          </a:prstGeom>
          <a:solidFill>
            <a:schemeClr val="bg2">
              <a:lumMod val="7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823999" y="2705725"/>
            <a:ext cx="49819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20XX </a:t>
            </a:r>
            <a:r>
              <a:rPr lang="zh-CN" altLang="en-US" sz="3600" dirty="0" smtClean="0">
                <a:solidFill>
                  <a:schemeClr val="bg2">
                    <a:lumMod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总结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rot="13975182">
            <a:off x="7373093" y="2178357"/>
            <a:ext cx="1354028" cy="1419488"/>
            <a:chOff x="8090235" y="3880211"/>
            <a:chExt cx="1354028" cy="1419488"/>
          </a:xfrm>
        </p:grpSpPr>
        <p:sp>
          <p:nvSpPr>
            <p:cNvPr id="9" name="等腰三角形 8"/>
            <p:cNvSpPr/>
            <p:nvPr/>
          </p:nvSpPr>
          <p:spPr>
            <a:xfrm rot="18941696">
              <a:off x="8216431" y="475225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3678182">
              <a:off x="8062840" y="3907606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9480000">
              <a:off x="8803940" y="4800383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 rot="8977127">
              <a:off x="8997555" y="4965082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13" name="等腰三角形 12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15" name="直角三角形 14"/>
          <p:cNvSpPr/>
          <p:nvPr/>
        </p:nvSpPr>
        <p:spPr>
          <a:xfrm rot="10800000" flipH="1">
            <a:off x="0" y="-4"/>
            <a:ext cx="594360" cy="564514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5400000" flipH="1">
            <a:off x="-20616" y="6219320"/>
            <a:ext cx="662791" cy="629509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653049" y="4549765"/>
            <a:ext cx="4981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上海锐普有限公司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889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55" y="-21824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56F67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3.1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主要问题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60825" y="2113847"/>
            <a:ext cx="1712279" cy="3256768"/>
            <a:chOff x="1160825" y="2030717"/>
            <a:chExt cx="1712279" cy="3256768"/>
          </a:xfrm>
        </p:grpSpPr>
        <p:sp>
          <p:nvSpPr>
            <p:cNvPr id="19" name="文本框 18"/>
            <p:cNvSpPr txBox="1"/>
            <p:nvPr/>
          </p:nvSpPr>
          <p:spPr>
            <a:xfrm>
              <a:off x="1265013" y="3194604"/>
              <a:ext cx="1503903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主要问题一</a:t>
              </a:r>
              <a:endPara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  <a:p>
              <a:pPr>
                <a:lnSpc>
                  <a:spcPct val="130000"/>
                </a:lnSpc>
              </a:pPr>
              <a:endParaRPr lang="zh-CN" altLang="en-US" sz="40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  <a:p>
              <a:pPr>
                <a:lnSpc>
                  <a:spcPct val="130000"/>
                </a:lnSpc>
              </a:pPr>
              <a:endParaRPr lang="zh-CN" altLang="en-US" sz="40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5" name="燕尾形 54"/>
            <p:cNvSpPr/>
            <p:nvPr/>
          </p:nvSpPr>
          <p:spPr>
            <a:xfrm>
              <a:off x="1160825" y="2030717"/>
              <a:ext cx="1712279" cy="1026330"/>
            </a:xfrm>
            <a:prstGeom prst="chevron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r>
                <a:rPr lang="en-US" altLang="zh-CN" sz="4400" dirty="0" smtClean="0">
                  <a:solidFill>
                    <a:srgbClr val="FFC715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1</a:t>
              </a:r>
              <a:endParaRPr lang="zh-CN" altLang="en-US" sz="4400" dirty="0">
                <a:solidFill>
                  <a:srgbClr val="FFC715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08389" y="2113847"/>
            <a:ext cx="1689406" cy="1656330"/>
            <a:chOff x="3256688" y="2030717"/>
            <a:chExt cx="1689406" cy="1656330"/>
          </a:xfrm>
        </p:grpSpPr>
        <p:sp>
          <p:nvSpPr>
            <p:cNvPr id="35" name="文本框 34"/>
            <p:cNvSpPr txBox="1"/>
            <p:nvPr/>
          </p:nvSpPr>
          <p:spPr>
            <a:xfrm>
              <a:off x="3361339" y="3194604"/>
              <a:ext cx="148010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主要问题二</a:t>
              </a:r>
              <a:endParaRPr lang="zh-CN" altLang="en-US" sz="20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6" name="燕尾形 55"/>
            <p:cNvSpPr/>
            <p:nvPr/>
          </p:nvSpPr>
          <p:spPr>
            <a:xfrm>
              <a:off x="3256688" y="2030717"/>
              <a:ext cx="1689406" cy="1026330"/>
            </a:xfrm>
            <a:prstGeom prst="chevron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r>
                <a:rPr lang="en-US" altLang="zh-CN" sz="4400" dirty="0" smtClean="0">
                  <a:solidFill>
                    <a:srgbClr val="FFC715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2</a:t>
              </a:r>
              <a:endParaRPr lang="zh-CN" altLang="en-US" sz="4400" dirty="0">
                <a:solidFill>
                  <a:srgbClr val="FFC715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233080" y="2113847"/>
            <a:ext cx="1689406" cy="1612215"/>
            <a:chOff x="5032100" y="2030717"/>
            <a:chExt cx="1689406" cy="1612215"/>
          </a:xfrm>
        </p:grpSpPr>
        <p:sp>
          <p:nvSpPr>
            <p:cNvPr id="28" name="文本框 27"/>
            <p:cNvSpPr txBox="1"/>
            <p:nvPr/>
          </p:nvSpPr>
          <p:spPr>
            <a:xfrm>
              <a:off x="5131166" y="3194604"/>
              <a:ext cx="1491275" cy="448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主要问题三</a:t>
              </a:r>
              <a:endParaRPr lang="zh-CN" altLang="en-US" sz="20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7" name="燕尾形 56"/>
            <p:cNvSpPr/>
            <p:nvPr/>
          </p:nvSpPr>
          <p:spPr>
            <a:xfrm>
              <a:off x="5032100" y="2030717"/>
              <a:ext cx="1689406" cy="1026330"/>
            </a:xfrm>
            <a:prstGeom prst="chevron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r>
                <a:rPr lang="en-US" altLang="zh-CN" sz="4400" dirty="0" smtClean="0">
                  <a:solidFill>
                    <a:srgbClr val="FFC715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3</a:t>
              </a:r>
              <a:endParaRPr lang="zh-CN" altLang="en-US" sz="4400" dirty="0">
                <a:solidFill>
                  <a:srgbClr val="FFC715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257771" y="2113847"/>
            <a:ext cx="1689406" cy="1656330"/>
            <a:chOff x="6708863" y="2030717"/>
            <a:chExt cx="1689406" cy="1656330"/>
          </a:xfrm>
        </p:grpSpPr>
        <p:sp>
          <p:nvSpPr>
            <p:cNvPr id="37" name="文本框 36"/>
            <p:cNvSpPr txBox="1"/>
            <p:nvPr/>
          </p:nvSpPr>
          <p:spPr>
            <a:xfrm>
              <a:off x="6810217" y="3194604"/>
              <a:ext cx="14866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主要问题四</a:t>
              </a:r>
              <a:endParaRPr lang="zh-CN" altLang="en-US" sz="20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8" name="燕尾形 57"/>
            <p:cNvSpPr/>
            <p:nvPr/>
          </p:nvSpPr>
          <p:spPr>
            <a:xfrm>
              <a:off x="6708863" y="2030717"/>
              <a:ext cx="1689406" cy="1026330"/>
            </a:xfrm>
            <a:prstGeom prst="chevron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r>
                <a:rPr lang="en-US" altLang="zh-CN" sz="4400" dirty="0" smtClean="0">
                  <a:solidFill>
                    <a:srgbClr val="FFC715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4</a:t>
              </a:r>
              <a:endParaRPr lang="zh-CN" altLang="en-US" sz="4400" dirty="0">
                <a:solidFill>
                  <a:srgbClr val="FFC715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282461" y="2113847"/>
            <a:ext cx="1689406" cy="1656330"/>
            <a:chOff x="9282461" y="2030717"/>
            <a:chExt cx="1689406" cy="1656330"/>
          </a:xfrm>
        </p:grpSpPr>
        <p:sp>
          <p:nvSpPr>
            <p:cNvPr id="48" name="文本框 47"/>
            <p:cNvSpPr txBox="1"/>
            <p:nvPr/>
          </p:nvSpPr>
          <p:spPr>
            <a:xfrm>
              <a:off x="9306130" y="3194604"/>
              <a:ext cx="164206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主要问题五</a:t>
              </a:r>
              <a:endParaRPr lang="zh-CN" altLang="en-US" sz="20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9" name="燕尾形 58"/>
            <p:cNvSpPr/>
            <p:nvPr/>
          </p:nvSpPr>
          <p:spPr>
            <a:xfrm>
              <a:off x="9282461" y="2030717"/>
              <a:ext cx="1689406" cy="1026330"/>
            </a:xfrm>
            <a:prstGeom prst="chevron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r>
                <a:rPr lang="en-US" altLang="zh-CN" sz="4400" dirty="0" smtClean="0">
                  <a:solidFill>
                    <a:srgbClr val="FFC715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5</a:t>
              </a:r>
              <a:endParaRPr lang="zh-CN" altLang="en-US" sz="4400" dirty="0">
                <a:solidFill>
                  <a:srgbClr val="FFC715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786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图片 286"/>
          <p:cNvPicPr>
            <a:picLocks noChangeAspect="1"/>
          </p:cNvPicPr>
          <p:nvPr/>
        </p:nvPicPr>
        <p:blipFill rotWithShape="1">
          <a:blip r:embed="rId2"/>
          <a:srcRect l="5055" t="2160" r="2690" b="2657"/>
          <a:stretch/>
        </p:blipFill>
        <p:spPr>
          <a:xfrm>
            <a:off x="0" y="-19050"/>
            <a:ext cx="12192000" cy="6907598"/>
          </a:xfrm>
          <a:prstGeom prst="rect">
            <a:avLst/>
          </a:prstGeom>
        </p:spPr>
      </p:pic>
      <p:sp>
        <p:nvSpPr>
          <p:cNvPr id="288" name="矩形 287"/>
          <p:cNvSpPr/>
          <p:nvPr/>
        </p:nvSpPr>
        <p:spPr>
          <a:xfrm>
            <a:off x="6127531" y="0"/>
            <a:ext cx="6096001" cy="6857999"/>
          </a:xfrm>
          <a:prstGeom prst="rect">
            <a:avLst/>
          </a:prstGeom>
          <a:solidFill>
            <a:schemeClr val="bg2">
              <a:lumMod val="7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823999" y="2705725"/>
            <a:ext cx="49819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 smtClean="0">
                <a:solidFill>
                  <a:srgbClr val="FFC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2016</a:t>
            </a:r>
            <a:r>
              <a:rPr lang="en-US" altLang="zh-CN" sz="8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 </a:t>
            </a:r>
            <a:r>
              <a:rPr lang="zh-CN" altLang="en-US" sz="3600" dirty="0" smtClean="0">
                <a:solidFill>
                  <a:schemeClr val="bg2">
                    <a:lumMod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计划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293535" y="1901667"/>
            <a:ext cx="1266732" cy="1785806"/>
            <a:chOff x="7293535" y="1901667"/>
            <a:chExt cx="1266732" cy="1785806"/>
          </a:xfrm>
        </p:grpSpPr>
        <p:sp>
          <p:nvSpPr>
            <p:cNvPr id="6" name="等腰三角形 5"/>
            <p:cNvSpPr/>
            <p:nvPr/>
          </p:nvSpPr>
          <p:spPr>
            <a:xfrm rot="15873222">
              <a:off x="7712309" y="3079492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rot="609708">
              <a:off x="7403302" y="2558226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6411526">
              <a:off x="8311763" y="275963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9552293">
              <a:off x="7293535" y="3411700"/>
              <a:ext cx="319898" cy="275773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 rot="5908653">
              <a:off x="8115704" y="1957712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12" name="等腰三角形 11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14" name="直角三角形 13"/>
          <p:cNvSpPr/>
          <p:nvPr/>
        </p:nvSpPr>
        <p:spPr>
          <a:xfrm rot="5400000" flipH="1">
            <a:off x="-22912" y="6130176"/>
            <a:ext cx="754231" cy="716358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10800000" flipH="1">
            <a:off x="0" y="-4"/>
            <a:ext cx="716280" cy="680312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653049" y="4549765"/>
            <a:ext cx="4981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上海锐普广告有限公司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601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9050" y="19050"/>
            <a:ext cx="12211050" cy="683895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899302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2016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年度计划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/>
          <a:srcRect l="5055" t="2160" r="58234" b="2657"/>
          <a:stretch/>
        </p:blipFill>
        <p:spPr>
          <a:xfrm>
            <a:off x="7329104" y="1284"/>
            <a:ext cx="4857749" cy="6916424"/>
          </a:xfrm>
          <a:prstGeom prst="rect">
            <a:avLst/>
          </a:prstGeom>
        </p:spPr>
      </p:pic>
      <p:sp>
        <p:nvSpPr>
          <p:cNvPr id="36" name="直角三角形 35"/>
          <p:cNvSpPr/>
          <p:nvPr/>
        </p:nvSpPr>
        <p:spPr>
          <a:xfrm flipH="1">
            <a:off x="11384280" y="6146023"/>
            <a:ext cx="812484" cy="771685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rot="16200000" flipH="1">
            <a:off x="11535160" y="39103"/>
            <a:ext cx="667627" cy="634102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1117133" y="2268769"/>
            <a:ext cx="4662194" cy="2320462"/>
            <a:chOff x="5200407" y="2292448"/>
            <a:chExt cx="4662194" cy="2320462"/>
          </a:xfrm>
        </p:grpSpPr>
        <p:grpSp>
          <p:nvGrpSpPr>
            <p:cNvPr id="50" name="组合 49"/>
            <p:cNvGrpSpPr/>
            <p:nvPr/>
          </p:nvGrpSpPr>
          <p:grpSpPr>
            <a:xfrm>
              <a:off x="7697469" y="3191069"/>
              <a:ext cx="2165132" cy="523220"/>
              <a:chOff x="9116370" y="3230469"/>
              <a:chExt cx="2165132" cy="523220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9494745" y="3230469"/>
                <a:ext cx="17867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计划步骤</a:t>
                </a:r>
                <a:endParaRPr lang="zh-CN" altLang="en-US" sz="28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9116370" y="3230469"/>
                <a:ext cx="4270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2.</a:t>
                </a:r>
                <a:endParaRPr lang="zh-CN" altLang="en-US" sz="28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7697469" y="4089690"/>
              <a:ext cx="2165132" cy="523220"/>
              <a:chOff x="9116370" y="4089690"/>
              <a:chExt cx="2165132" cy="523220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9494745" y="4089690"/>
                <a:ext cx="17867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实施建议</a:t>
                </a:r>
                <a:endParaRPr lang="zh-CN" altLang="en-US" sz="28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9116370" y="4089690"/>
                <a:ext cx="4270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3.</a:t>
                </a:r>
                <a:endParaRPr lang="zh-CN" altLang="en-US" sz="28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7697469" y="2292448"/>
              <a:ext cx="2165132" cy="523220"/>
              <a:chOff x="9116370" y="2292448"/>
              <a:chExt cx="2165132" cy="523220"/>
            </a:xfrm>
          </p:grpSpPr>
          <p:sp>
            <p:nvSpPr>
              <p:cNvPr id="56" name="文本框 55"/>
              <p:cNvSpPr txBox="1"/>
              <p:nvPr/>
            </p:nvSpPr>
            <p:spPr>
              <a:xfrm>
                <a:off x="9494745" y="2292448"/>
                <a:ext cx="17867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运营目标</a:t>
                </a:r>
                <a:endParaRPr lang="zh-CN" altLang="en-US" sz="28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9116370" y="2292448"/>
                <a:ext cx="4270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1</a:t>
                </a:r>
                <a:r>
                  <a:rPr lang="en-US" altLang="zh-CN" sz="2800" dirty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.</a:t>
                </a:r>
                <a:endParaRPr lang="zh-CN" altLang="en-US" sz="28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5200407" y="2537288"/>
              <a:ext cx="1791186" cy="1783424"/>
              <a:chOff x="2567002" y="2024269"/>
              <a:chExt cx="1791186" cy="1783424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2567822" y="2559554"/>
                <a:ext cx="17895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dirty="0" smtClean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目录</a:t>
                </a:r>
                <a:r>
                  <a:rPr lang="zh-CN" altLang="en-US" sz="3600" dirty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 </a:t>
                </a:r>
                <a:r>
                  <a:rPr lang="en-US" altLang="zh-CN" sz="3600" dirty="0" smtClean="0">
                    <a:solidFill>
                      <a:srgbClr val="756F67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2</a:t>
                </a:r>
                <a:endParaRPr lang="en-US" altLang="zh-CN" sz="36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2567002" y="2024269"/>
                <a:ext cx="1791186" cy="1783424"/>
              </a:xfrm>
              <a:prstGeom prst="ellipse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56F67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767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756F67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07225" y="3075057"/>
            <a:ext cx="3351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1.</a:t>
            </a:r>
            <a:r>
              <a:rPr lang="en-US" altLang="zh-CN" sz="44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 </a:t>
            </a:r>
            <a:r>
              <a:rPr lang="zh-CN" altLang="en-US" sz="36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运营目标</a:t>
            </a:r>
            <a:endParaRPr lang="zh-CN" altLang="en-US" sz="36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95469" y="605659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2016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年度计划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等腰三角形 24"/>
          <p:cNvSpPr/>
          <p:nvPr/>
        </p:nvSpPr>
        <p:spPr>
          <a:xfrm rot="5400000">
            <a:off x="4040225" y="2499422"/>
            <a:ext cx="2156621" cy="1859156"/>
          </a:xfrm>
          <a:prstGeom prst="triangle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 rot="3607112" flipH="1" flipV="1">
            <a:off x="3253999" y="2891776"/>
            <a:ext cx="1869916" cy="1074445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9571942" y="4491509"/>
            <a:ext cx="1499677" cy="1265533"/>
            <a:chOff x="9571942" y="4491509"/>
            <a:chExt cx="1499677" cy="1265533"/>
          </a:xfrm>
        </p:grpSpPr>
        <p:sp>
          <p:nvSpPr>
            <p:cNvPr id="12" name="等腰三角形 11"/>
            <p:cNvSpPr/>
            <p:nvPr/>
          </p:nvSpPr>
          <p:spPr>
            <a:xfrm rot="7629932">
              <a:off x="10231462" y="529160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13966418">
              <a:off x="10701789" y="5387211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19768236">
              <a:off x="9974396" y="4716279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 rot="19265363">
              <a:off x="9571942" y="4491509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16" name="等腰三角形 1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20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55" y="-21824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892606" y="605369"/>
            <a:ext cx="2361882" cy="400110"/>
            <a:chOff x="893113" y="61023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61023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2016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年度计划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</a:t>
            </a:r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.1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运营目标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040707" y="2601478"/>
            <a:ext cx="2655118" cy="2592980"/>
            <a:chOff x="1402532" y="1912754"/>
            <a:chExt cx="3313113" cy="3235577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402532" y="4476818"/>
              <a:ext cx="3313113" cy="671513"/>
            </a:xfrm>
            <a:custGeom>
              <a:avLst/>
              <a:gdLst>
                <a:gd name="T0" fmla="*/ 307 w 2613"/>
                <a:gd name="T1" fmla="*/ 0 h 529"/>
                <a:gd name="T2" fmla="*/ 0 w 2613"/>
                <a:gd name="T3" fmla="*/ 529 h 529"/>
                <a:gd name="T4" fmla="*/ 2613 w 2613"/>
                <a:gd name="T5" fmla="*/ 526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3" h="529">
                  <a:moveTo>
                    <a:pt x="307" y="0"/>
                  </a:moveTo>
                  <a:lnTo>
                    <a:pt x="0" y="529"/>
                  </a:lnTo>
                  <a:lnTo>
                    <a:pt x="2613" y="526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4"/>
            <p:cNvSpPr>
              <a:spLocks/>
            </p:cNvSpPr>
            <p:nvPr/>
          </p:nvSpPr>
          <p:spPr bwMode="auto">
            <a:xfrm>
              <a:off x="2247082" y="2774696"/>
              <a:ext cx="1631949" cy="669925"/>
            </a:xfrm>
            <a:custGeom>
              <a:avLst/>
              <a:gdLst>
                <a:gd name="T0" fmla="*/ 307 w 1287"/>
                <a:gd name="T1" fmla="*/ 0 h 529"/>
                <a:gd name="T2" fmla="*/ 0 w 1287"/>
                <a:gd name="T3" fmla="*/ 529 h 529"/>
                <a:gd name="T4" fmla="*/ 1287 w 1287"/>
                <a:gd name="T5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529">
                  <a:moveTo>
                    <a:pt x="307" y="0"/>
                  </a:moveTo>
                  <a:lnTo>
                    <a:pt x="0" y="529"/>
                  </a:lnTo>
                  <a:lnTo>
                    <a:pt x="1287" y="529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1827982" y="3621328"/>
              <a:ext cx="2470150" cy="669925"/>
            </a:xfrm>
            <a:custGeom>
              <a:avLst/>
              <a:gdLst>
                <a:gd name="T0" fmla="*/ 307 w 1947"/>
                <a:gd name="T1" fmla="*/ 0 h 529"/>
                <a:gd name="T2" fmla="*/ 0 w 1947"/>
                <a:gd name="T3" fmla="*/ 529 h 529"/>
                <a:gd name="T4" fmla="*/ 1947 w 1947"/>
                <a:gd name="T5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7" h="529">
                  <a:moveTo>
                    <a:pt x="307" y="0"/>
                  </a:moveTo>
                  <a:lnTo>
                    <a:pt x="0" y="529"/>
                  </a:lnTo>
                  <a:lnTo>
                    <a:pt x="1947" y="529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3"/>
            <p:cNvSpPr>
              <a:spLocks/>
            </p:cNvSpPr>
            <p:nvPr/>
          </p:nvSpPr>
          <p:spPr bwMode="auto">
            <a:xfrm>
              <a:off x="2661420" y="1912754"/>
              <a:ext cx="781050" cy="671512"/>
            </a:xfrm>
            <a:custGeom>
              <a:avLst/>
              <a:gdLst>
                <a:gd name="T0" fmla="*/ 307 w 615"/>
                <a:gd name="T1" fmla="*/ 0 h 529"/>
                <a:gd name="T2" fmla="*/ 0 w 615"/>
                <a:gd name="T3" fmla="*/ 529 h 529"/>
                <a:gd name="T4" fmla="*/ 615 w 615"/>
                <a:gd name="T5" fmla="*/ 526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5" h="529">
                  <a:moveTo>
                    <a:pt x="307" y="0"/>
                  </a:moveTo>
                  <a:lnTo>
                    <a:pt x="0" y="529"/>
                  </a:lnTo>
                  <a:lnTo>
                    <a:pt x="615" y="526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2297971" y="5275196"/>
            <a:ext cx="2140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业务一</a:t>
            </a:r>
            <a:endParaRPr lang="zh-CN" altLang="en-US" sz="4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932287" y="1797190"/>
            <a:ext cx="2871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收入：万元</a:t>
            </a:r>
            <a:endParaRPr lang="en-US" altLang="zh-CN" sz="2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利润：万元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  <a:p>
            <a:pPr algn="ctr"/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523067" y="2601478"/>
            <a:ext cx="2655118" cy="2592980"/>
            <a:chOff x="1402532" y="1912754"/>
            <a:chExt cx="3313113" cy="3235577"/>
          </a:xfrm>
        </p:grpSpPr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1402532" y="4476818"/>
              <a:ext cx="3313113" cy="671513"/>
            </a:xfrm>
            <a:custGeom>
              <a:avLst/>
              <a:gdLst>
                <a:gd name="T0" fmla="*/ 307 w 2613"/>
                <a:gd name="T1" fmla="*/ 0 h 529"/>
                <a:gd name="T2" fmla="*/ 0 w 2613"/>
                <a:gd name="T3" fmla="*/ 529 h 529"/>
                <a:gd name="T4" fmla="*/ 2613 w 2613"/>
                <a:gd name="T5" fmla="*/ 526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3" h="529">
                  <a:moveTo>
                    <a:pt x="307" y="0"/>
                  </a:moveTo>
                  <a:lnTo>
                    <a:pt x="0" y="529"/>
                  </a:lnTo>
                  <a:lnTo>
                    <a:pt x="2613" y="526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4"/>
            <p:cNvSpPr>
              <a:spLocks/>
            </p:cNvSpPr>
            <p:nvPr/>
          </p:nvSpPr>
          <p:spPr bwMode="auto">
            <a:xfrm>
              <a:off x="2247082" y="2774696"/>
              <a:ext cx="1631949" cy="669925"/>
            </a:xfrm>
            <a:custGeom>
              <a:avLst/>
              <a:gdLst>
                <a:gd name="T0" fmla="*/ 307 w 1287"/>
                <a:gd name="T1" fmla="*/ 0 h 529"/>
                <a:gd name="T2" fmla="*/ 0 w 1287"/>
                <a:gd name="T3" fmla="*/ 529 h 529"/>
                <a:gd name="T4" fmla="*/ 1287 w 1287"/>
                <a:gd name="T5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529">
                  <a:moveTo>
                    <a:pt x="307" y="0"/>
                  </a:moveTo>
                  <a:lnTo>
                    <a:pt x="0" y="529"/>
                  </a:lnTo>
                  <a:lnTo>
                    <a:pt x="1287" y="529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1827982" y="3621328"/>
              <a:ext cx="2470150" cy="669925"/>
            </a:xfrm>
            <a:custGeom>
              <a:avLst/>
              <a:gdLst>
                <a:gd name="T0" fmla="*/ 307 w 1947"/>
                <a:gd name="T1" fmla="*/ 0 h 529"/>
                <a:gd name="T2" fmla="*/ 0 w 1947"/>
                <a:gd name="T3" fmla="*/ 529 h 529"/>
                <a:gd name="T4" fmla="*/ 1947 w 1947"/>
                <a:gd name="T5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7" h="529">
                  <a:moveTo>
                    <a:pt x="307" y="0"/>
                  </a:moveTo>
                  <a:lnTo>
                    <a:pt x="0" y="529"/>
                  </a:lnTo>
                  <a:lnTo>
                    <a:pt x="1947" y="529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3"/>
            <p:cNvSpPr>
              <a:spLocks/>
            </p:cNvSpPr>
            <p:nvPr/>
          </p:nvSpPr>
          <p:spPr bwMode="auto">
            <a:xfrm>
              <a:off x="2661420" y="1912754"/>
              <a:ext cx="781050" cy="671512"/>
            </a:xfrm>
            <a:custGeom>
              <a:avLst/>
              <a:gdLst>
                <a:gd name="T0" fmla="*/ 307 w 615"/>
                <a:gd name="T1" fmla="*/ 0 h 529"/>
                <a:gd name="T2" fmla="*/ 0 w 615"/>
                <a:gd name="T3" fmla="*/ 529 h 529"/>
                <a:gd name="T4" fmla="*/ 615 w 615"/>
                <a:gd name="T5" fmla="*/ 526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5" h="529">
                  <a:moveTo>
                    <a:pt x="307" y="0"/>
                  </a:moveTo>
                  <a:lnTo>
                    <a:pt x="0" y="529"/>
                  </a:lnTo>
                  <a:lnTo>
                    <a:pt x="615" y="526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7780331" y="5275196"/>
            <a:ext cx="2140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业务二</a:t>
            </a:r>
            <a:endParaRPr lang="zh-CN" altLang="en-US" sz="4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414647" y="1797190"/>
            <a:ext cx="2871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管理费用：万元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  <a:p>
            <a:pPr algn="ctr"/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844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55" y="-21824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4" name="组合 43"/>
          <p:cNvGrpSpPr/>
          <p:nvPr/>
        </p:nvGrpSpPr>
        <p:grpSpPr>
          <a:xfrm>
            <a:off x="890145" y="608387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2016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年度计划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1.2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计划步骤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33404" y="1994243"/>
            <a:ext cx="7579173" cy="46190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五边形 32"/>
          <p:cNvSpPr/>
          <p:nvPr/>
        </p:nvSpPr>
        <p:spPr>
          <a:xfrm>
            <a:off x="2234426" y="2023071"/>
            <a:ext cx="542235" cy="389148"/>
          </a:xfrm>
          <a:prstGeom prst="homePlate">
            <a:avLst/>
          </a:prstGeom>
          <a:solidFill>
            <a:srgbClr val="756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151656" y="1956035"/>
            <a:ext cx="53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</a:t>
            </a:r>
            <a:endParaRPr lang="zh-CN" altLang="en-US" sz="40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290408" y="1988640"/>
            <a:ext cx="57284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                      以下填写计划步骤内容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2533404" y="2501572"/>
            <a:ext cx="7579173" cy="46190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6" name="五边形 75"/>
          <p:cNvSpPr/>
          <p:nvPr/>
        </p:nvSpPr>
        <p:spPr>
          <a:xfrm>
            <a:off x="2234426" y="2530400"/>
            <a:ext cx="542235" cy="389148"/>
          </a:xfrm>
          <a:prstGeom prst="homePlate">
            <a:avLst/>
          </a:prstGeom>
          <a:solidFill>
            <a:srgbClr val="756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151656" y="2463364"/>
            <a:ext cx="53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</a:t>
            </a:r>
            <a:endParaRPr lang="zh-CN" altLang="en-US" sz="40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533404" y="3008901"/>
            <a:ext cx="7579173" cy="46190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1" name="五边形 80"/>
          <p:cNvSpPr/>
          <p:nvPr/>
        </p:nvSpPr>
        <p:spPr>
          <a:xfrm>
            <a:off x="2234426" y="3037729"/>
            <a:ext cx="542235" cy="389148"/>
          </a:xfrm>
          <a:prstGeom prst="homePlate">
            <a:avLst/>
          </a:prstGeom>
          <a:solidFill>
            <a:srgbClr val="756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2151656" y="2970693"/>
            <a:ext cx="53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</a:t>
            </a:r>
            <a:endParaRPr lang="zh-CN" altLang="en-US" sz="40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2533404" y="3516230"/>
            <a:ext cx="7579173" cy="46190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五边形 85"/>
          <p:cNvSpPr/>
          <p:nvPr/>
        </p:nvSpPr>
        <p:spPr>
          <a:xfrm>
            <a:off x="2234426" y="3545058"/>
            <a:ext cx="542235" cy="389148"/>
          </a:xfrm>
          <a:prstGeom prst="homePlate">
            <a:avLst/>
          </a:prstGeom>
          <a:solidFill>
            <a:srgbClr val="756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2151656" y="3478022"/>
            <a:ext cx="53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4</a:t>
            </a:r>
            <a:endParaRPr lang="zh-CN" altLang="en-US" sz="40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2533404" y="4023559"/>
            <a:ext cx="7579173" cy="46190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1" name="五边形 90"/>
          <p:cNvSpPr/>
          <p:nvPr/>
        </p:nvSpPr>
        <p:spPr>
          <a:xfrm>
            <a:off x="2234426" y="4052387"/>
            <a:ext cx="542235" cy="389148"/>
          </a:xfrm>
          <a:prstGeom prst="homePlate">
            <a:avLst/>
          </a:prstGeom>
          <a:solidFill>
            <a:srgbClr val="756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2151656" y="3985351"/>
            <a:ext cx="53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5</a:t>
            </a:r>
            <a:endParaRPr lang="zh-CN" altLang="en-US" sz="40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533404" y="4530888"/>
            <a:ext cx="7579173" cy="46190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6" name="五边形 95"/>
          <p:cNvSpPr/>
          <p:nvPr/>
        </p:nvSpPr>
        <p:spPr>
          <a:xfrm>
            <a:off x="2234426" y="4559716"/>
            <a:ext cx="542235" cy="389148"/>
          </a:xfrm>
          <a:prstGeom prst="homePlate">
            <a:avLst/>
          </a:prstGeom>
          <a:solidFill>
            <a:srgbClr val="756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2151656" y="4492680"/>
            <a:ext cx="53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6</a:t>
            </a:r>
            <a:endParaRPr lang="zh-CN" altLang="en-US" sz="40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2533404" y="5038215"/>
            <a:ext cx="7579173" cy="46190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1" name="五边形 100"/>
          <p:cNvSpPr/>
          <p:nvPr/>
        </p:nvSpPr>
        <p:spPr>
          <a:xfrm>
            <a:off x="2234426" y="5067043"/>
            <a:ext cx="542235" cy="389148"/>
          </a:xfrm>
          <a:prstGeom prst="homePlate">
            <a:avLst/>
          </a:prstGeom>
          <a:solidFill>
            <a:srgbClr val="756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2151656" y="5000007"/>
            <a:ext cx="53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7</a:t>
            </a:r>
            <a:endParaRPr lang="zh-CN" altLang="en-US" sz="40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43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-59179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9929" y="604368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2016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年度计划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1.3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实施建议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02130" y="2921494"/>
            <a:ext cx="1901382" cy="448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实施建议一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829218" y="2921494"/>
            <a:ext cx="1888149" cy="448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实施建议二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513952" y="2921494"/>
            <a:ext cx="17871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实施建议三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148258" y="2921494"/>
            <a:ext cx="17218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实施建议四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1" name="梯形 50"/>
          <p:cNvSpPr/>
          <p:nvPr/>
        </p:nvSpPr>
        <p:spPr>
          <a:xfrm rot="5400000">
            <a:off x="437133" y="2781894"/>
            <a:ext cx="3431376" cy="2158982"/>
          </a:xfrm>
          <a:prstGeom prst="trapezoid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梯形 56"/>
          <p:cNvSpPr/>
          <p:nvPr/>
        </p:nvSpPr>
        <p:spPr>
          <a:xfrm rot="5400000">
            <a:off x="5691823" y="2781893"/>
            <a:ext cx="3431376" cy="2158982"/>
          </a:xfrm>
          <a:prstGeom prst="trapezoid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梯形 58"/>
          <p:cNvSpPr/>
          <p:nvPr/>
        </p:nvSpPr>
        <p:spPr>
          <a:xfrm rot="5400000">
            <a:off x="8293517" y="2781893"/>
            <a:ext cx="3431376" cy="2158982"/>
          </a:xfrm>
          <a:prstGeom prst="trapezoid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梯形 60"/>
          <p:cNvSpPr/>
          <p:nvPr/>
        </p:nvSpPr>
        <p:spPr>
          <a:xfrm rot="5400000">
            <a:off x="3057604" y="2781893"/>
            <a:ext cx="3431376" cy="2158982"/>
          </a:xfrm>
          <a:prstGeom prst="trapezoid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1838790" y="2488757"/>
            <a:ext cx="628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459261" y="2488757"/>
            <a:ext cx="628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093480" y="2488757"/>
            <a:ext cx="628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95174" y="2488757"/>
            <a:ext cx="628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4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65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图片 286"/>
          <p:cNvPicPr>
            <a:picLocks noChangeAspect="1"/>
          </p:cNvPicPr>
          <p:nvPr/>
        </p:nvPicPr>
        <p:blipFill rotWithShape="1">
          <a:blip r:embed="rId2"/>
          <a:srcRect l="5055" t="2160" r="2690" b="2657"/>
          <a:stretch/>
        </p:blipFill>
        <p:spPr>
          <a:xfrm>
            <a:off x="0" y="-19050"/>
            <a:ext cx="12192000" cy="6907598"/>
          </a:xfrm>
          <a:prstGeom prst="rect">
            <a:avLst/>
          </a:prstGeom>
        </p:spPr>
      </p:pic>
      <p:sp>
        <p:nvSpPr>
          <p:cNvPr id="9" name="直角三角形 8"/>
          <p:cNvSpPr/>
          <p:nvPr/>
        </p:nvSpPr>
        <p:spPr>
          <a:xfrm rot="5400000" flipH="1">
            <a:off x="1934969" y="593917"/>
            <a:ext cx="4359660" cy="8229602"/>
          </a:xfrm>
          <a:prstGeom prst="rtTriangle">
            <a:avLst/>
          </a:prstGeom>
          <a:solidFill>
            <a:schemeClr val="bg2">
              <a:lumMod val="7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/>
        </p:nvSpPr>
        <p:spPr>
          <a:xfrm flipH="1">
            <a:off x="-2" y="908050"/>
            <a:ext cx="12192002" cy="5980498"/>
          </a:xfrm>
          <a:prstGeom prst="rtTriangle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040699" y="2264301"/>
            <a:ext cx="61106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 smtClean="0">
                <a:solidFill>
                  <a:srgbClr val="FFC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20XX </a:t>
            </a:r>
            <a:r>
              <a:rPr lang="zh-CN" altLang="en-US" sz="3600" dirty="0" smtClean="0">
                <a:solidFill>
                  <a:srgbClr val="FFC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更 </a:t>
            </a:r>
            <a:r>
              <a:rPr lang="zh-CN" altLang="en-US" sz="7200" dirty="0" smtClean="0">
                <a:solidFill>
                  <a:srgbClr val="FFC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精</a:t>
            </a:r>
            <a:r>
              <a:rPr lang="zh-CN" altLang="en-US" sz="8800" dirty="0" smtClean="0">
                <a:solidFill>
                  <a:srgbClr val="FFC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彩</a:t>
            </a:r>
            <a:endParaRPr lang="zh-CN" altLang="en-US" sz="3600" dirty="0">
              <a:solidFill>
                <a:srgbClr val="FFC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3975182">
            <a:off x="8468598" y="1389248"/>
            <a:ext cx="1354028" cy="1419488"/>
            <a:chOff x="8090235" y="3880211"/>
            <a:chExt cx="1354028" cy="1419488"/>
          </a:xfrm>
        </p:grpSpPr>
        <p:sp>
          <p:nvSpPr>
            <p:cNvPr id="16" name="等腰三角形 15"/>
            <p:cNvSpPr/>
            <p:nvPr/>
          </p:nvSpPr>
          <p:spPr>
            <a:xfrm rot="18941696">
              <a:off x="8216431" y="475225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3678182">
              <a:off x="8062840" y="3907606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9480000">
              <a:off x="8803940" y="4800383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 rot="8977127">
              <a:off x="8997555" y="4965082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21" name="等腰三角形 20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14" name="文本框 13"/>
          <p:cNvSpPr txBox="1"/>
          <p:nvPr/>
        </p:nvSpPr>
        <p:spPr>
          <a:xfrm>
            <a:off x="5179900" y="4600135"/>
            <a:ext cx="2873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谢谢聆听！</a:t>
            </a:r>
            <a:endParaRPr lang="zh-CN" altLang="en-US" sz="32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13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0186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3855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/>
          <a:srcRect l="5055" t="2160" r="58234" b="2657"/>
          <a:stretch/>
        </p:blipFill>
        <p:spPr>
          <a:xfrm>
            <a:off x="1" y="0"/>
            <a:ext cx="4857749" cy="6916424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直角三角形 47"/>
          <p:cNvSpPr/>
          <p:nvPr/>
        </p:nvSpPr>
        <p:spPr>
          <a:xfrm rot="10800000" flipH="1">
            <a:off x="0" y="-4"/>
            <a:ext cx="746760" cy="709262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flipH="1">
            <a:off x="4084319" y="6162579"/>
            <a:ext cx="772062" cy="733293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7697469" y="3191069"/>
            <a:ext cx="2165132" cy="523220"/>
            <a:chOff x="9116370" y="3230469"/>
            <a:chExt cx="2165132" cy="523220"/>
          </a:xfrm>
        </p:grpSpPr>
        <p:sp>
          <p:nvSpPr>
            <p:cNvPr id="5" name="文本框 4"/>
            <p:cNvSpPr txBox="1"/>
            <p:nvPr/>
          </p:nvSpPr>
          <p:spPr>
            <a:xfrm>
              <a:off x="9494745" y="3230469"/>
              <a:ext cx="17867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工作回顾</a:t>
              </a:r>
              <a:endParaRPr lang="zh-CN" altLang="en-US" sz="28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116370" y="3230469"/>
              <a:ext cx="4270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2.</a:t>
              </a:r>
              <a:endParaRPr lang="zh-CN" altLang="en-US" sz="28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97469" y="4089690"/>
            <a:ext cx="2165132" cy="523220"/>
            <a:chOff x="9116370" y="4089690"/>
            <a:chExt cx="2165132" cy="523220"/>
          </a:xfrm>
        </p:grpSpPr>
        <p:sp>
          <p:nvSpPr>
            <p:cNvPr id="8" name="文本框 7"/>
            <p:cNvSpPr txBox="1"/>
            <p:nvPr/>
          </p:nvSpPr>
          <p:spPr>
            <a:xfrm>
              <a:off x="9494745" y="4089690"/>
              <a:ext cx="17867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问题汇总</a:t>
              </a:r>
              <a:endParaRPr lang="zh-CN" altLang="en-US" sz="28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116370" y="4089690"/>
              <a:ext cx="4270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3.</a:t>
              </a:r>
              <a:endParaRPr lang="zh-CN" altLang="en-US" sz="28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697469" y="2292448"/>
            <a:ext cx="2165132" cy="523220"/>
            <a:chOff x="9116370" y="2292448"/>
            <a:chExt cx="2165132" cy="523220"/>
          </a:xfrm>
        </p:grpSpPr>
        <p:sp>
          <p:nvSpPr>
            <p:cNvPr id="4" name="文本框 3"/>
            <p:cNvSpPr txBox="1"/>
            <p:nvPr/>
          </p:nvSpPr>
          <p:spPr>
            <a:xfrm>
              <a:off x="9494745" y="2292448"/>
              <a:ext cx="17867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经营指标</a:t>
              </a:r>
              <a:endParaRPr lang="zh-CN" altLang="en-US" sz="28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116370" y="2292448"/>
              <a:ext cx="4270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1</a:t>
              </a:r>
              <a:r>
                <a:rPr lang="en-US" altLang="zh-CN" sz="28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.</a:t>
              </a:r>
              <a:endParaRPr lang="zh-CN" altLang="en-US" sz="28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00407" y="2551143"/>
            <a:ext cx="1791186" cy="1783424"/>
            <a:chOff x="5200407" y="2551143"/>
            <a:chExt cx="1791186" cy="1783424"/>
          </a:xfrm>
        </p:grpSpPr>
        <p:sp>
          <p:nvSpPr>
            <p:cNvPr id="26" name="文本框 25"/>
            <p:cNvSpPr txBox="1"/>
            <p:nvPr/>
          </p:nvSpPr>
          <p:spPr>
            <a:xfrm>
              <a:off x="5201226" y="3105835"/>
              <a:ext cx="17895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目录</a:t>
              </a:r>
              <a:r>
                <a:rPr lang="zh-CN" altLang="en-US" sz="36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 </a:t>
              </a:r>
              <a:r>
                <a:rPr lang="en-US" altLang="zh-CN" sz="3600" dirty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1</a:t>
              </a:r>
            </a:p>
          </p:txBody>
        </p:sp>
        <p:sp>
          <p:nvSpPr>
            <p:cNvPr id="28" name="椭圆 27"/>
            <p:cNvSpPr/>
            <p:nvPr/>
          </p:nvSpPr>
          <p:spPr>
            <a:xfrm>
              <a:off x="5200407" y="2551143"/>
              <a:ext cx="1791186" cy="1783424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56F6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666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56F67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07225" y="3075057"/>
            <a:ext cx="3351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1.</a:t>
            </a:r>
            <a:r>
              <a:rPr lang="en-US" altLang="zh-CN" sz="36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 </a:t>
            </a:r>
            <a:r>
              <a:rPr lang="zh-CN" altLang="en-US" sz="36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经营指标</a:t>
            </a:r>
            <a:endParaRPr lang="zh-CN" altLang="en-US" sz="36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等腰三角形 24"/>
          <p:cNvSpPr/>
          <p:nvPr/>
        </p:nvSpPr>
        <p:spPr>
          <a:xfrm rot="5400000">
            <a:off x="4040225" y="2499422"/>
            <a:ext cx="2156621" cy="1859156"/>
          </a:xfrm>
          <a:prstGeom prst="triangle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 rot="3607112" flipH="1" flipV="1">
            <a:off x="3253999" y="2891776"/>
            <a:ext cx="1869916" cy="1074445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15665791">
            <a:off x="992120" y="3986102"/>
            <a:ext cx="1354028" cy="1419488"/>
            <a:chOff x="8090235" y="3880211"/>
            <a:chExt cx="1354028" cy="1419488"/>
          </a:xfrm>
        </p:grpSpPr>
        <p:sp>
          <p:nvSpPr>
            <p:cNvPr id="12" name="等腰三角形 11"/>
            <p:cNvSpPr/>
            <p:nvPr/>
          </p:nvSpPr>
          <p:spPr>
            <a:xfrm rot="18941696">
              <a:off x="8216431" y="475225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3678182">
              <a:off x="8062840" y="3907606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9480000">
              <a:off x="8803940" y="4800383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 rot="8977127">
              <a:off x="8997555" y="4965082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16" name="等腰三角形 1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979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-47297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1.1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业务一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256978" y="3031658"/>
            <a:ext cx="4399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1000.00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61841" y="2113012"/>
            <a:ext cx="4112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收入（单位：万元）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54602" y="2561997"/>
            <a:ext cx="6154433" cy="41600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54602" y="3023709"/>
            <a:ext cx="3493273" cy="416009"/>
          </a:xfrm>
          <a:prstGeom prst="rect">
            <a:avLst/>
          </a:prstGeom>
          <a:solidFill>
            <a:srgbClr val="756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-68334" y="2569946"/>
            <a:ext cx="2849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2015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5041" y="3022833"/>
            <a:ext cx="2227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2014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103717" y="2617505"/>
            <a:ext cx="4478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1100.00 +10%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61841" y="4220343"/>
            <a:ext cx="4112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利润</a:t>
            </a:r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（单位：万元）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754602" y="4669328"/>
            <a:ext cx="6154433" cy="41600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56F67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754602" y="5131040"/>
            <a:ext cx="3493273" cy="416009"/>
          </a:xfrm>
          <a:prstGeom prst="rect">
            <a:avLst/>
          </a:prstGeom>
          <a:solidFill>
            <a:srgbClr val="756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56F67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-68334" y="4677277"/>
            <a:ext cx="2849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2015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25041" y="5130164"/>
            <a:ext cx="2227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2014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103717" y="4724836"/>
            <a:ext cx="4478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1100.00 +10%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56978" y="5111335"/>
            <a:ext cx="4399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1000.00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18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55" y="-21824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1.2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业务二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80778" y="3031658"/>
            <a:ext cx="4399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XXX</a:t>
            </a:r>
            <a:endParaRPr lang="zh-CN" altLang="en-US" sz="4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66795" y="2113012"/>
            <a:ext cx="4112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管理费用（单位：万元）</a:t>
            </a:r>
            <a:endParaRPr lang="zh-CN" altLang="en-US" sz="4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593209" y="5229068"/>
            <a:ext cx="2092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机构</a:t>
            </a:r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</a:t>
            </a:r>
            <a:endParaRPr lang="zh-CN" altLang="en-US" sz="4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77516" y="5229068"/>
            <a:ext cx="22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机构</a:t>
            </a:r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</a:t>
            </a:r>
            <a:endParaRPr lang="zh-CN" altLang="en-US" sz="4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61135" y="2883178"/>
            <a:ext cx="1756229" cy="1756229"/>
            <a:chOff x="1185877" y="2615156"/>
            <a:chExt cx="1756229" cy="1756229"/>
          </a:xfrm>
        </p:grpSpPr>
        <p:sp>
          <p:nvSpPr>
            <p:cNvPr id="80" name="饼形 79"/>
            <p:cNvSpPr/>
            <p:nvPr/>
          </p:nvSpPr>
          <p:spPr>
            <a:xfrm flipH="1">
              <a:off x="1185877" y="2615156"/>
              <a:ext cx="1756229" cy="1756229"/>
            </a:xfrm>
            <a:prstGeom prst="pie">
              <a:avLst>
                <a:gd name="adj1" fmla="val 1036536"/>
                <a:gd name="adj2" fmla="val 1620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饼形 80"/>
            <p:cNvSpPr/>
            <p:nvPr/>
          </p:nvSpPr>
          <p:spPr>
            <a:xfrm>
              <a:off x="1185877" y="2615156"/>
              <a:ext cx="1756229" cy="1756229"/>
            </a:xfrm>
            <a:prstGeom prst="pie">
              <a:avLst>
                <a:gd name="adj1" fmla="val 9710838"/>
                <a:gd name="adj2" fmla="val 16200000"/>
              </a:avLst>
            </a:prstGeom>
            <a:solidFill>
              <a:srgbClr val="756F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17886" y="2883177"/>
            <a:ext cx="1756229" cy="1756230"/>
            <a:chOff x="3732086" y="2009075"/>
            <a:chExt cx="1756229" cy="1756230"/>
          </a:xfrm>
        </p:grpSpPr>
        <p:sp>
          <p:nvSpPr>
            <p:cNvPr id="82" name="饼形 81"/>
            <p:cNvSpPr/>
            <p:nvPr/>
          </p:nvSpPr>
          <p:spPr>
            <a:xfrm flipH="1">
              <a:off x="3732086" y="2009075"/>
              <a:ext cx="1756229" cy="1756229"/>
            </a:xfrm>
            <a:prstGeom prst="pie">
              <a:avLst>
                <a:gd name="adj1" fmla="val 2991206"/>
                <a:gd name="adj2" fmla="val 1620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饼形 82"/>
            <p:cNvSpPr/>
            <p:nvPr/>
          </p:nvSpPr>
          <p:spPr>
            <a:xfrm>
              <a:off x="3732086" y="2009076"/>
              <a:ext cx="1756229" cy="1756229"/>
            </a:xfrm>
            <a:prstGeom prst="pie">
              <a:avLst>
                <a:gd name="adj1" fmla="val 7708973"/>
                <a:gd name="adj2" fmla="val 16200000"/>
              </a:avLst>
            </a:prstGeom>
            <a:solidFill>
              <a:srgbClr val="756F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655924" y="2883178"/>
            <a:ext cx="1756229" cy="1756229"/>
            <a:chOff x="6371946" y="2051134"/>
            <a:chExt cx="1756229" cy="1756229"/>
          </a:xfrm>
        </p:grpSpPr>
        <p:sp>
          <p:nvSpPr>
            <p:cNvPr id="84" name="饼形 83"/>
            <p:cNvSpPr/>
            <p:nvPr/>
          </p:nvSpPr>
          <p:spPr>
            <a:xfrm flipH="1">
              <a:off x="6371946" y="2051134"/>
              <a:ext cx="1756229" cy="1756229"/>
            </a:xfrm>
            <a:prstGeom prst="pie">
              <a:avLst>
                <a:gd name="adj1" fmla="val 19870773"/>
                <a:gd name="adj2" fmla="val 1620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饼形 84"/>
            <p:cNvSpPr/>
            <p:nvPr/>
          </p:nvSpPr>
          <p:spPr>
            <a:xfrm>
              <a:off x="6371946" y="2051134"/>
              <a:ext cx="1756229" cy="1756229"/>
            </a:xfrm>
            <a:prstGeom prst="pie">
              <a:avLst>
                <a:gd name="adj1" fmla="val 12523779"/>
                <a:gd name="adj2" fmla="val 16200000"/>
              </a:avLst>
            </a:prstGeom>
            <a:solidFill>
              <a:srgbClr val="756F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8087075" y="5229068"/>
            <a:ext cx="2849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机构</a:t>
            </a:r>
            <a:r>
              <a:rPr lang="en-US" altLang="zh-CN" sz="24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</a:t>
            </a:r>
            <a:endParaRPr lang="zh-CN" altLang="en-US" sz="44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168963" y="3561192"/>
            <a:ext cx="1844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30</a:t>
            </a:r>
            <a:r>
              <a:rPr lang="en-US" altLang="zh-CN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%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097061" y="3561192"/>
            <a:ext cx="1844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</a:t>
            </a:r>
            <a:r>
              <a:rPr lang="en-US" altLang="zh-CN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%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5623149" y="3561192"/>
            <a:ext cx="1865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45</a:t>
            </a:r>
            <a:r>
              <a:rPr lang="en-US" altLang="zh-CN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%</a:t>
            </a:r>
            <a:endParaRPr lang="zh-CN" altLang="en-US" sz="36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008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5779" y="7673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07225" y="3075057"/>
            <a:ext cx="3351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</a:t>
            </a:r>
            <a:r>
              <a:rPr lang="en-US" altLang="zh-CN" sz="36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 </a:t>
            </a:r>
            <a:r>
              <a:rPr lang="zh-CN" altLang="en-US" sz="36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工作回顾</a:t>
            </a:r>
            <a:endParaRPr lang="zh-CN" altLang="en-US" sz="36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等腰三角形 24"/>
          <p:cNvSpPr/>
          <p:nvPr/>
        </p:nvSpPr>
        <p:spPr>
          <a:xfrm rot="5400000">
            <a:off x="4040225" y="2499422"/>
            <a:ext cx="2156621" cy="1859156"/>
          </a:xfrm>
          <a:prstGeom prst="triangle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 rot="3607112" flipH="1" flipV="1">
            <a:off x="3253999" y="2891776"/>
            <a:ext cx="1869916" cy="1074445"/>
          </a:xfrm>
          <a:prstGeom prst="rtTriangle">
            <a:avLst/>
          </a:prstGeom>
          <a:solidFill>
            <a:schemeClr val="bg2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15665791">
            <a:off x="992120" y="3986102"/>
            <a:ext cx="1354028" cy="1419488"/>
            <a:chOff x="8090235" y="3880211"/>
            <a:chExt cx="1354028" cy="1419488"/>
          </a:xfrm>
        </p:grpSpPr>
        <p:sp>
          <p:nvSpPr>
            <p:cNvPr id="12" name="等腰三角形 11"/>
            <p:cNvSpPr/>
            <p:nvPr/>
          </p:nvSpPr>
          <p:spPr>
            <a:xfrm rot="18941696">
              <a:off x="8216431" y="475225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3678182">
              <a:off x="8062840" y="3907606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9480000">
              <a:off x="8803940" y="4800383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 rot="8977127">
              <a:off x="8997555" y="4965082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16" name="等腰三角形 1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886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/>
          <a:srcRect l="5055" t="2160" r="86962" b="2657"/>
          <a:stretch/>
        </p:blipFill>
        <p:spPr>
          <a:xfrm>
            <a:off x="1" y="0"/>
            <a:ext cx="1056289" cy="6916424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973813" y="4846454"/>
            <a:ext cx="2670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2.4 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第四部分</a:t>
            </a:r>
            <a:endParaRPr lang="zh-CN" altLang="en-US" sz="28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052643" y="2693577"/>
            <a:ext cx="2496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2.2 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第二部分</a:t>
            </a:r>
            <a:endParaRPr lang="zh-CN" altLang="en-US" sz="28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973813" y="3770016"/>
            <a:ext cx="2670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2.3 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第三部分</a:t>
            </a:r>
            <a:endParaRPr lang="zh-CN" altLang="en-US" sz="28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026987" y="1617138"/>
            <a:ext cx="2538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2.1 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第一部分</a:t>
            </a:r>
            <a:endParaRPr lang="zh-CN" altLang="en-US" sz="28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22878" y="1617138"/>
            <a:ext cx="2609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2.5 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第五部分</a:t>
            </a:r>
            <a:endParaRPr lang="zh-CN" altLang="en-US" sz="28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22857" y="2730344"/>
            <a:ext cx="2609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2.6 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第六部分</a:t>
            </a:r>
            <a:endParaRPr lang="zh-CN" altLang="en-US" sz="28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259801" y="4870087"/>
            <a:ext cx="2751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2.8 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第八部分</a:t>
            </a:r>
            <a:endParaRPr lang="zh-CN" altLang="en-US" sz="28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086371" y="3770016"/>
            <a:ext cx="3056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2.7 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第七部分</a:t>
            </a:r>
            <a:endParaRPr lang="zh-CN" altLang="en-US" sz="28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 rot="13975182">
            <a:off x="5509944" y="2457234"/>
            <a:ext cx="1354028" cy="1419488"/>
            <a:chOff x="8090235" y="3880211"/>
            <a:chExt cx="1354028" cy="1419488"/>
          </a:xfrm>
        </p:grpSpPr>
        <p:sp>
          <p:nvSpPr>
            <p:cNvPr id="79" name="等腰三角形 78"/>
            <p:cNvSpPr/>
            <p:nvPr/>
          </p:nvSpPr>
          <p:spPr>
            <a:xfrm rot="18941696">
              <a:off x="8216431" y="4752257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80" name="等腰三角形 79"/>
            <p:cNvSpPr/>
            <p:nvPr/>
          </p:nvSpPr>
          <p:spPr>
            <a:xfrm rot="3678182">
              <a:off x="8062840" y="3907606"/>
              <a:ext cx="397226" cy="34243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81" name="等腰三角形 80"/>
            <p:cNvSpPr/>
            <p:nvPr/>
          </p:nvSpPr>
          <p:spPr>
            <a:xfrm rot="9480000">
              <a:off x="8803940" y="4800383"/>
              <a:ext cx="266912" cy="23009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 rot="8977127">
              <a:off x="8997555" y="4965082"/>
              <a:ext cx="446708" cy="334617"/>
              <a:chOff x="2822785" y="1265179"/>
              <a:chExt cx="930073" cy="696693"/>
            </a:xfrm>
            <a:solidFill>
              <a:srgbClr val="FFC000"/>
            </a:solidFill>
          </p:grpSpPr>
          <p:sp>
            <p:nvSpPr>
              <p:cNvPr id="83" name="等腰三角形 82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84" name="等腰三角形 83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82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55" y="-21824"/>
            <a:ext cx="12192000" cy="6858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客户服务部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934945" y="602564"/>
            <a:ext cx="2361882" cy="400110"/>
            <a:chOff x="893113" y="594993"/>
            <a:chExt cx="2361882" cy="400110"/>
          </a:xfrm>
        </p:grpSpPr>
        <p:sp>
          <p:nvSpPr>
            <p:cNvPr id="45" name="文本框 44"/>
            <p:cNvSpPr txBox="1"/>
            <p:nvPr/>
          </p:nvSpPr>
          <p:spPr>
            <a:xfrm>
              <a:off x="893113" y="594993"/>
              <a:ext cx="2361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r>
                <a:rPr lang="zh-CN" altLang="en-US" sz="2000" dirty="0" smtClean="0">
                  <a:solidFill>
                    <a:srgbClr val="756F67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年度总结</a:t>
              </a:r>
              <a:endParaRPr lang="zh-CN" altLang="en-US" sz="2000" dirty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63999" y="668740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01034" y="672977"/>
              <a:ext cx="171124" cy="2393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521325" y="1190721"/>
            <a:ext cx="514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2.1 </a:t>
            </a:r>
            <a:r>
              <a:rPr lang="zh-CN" altLang="en-US" sz="2800" dirty="0" smtClean="0">
                <a:solidFill>
                  <a:srgbClr val="756F67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第一部分</a:t>
            </a:r>
            <a:endParaRPr lang="zh-CN" altLang="en-US" sz="4000" dirty="0">
              <a:solidFill>
                <a:srgbClr val="756F67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90802" y="4566921"/>
            <a:ext cx="115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部门</a:t>
            </a:r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1636694" y="3014125"/>
            <a:ext cx="1014465" cy="889238"/>
          </a:xfrm>
          <a:custGeom>
            <a:avLst/>
            <a:gdLst>
              <a:gd name="connsiteX0" fmla="*/ 0 w 1014465"/>
              <a:gd name="connsiteY0" fmla="*/ 0 h 889238"/>
              <a:gd name="connsiteX1" fmla="*/ 1014465 w 1014465"/>
              <a:gd name="connsiteY1" fmla="*/ 0 h 889238"/>
              <a:gd name="connsiteX2" fmla="*/ 1014465 w 1014465"/>
              <a:gd name="connsiteY2" fmla="*/ 889238 h 889238"/>
              <a:gd name="connsiteX3" fmla="*/ 0 w 1014465"/>
              <a:gd name="connsiteY3" fmla="*/ 889238 h 889238"/>
              <a:gd name="connsiteX4" fmla="*/ 0 w 1014465"/>
              <a:gd name="connsiteY4" fmla="*/ 0 h 88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465" h="889238">
                <a:moveTo>
                  <a:pt x="0" y="0"/>
                </a:moveTo>
                <a:lnTo>
                  <a:pt x="1014465" y="0"/>
                </a:lnTo>
                <a:lnTo>
                  <a:pt x="1014465" y="889238"/>
                </a:lnTo>
                <a:lnTo>
                  <a:pt x="0" y="88923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20" tIns="99020" rIns="99020" bIns="99020" numCol="1" spcCol="1270" anchor="t" anchorCtr="0">
            <a:noAutofit/>
          </a:bodyPr>
          <a:lstStyle/>
          <a:p>
            <a:pPr defTabSz="115528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600"/>
          </a:p>
        </p:txBody>
      </p:sp>
      <p:sp>
        <p:nvSpPr>
          <p:cNvPr id="41" name="任意多边形 40"/>
          <p:cNvSpPr/>
          <p:nvPr/>
        </p:nvSpPr>
        <p:spPr>
          <a:xfrm>
            <a:off x="2878598" y="2706817"/>
            <a:ext cx="1014465" cy="889238"/>
          </a:xfrm>
          <a:custGeom>
            <a:avLst/>
            <a:gdLst>
              <a:gd name="connsiteX0" fmla="*/ 0 w 1014465"/>
              <a:gd name="connsiteY0" fmla="*/ 0 h 889238"/>
              <a:gd name="connsiteX1" fmla="*/ 1014465 w 1014465"/>
              <a:gd name="connsiteY1" fmla="*/ 0 h 889238"/>
              <a:gd name="connsiteX2" fmla="*/ 1014465 w 1014465"/>
              <a:gd name="connsiteY2" fmla="*/ 889238 h 889238"/>
              <a:gd name="connsiteX3" fmla="*/ 0 w 1014465"/>
              <a:gd name="connsiteY3" fmla="*/ 889238 h 889238"/>
              <a:gd name="connsiteX4" fmla="*/ 0 w 1014465"/>
              <a:gd name="connsiteY4" fmla="*/ 0 h 88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465" h="889238">
                <a:moveTo>
                  <a:pt x="0" y="0"/>
                </a:moveTo>
                <a:lnTo>
                  <a:pt x="1014465" y="0"/>
                </a:lnTo>
                <a:lnTo>
                  <a:pt x="1014465" y="889238"/>
                </a:lnTo>
                <a:lnTo>
                  <a:pt x="0" y="88923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2830" tIns="102830" rIns="102830" bIns="102830" numCol="1" spcCol="1270" anchor="t" anchorCtr="0">
            <a:noAutofit/>
          </a:bodyPr>
          <a:lstStyle/>
          <a:p>
            <a:pPr defTabSz="119971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42" name="任意多边形 41"/>
          <p:cNvSpPr/>
          <p:nvPr/>
        </p:nvSpPr>
        <p:spPr>
          <a:xfrm>
            <a:off x="4120502" y="2399506"/>
            <a:ext cx="1014465" cy="889238"/>
          </a:xfrm>
          <a:custGeom>
            <a:avLst/>
            <a:gdLst>
              <a:gd name="connsiteX0" fmla="*/ 0 w 1014465"/>
              <a:gd name="connsiteY0" fmla="*/ 0 h 889238"/>
              <a:gd name="connsiteX1" fmla="*/ 1014465 w 1014465"/>
              <a:gd name="connsiteY1" fmla="*/ 0 h 889238"/>
              <a:gd name="connsiteX2" fmla="*/ 1014465 w 1014465"/>
              <a:gd name="connsiteY2" fmla="*/ 889238 h 889238"/>
              <a:gd name="connsiteX3" fmla="*/ 0 w 1014465"/>
              <a:gd name="connsiteY3" fmla="*/ 889238 h 889238"/>
              <a:gd name="connsiteX4" fmla="*/ 0 w 1014465"/>
              <a:gd name="connsiteY4" fmla="*/ 0 h 88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465" h="889238">
                <a:moveTo>
                  <a:pt x="0" y="0"/>
                </a:moveTo>
                <a:lnTo>
                  <a:pt x="1014465" y="0"/>
                </a:lnTo>
                <a:lnTo>
                  <a:pt x="1014465" y="889238"/>
                </a:lnTo>
                <a:lnTo>
                  <a:pt x="0" y="88923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2830" tIns="102830" rIns="102830" bIns="102830" numCol="1" spcCol="1270" anchor="t" anchorCtr="0">
            <a:noAutofit/>
          </a:bodyPr>
          <a:lstStyle/>
          <a:p>
            <a:pPr defTabSz="119971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 dirty="0"/>
          </a:p>
        </p:txBody>
      </p:sp>
      <p:sp>
        <p:nvSpPr>
          <p:cNvPr id="43" name="任意多边形 42"/>
          <p:cNvSpPr/>
          <p:nvPr/>
        </p:nvSpPr>
        <p:spPr>
          <a:xfrm>
            <a:off x="5362406" y="2092195"/>
            <a:ext cx="1014465" cy="889238"/>
          </a:xfrm>
          <a:custGeom>
            <a:avLst/>
            <a:gdLst>
              <a:gd name="connsiteX0" fmla="*/ 0 w 1014465"/>
              <a:gd name="connsiteY0" fmla="*/ 0 h 889238"/>
              <a:gd name="connsiteX1" fmla="*/ 1014465 w 1014465"/>
              <a:gd name="connsiteY1" fmla="*/ 0 h 889238"/>
              <a:gd name="connsiteX2" fmla="*/ 1014465 w 1014465"/>
              <a:gd name="connsiteY2" fmla="*/ 889238 h 889238"/>
              <a:gd name="connsiteX3" fmla="*/ 0 w 1014465"/>
              <a:gd name="connsiteY3" fmla="*/ 889238 h 889238"/>
              <a:gd name="connsiteX4" fmla="*/ 0 w 1014465"/>
              <a:gd name="connsiteY4" fmla="*/ 0 h 88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465" h="889238">
                <a:moveTo>
                  <a:pt x="0" y="0"/>
                </a:moveTo>
                <a:lnTo>
                  <a:pt x="1014465" y="0"/>
                </a:lnTo>
                <a:lnTo>
                  <a:pt x="1014465" y="889238"/>
                </a:lnTo>
                <a:lnTo>
                  <a:pt x="0" y="88923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153" tIns="156153" rIns="156153" bIns="156153" numCol="1" spcCol="1270" anchor="t" anchorCtr="0">
            <a:noAutofit/>
          </a:bodyPr>
          <a:lstStyle/>
          <a:p>
            <a:pPr defTabSz="182180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100" dirty="0"/>
          </a:p>
        </p:txBody>
      </p:sp>
      <p:sp>
        <p:nvSpPr>
          <p:cNvPr id="49" name="任意多边形 48"/>
          <p:cNvSpPr/>
          <p:nvPr/>
        </p:nvSpPr>
        <p:spPr>
          <a:xfrm>
            <a:off x="6604307" y="1784887"/>
            <a:ext cx="1014465" cy="889238"/>
          </a:xfrm>
          <a:custGeom>
            <a:avLst/>
            <a:gdLst>
              <a:gd name="connsiteX0" fmla="*/ 0 w 1014465"/>
              <a:gd name="connsiteY0" fmla="*/ 0 h 889238"/>
              <a:gd name="connsiteX1" fmla="*/ 1014465 w 1014465"/>
              <a:gd name="connsiteY1" fmla="*/ 0 h 889238"/>
              <a:gd name="connsiteX2" fmla="*/ 1014465 w 1014465"/>
              <a:gd name="connsiteY2" fmla="*/ 889238 h 889238"/>
              <a:gd name="connsiteX3" fmla="*/ 0 w 1014465"/>
              <a:gd name="connsiteY3" fmla="*/ 889238 h 889238"/>
              <a:gd name="connsiteX4" fmla="*/ 0 w 1014465"/>
              <a:gd name="connsiteY4" fmla="*/ 0 h 88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465" h="889238">
                <a:moveTo>
                  <a:pt x="0" y="0"/>
                </a:moveTo>
                <a:lnTo>
                  <a:pt x="1014465" y="0"/>
                </a:lnTo>
                <a:lnTo>
                  <a:pt x="1014465" y="889238"/>
                </a:lnTo>
                <a:lnTo>
                  <a:pt x="0" y="88923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153" tIns="156153" rIns="156153" bIns="156153" numCol="1" spcCol="1270" anchor="t" anchorCtr="0">
            <a:noAutofit/>
          </a:bodyPr>
          <a:lstStyle/>
          <a:p>
            <a:pPr defTabSz="182180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100" dirty="0"/>
          </a:p>
        </p:txBody>
      </p:sp>
      <p:sp>
        <p:nvSpPr>
          <p:cNvPr id="79" name="文本框 78"/>
          <p:cNvSpPr txBox="1"/>
          <p:nvPr/>
        </p:nvSpPr>
        <p:spPr>
          <a:xfrm>
            <a:off x="2636609" y="4566921"/>
            <a:ext cx="115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部门</a:t>
            </a:r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4082416" y="4566921"/>
            <a:ext cx="115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部门</a:t>
            </a:r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528223" y="4566921"/>
            <a:ext cx="115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部门</a:t>
            </a:r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4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974030" y="4566921"/>
            <a:ext cx="115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部门</a:t>
            </a:r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5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9865645" y="4566921"/>
            <a:ext cx="1077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部门</a:t>
            </a:r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7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419837" y="4566921"/>
            <a:ext cx="115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部门</a:t>
            </a:r>
            <a:r>
              <a:rPr lang="en-US" altLang="zh-CN" sz="2000" dirty="0" smtClean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6</a:t>
            </a:r>
            <a:endParaRPr lang="zh-CN" altLang="en-US" sz="2000" dirty="0">
              <a:solidFill>
                <a:srgbClr val="756F6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061633" y="1958510"/>
            <a:ext cx="2068735" cy="2068735"/>
            <a:chOff x="1636694" y="713020"/>
            <a:chExt cx="2483808" cy="2483808"/>
          </a:xfrm>
        </p:grpSpPr>
        <p:grpSp>
          <p:nvGrpSpPr>
            <p:cNvPr id="8" name="组合 7"/>
            <p:cNvGrpSpPr/>
            <p:nvPr/>
          </p:nvGrpSpPr>
          <p:grpSpPr>
            <a:xfrm>
              <a:off x="1636694" y="713020"/>
              <a:ext cx="2483808" cy="2483808"/>
              <a:chOff x="1636694" y="713020"/>
              <a:chExt cx="2483808" cy="2483808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1636694" y="713020"/>
                <a:ext cx="2483808" cy="2483808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2297700" y="1374026"/>
                <a:ext cx="1161796" cy="1161796"/>
              </a:xfrm>
              <a:prstGeom prst="ellipse">
                <a:avLst/>
              </a:prstGeom>
              <a:solidFill>
                <a:schemeClr val="bg1">
                  <a:alpha val="7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</p:grpSp>
        <p:sp>
          <p:nvSpPr>
            <p:cNvPr id="100" name="文本框 99"/>
            <p:cNvSpPr txBox="1"/>
            <p:nvPr/>
          </p:nvSpPr>
          <p:spPr>
            <a:xfrm>
              <a:off x="2217840" y="1693315"/>
              <a:ext cx="1321516" cy="628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756F67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团队</a:t>
              </a:r>
              <a:endParaRPr lang="zh-CN" altLang="en-US" sz="2800" dirty="0">
                <a:solidFill>
                  <a:srgbClr val="756F6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sp>
        <p:nvSpPr>
          <p:cNvPr id="9" name="半闭框 8"/>
          <p:cNvSpPr/>
          <p:nvPr/>
        </p:nvSpPr>
        <p:spPr>
          <a:xfrm>
            <a:off x="1319585" y="4554080"/>
            <a:ext cx="1014864" cy="673360"/>
          </a:xfrm>
          <a:prstGeom prst="halfFrame">
            <a:avLst>
              <a:gd name="adj1" fmla="val 3710"/>
              <a:gd name="adj2" fmla="val 3392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半闭框 47"/>
          <p:cNvSpPr/>
          <p:nvPr/>
        </p:nvSpPr>
        <p:spPr>
          <a:xfrm>
            <a:off x="2748016" y="4554080"/>
            <a:ext cx="1014864" cy="673360"/>
          </a:xfrm>
          <a:prstGeom prst="halfFrame">
            <a:avLst>
              <a:gd name="adj1" fmla="val 3710"/>
              <a:gd name="adj2" fmla="val 3392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半闭框 53"/>
          <p:cNvSpPr/>
          <p:nvPr/>
        </p:nvSpPr>
        <p:spPr>
          <a:xfrm>
            <a:off x="4176447" y="4554080"/>
            <a:ext cx="1014864" cy="673360"/>
          </a:xfrm>
          <a:prstGeom prst="halfFrame">
            <a:avLst>
              <a:gd name="adj1" fmla="val 3710"/>
              <a:gd name="adj2" fmla="val 3392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半闭框 54"/>
          <p:cNvSpPr/>
          <p:nvPr/>
        </p:nvSpPr>
        <p:spPr>
          <a:xfrm>
            <a:off x="5604878" y="4554080"/>
            <a:ext cx="1014864" cy="673360"/>
          </a:xfrm>
          <a:prstGeom prst="halfFrame">
            <a:avLst>
              <a:gd name="adj1" fmla="val 3710"/>
              <a:gd name="adj2" fmla="val 3392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半闭框 55"/>
          <p:cNvSpPr/>
          <p:nvPr/>
        </p:nvSpPr>
        <p:spPr>
          <a:xfrm>
            <a:off x="7033309" y="4554080"/>
            <a:ext cx="1014864" cy="673360"/>
          </a:xfrm>
          <a:prstGeom prst="halfFrame">
            <a:avLst>
              <a:gd name="adj1" fmla="val 3710"/>
              <a:gd name="adj2" fmla="val 3392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7" name="半闭框 56"/>
          <p:cNvSpPr/>
          <p:nvPr/>
        </p:nvSpPr>
        <p:spPr>
          <a:xfrm>
            <a:off x="8461740" y="4554080"/>
            <a:ext cx="1014864" cy="673360"/>
          </a:xfrm>
          <a:prstGeom prst="halfFrame">
            <a:avLst>
              <a:gd name="adj1" fmla="val 3710"/>
              <a:gd name="adj2" fmla="val 3392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半闭框 57"/>
          <p:cNvSpPr/>
          <p:nvPr/>
        </p:nvSpPr>
        <p:spPr>
          <a:xfrm>
            <a:off x="9890171" y="4554080"/>
            <a:ext cx="1014864" cy="673360"/>
          </a:xfrm>
          <a:prstGeom prst="halfFrame">
            <a:avLst>
              <a:gd name="adj1" fmla="val 3710"/>
              <a:gd name="adj2" fmla="val 3392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7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0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533</Words>
  <Application>Microsoft Office PowerPoint</Application>
  <PresentationFormat>宽屏</PresentationFormat>
  <Paragraphs>183</Paragraphs>
  <Slides>28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Meiryo</vt:lpstr>
      <vt:lpstr>冬青黑体简体中文 W3</vt:lpstr>
      <vt:lpstr>方正大黑简体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194</cp:revision>
  <dcterms:created xsi:type="dcterms:W3CDTF">2016-01-07T12:14:36Z</dcterms:created>
  <dcterms:modified xsi:type="dcterms:W3CDTF">2022-06-15T06:44:58Z</dcterms:modified>
</cp:coreProperties>
</file>