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94" r:id="rId3"/>
    <p:sldId id="303" r:id="rId4"/>
    <p:sldId id="296" r:id="rId5"/>
    <p:sldId id="300" r:id="rId6"/>
    <p:sldId id="297" r:id="rId7"/>
    <p:sldId id="298" r:id="rId8"/>
    <p:sldId id="299" r:id="rId9"/>
    <p:sldId id="305" r:id="rId10"/>
    <p:sldId id="307" r:id="rId11"/>
    <p:sldId id="304" r:id="rId12"/>
    <p:sldId id="302" r:id="rId13"/>
    <p:sldId id="30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85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72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7C69"/>
    <a:srgbClr val="C69889"/>
    <a:srgbClr val="E399DB"/>
    <a:srgbClr val="BA4BC7"/>
    <a:srgbClr val="DE4B76"/>
    <a:srgbClr val="BE3DB0"/>
    <a:srgbClr val="F284AB"/>
    <a:srgbClr val="FBA6C0"/>
    <a:srgbClr val="E8AFE6"/>
    <a:srgbClr val="FDA9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126"/>
      </p:cViewPr>
      <p:guideLst>
        <p:guide orient="horz" pos="2205"/>
        <p:guide pos="3885"/>
        <p:guide pos="461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8CEC0-970F-4645-8C4F-C3D6D5B754E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2F835-C745-4527-8066-9E8CF3E266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365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176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0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35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986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65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27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930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4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203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902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84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75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4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034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20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944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13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5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7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84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248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54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016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2858F-D079-476C-BEFC-E197A2177CD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25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5" name="椭圆 4034"/>
          <p:cNvSpPr/>
          <p:nvPr/>
        </p:nvSpPr>
        <p:spPr>
          <a:xfrm>
            <a:off x="6206679" y="-582658"/>
            <a:ext cx="6154022" cy="7158236"/>
          </a:xfrm>
          <a:custGeom>
            <a:avLst/>
            <a:gdLst>
              <a:gd name="connsiteX0" fmla="*/ 0 w 4484041"/>
              <a:gd name="connsiteY0" fmla="*/ 2912298 h 5824596"/>
              <a:gd name="connsiteX1" fmla="*/ 2242021 w 4484041"/>
              <a:gd name="connsiteY1" fmla="*/ 0 h 5824596"/>
              <a:gd name="connsiteX2" fmla="*/ 4484042 w 4484041"/>
              <a:gd name="connsiteY2" fmla="*/ 2912298 h 5824596"/>
              <a:gd name="connsiteX3" fmla="*/ 2242021 w 4484041"/>
              <a:gd name="connsiteY3" fmla="*/ 5824596 h 5824596"/>
              <a:gd name="connsiteX4" fmla="*/ 0 w 4484041"/>
              <a:gd name="connsiteY4" fmla="*/ 2912298 h 5824596"/>
              <a:gd name="connsiteX0" fmla="*/ 52795 w 4536837"/>
              <a:gd name="connsiteY0" fmla="*/ 2912298 h 6402111"/>
              <a:gd name="connsiteX1" fmla="*/ 2294816 w 4536837"/>
              <a:gd name="connsiteY1" fmla="*/ 0 h 6402111"/>
              <a:gd name="connsiteX2" fmla="*/ 4536837 w 4536837"/>
              <a:gd name="connsiteY2" fmla="*/ 2912298 h 6402111"/>
              <a:gd name="connsiteX3" fmla="*/ 1300205 w 4536837"/>
              <a:gd name="connsiteY3" fmla="*/ 6402111 h 6402111"/>
              <a:gd name="connsiteX4" fmla="*/ 52795 w 4536837"/>
              <a:gd name="connsiteY4" fmla="*/ 2912298 h 6402111"/>
              <a:gd name="connsiteX0" fmla="*/ 350615 w 4834657"/>
              <a:gd name="connsiteY0" fmla="*/ 2912298 h 6402111"/>
              <a:gd name="connsiteX1" fmla="*/ 2592636 w 4834657"/>
              <a:gd name="connsiteY1" fmla="*/ 0 h 6402111"/>
              <a:gd name="connsiteX2" fmla="*/ 4834657 w 4834657"/>
              <a:gd name="connsiteY2" fmla="*/ 2912298 h 6402111"/>
              <a:gd name="connsiteX3" fmla="*/ 1598025 w 4834657"/>
              <a:gd name="connsiteY3" fmla="*/ 6402111 h 6402111"/>
              <a:gd name="connsiteX4" fmla="*/ 350615 w 4834657"/>
              <a:gd name="connsiteY4" fmla="*/ 2912298 h 640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4657" h="6402111">
                <a:moveTo>
                  <a:pt x="350615" y="2912298"/>
                </a:moveTo>
                <a:cubicBezTo>
                  <a:pt x="1222235" y="979007"/>
                  <a:pt x="1354402" y="0"/>
                  <a:pt x="2592636" y="0"/>
                </a:cubicBezTo>
                <a:cubicBezTo>
                  <a:pt x="3830870" y="0"/>
                  <a:pt x="4834657" y="1303880"/>
                  <a:pt x="4834657" y="2912298"/>
                </a:cubicBezTo>
                <a:cubicBezTo>
                  <a:pt x="4834657" y="4520716"/>
                  <a:pt x="2836259" y="6402111"/>
                  <a:pt x="1598025" y="6402111"/>
                </a:cubicBezTo>
                <a:cubicBezTo>
                  <a:pt x="359791" y="6402111"/>
                  <a:pt x="-521005" y="4845589"/>
                  <a:pt x="350615" y="2912298"/>
                </a:cubicBezTo>
                <a:close/>
              </a:path>
            </a:pathLst>
          </a:custGeom>
          <a:gradFill>
            <a:gsLst>
              <a:gs pos="64000">
                <a:srgbClr val="A8A9AB">
                  <a:alpha val="0"/>
                </a:srgbClr>
              </a:gs>
              <a:gs pos="5000">
                <a:schemeClr val="tx1">
                  <a:alpha val="27000"/>
                </a:schemeClr>
              </a:gs>
              <a:gs pos="100000">
                <a:srgbClr val="FAFC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07649" y="390145"/>
            <a:ext cx="4889355" cy="6034029"/>
            <a:chOff x="2345" y="391"/>
            <a:chExt cx="2896" cy="3574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859" y="1607"/>
              <a:ext cx="226" cy="856"/>
            </a:xfrm>
            <a:custGeom>
              <a:avLst/>
              <a:gdLst>
                <a:gd name="T0" fmla="*/ 5 w 226"/>
                <a:gd name="T1" fmla="*/ 856 h 856"/>
                <a:gd name="T2" fmla="*/ 0 w 226"/>
                <a:gd name="T3" fmla="*/ 854 h 856"/>
                <a:gd name="T4" fmla="*/ 221 w 226"/>
                <a:gd name="T5" fmla="*/ 0 h 856"/>
                <a:gd name="T6" fmla="*/ 226 w 226"/>
                <a:gd name="T7" fmla="*/ 2 h 856"/>
                <a:gd name="T8" fmla="*/ 5 w 226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856">
                  <a:moveTo>
                    <a:pt x="5" y="856"/>
                  </a:moveTo>
                  <a:lnTo>
                    <a:pt x="0" y="854"/>
                  </a:lnTo>
                  <a:lnTo>
                    <a:pt x="221" y="0"/>
                  </a:lnTo>
                  <a:lnTo>
                    <a:pt x="226" y="2"/>
                  </a:lnTo>
                  <a:lnTo>
                    <a:pt x="5" y="856"/>
                  </a:ln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417" y="1731"/>
              <a:ext cx="332" cy="1272"/>
            </a:xfrm>
            <a:custGeom>
              <a:avLst/>
              <a:gdLst>
                <a:gd name="T0" fmla="*/ 5 w 332"/>
                <a:gd name="T1" fmla="*/ 1272 h 1272"/>
                <a:gd name="T2" fmla="*/ 0 w 332"/>
                <a:gd name="T3" fmla="*/ 1270 h 1272"/>
                <a:gd name="T4" fmla="*/ 327 w 332"/>
                <a:gd name="T5" fmla="*/ 0 h 1272"/>
                <a:gd name="T6" fmla="*/ 332 w 332"/>
                <a:gd name="T7" fmla="*/ 1 h 1272"/>
                <a:gd name="T8" fmla="*/ 5 w 332"/>
                <a:gd name="T9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272">
                  <a:moveTo>
                    <a:pt x="5" y="1272"/>
                  </a:moveTo>
                  <a:lnTo>
                    <a:pt x="0" y="1270"/>
                  </a:lnTo>
                  <a:lnTo>
                    <a:pt x="327" y="0"/>
                  </a:lnTo>
                  <a:lnTo>
                    <a:pt x="332" y="1"/>
                  </a:lnTo>
                  <a:lnTo>
                    <a:pt x="5" y="1272"/>
                  </a:ln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175" y="1648"/>
              <a:ext cx="225" cy="856"/>
            </a:xfrm>
            <a:custGeom>
              <a:avLst/>
              <a:gdLst>
                <a:gd name="T0" fmla="*/ 6 w 225"/>
                <a:gd name="T1" fmla="*/ 856 h 856"/>
                <a:gd name="T2" fmla="*/ 0 w 225"/>
                <a:gd name="T3" fmla="*/ 854 h 856"/>
                <a:gd name="T4" fmla="*/ 221 w 225"/>
                <a:gd name="T5" fmla="*/ 0 h 856"/>
                <a:gd name="T6" fmla="*/ 225 w 225"/>
                <a:gd name="T7" fmla="*/ 2 h 856"/>
                <a:gd name="T8" fmla="*/ 6 w 225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856">
                  <a:moveTo>
                    <a:pt x="6" y="856"/>
                  </a:moveTo>
                  <a:lnTo>
                    <a:pt x="0" y="854"/>
                  </a:lnTo>
                  <a:lnTo>
                    <a:pt x="221" y="0"/>
                  </a:lnTo>
                  <a:lnTo>
                    <a:pt x="225" y="2"/>
                  </a:lnTo>
                  <a:lnTo>
                    <a:pt x="6" y="856"/>
                  </a:ln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428" y="1705"/>
              <a:ext cx="430" cy="1656"/>
            </a:xfrm>
            <a:custGeom>
              <a:avLst/>
              <a:gdLst>
                <a:gd name="T0" fmla="*/ 3 w 430"/>
                <a:gd name="T1" fmla="*/ 1656 h 1656"/>
                <a:gd name="T2" fmla="*/ 0 w 430"/>
                <a:gd name="T3" fmla="*/ 1654 h 1656"/>
                <a:gd name="T4" fmla="*/ 426 w 430"/>
                <a:gd name="T5" fmla="*/ 0 h 1656"/>
                <a:gd name="T6" fmla="*/ 430 w 430"/>
                <a:gd name="T7" fmla="*/ 2 h 1656"/>
                <a:gd name="T8" fmla="*/ 3 w 430"/>
                <a:gd name="T9" fmla="*/ 1656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1656">
                  <a:moveTo>
                    <a:pt x="3" y="1656"/>
                  </a:moveTo>
                  <a:lnTo>
                    <a:pt x="0" y="1654"/>
                  </a:lnTo>
                  <a:lnTo>
                    <a:pt x="426" y="0"/>
                  </a:lnTo>
                  <a:lnTo>
                    <a:pt x="430" y="2"/>
                  </a:lnTo>
                  <a:lnTo>
                    <a:pt x="3" y="1656"/>
                  </a:lnTo>
                  <a:close/>
                </a:path>
              </a:pathLst>
            </a:custGeom>
            <a:solidFill>
              <a:srgbClr val="369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903" y="1815"/>
              <a:ext cx="432" cy="1656"/>
            </a:xfrm>
            <a:custGeom>
              <a:avLst/>
              <a:gdLst>
                <a:gd name="T0" fmla="*/ 4 w 432"/>
                <a:gd name="T1" fmla="*/ 1656 h 1656"/>
                <a:gd name="T2" fmla="*/ 0 w 432"/>
                <a:gd name="T3" fmla="*/ 1654 h 1656"/>
                <a:gd name="T4" fmla="*/ 427 w 432"/>
                <a:gd name="T5" fmla="*/ 0 h 1656"/>
                <a:gd name="T6" fmla="*/ 432 w 432"/>
                <a:gd name="T7" fmla="*/ 1 h 1656"/>
                <a:gd name="T8" fmla="*/ 4 w 432"/>
                <a:gd name="T9" fmla="*/ 1656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656">
                  <a:moveTo>
                    <a:pt x="4" y="1656"/>
                  </a:moveTo>
                  <a:lnTo>
                    <a:pt x="0" y="1654"/>
                  </a:lnTo>
                  <a:lnTo>
                    <a:pt x="427" y="0"/>
                  </a:lnTo>
                  <a:lnTo>
                    <a:pt x="432" y="1"/>
                  </a:lnTo>
                  <a:lnTo>
                    <a:pt x="4" y="1656"/>
                  </a:ln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396" y="1784"/>
              <a:ext cx="501" cy="1925"/>
            </a:xfrm>
            <a:custGeom>
              <a:avLst/>
              <a:gdLst>
                <a:gd name="T0" fmla="*/ 4 w 501"/>
                <a:gd name="T1" fmla="*/ 1925 h 1925"/>
                <a:gd name="T2" fmla="*/ 0 w 501"/>
                <a:gd name="T3" fmla="*/ 1924 h 1925"/>
                <a:gd name="T4" fmla="*/ 495 w 501"/>
                <a:gd name="T5" fmla="*/ 0 h 1925"/>
                <a:gd name="T6" fmla="*/ 501 w 501"/>
                <a:gd name="T7" fmla="*/ 1 h 1925"/>
                <a:gd name="T8" fmla="*/ 4 w 501"/>
                <a:gd name="T9" fmla="*/ 1925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925">
                  <a:moveTo>
                    <a:pt x="4" y="1925"/>
                  </a:moveTo>
                  <a:lnTo>
                    <a:pt x="0" y="1924"/>
                  </a:lnTo>
                  <a:lnTo>
                    <a:pt x="495" y="0"/>
                  </a:lnTo>
                  <a:lnTo>
                    <a:pt x="501" y="1"/>
                  </a:lnTo>
                  <a:lnTo>
                    <a:pt x="4" y="1925"/>
                  </a:ln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489" y="1604"/>
              <a:ext cx="130" cy="485"/>
            </a:xfrm>
            <a:custGeom>
              <a:avLst/>
              <a:gdLst>
                <a:gd name="T0" fmla="*/ 5 w 130"/>
                <a:gd name="T1" fmla="*/ 485 h 485"/>
                <a:gd name="T2" fmla="*/ 0 w 130"/>
                <a:gd name="T3" fmla="*/ 483 h 485"/>
                <a:gd name="T4" fmla="*/ 125 w 130"/>
                <a:gd name="T5" fmla="*/ 0 h 485"/>
                <a:gd name="T6" fmla="*/ 130 w 130"/>
                <a:gd name="T7" fmla="*/ 0 h 485"/>
                <a:gd name="T8" fmla="*/ 5 w 130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85">
                  <a:moveTo>
                    <a:pt x="5" y="485"/>
                  </a:moveTo>
                  <a:lnTo>
                    <a:pt x="0" y="483"/>
                  </a:lnTo>
                  <a:lnTo>
                    <a:pt x="125" y="0"/>
                  </a:lnTo>
                  <a:lnTo>
                    <a:pt x="130" y="0"/>
                  </a:lnTo>
                  <a:lnTo>
                    <a:pt x="5" y="485"/>
                  </a:ln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18" y="1585"/>
              <a:ext cx="128" cy="485"/>
            </a:xfrm>
            <a:custGeom>
              <a:avLst/>
              <a:gdLst>
                <a:gd name="T0" fmla="*/ 3 w 128"/>
                <a:gd name="T1" fmla="*/ 485 h 485"/>
                <a:gd name="T2" fmla="*/ 0 w 128"/>
                <a:gd name="T3" fmla="*/ 483 h 485"/>
                <a:gd name="T4" fmla="*/ 125 w 128"/>
                <a:gd name="T5" fmla="*/ 0 h 485"/>
                <a:gd name="T6" fmla="*/ 128 w 128"/>
                <a:gd name="T7" fmla="*/ 2 h 485"/>
                <a:gd name="T8" fmla="*/ 3 w 128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485">
                  <a:moveTo>
                    <a:pt x="3" y="485"/>
                  </a:moveTo>
                  <a:lnTo>
                    <a:pt x="0" y="483"/>
                  </a:lnTo>
                  <a:lnTo>
                    <a:pt x="125" y="0"/>
                  </a:lnTo>
                  <a:lnTo>
                    <a:pt x="128" y="2"/>
                  </a:lnTo>
                  <a:lnTo>
                    <a:pt x="3" y="485"/>
                  </a:ln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4148" y="1813"/>
              <a:ext cx="304" cy="1159"/>
            </a:xfrm>
            <a:custGeom>
              <a:avLst/>
              <a:gdLst>
                <a:gd name="T0" fmla="*/ 4 w 304"/>
                <a:gd name="T1" fmla="*/ 1159 h 1159"/>
                <a:gd name="T2" fmla="*/ 0 w 304"/>
                <a:gd name="T3" fmla="*/ 1157 h 1159"/>
                <a:gd name="T4" fmla="*/ 298 w 304"/>
                <a:gd name="T5" fmla="*/ 0 h 1159"/>
                <a:gd name="T6" fmla="*/ 304 w 304"/>
                <a:gd name="T7" fmla="*/ 2 h 1159"/>
                <a:gd name="T8" fmla="*/ 4 w 304"/>
                <a:gd name="T9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1159">
                  <a:moveTo>
                    <a:pt x="4" y="1159"/>
                  </a:moveTo>
                  <a:lnTo>
                    <a:pt x="0" y="1157"/>
                  </a:lnTo>
                  <a:lnTo>
                    <a:pt x="298" y="0"/>
                  </a:lnTo>
                  <a:lnTo>
                    <a:pt x="304" y="2"/>
                  </a:lnTo>
                  <a:lnTo>
                    <a:pt x="4" y="1159"/>
                  </a:ln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836" y="1784"/>
              <a:ext cx="363" cy="1390"/>
            </a:xfrm>
            <a:custGeom>
              <a:avLst/>
              <a:gdLst>
                <a:gd name="T0" fmla="*/ 5 w 363"/>
                <a:gd name="T1" fmla="*/ 1390 h 1390"/>
                <a:gd name="T2" fmla="*/ 0 w 363"/>
                <a:gd name="T3" fmla="*/ 1390 h 1390"/>
                <a:gd name="T4" fmla="*/ 358 w 363"/>
                <a:gd name="T5" fmla="*/ 0 h 1390"/>
                <a:gd name="T6" fmla="*/ 363 w 363"/>
                <a:gd name="T7" fmla="*/ 1 h 1390"/>
                <a:gd name="T8" fmla="*/ 5 w 363"/>
                <a:gd name="T9" fmla="*/ 139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390">
                  <a:moveTo>
                    <a:pt x="5" y="1390"/>
                  </a:moveTo>
                  <a:lnTo>
                    <a:pt x="0" y="1390"/>
                  </a:lnTo>
                  <a:lnTo>
                    <a:pt x="358" y="0"/>
                  </a:lnTo>
                  <a:lnTo>
                    <a:pt x="363" y="1"/>
                  </a:lnTo>
                  <a:lnTo>
                    <a:pt x="5" y="1390"/>
                  </a:ln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538" y="1470"/>
              <a:ext cx="363" cy="1391"/>
            </a:xfrm>
            <a:custGeom>
              <a:avLst/>
              <a:gdLst>
                <a:gd name="T0" fmla="*/ 5 w 363"/>
                <a:gd name="T1" fmla="*/ 1391 h 1391"/>
                <a:gd name="T2" fmla="*/ 0 w 363"/>
                <a:gd name="T3" fmla="*/ 1389 h 1391"/>
                <a:gd name="T4" fmla="*/ 360 w 363"/>
                <a:gd name="T5" fmla="*/ 0 h 1391"/>
                <a:gd name="T6" fmla="*/ 363 w 363"/>
                <a:gd name="T7" fmla="*/ 2 h 1391"/>
                <a:gd name="T8" fmla="*/ 5 w 363"/>
                <a:gd name="T9" fmla="*/ 1391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391">
                  <a:moveTo>
                    <a:pt x="5" y="1391"/>
                  </a:moveTo>
                  <a:lnTo>
                    <a:pt x="0" y="1389"/>
                  </a:lnTo>
                  <a:lnTo>
                    <a:pt x="360" y="0"/>
                  </a:lnTo>
                  <a:lnTo>
                    <a:pt x="363" y="2"/>
                  </a:lnTo>
                  <a:lnTo>
                    <a:pt x="5" y="1391"/>
                  </a:ln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801" y="1389"/>
              <a:ext cx="350" cy="1341"/>
            </a:xfrm>
            <a:custGeom>
              <a:avLst/>
              <a:gdLst>
                <a:gd name="T0" fmla="*/ 5 w 350"/>
                <a:gd name="T1" fmla="*/ 1341 h 1341"/>
                <a:gd name="T2" fmla="*/ 0 w 350"/>
                <a:gd name="T3" fmla="*/ 1339 h 1341"/>
                <a:gd name="T4" fmla="*/ 344 w 350"/>
                <a:gd name="T5" fmla="*/ 0 h 1341"/>
                <a:gd name="T6" fmla="*/ 350 w 350"/>
                <a:gd name="T7" fmla="*/ 2 h 1341"/>
                <a:gd name="T8" fmla="*/ 5 w 350"/>
                <a:gd name="T9" fmla="*/ 1341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341">
                  <a:moveTo>
                    <a:pt x="5" y="1341"/>
                  </a:moveTo>
                  <a:lnTo>
                    <a:pt x="0" y="1339"/>
                  </a:lnTo>
                  <a:lnTo>
                    <a:pt x="344" y="0"/>
                  </a:lnTo>
                  <a:lnTo>
                    <a:pt x="350" y="2"/>
                  </a:lnTo>
                  <a:lnTo>
                    <a:pt x="5" y="1341"/>
                  </a:ln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431" y="1777"/>
              <a:ext cx="219" cy="835"/>
            </a:xfrm>
            <a:custGeom>
              <a:avLst/>
              <a:gdLst>
                <a:gd name="T0" fmla="*/ 3 w 219"/>
                <a:gd name="T1" fmla="*/ 835 h 835"/>
                <a:gd name="T2" fmla="*/ 0 w 219"/>
                <a:gd name="T3" fmla="*/ 833 h 835"/>
                <a:gd name="T4" fmla="*/ 214 w 219"/>
                <a:gd name="T5" fmla="*/ 0 h 835"/>
                <a:gd name="T6" fmla="*/ 219 w 219"/>
                <a:gd name="T7" fmla="*/ 2 h 835"/>
                <a:gd name="T8" fmla="*/ 3 w 219"/>
                <a:gd name="T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835">
                  <a:moveTo>
                    <a:pt x="3" y="835"/>
                  </a:moveTo>
                  <a:lnTo>
                    <a:pt x="0" y="833"/>
                  </a:lnTo>
                  <a:lnTo>
                    <a:pt x="214" y="0"/>
                  </a:lnTo>
                  <a:lnTo>
                    <a:pt x="219" y="2"/>
                  </a:lnTo>
                  <a:lnTo>
                    <a:pt x="3" y="835"/>
                  </a:ln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919" y="609"/>
              <a:ext cx="259" cy="262"/>
            </a:xfrm>
            <a:custGeom>
              <a:avLst/>
              <a:gdLst>
                <a:gd name="T0" fmla="*/ 154 w 259"/>
                <a:gd name="T1" fmla="*/ 0 h 262"/>
                <a:gd name="T2" fmla="*/ 0 w 259"/>
                <a:gd name="T3" fmla="*/ 177 h 262"/>
                <a:gd name="T4" fmla="*/ 259 w 259"/>
                <a:gd name="T5" fmla="*/ 262 h 262"/>
                <a:gd name="T6" fmla="*/ 154 w 259"/>
                <a:gd name="T7" fmla="*/ 0 h 262"/>
                <a:gd name="T8" fmla="*/ 154 w 25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62">
                  <a:moveTo>
                    <a:pt x="154" y="0"/>
                  </a:moveTo>
                  <a:lnTo>
                    <a:pt x="0" y="177"/>
                  </a:lnTo>
                  <a:lnTo>
                    <a:pt x="259" y="26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A95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876" y="786"/>
              <a:ext cx="302" cy="255"/>
            </a:xfrm>
            <a:custGeom>
              <a:avLst/>
              <a:gdLst>
                <a:gd name="T0" fmla="*/ 43 w 302"/>
                <a:gd name="T1" fmla="*/ 0 h 255"/>
                <a:gd name="T2" fmla="*/ 0 w 302"/>
                <a:gd name="T3" fmla="*/ 255 h 255"/>
                <a:gd name="T4" fmla="*/ 302 w 302"/>
                <a:gd name="T5" fmla="*/ 85 h 255"/>
                <a:gd name="T6" fmla="*/ 43 w 302"/>
                <a:gd name="T7" fmla="*/ 0 h 255"/>
                <a:gd name="T8" fmla="*/ 43 w 30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5">
                  <a:moveTo>
                    <a:pt x="43" y="0"/>
                  </a:moveTo>
                  <a:lnTo>
                    <a:pt x="0" y="255"/>
                  </a:lnTo>
                  <a:lnTo>
                    <a:pt x="302" y="8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7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3737" y="786"/>
              <a:ext cx="182" cy="255"/>
            </a:xfrm>
            <a:custGeom>
              <a:avLst/>
              <a:gdLst>
                <a:gd name="T0" fmla="*/ 182 w 182"/>
                <a:gd name="T1" fmla="*/ 0 h 255"/>
                <a:gd name="T2" fmla="*/ 0 w 182"/>
                <a:gd name="T3" fmla="*/ 147 h 255"/>
                <a:gd name="T4" fmla="*/ 139 w 182"/>
                <a:gd name="T5" fmla="*/ 255 h 255"/>
                <a:gd name="T6" fmla="*/ 182 w 182"/>
                <a:gd name="T7" fmla="*/ 0 h 255"/>
                <a:gd name="T8" fmla="*/ 182 w 18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5">
                  <a:moveTo>
                    <a:pt x="182" y="0"/>
                  </a:moveTo>
                  <a:lnTo>
                    <a:pt x="0" y="147"/>
                  </a:lnTo>
                  <a:lnTo>
                    <a:pt x="139" y="255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D49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703" y="650"/>
              <a:ext cx="216" cy="283"/>
            </a:xfrm>
            <a:custGeom>
              <a:avLst/>
              <a:gdLst>
                <a:gd name="T0" fmla="*/ 34 w 216"/>
                <a:gd name="T1" fmla="*/ 283 h 283"/>
                <a:gd name="T2" fmla="*/ 0 w 216"/>
                <a:gd name="T3" fmla="*/ 0 h 283"/>
                <a:gd name="T4" fmla="*/ 216 w 216"/>
                <a:gd name="T5" fmla="*/ 136 h 283"/>
                <a:gd name="T6" fmla="*/ 34 w 216"/>
                <a:gd name="T7" fmla="*/ 283 h 283"/>
                <a:gd name="T8" fmla="*/ 34 w 216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83">
                  <a:moveTo>
                    <a:pt x="34" y="283"/>
                  </a:moveTo>
                  <a:lnTo>
                    <a:pt x="0" y="0"/>
                  </a:lnTo>
                  <a:lnTo>
                    <a:pt x="216" y="136"/>
                  </a:lnTo>
                  <a:lnTo>
                    <a:pt x="34" y="283"/>
                  </a:lnTo>
                  <a:lnTo>
                    <a:pt x="34" y="283"/>
                  </a:lnTo>
                  <a:close/>
                </a:path>
              </a:pathLst>
            </a:custGeom>
            <a:solidFill>
              <a:srgbClr val="CB8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859" y="592"/>
              <a:ext cx="214" cy="194"/>
            </a:xfrm>
            <a:custGeom>
              <a:avLst/>
              <a:gdLst>
                <a:gd name="T0" fmla="*/ 214 w 214"/>
                <a:gd name="T1" fmla="*/ 17 h 194"/>
                <a:gd name="T2" fmla="*/ 0 w 214"/>
                <a:gd name="T3" fmla="*/ 0 h 194"/>
                <a:gd name="T4" fmla="*/ 60 w 214"/>
                <a:gd name="T5" fmla="*/ 194 h 194"/>
                <a:gd name="T6" fmla="*/ 214 w 214"/>
                <a:gd name="T7" fmla="*/ 17 h 194"/>
                <a:gd name="T8" fmla="*/ 214 w 214"/>
                <a:gd name="T9" fmla="*/ 1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214" y="17"/>
                  </a:moveTo>
                  <a:lnTo>
                    <a:pt x="0" y="0"/>
                  </a:lnTo>
                  <a:lnTo>
                    <a:pt x="60" y="194"/>
                  </a:lnTo>
                  <a:lnTo>
                    <a:pt x="214" y="17"/>
                  </a:lnTo>
                  <a:lnTo>
                    <a:pt x="214" y="17"/>
                  </a:lnTo>
                  <a:close/>
                </a:path>
              </a:pathLst>
            </a:custGeom>
            <a:solidFill>
              <a:srgbClr val="B97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3703" y="592"/>
              <a:ext cx="216" cy="194"/>
            </a:xfrm>
            <a:custGeom>
              <a:avLst/>
              <a:gdLst>
                <a:gd name="T0" fmla="*/ 156 w 216"/>
                <a:gd name="T1" fmla="*/ 0 h 194"/>
                <a:gd name="T2" fmla="*/ 0 w 216"/>
                <a:gd name="T3" fmla="*/ 58 h 194"/>
                <a:gd name="T4" fmla="*/ 216 w 216"/>
                <a:gd name="T5" fmla="*/ 194 h 194"/>
                <a:gd name="T6" fmla="*/ 156 w 216"/>
                <a:gd name="T7" fmla="*/ 0 h 194"/>
                <a:gd name="T8" fmla="*/ 156 w 216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94">
                  <a:moveTo>
                    <a:pt x="156" y="0"/>
                  </a:moveTo>
                  <a:lnTo>
                    <a:pt x="0" y="58"/>
                  </a:lnTo>
                  <a:lnTo>
                    <a:pt x="216" y="194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C8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612" y="906"/>
              <a:ext cx="125" cy="223"/>
            </a:xfrm>
            <a:custGeom>
              <a:avLst/>
              <a:gdLst>
                <a:gd name="T0" fmla="*/ 0 w 125"/>
                <a:gd name="T1" fmla="*/ 0 h 223"/>
                <a:gd name="T2" fmla="*/ 5 w 125"/>
                <a:gd name="T3" fmla="*/ 223 h 223"/>
                <a:gd name="T4" fmla="*/ 125 w 125"/>
                <a:gd name="T5" fmla="*/ 27 h 223"/>
                <a:gd name="T6" fmla="*/ 0 w 125"/>
                <a:gd name="T7" fmla="*/ 0 h 223"/>
                <a:gd name="T8" fmla="*/ 0 w 125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23">
                  <a:moveTo>
                    <a:pt x="0" y="0"/>
                  </a:moveTo>
                  <a:lnTo>
                    <a:pt x="5" y="223"/>
                  </a:lnTo>
                  <a:lnTo>
                    <a:pt x="125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8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617" y="933"/>
              <a:ext cx="173" cy="213"/>
            </a:xfrm>
            <a:custGeom>
              <a:avLst/>
              <a:gdLst>
                <a:gd name="T0" fmla="*/ 120 w 173"/>
                <a:gd name="T1" fmla="*/ 0 h 213"/>
                <a:gd name="T2" fmla="*/ 173 w 173"/>
                <a:gd name="T3" fmla="*/ 213 h 213"/>
                <a:gd name="T4" fmla="*/ 0 w 173"/>
                <a:gd name="T5" fmla="*/ 196 h 213"/>
                <a:gd name="T6" fmla="*/ 120 w 173"/>
                <a:gd name="T7" fmla="*/ 0 h 213"/>
                <a:gd name="T8" fmla="*/ 120 w 17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13">
                  <a:moveTo>
                    <a:pt x="120" y="0"/>
                  </a:moveTo>
                  <a:lnTo>
                    <a:pt x="173" y="213"/>
                  </a:lnTo>
                  <a:lnTo>
                    <a:pt x="0" y="196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C6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737" y="933"/>
              <a:ext cx="139" cy="213"/>
            </a:xfrm>
            <a:custGeom>
              <a:avLst/>
              <a:gdLst>
                <a:gd name="T0" fmla="*/ 139 w 139"/>
                <a:gd name="T1" fmla="*/ 108 h 213"/>
                <a:gd name="T2" fmla="*/ 53 w 139"/>
                <a:gd name="T3" fmla="*/ 213 h 213"/>
                <a:gd name="T4" fmla="*/ 0 w 139"/>
                <a:gd name="T5" fmla="*/ 0 h 213"/>
                <a:gd name="T6" fmla="*/ 139 w 139"/>
                <a:gd name="T7" fmla="*/ 108 h 213"/>
                <a:gd name="T8" fmla="*/ 139 w 139"/>
                <a:gd name="T9" fmla="*/ 10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3">
                  <a:moveTo>
                    <a:pt x="139" y="108"/>
                  </a:moveTo>
                  <a:lnTo>
                    <a:pt x="53" y="213"/>
                  </a:lnTo>
                  <a:lnTo>
                    <a:pt x="0" y="0"/>
                  </a:lnTo>
                  <a:lnTo>
                    <a:pt x="139" y="108"/>
                  </a:lnTo>
                  <a:lnTo>
                    <a:pt x="139" y="108"/>
                  </a:lnTo>
                  <a:close/>
                </a:path>
              </a:pathLst>
            </a:custGeom>
            <a:solidFill>
              <a:srgbClr val="D291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3703" y="499"/>
              <a:ext cx="156" cy="151"/>
            </a:xfrm>
            <a:custGeom>
              <a:avLst/>
              <a:gdLst>
                <a:gd name="T0" fmla="*/ 156 w 156"/>
                <a:gd name="T1" fmla="*/ 93 h 151"/>
                <a:gd name="T2" fmla="*/ 94 w 156"/>
                <a:gd name="T3" fmla="*/ 0 h 151"/>
                <a:gd name="T4" fmla="*/ 0 w 156"/>
                <a:gd name="T5" fmla="*/ 151 h 151"/>
                <a:gd name="T6" fmla="*/ 156 w 156"/>
                <a:gd name="T7" fmla="*/ 93 h 151"/>
                <a:gd name="T8" fmla="*/ 156 w 156"/>
                <a:gd name="T9" fmla="*/ 9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1">
                  <a:moveTo>
                    <a:pt x="156" y="93"/>
                  </a:moveTo>
                  <a:lnTo>
                    <a:pt x="94" y="0"/>
                  </a:lnTo>
                  <a:lnTo>
                    <a:pt x="0" y="151"/>
                  </a:lnTo>
                  <a:lnTo>
                    <a:pt x="156" y="93"/>
                  </a:lnTo>
                  <a:lnTo>
                    <a:pt x="156" y="93"/>
                  </a:lnTo>
                  <a:close/>
                </a:path>
              </a:pathLst>
            </a:custGeom>
            <a:solidFill>
              <a:srgbClr val="E2C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3797" y="391"/>
              <a:ext cx="211" cy="201"/>
            </a:xfrm>
            <a:custGeom>
              <a:avLst/>
              <a:gdLst>
                <a:gd name="T0" fmla="*/ 211 w 211"/>
                <a:gd name="T1" fmla="*/ 0 h 201"/>
                <a:gd name="T2" fmla="*/ 62 w 211"/>
                <a:gd name="T3" fmla="*/ 201 h 201"/>
                <a:gd name="T4" fmla="*/ 0 w 211"/>
                <a:gd name="T5" fmla="*/ 108 h 201"/>
                <a:gd name="T6" fmla="*/ 211 w 211"/>
                <a:gd name="T7" fmla="*/ 0 h 201"/>
                <a:gd name="T8" fmla="*/ 211 w 211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01">
                  <a:moveTo>
                    <a:pt x="211" y="0"/>
                  </a:moveTo>
                  <a:lnTo>
                    <a:pt x="62" y="201"/>
                  </a:lnTo>
                  <a:lnTo>
                    <a:pt x="0" y="108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D5B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323" y="801"/>
              <a:ext cx="161" cy="268"/>
            </a:xfrm>
            <a:custGeom>
              <a:avLst/>
              <a:gdLst>
                <a:gd name="T0" fmla="*/ 154 w 161"/>
                <a:gd name="T1" fmla="*/ 0 h 268"/>
                <a:gd name="T2" fmla="*/ 0 w 161"/>
                <a:gd name="T3" fmla="*/ 177 h 268"/>
                <a:gd name="T4" fmla="*/ 161 w 161"/>
                <a:gd name="T5" fmla="*/ 268 h 268"/>
                <a:gd name="T6" fmla="*/ 154 w 161"/>
                <a:gd name="T7" fmla="*/ 0 h 268"/>
                <a:gd name="T8" fmla="*/ 154 w 161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68">
                  <a:moveTo>
                    <a:pt x="154" y="0"/>
                  </a:moveTo>
                  <a:lnTo>
                    <a:pt x="0" y="177"/>
                  </a:lnTo>
                  <a:lnTo>
                    <a:pt x="161" y="268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08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280" y="978"/>
              <a:ext cx="204" cy="255"/>
            </a:xfrm>
            <a:custGeom>
              <a:avLst/>
              <a:gdLst>
                <a:gd name="T0" fmla="*/ 43 w 204"/>
                <a:gd name="T1" fmla="*/ 0 h 255"/>
                <a:gd name="T2" fmla="*/ 0 w 204"/>
                <a:gd name="T3" fmla="*/ 255 h 255"/>
                <a:gd name="T4" fmla="*/ 204 w 204"/>
                <a:gd name="T5" fmla="*/ 91 h 255"/>
                <a:gd name="T6" fmla="*/ 43 w 204"/>
                <a:gd name="T7" fmla="*/ 0 h 255"/>
                <a:gd name="T8" fmla="*/ 43 w 204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55">
                  <a:moveTo>
                    <a:pt x="43" y="0"/>
                  </a:moveTo>
                  <a:lnTo>
                    <a:pt x="0" y="255"/>
                  </a:lnTo>
                  <a:lnTo>
                    <a:pt x="204" y="91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86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141" y="978"/>
              <a:ext cx="182" cy="255"/>
            </a:xfrm>
            <a:custGeom>
              <a:avLst/>
              <a:gdLst>
                <a:gd name="T0" fmla="*/ 182 w 182"/>
                <a:gd name="T1" fmla="*/ 0 h 255"/>
                <a:gd name="T2" fmla="*/ 0 w 182"/>
                <a:gd name="T3" fmla="*/ 147 h 255"/>
                <a:gd name="T4" fmla="*/ 139 w 182"/>
                <a:gd name="T5" fmla="*/ 255 h 255"/>
                <a:gd name="T6" fmla="*/ 182 w 182"/>
                <a:gd name="T7" fmla="*/ 0 h 255"/>
                <a:gd name="T8" fmla="*/ 182 w 18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5">
                  <a:moveTo>
                    <a:pt x="182" y="0"/>
                  </a:moveTo>
                  <a:lnTo>
                    <a:pt x="0" y="147"/>
                  </a:lnTo>
                  <a:lnTo>
                    <a:pt x="139" y="255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109" y="947"/>
              <a:ext cx="214" cy="178"/>
            </a:xfrm>
            <a:custGeom>
              <a:avLst/>
              <a:gdLst>
                <a:gd name="T0" fmla="*/ 32 w 214"/>
                <a:gd name="T1" fmla="*/ 178 h 178"/>
                <a:gd name="T2" fmla="*/ 0 w 214"/>
                <a:gd name="T3" fmla="*/ 0 h 178"/>
                <a:gd name="T4" fmla="*/ 214 w 214"/>
                <a:gd name="T5" fmla="*/ 31 h 178"/>
                <a:gd name="T6" fmla="*/ 32 w 214"/>
                <a:gd name="T7" fmla="*/ 178 h 178"/>
                <a:gd name="T8" fmla="*/ 32 w 214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78">
                  <a:moveTo>
                    <a:pt x="32" y="178"/>
                  </a:moveTo>
                  <a:lnTo>
                    <a:pt x="0" y="0"/>
                  </a:lnTo>
                  <a:lnTo>
                    <a:pt x="214" y="31"/>
                  </a:lnTo>
                  <a:lnTo>
                    <a:pt x="32" y="178"/>
                  </a:lnTo>
                  <a:lnTo>
                    <a:pt x="32" y="178"/>
                  </a:lnTo>
                  <a:close/>
                </a:path>
              </a:pathLst>
            </a:custGeom>
            <a:solidFill>
              <a:srgbClr val="E49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263" y="784"/>
              <a:ext cx="214" cy="194"/>
            </a:xfrm>
            <a:custGeom>
              <a:avLst/>
              <a:gdLst>
                <a:gd name="T0" fmla="*/ 214 w 214"/>
                <a:gd name="T1" fmla="*/ 17 h 194"/>
                <a:gd name="T2" fmla="*/ 0 w 214"/>
                <a:gd name="T3" fmla="*/ 0 h 194"/>
                <a:gd name="T4" fmla="*/ 60 w 214"/>
                <a:gd name="T5" fmla="*/ 194 h 194"/>
                <a:gd name="T6" fmla="*/ 214 w 214"/>
                <a:gd name="T7" fmla="*/ 17 h 194"/>
                <a:gd name="T8" fmla="*/ 214 w 214"/>
                <a:gd name="T9" fmla="*/ 1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214" y="17"/>
                  </a:moveTo>
                  <a:lnTo>
                    <a:pt x="0" y="0"/>
                  </a:lnTo>
                  <a:lnTo>
                    <a:pt x="60" y="194"/>
                  </a:lnTo>
                  <a:lnTo>
                    <a:pt x="214" y="17"/>
                  </a:lnTo>
                  <a:lnTo>
                    <a:pt x="214" y="17"/>
                  </a:lnTo>
                  <a:close/>
                </a:path>
              </a:pathLst>
            </a:custGeom>
            <a:solidFill>
              <a:srgbClr val="D69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109" y="784"/>
              <a:ext cx="214" cy="194"/>
            </a:xfrm>
            <a:custGeom>
              <a:avLst/>
              <a:gdLst>
                <a:gd name="T0" fmla="*/ 154 w 214"/>
                <a:gd name="T1" fmla="*/ 0 h 194"/>
                <a:gd name="T2" fmla="*/ 0 w 214"/>
                <a:gd name="T3" fmla="*/ 163 h 194"/>
                <a:gd name="T4" fmla="*/ 214 w 214"/>
                <a:gd name="T5" fmla="*/ 194 h 194"/>
                <a:gd name="T6" fmla="*/ 154 w 214"/>
                <a:gd name="T7" fmla="*/ 0 h 194"/>
                <a:gd name="T8" fmla="*/ 154 w 214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154" y="0"/>
                  </a:moveTo>
                  <a:lnTo>
                    <a:pt x="0" y="163"/>
                  </a:lnTo>
                  <a:lnTo>
                    <a:pt x="214" y="194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8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989" y="1110"/>
              <a:ext cx="152" cy="242"/>
            </a:xfrm>
            <a:custGeom>
              <a:avLst/>
              <a:gdLst>
                <a:gd name="T0" fmla="*/ 15 w 152"/>
                <a:gd name="T1" fmla="*/ 0 h 242"/>
                <a:gd name="T2" fmla="*/ 0 w 152"/>
                <a:gd name="T3" fmla="*/ 242 h 242"/>
                <a:gd name="T4" fmla="*/ 152 w 152"/>
                <a:gd name="T5" fmla="*/ 15 h 242"/>
                <a:gd name="T6" fmla="*/ 15 w 152"/>
                <a:gd name="T7" fmla="*/ 0 h 242"/>
                <a:gd name="T8" fmla="*/ 15 w 15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2">
                  <a:moveTo>
                    <a:pt x="15" y="0"/>
                  </a:moveTo>
                  <a:lnTo>
                    <a:pt x="0" y="242"/>
                  </a:lnTo>
                  <a:lnTo>
                    <a:pt x="152" y="15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7A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2989" y="1125"/>
              <a:ext cx="205" cy="227"/>
            </a:xfrm>
            <a:custGeom>
              <a:avLst/>
              <a:gdLst>
                <a:gd name="T0" fmla="*/ 152 w 205"/>
                <a:gd name="T1" fmla="*/ 0 h 227"/>
                <a:gd name="T2" fmla="*/ 205 w 205"/>
                <a:gd name="T3" fmla="*/ 213 h 227"/>
                <a:gd name="T4" fmla="*/ 0 w 205"/>
                <a:gd name="T5" fmla="*/ 227 h 227"/>
                <a:gd name="T6" fmla="*/ 152 w 205"/>
                <a:gd name="T7" fmla="*/ 0 h 227"/>
                <a:gd name="T8" fmla="*/ 152 w 205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27">
                  <a:moveTo>
                    <a:pt x="152" y="0"/>
                  </a:moveTo>
                  <a:lnTo>
                    <a:pt x="205" y="213"/>
                  </a:lnTo>
                  <a:lnTo>
                    <a:pt x="0" y="22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3141" y="1125"/>
              <a:ext cx="139" cy="213"/>
            </a:xfrm>
            <a:custGeom>
              <a:avLst/>
              <a:gdLst>
                <a:gd name="T0" fmla="*/ 139 w 139"/>
                <a:gd name="T1" fmla="*/ 108 h 213"/>
                <a:gd name="T2" fmla="*/ 53 w 139"/>
                <a:gd name="T3" fmla="*/ 213 h 213"/>
                <a:gd name="T4" fmla="*/ 0 w 139"/>
                <a:gd name="T5" fmla="*/ 0 h 213"/>
                <a:gd name="T6" fmla="*/ 139 w 139"/>
                <a:gd name="T7" fmla="*/ 108 h 213"/>
                <a:gd name="T8" fmla="*/ 139 w 139"/>
                <a:gd name="T9" fmla="*/ 10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3">
                  <a:moveTo>
                    <a:pt x="139" y="108"/>
                  </a:moveTo>
                  <a:lnTo>
                    <a:pt x="53" y="213"/>
                  </a:lnTo>
                  <a:lnTo>
                    <a:pt x="0" y="0"/>
                  </a:lnTo>
                  <a:lnTo>
                    <a:pt x="139" y="108"/>
                  </a:lnTo>
                  <a:lnTo>
                    <a:pt x="139" y="108"/>
                  </a:lnTo>
                  <a:close/>
                </a:path>
              </a:pathLst>
            </a:custGeom>
            <a:solidFill>
              <a:srgbClr val="EE9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109" y="606"/>
              <a:ext cx="154" cy="341"/>
            </a:xfrm>
            <a:custGeom>
              <a:avLst/>
              <a:gdLst>
                <a:gd name="T0" fmla="*/ 154 w 154"/>
                <a:gd name="T1" fmla="*/ 178 h 341"/>
                <a:gd name="T2" fmla="*/ 125 w 154"/>
                <a:gd name="T3" fmla="*/ 0 h 341"/>
                <a:gd name="T4" fmla="*/ 0 w 154"/>
                <a:gd name="T5" fmla="*/ 341 h 341"/>
                <a:gd name="T6" fmla="*/ 154 w 154"/>
                <a:gd name="T7" fmla="*/ 178 h 341"/>
                <a:gd name="T8" fmla="*/ 154 w 154"/>
                <a:gd name="T9" fmla="*/ 17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41">
                  <a:moveTo>
                    <a:pt x="154" y="178"/>
                  </a:moveTo>
                  <a:lnTo>
                    <a:pt x="125" y="0"/>
                  </a:lnTo>
                  <a:lnTo>
                    <a:pt x="0" y="341"/>
                  </a:lnTo>
                  <a:lnTo>
                    <a:pt x="154" y="178"/>
                  </a:lnTo>
                  <a:lnTo>
                    <a:pt x="154" y="178"/>
                  </a:lnTo>
                  <a:close/>
                </a:path>
              </a:pathLst>
            </a:custGeom>
            <a:solidFill>
              <a:srgbClr val="DEB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234" y="580"/>
              <a:ext cx="149" cy="204"/>
            </a:xfrm>
            <a:custGeom>
              <a:avLst/>
              <a:gdLst>
                <a:gd name="T0" fmla="*/ 149 w 149"/>
                <a:gd name="T1" fmla="*/ 0 h 204"/>
                <a:gd name="T2" fmla="*/ 29 w 149"/>
                <a:gd name="T3" fmla="*/ 204 h 204"/>
                <a:gd name="T4" fmla="*/ 0 w 149"/>
                <a:gd name="T5" fmla="*/ 26 h 204"/>
                <a:gd name="T6" fmla="*/ 149 w 149"/>
                <a:gd name="T7" fmla="*/ 0 h 204"/>
                <a:gd name="T8" fmla="*/ 149 w 149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4">
                  <a:moveTo>
                    <a:pt x="149" y="0"/>
                  </a:moveTo>
                  <a:lnTo>
                    <a:pt x="29" y="204"/>
                  </a:lnTo>
                  <a:lnTo>
                    <a:pt x="0" y="26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E5D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263" y="580"/>
              <a:ext cx="214" cy="221"/>
            </a:xfrm>
            <a:custGeom>
              <a:avLst/>
              <a:gdLst>
                <a:gd name="T0" fmla="*/ 214 w 214"/>
                <a:gd name="T1" fmla="*/ 221 h 221"/>
                <a:gd name="T2" fmla="*/ 120 w 214"/>
                <a:gd name="T3" fmla="*/ 0 h 221"/>
                <a:gd name="T4" fmla="*/ 0 w 214"/>
                <a:gd name="T5" fmla="*/ 204 h 221"/>
                <a:gd name="T6" fmla="*/ 214 w 214"/>
                <a:gd name="T7" fmla="*/ 221 h 221"/>
                <a:gd name="T8" fmla="*/ 214 w 214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21">
                  <a:moveTo>
                    <a:pt x="214" y="221"/>
                  </a:moveTo>
                  <a:lnTo>
                    <a:pt x="120" y="0"/>
                  </a:lnTo>
                  <a:lnTo>
                    <a:pt x="0" y="204"/>
                  </a:lnTo>
                  <a:lnTo>
                    <a:pt x="214" y="221"/>
                  </a:lnTo>
                  <a:lnTo>
                    <a:pt x="214" y="221"/>
                  </a:lnTo>
                  <a:close/>
                </a:path>
              </a:pathLst>
            </a:custGeom>
            <a:solidFill>
              <a:srgbClr val="E2C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3383" y="561"/>
              <a:ext cx="150" cy="240"/>
            </a:xfrm>
            <a:custGeom>
              <a:avLst/>
              <a:gdLst>
                <a:gd name="T0" fmla="*/ 150 w 150"/>
                <a:gd name="T1" fmla="*/ 0 h 240"/>
                <a:gd name="T2" fmla="*/ 94 w 150"/>
                <a:gd name="T3" fmla="*/ 240 h 240"/>
                <a:gd name="T4" fmla="*/ 0 w 150"/>
                <a:gd name="T5" fmla="*/ 19 h 240"/>
                <a:gd name="T6" fmla="*/ 150 w 150"/>
                <a:gd name="T7" fmla="*/ 0 h 240"/>
                <a:gd name="T8" fmla="*/ 150 w 15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40">
                  <a:moveTo>
                    <a:pt x="150" y="0"/>
                  </a:moveTo>
                  <a:lnTo>
                    <a:pt x="94" y="240"/>
                  </a:lnTo>
                  <a:lnTo>
                    <a:pt x="0" y="19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E5C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477" y="561"/>
              <a:ext cx="226" cy="240"/>
            </a:xfrm>
            <a:custGeom>
              <a:avLst/>
              <a:gdLst>
                <a:gd name="T0" fmla="*/ 226 w 226"/>
                <a:gd name="T1" fmla="*/ 89 h 240"/>
                <a:gd name="T2" fmla="*/ 0 w 226"/>
                <a:gd name="T3" fmla="*/ 240 h 240"/>
                <a:gd name="T4" fmla="*/ 56 w 226"/>
                <a:gd name="T5" fmla="*/ 0 h 240"/>
                <a:gd name="T6" fmla="*/ 226 w 226"/>
                <a:gd name="T7" fmla="*/ 89 h 240"/>
                <a:gd name="T8" fmla="*/ 226 w 226"/>
                <a:gd name="T9" fmla="*/ 8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0">
                  <a:moveTo>
                    <a:pt x="226" y="89"/>
                  </a:moveTo>
                  <a:lnTo>
                    <a:pt x="0" y="240"/>
                  </a:lnTo>
                  <a:lnTo>
                    <a:pt x="56" y="0"/>
                  </a:lnTo>
                  <a:lnTo>
                    <a:pt x="226" y="89"/>
                  </a:lnTo>
                  <a:lnTo>
                    <a:pt x="226" y="89"/>
                  </a:lnTo>
                  <a:close/>
                </a:path>
              </a:pathLst>
            </a:custGeom>
            <a:solidFill>
              <a:srgbClr val="E2C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612" y="650"/>
              <a:ext cx="125" cy="283"/>
            </a:xfrm>
            <a:custGeom>
              <a:avLst/>
              <a:gdLst>
                <a:gd name="T0" fmla="*/ 125 w 125"/>
                <a:gd name="T1" fmla="*/ 283 h 283"/>
                <a:gd name="T2" fmla="*/ 0 w 125"/>
                <a:gd name="T3" fmla="*/ 256 h 283"/>
                <a:gd name="T4" fmla="*/ 91 w 125"/>
                <a:gd name="T5" fmla="*/ 0 h 283"/>
                <a:gd name="T6" fmla="*/ 125 w 125"/>
                <a:gd name="T7" fmla="*/ 283 h 283"/>
                <a:gd name="T8" fmla="*/ 125 w 125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83">
                  <a:moveTo>
                    <a:pt x="125" y="283"/>
                  </a:moveTo>
                  <a:lnTo>
                    <a:pt x="0" y="256"/>
                  </a:lnTo>
                  <a:lnTo>
                    <a:pt x="91" y="0"/>
                  </a:lnTo>
                  <a:lnTo>
                    <a:pt x="125" y="283"/>
                  </a:lnTo>
                  <a:lnTo>
                    <a:pt x="125" y="283"/>
                  </a:lnTo>
                  <a:close/>
                </a:path>
              </a:pathLst>
            </a:custGeom>
            <a:solidFill>
              <a:srgbClr val="D4A9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477" y="650"/>
              <a:ext cx="226" cy="256"/>
            </a:xfrm>
            <a:custGeom>
              <a:avLst/>
              <a:gdLst>
                <a:gd name="T0" fmla="*/ 135 w 226"/>
                <a:gd name="T1" fmla="*/ 256 h 256"/>
                <a:gd name="T2" fmla="*/ 0 w 226"/>
                <a:gd name="T3" fmla="*/ 151 h 256"/>
                <a:gd name="T4" fmla="*/ 226 w 226"/>
                <a:gd name="T5" fmla="*/ 0 h 256"/>
                <a:gd name="T6" fmla="*/ 135 w 226"/>
                <a:gd name="T7" fmla="*/ 256 h 256"/>
                <a:gd name="T8" fmla="*/ 135 w 22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6">
                  <a:moveTo>
                    <a:pt x="135" y="256"/>
                  </a:moveTo>
                  <a:lnTo>
                    <a:pt x="0" y="151"/>
                  </a:lnTo>
                  <a:lnTo>
                    <a:pt x="226" y="0"/>
                  </a:lnTo>
                  <a:lnTo>
                    <a:pt x="135" y="256"/>
                  </a:lnTo>
                  <a:lnTo>
                    <a:pt x="135" y="256"/>
                  </a:lnTo>
                  <a:close/>
                </a:path>
              </a:pathLst>
            </a:custGeom>
            <a:solidFill>
              <a:srgbClr val="D7A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477" y="801"/>
              <a:ext cx="135" cy="113"/>
            </a:xfrm>
            <a:custGeom>
              <a:avLst/>
              <a:gdLst>
                <a:gd name="T0" fmla="*/ 3 w 135"/>
                <a:gd name="T1" fmla="*/ 113 h 113"/>
                <a:gd name="T2" fmla="*/ 135 w 135"/>
                <a:gd name="T3" fmla="*/ 105 h 113"/>
                <a:gd name="T4" fmla="*/ 0 w 135"/>
                <a:gd name="T5" fmla="*/ 0 h 113"/>
                <a:gd name="T6" fmla="*/ 3 w 135"/>
                <a:gd name="T7" fmla="*/ 113 h 113"/>
                <a:gd name="T8" fmla="*/ 3 w 13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13">
                  <a:moveTo>
                    <a:pt x="3" y="113"/>
                  </a:moveTo>
                  <a:lnTo>
                    <a:pt x="135" y="105"/>
                  </a:lnTo>
                  <a:lnTo>
                    <a:pt x="0" y="0"/>
                  </a:lnTo>
                  <a:lnTo>
                    <a:pt x="3" y="113"/>
                  </a:lnTo>
                  <a:lnTo>
                    <a:pt x="3" y="113"/>
                  </a:lnTo>
                  <a:close/>
                </a:path>
              </a:pathLst>
            </a:custGeom>
            <a:solidFill>
              <a:srgbClr val="CD9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480" y="906"/>
              <a:ext cx="137" cy="223"/>
            </a:xfrm>
            <a:custGeom>
              <a:avLst/>
              <a:gdLst>
                <a:gd name="T0" fmla="*/ 137 w 137"/>
                <a:gd name="T1" fmla="*/ 223 h 223"/>
                <a:gd name="T2" fmla="*/ 0 w 137"/>
                <a:gd name="T3" fmla="*/ 8 h 223"/>
                <a:gd name="T4" fmla="*/ 132 w 137"/>
                <a:gd name="T5" fmla="*/ 0 h 223"/>
                <a:gd name="T6" fmla="*/ 137 w 137"/>
                <a:gd name="T7" fmla="*/ 223 h 223"/>
                <a:gd name="T8" fmla="*/ 137 w 137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23">
                  <a:moveTo>
                    <a:pt x="137" y="223"/>
                  </a:moveTo>
                  <a:lnTo>
                    <a:pt x="0" y="8"/>
                  </a:lnTo>
                  <a:lnTo>
                    <a:pt x="132" y="0"/>
                  </a:lnTo>
                  <a:lnTo>
                    <a:pt x="137" y="223"/>
                  </a:lnTo>
                  <a:lnTo>
                    <a:pt x="137" y="223"/>
                  </a:lnTo>
                  <a:close/>
                </a:path>
              </a:pathLst>
            </a:custGeom>
            <a:solidFill>
              <a:srgbClr val="B66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480" y="914"/>
              <a:ext cx="137" cy="215"/>
            </a:xfrm>
            <a:custGeom>
              <a:avLst/>
              <a:gdLst>
                <a:gd name="T0" fmla="*/ 4 w 137"/>
                <a:gd name="T1" fmla="*/ 155 h 215"/>
                <a:gd name="T2" fmla="*/ 0 w 137"/>
                <a:gd name="T3" fmla="*/ 0 h 215"/>
                <a:gd name="T4" fmla="*/ 137 w 137"/>
                <a:gd name="T5" fmla="*/ 215 h 215"/>
                <a:gd name="T6" fmla="*/ 4 w 137"/>
                <a:gd name="T7" fmla="*/ 155 h 215"/>
                <a:gd name="T8" fmla="*/ 4 w 137"/>
                <a:gd name="T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15">
                  <a:moveTo>
                    <a:pt x="4" y="155"/>
                  </a:moveTo>
                  <a:lnTo>
                    <a:pt x="0" y="0"/>
                  </a:lnTo>
                  <a:lnTo>
                    <a:pt x="137" y="215"/>
                  </a:lnTo>
                  <a:lnTo>
                    <a:pt x="4" y="155"/>
                  </a:lnTo>
                  <a:lnTo>
                    <a:pt x="4" y="155"/>
                  </a:lnTo>
                  <a:close/>
                </a:path>
              </a:pathLst>
            </a:custGeom>
            <a:solidFill>
              <a:srgbClr val="AB5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4695" y="695"/>
              <a:ext cx="205" cy="262"/>
            </a:xfrm>
            <a:custGeom>
              <a:avLst/>
              <a:gdLst>
                <a:gd name="T0" fmla="*/ 205 w 205"/>
                <a:gd name="T1" fmla="*/ 24 h 262"/>
                <a:gd name="T2" fmla="*/ 103 w 205"/>
                <a:gd name="T3" fmla="*/ 262 h 262"/>
                <a:gd name="T4" fmla="*/ 0 w 205"/>
                <a:gd name="T5" fmla="*/ 0 h 262"/>
                <a:gd name="T6" fmla="*/ 205 w 205"/>
                <a:gd name="T7" fmla="*/ 24 h 262"/>
                <a:gd name="T8" fmla="*/ 205 w 205"/>
                <a:gd name="T9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62">
                  <a:moveTo>
                    <a:pt x="205" y="24"/>
                  </a:moveTo>
                  <a:lnTo>
                    <a:pt x="103" y="262"/>
                  </a:lnTo>
                  <a:lnTo>
                    <a:pt x="0" y="0"/>
                  </a:lnTo>
                  <a:lnTo>
                    <a:pt x="205" y="24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4798" y="719"/>
              <a:ext cx="195" cy="238"/>
            </a:xfrm>
            <a:custGeom>
              <a:avLst/>
              <a:gdLst>
                <a:gd name="T0" fmla="*/ 102 w 195"/>
                <a:gd name="T1" fmla="*/ 0 h 238"/>
                <a:gd name="T2" fmla="*/ 195 w 195"/>
                <a:gd name="T3" fmla="*/ 235 h 238"/>
                <a:gd name="T4" fmla="*/ 0 w 195"/>
                <a:gd name="T5" fmla="*/ 238 h 238"/>
                <a:gd name="T6" fmla="*/ 102 w 195"/>
                <a:gd name="T7" fmla="*/ 0 h 238"/>
                <a:gd name="T8" fmla="*/ 102 w 19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38">
                  <a:moveTo>
                    <a:pt x="102" y="0"/>
                  </a:moveTo>
                  <a:lnTo>
                    <a:pt x="195" y="235"/>
                  </a:lnTo>
                  <a:lnTo>
                    <a:pt x="0" y="238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5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4822" y="954"/>
              <a:ext cx="179" cy="235"/>
            </a:xfrm>
            <a:custGeom>
              <a:avLst/>
              <a:gdLst>
                <a:gd name="T0" fmla="*/ 171 w 179"/>
                <a:gd name="T1" fmla="*/ 0 h 235"/>
                <a:gd name="T2" fmla="*/ 0 w 179"/>
                <a:gd name="T3" fmla="*/ 142 h 235"/>
                <a:gd name="T4" fmla="*/ 179 w 179"/>
                <a:gd name="T5" fmla="*/ 235 h 235"/>
                <a:gd name="T6" fmla="*/ 171 w 179"/>
                <a:gd name="T7" fmla="*/ 0 h 235"/>
                <a:gd name="T8" fmla="*/ 171 w 179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35">
                  <a:moveTo>
                    <a:pt x="171" y="0"/>
                  </a:moveTo>
                  <a:lnTo>
                    <a:pt x="0" y="142"/>
                  </a:lnTo>
                  <a:lnTo>
                    <a:pt x="179" y="235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A3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4798" y="954"/>
              <a:ext cx="195" cy="142"/>
            </a:xfrm>
            <a:custGeom>
              <a:avLst/>
              <a:gdLst>
                <a:gd name="T0" fmla="*/ 0 w 195"/>
                <a:gd name="T1" fmla="*/ 3 h 142"/>
                <a:gd name="T2" fmla="*/ 24 w 195"/>
                <a:gd name="T3" fmla="*/ 142 h 142"/>
                <a:gd name="T4" fmla="*/ 195 w 195"/>
                <a:gd name="T5" fmla="*/ 0 h 142"/>
                <a:gd name="T6" fmla="*/ 0 w 195"/>
                <a:gd name="T7" fmla="*/ 3 h 142"/>
                <a:gd name="T8" fmla="*/ 0 w 195"/>
                <a:gd name="T9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42">
                  <a:moveTo>
                    <a:pt x="0" y="3"/>
                  </a:moveTo>
                  <a:lnTo>
                    <a:pt x="24" y="142"/>
                  </a:lnTo>
                  <a:lnTo>
                    <a:pt x="19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629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4741" y="1377"/>
              <a:ext cx="216" cy="246"/>
            </a:xfrm>
            <a:custGeom>
              <a:avLst/>
              <a:gdLst>
                <a:gd name="T0" fmla="*/ 216 w 216"/>
                <a:gd name="T1" fmla="*/ 0 h 246"/>
                <a:gd name="T2" fmla="*/ 0 w 216"/>
                <a:gd name="T3" fmla="*/ 93 h 246"/>
                <a:gd name="T4" fmla="*/ 106 w 216"/>
                <a:gd name="T5" fmla="*/ 246 h 246"/>
                <a:gd name="T6" fmla="*/ 216 w 216"/>
                <a:gd name="T7" fmla="*/ 0 h 246"/>
                <a:gd name="T8" fmla="*/ 216 w 216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6">
                  <a:moveTo>
                    <a:pt x="216" y="0"/>
                  </a:moveTo>
                  <a:lnTo>
                    <a:pt x="0" y="93"/>
                  </a:lnTo>
                  <a:lnTo>
                    <a:pt x="106" y="246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724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592" y="1470"/>
              <a:ext cx="255" cy="213"/>
            </a:xfrm>
            <a:custGeom>
              <a:avLst/>
              <a:gdLst>
                <a:gd name="T0" fmla="*/ 149 w 255"/>
                <a:gd name="T1" fmla="*/ 0 h 213"/>
                <a:gd name="T2" fmla="*/ 0 w 255"/>
                <a:gd name="T3" fmla="*/ 213 h 213"/>
                <a:gd name="T4" fmla="*/ 255 w 255"/>
                <a:gd name="T5" fmla="*/ 153 h 213"/>
                <a:gd name="T6" fmla="*/ 149 w 255"/>
                <a:gd name="T7" fmla="*/ 0 h 213"/>
                <a:gd name="T8" fmla="*/ 149 w 255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3">
                  <a:moveTo>
                    <a:pt x="149" y="0"/>
                  </a:moveTo>
                  <a:lnTo>
                    <a:pt x="0" y="213"/>
                  </a:lnTo>
                  <a:lnTo>
                    <a:pt x="255" y="15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512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515" y="1470"/>
              <a:ext cx="226" cy="213"/>
            </a:xfrm>
            <a:custGeom>
              <a:avLst/>
              <a:gdLst>
                <a:gd name="T0" fmla="*/ 226 w 226"/>
                <a:gd name="T1" fmla="*/ 0 h 213"/>
                <a:gd name="T2" fmla="*/ 0 w 226"/>
                <a:gd name="T3" fmla="*/ 55 h 213"/>
                <a:gd name="T4" fmla="*/ 77 w 226"/>
                <a:gd name="T5" fmla="*/ 213 h 213"/>
                <a:gd name="T6" fmla="*/ 226 w 226"/>
                <a:gd name="T7" fmla="*/ 0 h 213"/>
                <a:gd name="T8" fmla="*/ 226 w 226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3">
                  <a:moveTo>
                    <a:pt x="226" y="0"/>
                  </a:moveTo>
                  <a:lnTo>
                    <a:pt x="0" y="55"/>
                  </a:lnTo>
                  <a:lnTo>
                    <a:pt x="77" y="213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5C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4515" y="1350"/>
              <a:ext cx="226" cy="175"/>
            </a:xfrm>
            <a:custGeom>
              <a:avLst/>
              <a:gdLst>
                <a:gd name="T0" fmla="*/ 0 w 226"/>
                <a:gd name="T1" fmla="*/ 175 h 175"/>
                <a:gd name="T2" fmla="*/ 46 w 226"/>
                <a:gd name="T3" fmla="*/ 0 h 175"/>
                <a:gd name="T4" fmla="*/ 226 w 226"/>
                <a:gd name="T5" fmla="*/ 120 h 175"/>
                <a:gd name="T6" fmla="*/ 0 w 226"/>
                <a:gd name="T7" fmla="*/ 175 h 175"/>
                <a:gd name="T8" fmla="*/ 0 w 226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5">
                  <a:moveTo>
                    <a:pt x="0" y="175"/>
                  </a:moveTo>
                  <a:lnTo>
                    <a:pt x="46" y="0"/>
                  </a:lnTo>
                  <a:lnTo>
                    <a:pt x="226" y="12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612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4741" y="1269"/>
              <a:ext cx="216" cy="201"/>
            </a:xfrm>
            <a:custGeom>
              <a:avLst/>
              <a:gdLst>
                <a:gd name="T0" fmla="*/ 216 w 216"/>
                <a:gd name="T1" fmla="*/ 108 h 201"/>
                <a:gd name="T2" fmla="*/ 29 w 216"/>
                <a:gd name="T3" fmla="*/ 0 h 201"/>
                <a:gd name="T4" fmla="*/ 0 w 216"/>
                <a:gd name="T5" fmla="*/ 201 h 201"/>
                <a:gd name="T6" fmla="*/ 216 w 216"/>
                <a:gd name="T7" fmla="*/ 108 h 201"/>
                <a:gd name="T8" fmla="*/ 216 w 216"/>
                <a:gd name="T9" fmla="*/ 10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01">
                  <a:moveTo>
                    <a:pt x="216" y="108"/>
                  </a:moveTo>
                  <a:lnTo>
                    <a:pt x="29" y="0"/>
                  </a:lnTo>
                  <a:lnTo>
                    <a:pt x="0" y="201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5B3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4561" y="1269"/>
              <a:ext cx="209" cy="201"/>
            </a:xfrm>
            <a:custGeom>
              <a:avLst/>
              <a:gdLst>
                <a:gd name="T0" fmla="*/ 209 w 209"/>
                <a:gd name="T1" fmla="*/ 0 h 201"/>
                <a:gd name="T2" fmla="*/ 0 w 209"/>
                <a:gd name="T3" fmla="*/ 81 h 201"/>
                <a:gd name="T4" fmla="*/ 180 w 209"/>
                <a:gd name="T5" fmla="*/ 201 h 201"/>
                <a:gd name="T6" fmla="*/ 209 w 209"/>
                <a:gd name="T7" fmla="*/ 0 h 201"/>
                <a:gd name="T8" fmla="*/ 209 w 209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1">
                  <a:moveTo>
                    <a:pt x="209" y="0"/>
                  </a:moveTo>
                  <a:lnTo>
                    <a:pt x="0" y="81"/>
                  </a:lnTo>
                  <a:lnTo>
                    <a:pt x="180" y="20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623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321" y="1446"/>
              <a:ext cx="194" cy="202"/>
            </a:xfrm>
            <a:custGeom>
              <a:avLst/>
              <a:gdLst>
                <a:gd name="T0" fmla="*/ 93 w 194"/>
                <a:gd name="T1" fmla="*/ 0 h 202"/>
                <a:gd name="T2" fmla="*/ 0 w 194"/>
                <a:gd name="T3" fmla="*/ 202 h 202"/>
                <a:gd name="T4" fmla="*/ 194 w 194"/>
                <a:gd name="T5" fmla="*/ 79 h 202"/>
                <a:gd name="T6" fmla="*/ 93 w 194"/>
                <a:gd name="T7" fmla="*/ 0 h 202"/>
                <a:gd name="T8" fmla="*/ 93 w 194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02">
                  <a:moveTo>
                    <a:pt x="93" y="0"/>
                  </a:moveTo>
                  <a:lnTo>
                    <a:pt x="0" y="202"/>
                  </a:lnTo>
                  <a:lnTo>
                    <a:pt x="194" y="79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96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321" y="1525"/>
              <a:ext cx="194" cy="350"/>
            </a:xfrm>
            <a:custGeom>
              <a:avLst/>
              <a:gdLst>
                <a:gd name="T0" fmla="*/ 194 w 194"/>
                <a:gd name="T1" fmla="*/ 0 h 350"/>
                <a:gd name="T2" fmla="*/ 127 w 194"/>
                <a:gd name="T3" fmla="*/ 350 h 350"/>
                <a:gd name="T4" fmla="*/ 0 w 194"/>
                <a:gd name="T5" fmla="*/ 123 h 350"/>
                <a:gd name="T6" fmla="*/ 194 w 194"/>
                <a:gd name="T7" fmla="*/ 0 h 350"/>
                <a:gd name="T8" fmla="*/ 194 w 194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350">
                  <a:moveTo>
                    <a:pt x="194" y="0"/>
                  </a:moveTo>
                  <a:lnTo>
                    <a:pt x="127" y="350"/>
                  </a:lnTo>
                  <a:lnTo>
                    <a:pt x="0" y="123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D7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448" y="1525"/>
              <a:ext cx="144" cy="350"/>
            </a:xfrm>
            <a:custGeom>
              <a:avLst/>
              <a:gdLst>
                <a:gd name="T0" fmla="*/ 144 w 144"/>
                <a:gd name="T1" fmla="*/ 158 h 350"/>
                <a:gd name="T2" fmla="*/ 0 w 144"/>
                <a:gd name="T3" fmla="*/ 350 h 350"/>
                <a:gd name="T4" fmla="*/ 67 w 144"/>
                <a:gd name="T5" fmla="*/ 0 h 350"/>
                <a:gd name="T6" fmla="*/ 144 w 144"/>
                <a:gd name="T7" fmla="*/ 158 h 350"/>
                <a:gd name="T8" fmla="*/ 144 w 144"/>
                <a:gd name="T9" fmla="*/ 15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50">
                  <a:moveTo>
                    <a:pt x="144" y="158"/>
                  </a:moveTo>
                  <a:lnTo>
                    <a:pt x="0" y="350"/>
                  </a:lnTo>
                  <a:lnTo>
                    <a:pt x="67" y="0"/>
                  </a:lnTo>
                  <a:lnTo>
                    <a:pt x="144" y="158"/>
                  </a:lnTo>
                  <a:lnTo>
                    <a:pt x="144" y="158"/>
                  </a:lnTo>
                  <a:close/>
                </a:path>
              </a:pathLst>
            </a:custGeom>
            <a:solidFill>
              <a:srgbClr val="CB6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561" y="1096"/>
              <a:ext cx="261" cy="254"/>
            </a:xfrm>
            <a:custGeom>
              <a:avLst/>
              <a:gdLst>
                <a:gd name="T0" fmla="*/ 209 w 261"/>
                <a:gd name="T1" fmla="*/ 173 h 254"/>
                <a:gd name="T2" fmla="*/ 261 w 261"/>
                <a:gd name="T3" fmla="*/ 0 h 254"/>
                <a:gd name="T4" fmla="*/ 0 w 261"/>
                <a:gd name="T5" fmla="*/ 254 h 254"/>
                <a:gd name="T6" fmla="*/ 209 w 261"/>
                <a:gd name="T7" fmla="*/ 173 h 254"/>
                <a:gd name="T8" fmla="*/ 209 w 261"/>
                <a:gd name="T9" fmla="*/ 17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254">
                  <a:moveTo>
                    <a:pt x="209" y="173"/>
                  </a:moveTo>
                  <a:lnTo>
                    <a:pt x="261" y="0"/>
                  </a:lnTo>
                  <a:lnTo>
                    <a:pt x="0" y="254"/>
                  </a:lnTo>
                  <a:lnTo>
                    <a:pt x="209" y="173"/>
                  </a:lnTo>
                  <a:lnTo>
                    <a:pt x="209" y="173"/>
                  </a:lnTo>
                  <a:close/>
                </a:path>
              </a:pathLst>
            </a:custGeom>
            <a:solidFill>
              <a:srgbClr val="532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770" y="1096"/>
              <a:ext cx="231" cy="173"/>
            </a:xfrm>
            <a:custGeom>
              <a:avLst/>
              <a:gdLst>
                <a:gd name="T0" fmla="*/ 231 w 231"/>
                <a:gd name="T1" fmla="*/ 93 h 173"/>
                <a:gd name="T2" fmla="*/ 0 w 231"/>
                <a:gd name="T3" fmla="*/ 173 h 173"/>
                <a:gd name="T4" fmla="*/ 52 w 231"/>
                <a:gd name="T5" fmla="*/ 0 h 173"/>
                <a:gd name="T6" fmla="*/ 231 w 231"/>
                <a:gd name="T7" fmla="*/ 93 h 173"/>
                <a:gd name="T8" fmla="*/ 231 w 231"/>
                <a:gd name="T9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73">
                  <a:moveTo>
                    <a:pt x="231" y="93"/>
                  </a:moveTo>
                  <a:lnTo>
                    <a:pt x="0" y="173"/>
                  </a:lnTo>
                  <a:lnTo>
                    <a:pt x="52" y="0"/>
                  </a:lnTo>
                  <a:lnTo>
                    <a:pt x="231" y="93"/>
                  </a:lnTo>
                  <a:lnTo>
                    <a:pt x="231" y="93"/>
                  </a:lnTo>
                  <a:close/>
                </a:path>
              </a:pathLst>
            </a:custGeom>
            <a:solidFill>
              <a:srgbClr val="6D4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520" y="1096"/>
              <a:ext cx="302" cy="254"/>
            </a:xfrm>
            <a:custGeom>
              <a:avLst/>
              <a:gdLst>
                <a:gd name="T0" fmla="*/ 0 w 302"/>
                <a:gd name="T1" fmla="*/ 77 h 254"/>
                <a:gd name="T2" fmla="*/ 41 w 302"/>
                <a:gd name="T3" fmla="*/ 254 h 254"/>
                <a:gd name="T4" fmla="*/ 302 w 302"/>
                <a:gd name="T5" fmla="*/ 0 h 254"/>
                <a:gd name="T6" fmla="*/ 0 w 302"/>
                <a:gd name="T7" fmla="*/ 77 h 254"/>
                <a:gd name="T8" fmla="*/ 0 w 302"/>
                <a:gd name="T9" fmla="*/ 7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4">
                  <a:moveTo>
                    <a:pt x="0" y="77"/>
                  </a:moveTo>
                  <a:lnTo>
                    <a:pt x="41" y="254"/>
                  </a:lnTo>
                  <a:lnTo>
                    <a:pt x="302" y="0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4E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075" y="391"/>
              <a:ext cx="205" cy="242"/>
            </a:xfrm>
            <a:custGeom>
              <a:avLst/>
              <a:gdLst>
                <a:gd name="T0" fmla="*/ 156 w 205"/>
                <a:gd name="T1" fmla="*/ 0 h 242"/>
                <a:gd name="T2" fmla="*/ 205 w 205"/>
                <a:gd name="T3" fmla="*/ 242 h 242"/>
                <a:gd name="T4" fmla="*/ 0 w 205"/>
                <a:gd name="T5" fmla="*/ 218 h 242"/>
                <a:gd name="T6" fmla="*/ 156 w 205"/>
                <a:gd name="T7" fmla="*/ 0 h 242"/>
                <a:gd name="T8" fmla="*/ 156 w 2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2">
                  <a:moveTo>
                    <a:pt x="156" y="0"/>
                  </a:moveTo>
                  <a:lnTo>
                    <a:pt x="205" y="242"/>
                  </a:lnTo>
                  <a:lnTo>
                    <a:pt x="0" y="218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B9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4075" y="609"/>
              <a:ext cx="205" cy="262"/>
            </a:xfrm>
            <a:custGeom>
              <a:avLst/>
              <a:gdLst>
                <a:gd name="T0" fmla="*/ 205 w 205"/>
                <a:gd name="T1" fmla="*/ 24 h 262"/>
                <a:gd name="T2" fmla="*/ 103 w 205"/>
                <a:gd name="T3" fmla="*/ 262 h 262"/>
                <a:gd name="T4" fmla="*/ 0 w 205"/>
                <a:gd name="T5" fmla="*/ 0 h 262"/>
                <a:gd name="T6" fmla="*/ 205 w 205"/>
                <a:gd name="T7" fmla="*/ 24 h 262"/>
                <a:gd name="T8" fmla="*/ 205 w 205"/>
                <a:gd name="T9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62">
                  <a:moveTo>
                    <a:pt x="205" y="24"/>
                  </a:moveTo>
                  <a:lnTo>
                    <a:pt x="103" y="262"/>
                  </a:lnTo>
                  <a:lnTo>
                    <a:pt x="0" y="0"/>
                  </a:lnTo>
                  <a:lnTo>
                    <a:pt x="205" y="24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rgbClr val="B06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178" y="633"/>
              <a:ext cx="195" cy="238"/>
            </a:xfrm>
            <a:custGeom>
              <a:avLst/>
              <a:gdLst>
                <a:gd name="T0" fmla="*/ 102 w 195"/>
                <a:gd name="T1" fmla="*/ 0 h 238"/>
                <a:gd name="T2" fmla="*/ 195 w 195"/>
                <a:gd name="T3" fmla="*/ 235 h 238"/>
                <a:gd name="T4" fmla="*/ 0 w 195"/>
                <a:gd name="T5" fmla="*/ 238 h 238"/>
                <a:gd name="T6" fmla="*/ 102 w 195"/>
                <a:gd name="T7" fmla="*/ 0 h 238"/>
                <a:gd name="T8" fmla="*/ 102 w 19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38">
                  <a:moveTo>
                    <a:pt x="102" y="0"/>
                  </a:moveTo>
                  <a:lnTo>
                    <a:pt x="195" y="235"/>
                  </a:lnTo>
                  <a:lnTo>
                    <a:pt x="0" y="238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B97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280" y="633"/>
              <a:ext cx="225" cy="235"/>
            </a:xfrm>
            <a:custGeom>
              <a:avLst/>
              <a:gdLst>
                <a:gd name="T0" fmla="*/ 93 w 225"/>
                <a:gd name="T1" fmla="*/ 235 h 235"/>
                <a:gd name="T2" fmla="*/ 225 w 225"/>
                <a:gd name="T3" fmla="*/ 108 h 235"/>
                <a:gd name="T4" fmla="*/ 0 w 225"/>
                <a:gd name="T5" fmla="*/ 0 h 235"/>
                <a:gd name="T6" fmla="*/ 93 w 225"/>
                <a:gd name="T7" fmla="*/ 235 h 235"/>
                <a:gd name="T8" fmla="*/ 93 w 225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35">
                  <a:moveTo>
                    <a:pt x="93" y="235"/>
                  </a:moveTo>
                  <a:lnTo>
                    <a:pt x="225" y="108"/>
                  </a:lnTo>
                  <a:lnTo>
                    <a:pt x="0" y="0"/>
                  </a:lnTo>
                  <a:lnTo>
                    <a:pt x="93" y="235"/>
                  </a:lnTo>
                  <a:lnTo>
                    <a:pt x="93" y="235"/>
                  </a:lnTo>
                  <a:close/>
                </a:path>
              </a:pathLst>
            </a:custGeom>
            <a:solidFill>
              <a:srgbClr val="C4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231" y="391"/>
              <a:ext cx="217" cy="242"/>
            </a:xfrm>
            <a:custGeom>
              <a:avLst/>
              <a:gdLst>
                <a:gd name="T0" fmla="*/ 0 w 217"/>
                <a:gd name="T1" fmla="*/ 0 h 242"/>
                <a:gd name="T2" fmla="*/ 217 w 217"/>
                <a:gd name="T3" fmla="*/ 120 h 242"/>
                <a:gd name="T4" fmla="*/ 49 w 217"/>
                <a:gd name="T5" fmla="*/ 242 h 242"/>
                <a:gd name="T6" fmla="*/ 0 w 217"/>
                <a:gd name="T7" fmla="*/ 0 h 242"/>
                <a:gd name="T8" fmla="*/ 0 w 217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42">
                  <a:moveTo>
                    <a:pt x="0" y="0"/>
                  </a:moveTo>
                  <a:lnTo>
                    <a:pt x="217" y="120"/>
                  </a:lnTo>
                  <a:lnTo>
                    <a:pt x="49" y="2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B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280" y="511"/>
              <a:ext cx="225" cy="230"/>
            </a:xfrm>
            <a:custGeom>
              <a:avLst/>
              <a:gdLst>
                <a:gd name="T0" fmla="*/ 168 w 225"/>
                <a:gd name="T1" fmla="*/ 0 h 230"/>
                <a:gd name="T2" fmla="*/ 225 w 225"/>
                <a:gd name="T3" fmla="*/ 230 h 230"/>
                <a:gd name="T4" fmla="*/ 0 w 225"/>
                <a:gd name="T5" fmla="*/ 122 h 230"/>
                <a:gd name="T6" fmla="*/ 168 w 225"/>
                <a:gd name="T7" fmla="*/ 0 h 230"/>
                <a:gd name="T8" fmla="*/ 168 w 225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30">
                  <a:moveTo>
                    <a:pt x="168" y="0"/>
                  </a:moveTo>
                  <a:lnTo>
                    <a:pt x="225" y="230"/>
                  </a:lnTo>
                  <a:lnTo>
                    <a:pt x="0" y="122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CA9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373" y="868"/>
              <a:ext cx="137" cy="237"/>
            </a:xfrm>
            <a:custGeom>
              <a:avLst/>
              <a:gdLst>
                <a:gd name="T0" fmla="*/ 137 w 137"/>
                <a:gd name="T1" fmla="*/ 53 h 237"/>
                <a:gd name="T2" fmla="*/ 7 w 137"/>
                <a:gd name="T3" fmla="*/ 237 h 237"/>
                <a:gd name="T4" fmla="*/ 0 w 137"/>
                <a:gd name="T5" fmla="*/ 0 h 237"/>
                <a:gd name="T6" fmla="*/ 137 w 137"/>
                <a:gd name="T7" fmla="*/ 53 h 237"/>
                <a:gd name="T8" fmla="*/ 137 w 137"/>
                <a:gd name="T9" fmla="*/ 5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37">
                  <a:moveTo>
                    <a:pt x="137" y="53"/>
                  </a:moveTo>
                  <a:lnTo>
                    <a:pt x="7" y="237"/>
                  </a:lnTo>
                  <a:lnTo>
                    <a:pt x="0" y="0"/>
                  </a:lnTo>
                  <a:lnTo>
                    <a:pt x="137" y="53"/>
                  </a:lnTo>
                  <a:lnTo>
                    <a:pt x="137" y="53"/>
                  </a:lnTo>
                  <a:close/>
                </a:path>
              </a:pathLst>
            </a:custGeom>
            <a:solidFill>
              <a:srgbClr val="BA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200" y="868"/>
              <a:ext cx="180" cy="237"/>
            </a:xfrm>
            <a:custGeom>
              <a:avLst/>
              <a:gdLst>
                <a:gd name="T0" fmla="*/ 173 w 180"/>
                <a:gd name="T1" fmla="*/ 0 h 237"/>
                <a:gd name="T2" fmla="*/ 0 w 180"/>
                <a:gd name="T3" fmla="*/ 142 h 237"/>
                <a:gd name="T4" fmla="*/ 180 w 180"/>
                <a:gd name="T5" fmla="*/ 237 h 237"/>
                <a:gd name="T6" fmla="*/ 173 w 180"/>
                <a:gd name="T7" fmla="*/ 0 h 237"/>
                <a:gd name="T8" fmla="*/ 173 w 180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37">
                  <a:moveTo>
                    <a:pt x="173" y="0"/>
                  </a:moveTo>
                  <a:lnTo>
                    <a:pt x="0" y="142"/>
                  </a:lnTo>
                  <a:lnTo>
                    <a:pt x="180" y="237"/>
                  </a:lnTo>
                  <a:lnTo>
                    <a:pt x="173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BE7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178" y="868"/>
              <a:ext cx="195" cy="142"/>
            </a:xfrm>
            <a:custGeom>
              <a:avLst/>
              <a:gdLst>
                <a:gd name="T0" fmla="*/ 0 w 195"/>
                <a:gd name="T1" fmla="*/ 3 h 142"/>
                <a:gd name="T2" fmla="*/ 22 w 195"/>
                <a:gd name="T3" fmla="*/ 142 h 142"/>
                <a:gd name="T4" fmla="*/ 195 w 195"/>
                <a:gd name="T5" fmla="*/ 0 h 142"/>
                <a:gd name="T6" fmla="*/ 0 w 195"/>
                <a:gd name="T7" fmla="*/ 3 h 142"/>
                <a:gd name="T8" fmla="*/ 0 w 195"/>
                <a:gd name="T9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42">
                  <a:moveTo>
                    <a:pt x="0" y="3"/>
                  </a:moveTo>
                  <a:lnTo>
                    <a:pt x="22" y="142"/>
                  </a:lnTo>
                  <a:lnTo>
                    <a:pt x="19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76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121" y="1293"/>
              <a:ext cx="216" cy="244"/>
            </a:xfrm>
            <a:custGeom>
              <a:avLst/>
              <a:gdLst>
                <a:gd name="T0" fmla="*/ 216 w 216"/>
                <a:gd name="T1" fmla="*/ 0 h 244"/>
                <a:gd name="T2" fmla="*/ 0 w 216"/>
                <a:gd name="T3" fmla="*/ 93 h 244"/>
                <a:gd name="T4" fmla="*/ 106 w 216"/>
                <a:gd name="T5" fmla="*/ 244 h 244"/>
                <a:gd name="T6" fmla="*/ 216 w 216"/>
                <a:gd name="T7" fmla="*/ 0 h 244"/>
                <a:gd name="T8" fmla="*/ 216 w 216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4">
                  <a:moveTo>
                    <a:pt x="216" y="0"/>
                  </a:moveTo>
                  <a:lnTo>
                    <a:pt x="0" y="93"/>
                  </a:lnTo>
                  <a:lnTo>
                    <a:pt x="106" y="244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AD4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3972" y="1386"/>
              <a:ext cx="255" cy="211"/>
            </a:xfrm>
            <a:custGeom>
              <a:avLst/>
              <a:gdLst>
                <a:gd name="T0" fmla="*/ 149 w 255"/>
                <a:gd name="T1" fmla="*/ 0 h 211"/>
                <a:gd name="T2" fmla="*/ 0 w 255"/>
                <a:gd name="T3" fmla="*/ 211 h 211"/>
                <a:gd name="T4" fmla="*/ 255 w 255"/>
                <a:gd name="T5" fmla="*/ 151 h 211"/>
                <a:gd name="T6" fmla="*/ 149 w 255"/>
                <a:gd name="T7" fmla="*/ 0 h 211"/>
                <a:gd name="T8" fmla="*/ 149 w 255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1">
                  <a:moveTo>
                    <a:pt x="149" y="0"/>
                  </a:moveTo>
                  <a:lnTo>
                    <a:pt x="0" y="211"/>
                  </a:lnTo>
                  <a:lnTo>
                    <a:pt x="255" y="151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C64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3893" y="1386"/>
              <a:ext cx="228" cy="211"/>
            </a:xfrm>
            <a:custGeom>
              <a:avLst/>
              <a:gdLst>
                <a:gd name="T0" fmla="*/ 228 w 228"/>
                <a:gd name="T1" fmla="*/ 0 h 211"/>
                <a:gd name="T2" fmla="*/ 0 w 228"/>
                <a:gd name="T3" fmla="*/ 55 h 211"/>
                <a:gd name="T4" fmla="*/ 79 w 228"/>
                <a:gd name="T5" fmla="*/ 211 h 211"/>
                <a:gd name="T6" fmla="*/ 228 w 228"/>
                <a:gd name="T7" fmla="*/ 0 h 211"/>
                <a:gd name="T8" fmla="*/ 228 w 228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11">
                  <a:moveTo>
                    <a:pt x="228" y="0"/>
                  </a:moveTo>
                  <a:lnTo>
                    <a:pt x="0" y="55"/>
                  </a:lnTo>
                  <a:lnTo>
                    <a:pt x="79" y="211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54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3893" y="1266"/>
              <a:ext cx="228" cy="175"/>
            </a:xfrm>
            <a:custGeom>
              <a:avLst/>
              <a:gdLst>
                <a:gd name="T0" fmla="*/ 0 w 228"/>
                <a:gd name="T1" fmla="*/ 175 h 175"/>
                <a:gd name="T2" fmla="*/ 48 w 228"/>
                <a:gd name="T3" fmla="*/ 0 h 175"/>
                <a:gd name="T4" fmla="*/ 228 w 228"/>
                <a:gd name="T5" fmla="*/ 120 h 175"/>
                <a:gd name="T6" fmla="*/ 0 w 228"/>
                <a:gd name="T7" fmla="*/ 175 h 175"/>
                <a:gd name="T8" fmla="*/ 0 w 22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75">
                  <a:moveTo>
                    <a:pt x="0" y="175"/>
                  </a:moveTo>
                  <a:lnTo>
                    <a:pt x="48" y="0"/>
                  </a:lnTo>
                  <a:lnTo>
                    <a:pt x="228" y="12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AD4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121" y="1185"/>
              <a:ext cx="216" cy="201"/>
            </a:xfrm>
            <a:custGeom>
              <a:avLst/>
              <a:gdLst>
                <a:gd name="T0" fmla="*/ 216 w 216"/>
                <a:gd name="T1" fmla="*/ 108 h 201"/>
                <a:gd name="T2" fmla="*/ 29 w 216"/>
                <a:gd name="T3" fmla="*/ 0 h 201"/>
                <a:gd name="T4" fmla="*/ 0 w 216"/>
                <a:gd name="T5" fmla="*/ 201 h 201"/>
                <a:gd name="T6" fmla="*/ 216 w 216"/>
                <a:gd name="T7" fmla="*/ 108 h 201"/>
                <a:gd name="T8" fmla="*/ 216 w 216"/>
                <a:gd name="T9" fmla="*/ 10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01">
                  <a:moveTo>
                    <a:pt x="216" y="108"/>
                  </a:moveTo>
                  <a:lnTo>
                    <a:pt x="29" y="0"/>
                  </a:lnTo>
                  <a:lnTo>
                    <a:pt x="0" y="201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AF5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941" y="1185"/>
              <a:ext cx="209" cy="201"/>
            </a:xfrm>
            <a:custGeom>
              <a:avLst/>
              <a:gdLst>
                <a:gd name="T0" fmla="*/ 209 w 209"/>
                <a:gd name="T1" fmla="*/ 0 h 201"/>
                <a:gd name="T2" fmla="*/ 0 w 209"/>
                <a:gd name="T3" fmla="*/ 81 h 201"/>
                <a:gd name="T4" fmla="*/ 180 w 209"/>
                <a:gd name="T5" fmla="*/ 201 h 201"/>
                <a:gd name="T6" fmla="*/ 209 w 209"/>
                <a:gd name="T7" fmla="*/ 0 h 201"/>
                <a:gd name="T8" fmla="*/ 209 w 209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1">
                  <a:moveTo>
                    <a:pt x="209" y="0"/>
                  </a:moveTo>
                  <a:lnTo>
                    <a:pt x="0" y="81"/>
                  </a:lnTo>
                  <a:lnTo>
                    <a:pt x="180" y="20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B75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3701" y="1360"/>
              <a:ext cx="192" cy="203"/>
            </a:xfrm>
            <a:custGeom>
              <a:avLst/>
              <a:gdLst>
                <a:gd name="T0" fmla="*/ 93 w 192"/>
                <a:gd name="T1" fmla="*/ 0 h 203"/>
                <a:gd name="T2" fmla="*/ 0 w 192"/>
                <a:gd name="T3" fmla="*/ 203 h 203"/>
                <a:gd name="T4" fmla="*/ 192 w 192"/>
                <a:gd name="T5" fmla="*/ 81 h 203"/>
                <a:gd name="T6" fmla="*/ 93 w 192"/>
                <a:gd name="T7" fmla="*/ 0 h 203"/>
                <a:gd name="T8" fmla="*/ 93 w 192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03">
                  <a:moveTo>
                    <a:pt x="93" y="0"/>
                  </a:moveTo>
                  <a:lnTo>
                    <a:pt x="0" y="203"/>
                  </a:lnTo>
                  <a:lnTo>
                    <a:pt x="192" y="81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8B2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701" y="1441"/>
              <a:ext cx="192" cy="212"/>
            </a:xfrm>
            <a:custGeom>
              <a:avLst/>
              <a:gdLst>
                <a:gd name="T0" fmla="*/ 192 w 192"/>
                <a:gd name="T1" fmla="*/ 0 h 212"/>
                <a:gd name="T2" fmla="*/ 149 w 192"/>
                <a:gd name="T3" fmla="*/ 212 h 212"/>
                <a:gd name="T4" fmla="*/ 0 w 192"/>
                <a:gd name="T5" fmla="*/ 122 h 212"/>
                <a:gd name="T6" fmla="*/ 192 w 192"/>
                <a:gd name="T7" fmla="*/ 0 h 212"/>
                <a:gd name="T8" fmla="*/ 192 w 192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12">
                  <a:moveTo>
                    <a:pt x="192" y="0"/>
                  </a:moveTo>
                  <a:lnTo>
                    <a:pt x="149" y="212"/>
                  </a:lnTo>
                  <a:lnTo>
                    <a:pt x="0" y="122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A23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850" y="1441"/>
              <a:ext cx="122" cy="212"/>
            </a:xfrm>
            <a:custGeom>
              <a:avLst/>
              <a:gdLst>
                <a:gd name="T0" fmla="*/ 122 w 122"/>
                <a:gd name="T1" fmla="*/ 156 h 212"/>
                <a:gd name="T2" fmla="*/ 0 w 122"/>
                <a:gd name="T3" fmla="*/ 212 h 212"/>
                <a:gd name="T4" fmla="*/ 43 w 122"/>
                <a:gd name="T5" fmla="*/ 0 h 212"/>
                <a:gd name="T6" fmla="*/ 122 w 122"/>
                <a:gd name="T7" fmla="*/ 156 h 212"/>
                <a:gd name="T8" fmla="*/ 122 w 122"/>
                <a:gd name="T9" fmla="*/ 15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2">
                  <a:moveTo>
                    <a:pt x="122" y="156"/>
                  </a:moveTo>
                  <a:lnTo>
                    <a:pt x="0" y="212"/>
                  </a:lnTo>
                  <a:lnTo>
                    <a:pt x="43" y="0"/>
                  </a:lnTo>
                  <a:lnTo>
                    <a:pt x="122" y="156"/>
                  </a:lnTo>
                  <a:lnTo>
                    <a:pt x="122" y="156"/>
                  </a:lnTo>
                  <a:close/>
                </a:path>
              </a:pathLst>
            </a:custGeom>
            <a:solidFill>
              <a:srgbClr val="992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3941" y="1010"/>
              <a:ext cx="259" cy="256"/>
            </a:xfrm>
            <a:custGeom>
              <a:avLst/>
              <a:gdLst>
                <a:gd name="T0" fmla="*/ 209 w 259"/>
                <a:gd name="T1" fmla="*/ 175 h 256"/>
                <a:gd name="T2" fmla="*/ 259 w 259"/>
                <a:gd name="T3" fmla="*/ 0 h 256"/>
                <a:gd name="T4" fmla="*/ 0 w 259"/>
                <a:gd name="T5" fmla="*/ 256 h 256"/>
                <a:gd name="T6" fmla="*/ 209 w 259"/>
                <a:gd name="T7" fmla="*/ 175 h 256"/>
                <a:gd name="T8" fmla="*/ 209 w 259"/>
                <a:gd name="T9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56">
                  <a:moveTo>
                    <a:pt x="209" y="175"/>
                  </a:moveTo>
                  <a:lnTo>
                    <a:pt x="259" y="0"/>
                  </a:lnTo>
                  <a:lnTo>
                    <a:pt x="0" y="256"/>
                  </a:lnTo>
                  <a:lnTo>
                    <a:pt x="209" y="175"/>
                  </a:lnTo>
                  <a:lnTo>
                    <a:pt x="209" y="175"/>
                  </a:lnTo>
                  <a:close/>
                </a:path>
              </a:pathLst>
            </a:custGeom>
            <a:solidFill>
              <a:srgbClr val="C97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150" y="1010"/>
              <a:ext cx="230" cy="175"/>
            </a:xfrm>
            <a:custGeom>
              <a:avLst/>
              <a:gdLst>
                <a:gd name="T0" fmla="*/ 230 w 230"/>
                <a:gd name="T1" fmla="*/ 95 h 175"/>
                <a:gd name="T2" fmla="*/ 0 w 230"/>
                <a:gd name="T3" fmla="*/ 175 h 175"/>
                <a:gd name="T4" fmla="*/ 50 w 230"/>
                <a:gd name="T5" fmla="*/ 0 h 175"/>
                <a:gd name="T6" fmla="*/ 230 w 230"/>
                <a:gd name="T7" fmla="*/ 95 h 175"/>
                <a:gd name="T8" fmla="*/ 230 w 230"/>
                <a:gd name="T9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75">
                  <a:moveTo>
                    <a:pt x="230" y="95"/>
                  </a:moveTo>
                  <a:lnTo>
                    <a:pt x="0" y="175"/>
                  </a:lnTo>
                  <a:lnTo>
                    <a:pt x="50" y="0"/>
                  </a:lnTo>
                  <a:lnTo>
                    <a:pt x="230" y="95"/>
                  </a:lnTo>
                  <a:lnTo>
                    <a:pt x="230" y="95"/>
                  </a:lnTo>
                  <a:close/>
                </a:path>
              </a:pathLst>
            </a:custGeom>
            <a:solidFill>
              <a:srgbClr val="BD7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3876" y="1010"/>
              <a:ext cx="324" cy="256"/>
            </a:xfrm>
            <a:custGeom>
              <a:avLst/>
              <a:gdLst>
                <a:gd name="T0" fmla="*/ 0 w 324"/>
                <a:gd name="T1" fmla="*/ 31 h 256"/>
                <a:gd name="T2" fmla="*/ 65 w 324"/>
                <a:gd name="T3" fmla="*/ 256 h 256"/>
                <a:gd name="T4" fmla="*/ 324 w 324"/>
                <a:gd name="T5" fmla="*/ 0 h 256"/>
                <a:gd name="T6" fmla="*/ 0 w 324"/>
                <a:gd name="T7" fmla="*/ 31 h 256"/>
                <a:gd name="T8" fmla="*/ 0 w 324"/>
                <a:gd name="T9" fmla="*/ 3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56">
                  <a:moveTo>
                    <a:pt x="0" y="31"/>
                  </a:moveTo>
                  <a:lnTo>
                    <a:pt x="65" y="256"/>
                  </a:lnTo>
                  <a:lnTo>
                    <a:pt x="324" y="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67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594" y="695"/>
              <a:ext cx="204" cy="262"/>
            </a:xfrm>
            <a:custGeom>
              <a:avLst/>
              <a:gdLst>
                <a:gd name="T0" fmla="*/ 101 w 204"/>
                <a:gd name="T1" fmla="*/ 0 h 262"/>
                <a:gd name="T2" fmla="*/ 0 w 204"/>
                <a:gd name="T3" fmla="*/ 247 h 262"/>
                <a:gd name="T4" fmla="*/ 204 w 204"/>
                <a:gd name="T5" fmla="*/ 262 h 262"/>
                <a:gd name="T6" fmla="*/ 101 w 204"/>
                <a:gd name="T7" fmla="*/ 0 h 262"/>
                <a:gd name="T8" fmla="*/ 101 w 20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62">
                  <a:moveTo>
                    <a:pt x="101" y="0"/>
                  </a:moveTo>
                  <a:lnTo>
                    <a:pt x="0" y="247"/>
                  </a:lnTo>
                  <a:lnTo>
                    <a:pt x="204" y="262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AB6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505" y="695"/>
              <a:ext cx="190" cy="226"/>
            </a:xfrm>
            <a:custGeom>
              <a:avLst/>
              <a:gdLst>
                <a:gd name="T0" fmla="*/ 0 w 190"/>
                <a:gd name="T1" fmla="*/ 46 h 226"/>
                <a:gd name="T2" fmla="*/ 5 w 190"/>
                <a:gd name="T3" fmla="*/ 226 h 226"/>
                <a:gd name="T4" fmla="*/ 190 w 190"/>
                <a:gd name="T5" fmla="*/ 0 h 226"/>
                <a:gd name="T6" fmla="*/ 0 w 190"/>
                <a:gd name="T7" fmla="*/ 46 h 226"/>
                <a:gd name="T8" fmla="*/ 0 w 190"/>
                <a:gd name="T9" fmla="*/ 4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26">
                  <a:moveTo>
                    <a:pt x="0" y="46"/>
                  </a:moveTo>
                  <a:lnTo>
                    <a:pt x="5" y="226"/>
                  </a:lnTo>
                  <a:lnTo>
                    <a:pt x="190" y="0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C99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373" y="741"/>
              <a:ext cx="137" cy="180"/>
            </a:xfrm>
            <a:custGeom>
              <a:avLst/>
              <a:gdLst>
                <a:gd name="T0" fmla="*/ 132 w 137"/>
                <a:gd name="T1" fmla="*/ 0 h 180"/>
                <a:gd name="T2" fmla="*/ 137 w 137"/>
                <a:gd name="T3" fmla="*/ 180 h 180"/>
                <a:gd name="T4" fmla="*/ 0 w 137"/>
                <a:gd name="T5" fmla="*/ 127 h 180"/>
                <a:gd name="T6" fmla="*/ 132 w 137"/>
                <a:gd name="T7" fmla="*/ 0 h 180"/>
                <a:gd name="T8" fmla="*/ 132 w 137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80">
                  <a:moveTo>
                    <a:pt x="132" y="0"/>
                  </a:moveTo>
                  <a:lnTo>
                    <a:pt x="137" y="180"/>
                  </a:lnTo>
                  <a:lnTo>
                    <a:pt x="0" y="127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C27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510" y="695"/>
              <a:ext cx="185" cy="247"/>
            </a:xfrm>
            <a:custGeom>
              <a:avLst/>
              <a:gdLst>
                <a:gd name="T0" fmla="*/ 84 w 185"/>
                <a:gd name="T1" fmla="*/ 247 h 247"/>
                <a:gd name="T2" fmla="*/ 0 w 185"/>
                <a:gd name="T3" fmla="*/ 226 h 247"/>
                <a:gd name="T4" fmla="*/ 185 w 185"/>
                <a:gd name="T5" fmla="*/ 0 h 247"/>
                <a:gd name="T6" fmla="*/ 84 w 185"/>
                <a:gd name="T7" fmla="*/ 247 h 247"/>
                <a:gd name="T8" fmla="*/ 84 w 185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47">
                  <a:moveTo>
                    <a:pt x="84" y="247"/>
                  </a:moveTo>
                  <a:lnTo>
                    <a:pt x="0" y="226"/>
                  </a:lnTo>
                  <a:lnTo>
                    <a:pt x="185" y="0"/>
                  </a:lnTo>
                  <a:lnTo>
                    <a:pt x="84" y="247"/>
                  </a:lnTo>
                  <a:lnTo>
                    <a:pt x="84" y="247"/>
                  </a:lnTo>
                  <a:close/>
                </a:path>
              </a:pathLst>
            </a:custGeom>
            <a:solidFill>
              <a:srgbClr val="A85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4717" y="957"/>
              <a:ext cx="105" cy="167"/>
            </a:xfrm>
            <a:custGeom>
              <a:avLst/>
              <a:gdLst>
                <a:gd name="T0" fmla="*/ 105 w 105"/>
                <a:gd name="T1" fmla="*/ 139 h 167"/>
                <a:gd name="T2" fmla="*/ 0 w 105"/>
                <a:gd name="T3" fmla="*/ 167 h 167"/>
                <a:gd name="T4" fmla="*/ 81 w 105"/>
                <a:gd name="T5" fmla="*/ 0 h 167"/>
                <a:gd name="T6" fmla="*/ 105 w 105"/>
                <a:gd name="T7" fmla="*/ 139 h 167"/>
                <a:gd name="T8" fmla="*/ 105 w 105"/>
                <a:gd name="T9" fmla="*/ 1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67">
                  <a:moveTo>
                    <a:pt x="105" y="139"/>
                  </a:moveTo>
                  <a:lnTo>
                    <a:pt x="0" y="167"/>
                  </a:lnTo>
                  <a:lnTo>
                    <a:pt x="81" y="0"/>
                  </a:lnTo>
                  <a:lnTo>
                    <a:pt x="105" y="139"/>
                  </a:lnTo>
                  <a:lnTo>
                    <a:pt x="105" y="139"/>
                  </a:lnTo>
                  <a:close/>
                </a:path>
              </a:pathLst>
            </a:custGeom>
            <a:solidFill>
              <a:srgbClr val="431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594" y="942"/>
              <a:ext cx="204" cy="182"/>
            </a:xfrm>
            <a:custGeom>
              <a:avLst/>
              <a:gdLst>
                <a:gd name="T0" fmla="*/ 0 w 204"/>
                <a:gd name="T1" fmla="*/ 0 h 182"/>
                <a:gd name="T2" fmla="*/ 123 w 204"/>
                <a:gd name="T3" fmla="*/ 182 h 182"/>
                <a:gd name="T4" fmla="*/ 204 w 204"/>
                <a:gd name="T5" fmla="*/ 15 h 182"/>
                <a:gd name="T6" fmla="*/ 0 w 204"/>
                <a:gd name="T7" fmla="*/ 0 h 182"/>
                <a:gd name="T8" fmla="*/ 0 w 204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82">
                  <a:moveTo>
                    <a:pt x="0" y="0"/>
                  </a:moveTo>
                  <a:lnTo>
                    <a:pt x="123" y="182"/>
                  </a:lnTo>
                  <a:lnTo>
                    <a:pt x="204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2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4520" y="942"/>
              <a:ext cx="197" cy="231"/>
            </a:xfrm>
            <a:custGeom>
              <a:avLst/>
              <a:gdLst>
                <a:gd name="T0" fmla="*/ 74 w 197"/>
                <a:gd name="T1" fmla="*/ 0 h 231"/>
                <a:gd name="T2" fmla="*/ 0 w 197"/>
                <a:gd name="T3" fmla="*/ 231 h 231"/>
                <a:gd name="T4" fmla="*/ 197 w 197"/>
                <a:gd name="T5" fmla="*/ 182 h 231"/>
                <a:gd name="T6" fmla="*/ 74 w 197"/>
                <a:gd name="T7" fmla="*/ 0 h 231"/>
                <a:gd name="T8" fmla="*/ 74 w 197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31">
                  <a:moveTo>
                    <a:pt x="74" y="0"/>
                  </a:moveTo>
                  <a:lnTo>
                    <a:pt x="0" y="231"/>
                  </a:lnTo>
                  <a:lnTo>
                    <a:pt x="197" y="18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663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4510" y="921"/>
              <a:ext cx="84" cy="252"/>
            </a:xfrm>
            <a:custGeom>
              <a:avLst/>
              <a:gdLst>
                <a:gd name="T0" fmla="*/ 0 w 84"/>
                <a:gd name="T1" fmla="*/ 0 h 252"/>
                <a:gd name="T2" fmla="*/ 10 w 84"/>
                <a:gd name="T3" fmla="*/ 252 h 252"/>
                <a:gd name="T4" fmla="*/ 84 w 84"/>
                <a:gd name="T5" fmla="*/ 21 h 252"/>
                <a:gd name="T6" fmla="*/ 0 w 84"/>
                <a:gd name="T7" fmla="*/ 0 h 252"/>
                <a:gd name="T8" fmla="*/ 0 w 84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52">
                  <a:moveTo>
                    <a:pt x="0" y="0"/>
                  </a:moveTo>
                  <a:lnTo>
                    <a:pt x="10" y="252"/>
                  </a:lnTo>
                  <a:lnTo>
                    <a:pt x="84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4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4380" y="921"/>
              <a:ext cx="140" cy="252"/>
            </a:xfrm>
            <a:custGeom>
              <a:avLst/>
              <a:gdLst>
                <a:gd name="T0" fmla="*/ 0 w 140"/>
                <a:gd name="T1" fmla="*/ 184 h 252"/>
                <a:gd name="T2" fmla="*/ 140 w 140"/>
                <a:gd name="T3" fmla="*/ 252 h 252"/>
                <a:gd name="T4" fmla="*/ 130 w 140"/>
                <a:gd name="T5" fmla="*/ 0 h 252"/>
                <a:gd name="T6" fmla="*/ 0 w 140"/>
                <a:gd name="T7" fmla="*/ 184 h 252"/>
                <a:gd name="T8" fmla="*/ 0 w 140"/>
                <a:gd name="T9" fmla="*/ 18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2">
                  <a:moveTo>
                    <a:pt x="0" y="184"/>
                  </a:moveTo>
                  <a:lnTo>
                    <a:pt x="140" y="252"/>
                  </a:lnTo>
                  <a:lnTo>
                    <a:pt x="130" y="0"/>
                  </a:lnTo>
                  <a:lnTo>
                    <a:pt x="0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B97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4150" y="1105"/>
              <a:ext cx="230" cy="188"/>
            </a:xfrm>
            <a:custGeom>
              <a:avLst/>
              <a:gdLst>
                <a:gd name="T0" fmla="*/ 187 w 230"/>
                <a:gd name="T1" fmla="*/ 188 h 188"/>
                <a:gd name="T2" fmla="*/ 230 w 230"/>
                <a:gd name="T3" fmla="*/ 0 h 188"/>
                <a:gd name="T4" fmla="*/ 0 w 230"/>
                <a:gd name="T5" fmla="*/ 80 h 188"/>
                <a:gd name="T6" fmla="*/ 187 w 230"/>
                <a:gd name="T7" fmla="*/ 188 h 188"/>
                <a:gd name="T8" fmla="*/ 187 w 230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88">
                  <a:moveTo>
                    <a:pt x="187" y="188"/>
                  </a:moveTo>
                  <a:lnTo>
                    <a:pt x="230" y="0"/>
                  </a:lnTo>
                  <a:lnTo>
                    <a:pt x="0" y="80"/>
                  </a:lnTo>
                  <a:lnTo>
                    <a:pt x="187" y="188"/>
                  </a:lnTo>
                  <a:lnTo>
                    <a:pt x="187" y="188"/>
                  </a:ln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4337" y="1105"/>
              <a:ext cx="183" cy="188"/>
            </a:xfrm>
            <a:custGeom>
              <a:avLst/>
              <a:gdLst>
                <a:gd name="T0" fmla="*/ 183 w 183"/>
                <a:gd name="T1" fmla="*/ 68 h 188"/>
                <a:gd name="T2" fmla="*/ 0 w 183"/>
                <a:gd name="T3" fmla="*/ 188 h 188"/>
                <a:gd name="T4" fmla="*/ 43 w 183"/>
                <a:gd name="T5" fmla="*/ 0 h 188"/>
                <a:gd name="T6" fmla="*/ 183 w 183"/>
                <a:gd name="T7" fmla="*/ 68 h 188"/>
                <a:gd name="T8" fmla="*/ 183 w 183"/>
                <a:gd name="T9" fmla="*/ 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8">
                  <a:moveTo>
                    <a:pt x="183" y="68"/>
                  </a:moveTo>
                  <a:lnTo>
                    <a:pt x="0" y="188"/>
                  </a:lnTo>
                  <a:lnTo>
                    <a:pt x="43" y="0"/>
                  </a:lnTo>
                  <a:lnTo>
                    <a:pt x="183" y="68"/>
                  </a:lnTo>
                  <a:lnTo>
                    <a:pt x="183" y="68"/>
                  </a:lnTo>
                  <a:close/>
                </a:path>
              </a:pathLst>
            </a:custGeom>
            <a:solidFill>
              <a:srgbClr val="AC6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4337" y="1173"/>
              <a:ext cx="224" cy="177"/>
            </a:xfrm>
            <a:custGeom>
              <a:avLst/>
              <a:gdLst>
                <a:gd name="T0" fmla="*/ 224 w 224"/>
                <a:gd name="T1" fmla="*/ 177 h 177"/>
                <a:gd name="T2" fmla="*/ 0 w 224"/>
                <a:gd name="T3" fmla="*/ 120 h 177"/>
                <a:gd name="T4" fmla="*/ 183 w 224"/>
                <a:gd name="T5" fmla="*/ 0 h 177"/>
                <a:gd name="T6" fmla="*/ 224 w 224"/>
                <a:gd name="T7" fmla="*/ 177 h 177"/>
                <a:gd name="T8" fmla="*/ 224 w 224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77">
                  <a:moveTo>
                    <a:pt x="224" y="177"/>
                  </a:moveTo>
                  <a:lnTo>
                    <a:pt x="0" y="120"/>
                  </a:lnTo>
                  <a:lnTo>
                    <a:pt x="183" y="0"/>
                  </a:lnTo>
                  <a:lnTo>
                    <a:pt x="224" y="177"/>
                  </a:lnTo>
                  <a:lnTo>
                    <a:pt x="224" y="177"/>
                  </a:lnTo>
                  <a:close/>
                </a:path>
              </a:pathLst>
            </a:custGeom>
            <a:solidFill>
              <a:srgbClr val="AE6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4414" y="1350"/>
              <a:ext cx="147" cy="175"/>
            </a:xfrm>
            <a:custGeom>
              <a:avLst/>
              <a:gdLst>
                <a:gd name="T0" fmla="*/ 101 w 147"/>
                <a:gd name="T1" fmla="*/ 175 h 175"/>
                <a:gd name="T2" fmla="*/ 0 w 147"/>
                <a:gd name="T3" fmla="*/ 96 h 175"/>
                <a:gd name="T4" fmla="*/ 147 w 147"/>
                <a:gd name="T5" fmla="*/ 0 h 175"/>
                <a:gd name="T6" fmla="*/ 101 w 147"/>
                <a:gd name="T7" fmla="*/ 175 h 175"/>
                <a:gd name="T8" fmla="*/ 101 w 147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5">
                  <a:moveTo>
                    <a:pt x="101" y="175"/>
                  </a:moveTo>
                  <a:lnTo>
                    <a:pt x="0" y="96"/>
                  </a:lnTo>
                  <a:lnTo>
                    <a:pt x="147" y="0"/>
                  </a:lnTo>
                  <a:lnTo>
                    <a:pt x="101" y="175"/>
                  </a:lnTo>
                  <a:lnTo>
                    <a:pt x="101" y="175"/>
                  </a:lnTo>
                  <a:close/>
                </a:path>
              </a:pathLst>
            </a:custGeom>
            <a:solidFill>
              <a:srgbClr val="8B4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4337" y="1293"/>
              <a:ext cx="224" cy="153"/>
            </a:xfrm>
            <a:custGeom>
              <a:avLst/>
              <a:gdLst>
                <a:gd name="T0" fmla="*/ 77 w 224"/>
                <a:gd name="T1" fmla="*/ 153 h 153"/>
                <a:gd name="T2" fmla="*/ 0 w 224"/>
                <a:gd name="T3" fmla="*/ 0 h 153"/>
                <a:gd name="T4" fmla="*/ 224 w 224"/>
                <a:gd name="T5" fmla="*/ 57 h 153"/>
                <a:gd name="T6" fmla="*/ 77 w 224"/>
                <a:gd name="T7" fmla="*/ 153 h 153"/>
                <a:gd name="T8" fmla="*/ 77 w 224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53">
                  <a:moveTo>
                    <a:pt x="77" y="153"/>
                  </a:moveTo>
                  <a:lnTo>
                    <a:pt x="0" y="0"/>
                  </a:lnTo>
                  <a:lnTo>
                    <a:pt x="224" y="57"/>
                  </a:lnTo>
                  <a:lnTo>
                    <a:pt x="77" y="153"/>
                  </a:lnTo>
                  <a:lnTo>
                    <a:pt x="77" y="153"/>
                  </a:lnTo>
                  <a:close/>
                </a:path>
              </a:pathLst>
            </a:custGeom>
            <a:solidFill>
              <a:srgbClr val="8E4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4291" y="1293"/>
              <a:ext cx="123" cy="153"/>
            </a:xfrm>
            <a:custGeom>
              <a:avLst/>
              <a:gdLst>
                <a:gd name="T0" fmla="*/ 0 w 123"/>
                <a:gd name="T1" fmla="*/ 103 h 153"/>
                <a:gd name="T2" fmla="*/ 123 w 123"/>
                <a:gd name="T3" fmla="*/ 153 h 153"/>
                <a:gd name="T4" fmla="*/ 46 w 123"/>
                <a:gd name="T5" fmla="*/ 0 h 153"/>
                <a:gd name="T6" fmla="*/ 0 w 123"/>
                <a:gd name="T7" fmla="*/ 103 h 153"/>
                <a:gd name="T8" fmla="*/ 0 w 123"/>
                <a:gd name="T9" fmla="*/ 10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53">
                  <a:moveTo>
                    <a:pt x="0" y="103"/>
                  </a:moveTo>
                  <a:lnTo>
                    <a:pt x="123" y="153"/>
                  </a:lnTo>
                  <a:lnTo>
                    <a:pt x="46" y="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56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4291" y="1396"/>
              <a:ext cx="123" cy="252"/>
            </a:xfrm>
            <a:custGeom>
              <a:avLst/>
              <a:gdLst>
                <a:gd name="T0" fmla="*/ 30 w 123"/>
                <a:gd name="T1" fmla="*/ 252 h 252"/>
                <a:gd name="T2" fmla="*/ 0 w 123"/>
                <a:gd name="T3" fmla="*/ 0 h 252"/>
                <a:gd name="T4" fmla="*/ 123 w 123"/>
                <a:gd name="T5" fmla="*/ 50 h 252"/>
                <a:gd name="T6" fmla="*/ 30 w 123"/>
                <a:gd name="T7" fmla="*/ 252 h 252"/>
                <a:gd name="T8" fmla="*/ 30 w 123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52">
                  <a:moveTo>
                    <a:pt x="30" y="252"/>
                  </a:moveTo>
                  <a:lnTo>
                    <a:pt x="0" y="0"/>
                  </a:lnTo>
                  <a:lnTo>
                    <a:pt x="123" y="50"/>
                  </a:lnTo>
                  <a:lnTo>
                    <a:pt x="30" y="252"/>
                  </a:lnTo>
                  <a:lnTo>
                    <a:pt x="30" y="252"/>
                  </a:lnTo>
                  <a:close/>
                </a:path>
              </a:pathLst>
            </a:custGeom>
            <a:solidFill>
              <a:srgbClr val="C46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4227" y="1396"/>
              <a:ext cx="94" cy="252"/>
            </a:xfrm>
            <a:custGeom>
              <a:avLst/>
              <a:gdLst>
                <a:gd name="T0" fmla="*/ 0 w 94"/>
                <a:gd name="T1" fmla="*/ 141 h 252"/>
                <a:gd name="T2" fmla="*/ 64 w 94"/>
                <a:gd name="T3" fmla="*/ 0 h 252"/>
                <a:gd name="T4" fmla="*/ 94 w 94"/>
                <a:gd name="T5" fmla="*/ 252 h 252"/>
                <a:gd name="T6" fmla="*/ 0 w 94"/>
                <a:gd name="T7" fmla="*/ 141 h 252"/>
                <a:gd name="T8" fmla="*/ 0 w 94"/>
                <a:gd name="T9" fmla="*/ 1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52">
                  <a:moveTo>
                    <a:pt x="0" y="141"/>
                  </a:moveTo>
                  <a:lnTo>
                    <a:pt x="64" y="0"/>
                  </a:lnTo>
                  <a:lnTo>
                    <a:pt x="94" y="252"/>
                  </a:lnTo>
                  <a:lnTo>
                    <a:pt x="0" y="14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D05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749" y="957"/>
              <a:ext cx="255" cy="213"/>
            </a:xfrm>
            <a:custGeom>
              <a:avLst/>
              <a:gdLst>
                <a:gd name="T0" fmla="*/ 149 w 255"/>
                <a:gd name="T1" fmla="*/ 0 h 213"/>
                <a:gd name="T2" fmla="*/ 0 w 255"/>
                <a:gd name="T3" fmla="*/ 213 h 213"/>
                <a:gd name="T4" fmla="*/ 255 w 255"/>
                <a:gd name="T5" fmla="*/ 153 h 213"/>
                <a:gd name="T6" fmla="*/ 149 w 255"/>
                <a:gd name="T7" fmla="*/ 0 h 213"/>
                <a:gd name="T8" fmla="*/ 149 w 255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3">
                  <a:moveTo>
                    <a:pt x="149" y="0"/>
                  </a:moveTo>
                  <a:lnTo>
                    <a:pt x="0" y="213"/>
                  </a:lnTo>
                  <a:lnTo>
                    <a:pt x="255" y="15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6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3004" y="947"/>
              <a:ext cx="137" cy="178"/>
            </a:xfrm>
            <a:custGeom>
              <a:avLst/>
              <a:gdLst>
                <a:gd name="T0" fmla="*/ 0 w 137"/>
                <a:gd name="T1" fmla="*/ 163 h 178"/>
                <a:gd name="T2" fmla="*/ 105 w 137"/>
                <a:gd name="T3" fmla="*/ 0 h 178"/>
                <a:gd name="T4" fmla="*/ 137 w 137"/>
                <a:gd name="T5" fmla="*/ 178 h 178"/>
                <a:gd name="T6" fmla="*/ 0 w 137"/>
                <a:gd name="T7" fmla="*/ 163 h 178"/>
                <a:gd name="T8" fmla="*/ 0 w 137"/>
                <a:gd name="T9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8">
                  <a:moveTo>
                    <a:pt x="0" y="163"/>
                  </a:moveTo>
                  <a:lnTo>
                    <a:pt x="105" y="0"/>
                  </a:lnTo>
                  <a:lnTo>
                    <a:pt x="137" y="178"/>
                  </a:lnTo>
                  <a:lnTo>
                    <a:pt x="0" y="163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EDA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898" y="947"/>
              <a:ext cx="211" cy="163"/>
            </a:xfrm>
            <a:custGeom>
              <a:avLst/>
              <a:gdLst>
                <a:gd name="T0" fmla="*/ 211 w 211"/>
                <a:gd name="T1" fmla="*/ 0 h 163"/>
                <a:gd name="T2" fmla="*/ 106 w 211"/>
                <a:gd name="T3" fmla="*/ 163 h 163"/>
                <a:gd name="T4" fmla="*/ 0 w 211"/>
                <a:gd name="T5" fmla="*/ 10 h 163"/>
                <a:gd name="T6" fmla="*/ 211 w 211"/>
                <a:gd name="T7" fmla="*/ 0 h 163"/>
                <a:gd name="T8" fmla="*/ 211 w 211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63">
                  <a:moveTo>
                    <a:pt x="211" y="0"/>
                  </a:moveTo>
                  <a:lnTo>
                    <a:pt x="106" y="163"/>
                  </a:lnTo>
                  <a:lnTo>
                    <a:pt x="0" y="10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EDC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3588" y="1146"/>
              <a:ext cx="206" cy="214"/>
            </a:xfrm>
            <a:custGeom>
              <a:avLst/>
              <a:gdLst>
                <a:gd name="T0" fmla="*/ 202 w 206"/>
                <a:gd name="T1" fmla="*/ 0 h 214"/>
                <a:gd name="T2" fmla="*/ 0 w 206"/>
                <a:gd name="T3" fmla="*/ 194 h 214"/>
                <a:gd name="T4" fmla="*/ 206 w 206"/>
                <a:gd name="T5" fmla="*/ 214 h 214"/>
                <a:gd name="T6" fmla="*/ 202 w 206"/>
                <a:gd name="T7" fmla="*/ 0 h 214"/>
                <a:gd name="T8" fmla="*/ 202 w 206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14">
                  <a:moveTo>
                    <a:pt x="202" y="0"/>
                  </a:moveTo>
                  <a:lnTo>
                    <a:pt x="0" y="194"/>
                  </a:lnTo>
                  <a:lnTo>
                    <a:pt x="206" y="214"/>
                  </a:lnTo>
                  <a:lnTo>
                    <a:pt x="202" y="0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9F3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3439" y="1340"/>
              <a:ext cx="262" cy="223"/>
            </a:xfrm>
            <a:custGeom>
              <a:avLst/>
              <a:gdLst>
                <a:gd name="T0" fmla="*/ 149 w 262"/>
                <a:gd name="T1" fmla="*/ 0 h 223"/>
                <a:gd name="T2" fmla="*/ 0 w 262"/>
                <a:gd name="T3" fmla="*/ 223 h 223"/>
                <a:gd name="T4" fmla="*/ 262 w 262"/>
                <a:gd name="T5" fmla="*/ 223 h 223"/>
                <a:gd name="T6" fmla="*/ 149 w 262"/>
                <a:gd name="T7" fmla="*/ 0 h 223"/>
                <a:gd name="T8" fmla="*/ 149 w 262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23">
                  <a:moveTo>
                    <a:pt x="149" y="0"/>
                  </a:moveTo>
                  <a:lnTo>
                    <a:pt x="0" y="223"/>
                  </a:lnTo>
                  <a:lnTo>
                    <a:pt x="262" y="22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53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360" y="1340"/>
              <a:ext cx="228" cy="223"/>
            </a:xfrm>
            <a:custGeom>
              <a:avLst/>
              <a:gdLst>
                <a:gd name="T0" fmla="*/ 228 w 228"/>
                <a:gd name="T1" fmla="*/ 0 h 223"/>
                <a:gd name="T2" fmla="*/ 0 w 228"/>
                <a:gd name="T3" fmla="*/ 58 h 223"/>
                <a:gd name="T4" fmla="*/ 79 w 228"/>
                <a:gd name="T5" fmla="*/ 223 h 223"/>
                <a:gd name="T6" fmla="*/ 228 w 228"/>
                <a:gd name="T7" fmla="*/ 0 h 223"/>
                <a:gd name="T8" fmla="*/ 228 w 228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3">
                  <a:moveTo>
                    <a:pt x="228" y="0"/>
                  </a:moveTo>
                  <a:lnTo>
                    <a:pt x="0" y="58"/>
                  </a:lnTo>
                  <a:lnTo>
                    <a:pt x="79" y="223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E3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3360" y="1158"/>
              <a:ext cx="228" cy="240"/>
            </a:xfrm>
            <a:custGeom>
              <a:avLst/>
              <a:gdLst>
                <a:gd name="T0" fmla="*/ 0 w 228"/>
                <a:gd name="T1" fmla="*/ 240 h 240"/>
                <a:gd name="T2" fmla="*/ 14 w 228"/>
                <a:gd name="T3" fmla="*/ 0 h 240"/>
                <a:gd name="T4" fmla="*/ 228 w 228"/>
                <a:gd name="T5" fmla="*/ 182 h 240"/>
                <a:gd name="T6" fmla="*/ 0 w 228"/>
                <a:gd name="T7" fmla="*/ 240 h 240"/>
                <a:gd name="T8" fmla="*/ 0 w 228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40">
                  <a:moveTo>
                    <a:pt x="0" y="240"/>
                  </a:moveTo>
                  <a:lnTo>
                    <a:pt x="14" y="0"/>
                  </a:lnTo>
                  <a:lnTo>
                    <a:pt x="228" y="182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AC3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3588" y="1129"/>
              <a:ext cx="202" cy="211"/>
            </a:xfrm>
            <a:custGeom>
              <a:avLst/>
              <a:gdLst>
                <a:gd name="T0" fmla="*/ 202 w 202"/>
                <a:gd name="T1" fmla="*/ 17 h 211"/>
                <a:gd name="T2" fmla="*/ 29 w 202"/>
                <a:gd name="T3" fmla="*/ 0 h 211"/>
                <a:gd name="T4" fmla="*/ 0 w 202"/>
                <a:gd name="T5" fmla="*/ 211 h 211"/>
                <a:gd name="T6" fmla="*/ 202 w 202"/>
                <a:gd name="T7" fmla="*/ 17 h 211"/>
                <a:gd name="T8" fmla="*/ 202 w 202"/>
                <a:gd name="T9" fmla="*/ 1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202" y="17"/>
                  </a:moveTo>
                  <a:lnTo>
                    <a:pt x="29" y="0"/>
                  </a:lnTo>
                  <a:lnTo>
                    <a:pt x="0" y="211"/>
                  </a:lnTo>
                  <a:lnTo>
                    <a:pt x="202" y="17"/>
                  </a:lnTo>
                  <a:lnTo>
                    <a:pt x="202" y="17"/>
                  </a:lnTo>
                  <a:close/>
                </a:path>
              </a:pathLst>
            </a:custGeom>
            <a:solidFill>
              <a:srgbClr val="9B3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3374" y="1129"/>
              <a:ext cx="243" cy="211"/>
            </a:xfrm>
            <a:custGeom>
              <a:avLst/>
              <a:gdLst>
                <a:gd name="T0" fmla="*/ 243 w 243"/>
                <a:gd name="T1" fmla="*/ 0 h 211"/>
                <a:gd name="T2" fmla="*/ 0 w 243"/>
                <a:gd name="T3" fmla="*/ 29 h 211"/>
                <a:gd name="T4" fmla="*/ 214 w 243"/>
                <a:gd name="T5" fmla="*/ 211 h 211"/>
                <a:gd name="T6" fmla="*/ 243 w 243"/>
                <a:gd name="T7" fmla="*/ 0 h 211"/>
                <a:gd name="T8" fmla="*/ 243 w 243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11">
                  <a:moveTo>
                    <a:pt x="243" y="0"/>
                  </a:moveTo>
                  <a:lnTo>
                    <a:pt x="0" y="29"/>
                  </a:lnTo>
                  <a:lnTo>
                    <a:pt x="214" y="211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B54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627" y="1226"/>
              <a:ext cx="172" cy="235"/>
            </a:xfrm>
            <a:custGeom>
              <a:avLst/>
              <a:gdLst>
                <a:gd name="T0" fmla="*/ 172 w 172"/>
                <a:gd name="T1" fmla="*/ 33 h 235"/>
                <a:gd name="T2" fmla="*/ 84 w 172"/>
                <a:gd name="T3" fmla="*/ 235 h 235"/>
                <a:gd name="T4" fmla="*/ 0 w 172"/>
                <a:gd name="T5" fmla="*/ 0 h 235"/>
                <a:gd name="T6" fmla="*/ 172 w 172"/>
                <a:gd name="T7" fmla="*/ 33 h 235"/>
                <a:gd name="T8" fmla="*/ 172 w 172"/>
                <a:gd name="T9" fmla="*/ 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35">
                  <a:moveTo>
                    <a:pt x="172" y="33"/>
                  </a:moveTo>
                  <a:lnTo>
                    <a:pt x="84" y="235"/>
                  </a:lnTo>
                  <a:lnTo>
                    <a:pt x="0" y="0"/>
                  </a:lnTo>
                  <a:lnTo>
                    <a:pt x="172" y="33"/>
                  </a:lnTo>
                  <a:lnTo>
                    <a:pt x="172" y="33"/>
                  </a:lnTo>
                  <a:close/>
                </a:path>
              </a:pathLst>
            </a:custGeom>
            <a:solidFill>
              <a:srgbClr val="FDD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711" y="1259"/>
              <a:ext cx="165" cy="202"/>
            </a:xfrm>
            <a:custGeom>
              <a:avLst/>
              <a:gdLst>
                <a:gd name="T0" fmla="*/ 88 w 165"/>
                <a:gd name="T1" fmla="*/ 0 h 202"/>
                <a:gd name="T2" fmla="*/ 165 w 165"/>
                <a:gd name="T3" fmla="*/ 199 h 202"/>
                <a:gd name="T4" fmla="*/ 0 w 165"/>
                <a:gd name="T5" fmla="*/ 202 h 202"/>
                <a:gd name="T6" fmla="*/ 88 w 165"/>
                <a:gd name="T7" fmla="*/ 0 h 202"/>
                <a:gd name="T8" fmla="*/ 88 w 165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02">
                  <a:moveTo>
                    <a:pt x="88" y="0"/>
                  </a:moveTo>
                  <a:lnTo>
                    <a:pt x="165" y="199"/>
                  </a:lnTo>
                  <a:lnTo>
                    <a:pt x="0" y="20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DC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799" y="1259"/>
              <a:ext cx="190" cy="199"/>
            </a:xfrm>
            <a:custGeom>
              <a:avLst/>
              <a:gdLst>
                <a:gd name="T0" fmla="*/ 77 w 190"/>
                <a:gd name="T1" fmla="*/ 199 h 199"/>
                <a:gd name="T2" fmla="*/ 190 w 190"/>
                <a:gd name="T3" fmla="*/ 93 h 199"/>
                <a:gd name="T4" fmla="*/ 0 w 190"/>
                <a:gd name="T5" fmla="*/ 0 h 199"/>
                <a:gd name="T6" fmla="*/ 77 w 190"/>
                <a:gd name="T7" fmla="*/ 199 h 199"/>
                <a:gd name="T8" fmla="*/ 77 w 19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9">
                  <a:moveTo>
                    <a:pt x="77" y="199"/>
                  </a:moveTo>
                  <a:lnTo>
                    <a:pt x="190" y="93"/>
                  </a:lnTo>
                  <a:lnTo>
                    <a:pt x="0" y="0"/>
                  </a:lnTo>
                  <a:lnTo>
                    <a:pt x="77" y="199"/>
                  </a:lnTo>
                  <a:lnTo>
                    <a:pt x="77" y="199"/>
                  </a:lnTo>
                  <a:close/>
                </a:path>
              </a:pathLst>
            </a:custGeom>
            <a:solidFill>
              <a:srgbClr val="FC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799" y="1110"/>
              <a:ext cx="205" cy="242"/>
            </a:xfrm>
            <a:custGeom>
              <a:avLst/>
              <a:gdLst>
                <a:gd name="T0" fmla="*/ 205 w 205"/>
                <a:gd name="T1" fmla="*/ 0 h 242"/>
                <a:gd name="T2" fmla="*/ 190 w 205"/>
                <a:gd name="T3" fmla="*/ 242 h 242"/>
                <a:gd name="T4" fmla="*/ 0 w 205"/>
                <a:gd name="T5" fmla="*/ 149 h 242"/>
                <a:gd name="T6" fmla="*/ 205 w 205"/>
                <a:gd name="T7" fmla="*/ 0 h 242"/>
                <a:gd name="T8" fmla="*/ 205 w 2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2">
                  <a:moveTo>
                    <a:pt x="205" y="0"/>
                  </a:moveTo>
                  <a:lnTo>
                    <a:pt x="190" y="242"/>
                  </a:lnTo>
                  <a:lnTo>
                    <a:pt x="0" y="149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AB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876" y="1458"/>
              <a:ext cx="116" cy="201"/>
            </a:xfrm>
            <a:custGeom>
              <a:avLst/>
              <a:gdLst>
                <a:gd name="T0" fmla="*/ 116 w 116"/>
                <a:gd name="T1" fmla="*/ 46 h 201"/>
                <a:gd name="T2" fmla="*/ 6 w 116"/>
                <a:gd name="T3" fmla="*/ 201 h 201"/>
                <a:gd name="T4" fmla="*/ 0 w 116"/>
                <a:gd name="T5" fmla="*/ 0 h 201"/>
                <a:gd name="T6" fmla="*/ 116 w 116"/>
                <a:gd name="T7" fmla="*/ 46 h 201"/>
                <a:gd name="T8" fmla="*/ 116 w 116"/>
                <a:gd name="T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01">
                  <a:moveTo>
                    <a:pt x="116" y="46"/>
                  </a:moveTo>
                  <a:lnTo>
                    <a:pt x="6" y="201"/>
                  </a:lnTo>
                  <a:lnTo>
                    <a:pt x="0" y="0"/>
                  </a:lnTo>
                  <a:lnTo>
                    <a:pt x="116" y="46"/>
                  </a:lnTo>
                  <a:lnTo>
                    <a:pt x="116" y="46"/>
                  </a:lnTo>
                  <a:close/>
                </a:path>
              </a:pathLst>
            </a:custGeom>
            <a:solidFill>
              <a:srgbClr val="FD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876" y="1458"/>
              <a:ext cx="116" cy="201"/>
            </a:xfrm>
            <a:custGeom>
              <a:avLst/>
              <a:gdLst>
                <a:gd name="T0" fmla="*/ 116 w 116"/>
                <a:gd name="T1" fmla="*/ 46 h 201"/>
                <a:gd name="T2" fmla="*/ 6 w 116"/>
                <a:gd name="T3" fmla="*/ 201 h 201"/>
                <a:gd name="T4" fmla="*/ 0 w 116"/>
                <a:gd name="T5" fmla="*/ 0 h 201"/>
                <a:gd name="T6" fmla="*/ 116 w 116"/>
                <a:gd name="T7" fmla="*/ 46 h 201"/>
                <a:gd name="T8" fmla="*/ 116 w 116"/>
                <a:gd name="T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01">
                  <a:moveTo>
                    <a:pt x="116" y="46"/>
                  </a:moveTo>
                  <a:lnTo>
                    <a:pt x="6" y="201"/>
                  </a:lnTo>
                  <a:lnTo>
                    <a:pt x="0" y="0"/>
                  </a:lnTo>
                  <a:lnTo>
                    <a:pt x="116" y="46"/>
                  </a:lnTo>
                  <a:lnTo>
                    <a:pt x="116" y="46"/>
                  </a:lnTo>
                  <a:close/>
                </a:path>
              </a:pathLst>
            </a:custGeom>
            <a:solidFill>
              <a:srgbClr val="FD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2732" y="1458"/>
              <a:ext cx="150" cy="201"/>
            </a:xfrm>
            <a:custGeom>
              <a:avLst/>
              <a:gdLst>
                <a:gd name="T0" fmla="*/ 144 w 150"/>
                <a:gd name="T1" fmla="*/ 0 h 201"/>
                <a:gd name="T2" fmla="*/ 0 w 150"/>
                <a:gd name="T3" fmla="*/ 122 h 201"/>
                <a:gd name="T4" fmla="*/ 150 w 150"/>
                <a:gd name="T5" fmla="*/ 201 h 201"/>
                <a:gd name="T6" fmla="*/ 144 w 150"/>
                <a:gd name="T7" fmla="*/ 0 h 201"/>
                <a:gd name="T8" fmla="*/ 144 w 15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01">
                  <a:moveTo>
                    <a:pt x="144" y="0"/>
                  </a:moveTo>
                  <a:lnTo>
                    <a:pt x="0" y="122"/>
                  </a:lnTo>
                  <a:lnTo>
                    <a:pt x="150" y="201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2732" y="1458"/>
              <a:ext cx="150" cy="201"/>
            </a:xfrm>
            <a:custGeom>
              <a:avLst/>
              <a:gdLst>
                <a:gd name="T0" fmla="*/ 144 w 150"/>
                <a:gd name="T1" fmla="*/ 0 h 201"/>
                <a:gd name="T2" fmla="*/ 0 w 150"/>
                <a:gd name="T3" fmla="*/ 122 h 201"/>
                <a:gd name="T4" fmla="*/ 150 w 150"/>
                <a:gd name="T5" fmla="*/ 201 h 201"/>
                <a:gd name="T6" fmla="*/ 144 w 150"/>
                <a:gd name="T7" fmla="*/ 0 h 201"/>
                <a:gd name="T8" fmla="*/ 144 w 15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01">
                  <a:moveTo>
                    <a:pt x="144" y="0"/>
                  </a:moveTo>
                  <a:lnTo>
                    <a:pt x="0" y="122"/>
                  </a:lnTo>
                  <a:lnTo>
                    <a:pt x="150" y="201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2711" y="1458"/>
              <a:ext cx="165" cy="122"/>
            </a:xfrm>
            <a:custGeom>
              <a:avLst/>
              <a:gdLst>
                <a:gd name="T0" fmla="*/ 0 w 165"/>
                <a:gd name="T1" fmla="*/ 3 h 122"/>
                <a:gd name="T2" fmla="*/ 21 w 165"/>
                <a:gd name="T3" fmla="*/ 122 h 122"/>
                <a:gd name="T4" fmla="*/ 165 w 165"/>
                <a:gd name="T5" fmla="*/ 0 h 122"/>
                <a:gd name="T6" fmla="*/ 0 w 165"/>
                <a:gd name="T7" fmla="*/ 3 h 122"/>
                <a:gd name="T8" fmla="*/ 0 w 165"/>
                <a:gd name="T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2">
                  <a:moveTo>
                    <a:pt x="0" y="3"/>
                  </a:moveTo>
                  <a:lnTo>
                    <a:pt x="21" y="122"/>
                  </a:lnTo>
                  <a:lnTo>
                    <a:pt x="16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711" y="1458"/>
              <a:ext cx="165" cy="122"/>
            </a:xfrm>
            <a:custGeom>
              <a:avLst/>
              <a:gdLst>
                <a:gd name="T0" fmla="*/ 0 w 165"/>
                <a:gd name="T1" fmla="*/ 3 h 122"/>
                <a:gd name="T2" fmla="*/ 21 w 165"/>
                <a:gd name="T3" fmla="*/ 122 h 122"/>
                <a:gd name="T4" fmla="*/ 165 w 165"/>
                <a:gd name="T5" fmla="*/ 0 h 122"/>
                <a:gd name="T6" fmla="*/ 0 w 165"/>
                <a:gd name="T7" fmla="*/ 3 h 122"/>
                <a:gd name="T8" fmla="*/ 0 w 165"/>
                <a:gd name="T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2">
                  <a:moveTo>
                    <a:pt x="0" y="3"/>
                  </a:moveTo>
                  <a:lnTo>
                    <a:pt x="21" y="122"/>
                  </a:lnTo>
                  <a:lnTo>
                    <a:pt x="16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27" y="1580"/>
              <a:ext cx="255" cy="115"/>
            </a:xfrm>
            <a:custGeom>
              <a:avLst/>
              <a:gdLst>
                <a:gd name="T0" fmla="*/ 255 w 255"/>
                <a:gd name="T1" fmla="*/ 79 h 115"/>
                <a:gd name="T2" fmla="*/ 0 w 255"/>
                <a:gd name="T3" fmla="*/ 115 h 115"/>
                <a:gd name="T4" fmla="*/ 105 w 255"/>
                <a:gd name="T5" fmla="*/ 0 h 115"/>
                <a:gd name="T6" fmla="*/ 255 w 255"/>
                <a:gd name="T7" fmla="*/ 79 h 115"/>
                <a:gd name="T8" fmla="*/ 255 w 255"/>
                <a:gd name="T9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15">
                  <a:moveTo>
                    <a:pt x="255" y="79"/>
                  </a:moveTo>
                  <a:lnTo>
                    <a:pt x="0" y="115"/>
                  </a:lnTo>
                  <a:lnTo>
                    <a:pt x="105" y="0"/>
                  </a:lnTo>
                  <a:lnTo>
                    <a:pt x="255" y="79"/>
                  </a:lnTo>
                  <a:lnTo>
                    <a:pt x="255" y="79"/>
                  </a:lnTo>
                  <a:close/>
                </a:path>
              </a:pathLst>
            </a:custGeom>
            <a:solidFill>
              <a:srgbClr val="FE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538" y="1226"/>
              <a:ext cx="173" cy="235"/>
            </a:xfrm>
            <a:custGeom>
              <a:avLst/>
              <a:gdLst>
                <a:gd name="T0" fmla="*/ 89 w 173"/>
                <a:gd name="T1" fmla="*/ 0 h 235"/>
                <a:gd name="T2" fmla="*/ 0 w 173"/>
                <a:gd name="T3" fmla="*/ 222 h 235"/>
                <a:gd name="T4" fmla="*/ 173 w 173"/>
                <a:gd name="T5" fmla="*/ 235 h 235"/>
                <a:gd name="T6" fmla="*/ 89 w 173"/>
                <a:gd name="T7" fmla="*/ 0 h 235"/>
                <a:gd name="T8" fmla="*/ 89 w 173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35">
                  <a:moveTo>
                    <a:pt x="89" y="0"/>
                  </a:moveTo>
                  <a:lnTo>
                    <a:pt x="0" y="222"/>
                  </a:lnTo>
                  <a:lnTo>
                    <a:pt x="173" y="235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E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2643" y="1461"/>
              <a:ext cx="89" cy="141"/>
            </a:xfrm>
            <a:custGeom>
              <a:avLst/>
              <a:gdLst>
                <a:gd name="T0" fmla="*/ 89 w 89"/>
                <a:gd name="T1" fmla="*/ 119 h 141"/>
                <a:gd name="T2" fmla="*/ 0 w 89"/>
                <a:gd name="T3" fmla="*/ 141 h 141"/>
                <a:gd name="T4" fmla="*/ 68 w 89"/>
                <a:gd name="T5" fmla="*/ 0 h 141"/>
                <a:gd name="T6" fmla="*/ 89 w 89"/>
                <a:gd name="T7" fmla="*/ 119 h 141"/>
                <a:gd name="T8" fmla="*/ 89 w 89"/>
                <a:gd name="T9" fmla="*/ 1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1">
                  <a:moveTo>
                    <a:pt x="89" y="119"/>
                  </a:moveTo>
                  <a:lnTo>
                    <a:pt x="0" y="141"/>
                  </a:lnTo>
                  <a:lnTo>
                    <a:pt x="68" y="0"/>
                  </a:lnTo>
                  <a:lnTo>
                    <a:pt x="89" y="119"/>
                  </a:lnTo>
                  <a:lnTo>
                    <a:pt x="89" y="119"/>
                  </a:lnTo>
                  <a:close/>
                </a:path>
              </a:pathLst>
            </a:custGeom>
            <a:solidFill>
              <a:srgbClr val="FEE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4"/>
            <p:cNvSpPr>
              <a:spLocks/>
            </p:cNvSpPr>
            <p:nvPr/>
          </p:nvSpPr>
          <p:spPr bwMode="auto">
            <a:xfrm>
              <a:off x="2538" y="1448"/>
              <a:ext cx="173" cy="154"/>
            </a:xfrm>
            <a:custGeom>
              <a:avLst/>
              <a:gdLst>
                <a:gd name="T0" fmla="*/ 0 w 173"/>
                <a:gd name="T1" fmla="*/ 0 h 154"/>
                <a:gd name="T2" fmla="*/ 105 w 173"/>
                <a:gd name="T3" fmla="*/ 154 h 154"/>
                <a:gd name="T4" fmla="*/ 173 w 173"/>
                <a:gd name="T5" fmla="*/ 13 h 154"/>
                <a:gd name="T6" fmla="*/ 0 w 173"/>
                <a:gd name="T7" fmla="*/ 0 h 154"/>
                <a:gd name="T8" fmla="*/ 0 w 173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4">
                  <a:moveTo>
                    <a:pt x="0" y="0"/>
                  </a:moveTo>
                  <a:lnTo>
                    <a:pt x="105" y="154"/>
                  </a:lnTo>
                  <a:lnTo>
                    <a:pt x="173" y="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5"/>
            <p:cNvSpPr>
              <a:spLocks/>
            </p:cNvSpPr>
            <p:nvPr/>
          </p:nvSpPr>
          <p:spPr bwMode="auto">
            <a:xfrm>
              <a:off x="2992" y="1406"/>
              <a:ext cx="144" cy="206"/>
            </a:xfrm>
            <a:custGeom>
              <a:avLst/>
              <a:gdLst>
                <a:gd name="T0" fmla="*/ 0 w 144"/>
                <a:gd name="T1" fmla="*/ 98 h 206"/>
                <a:gd name="T2" fmla="*/ 118 w 144"/>
                <a:gd name="T3" fmla="*/ 0 h 206"/>
                <a:gd name="T4" fmla="*/ 144 w 144"/>
                <a:gd name="T5" fmla="*/ 206 h 206"/>
                <a:gd name="T6" fmla="*/ 0 w 144"/>
                <a:gd name="T7" fmla="*/ 98 h 206"/>
                <a:gd name="T8" fmla="*/ 0 w 144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6">
                  <a:moveTo>
                    <a:pt x="0" y="98"/>
                  </a:moveTo>
                  <a:lnTo>
                    <a:pt x="118" y="0"/>
                  </a:lnTo>
                  <a:lnTo>
                    <a:pt x="144" y="206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CA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/>
            </p:cNvSpPr>
            <p:nvPr/>
          </p:nvSpPr>
          <p:spPr bwMode="auto">
            <a:xfrm>
              <a:off x="2992" y="1406"/>
              <a:ext cx="144" cy="206"/>
            </a:xfrm>
            <a:custGeom>
              <a:avLst/>
              <a:gdLst>
                <a:gd name="T0" fmla="*/ 0 w 144"/>
                <a:gd name="T1" fmla="*/ 98 h 206"/>
                <a:gd name="T2" fmla="*/ 118 w 144"/>
                <a:gd name="T3" fmla="*/ 0 h 206"/>
                <a:gd name="T4" fmla="*/ 144 w 144"/>
                <a:gd name="T5" fmla="*/ 206 h 206"/>
                <a:gd name="T6" fmla="*/ 0 w 144"/>
                <a:gd name="T7" fmla="*/ 98 h 206"/>
                <a:gd name="T8" fmla="*/ 0 w 144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6">
                  <a:moveTo>
                    <a:pt x="0" y="98"/>
                  </a:moveTo>
                  <a:lnTo>
                    <a:pt x="118" y="0"/>
                  </a:lnTo>
                  <a:lnTo>
                    <a:pt x="144" y="206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CA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7"/>
            <p:cNvSpPr>
              <a:spLocks/>
            </p:cNvSpPr>
            <p:nvPr/>
          </p:nvSpPr>
          <p:spPr bwMode="auto">
            <a:xfrm>
              <a:off x="2989" y="1338"/>
              <a:ext cx="205" cy="166"/>
            </a:xfrm>
            <a:custGeom>
              <a:avLst/>
              <a:gdLst>
                <a:gd name="T0" fmla="*/ 205 w 205"/>
                <a:gd name="T1" fmla="*/ 0 h 166"/>
                <a:gd name="T2" fmla="*/ 0 w 205"/>
                <a:gd name="T3" fmla="*/ 14 h 166"/>
                <a:gd name="T4" fmla="*/ 3 w 205"/>
                <a:gd name="T5" fmla="*/ 166 h 166"/>
                <a:gd name="T6" fmla="*/ 205 w 205"/>
                <a:gd name="T7" fmla="*/ 0 h 166"/>
                <a:gd name="T8" fmla="*/ 205 w 205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66">
                  <a:moveTo>
                    <a:pt x="205" y="0"/>
                  </a:moveTo>
                  <a:lnTo>
                    <a:pt x="0" y="14"/>
                  </a:lnTo>
                  <a:lnTo>
                    <a:pt x="3" y="166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8A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2989" y="1338"/>
              <a:ext cx="205" cy="166"/>
            </a:xfrm>
            <a:custGeom>
              <a:avLst/>
              <a:gdLst>
                <a:gd name="T0" fmla="*/ 205 w 205"/>
                <a:gd name="T1" fmla="*/ 0 h 166"/>
                <a:gd name="T2" fmla="*/ 0 w 205"/>
                <a:gd name="T3" fmla="*/ 14 h 166"/>
                <a:gd name="T4" fmla="*/ 3 w 205"/>
                <a:gd name="T5" fmla="*/ 166 h 166"/>
                <a:gd name="T6" fmla="*/ 205 w 205"/>
                <a:gd name="T7" fmla="*/ 0 h 166"/>
                <a:gd name="T8" fmla="*/ 205 w 205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66">
                  <a:moveTo>
                    <a:pt x="205" y="0"/>
                  </a:moveTo>
                  <a:lnTo>
                    <a:pt x="0" y="14"/>
                  </a:lnTo>
                  <a:lnTo>
                    <a:pt x="3" y="166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8A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2876" y="1352"/>
              <a:ext cx="116" cy="152"/>
            </a:xfrm>
            <a:custGeom>
              <a:avLst/>
              <a:gdLst>
                <a:gd name="T0" fmla="*/ 0 w 116"/>
                <a:gd name="T1" fmla="*/ 106 h 152"/>
                <a:gd name="T2" fmla="*/ 116 w 116"/>
                <a:gd name="T3" fmla="*/ 152 h 152"/>
                <a:gd name="T4" fmla="*/ 113 w 116"/>
                <a:gd name="T5" fmla="*/ 0 h 152"/>
                <a:gd name="T6" fmla="*/ 0 w 116"/>
                <a:gd name="T7" fmla="*/ 106 h 152"/>
                <a:gd name="T8" fmla="*/ 0 w 116"/>
                <a:gd name="T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52">
                  <a:moveTo>
                    <a:pt x="0" y="106"/>
                  </a:moveTo>
                  <a:lnTo>
                    <a:pt x="116" y="152"/>
                  </a:lnTo>
                  <a:lnTo>
                    <a:pt x="113" y="0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2876" y="1352"/>
              <a:ext cx="116" cy="152"/>
            </a:xfrm>
            <a:custGeom>
              <a:avLst/>
              <a:gdLst>
                <a:gd name="T0" fmla="*/ 0 w 116"/>
                <a:gd name="T1" fmla="*/ 106 h 152"/>
                <a:gd name="T2" fmla="*/ 116 w 116"/>
                <a:gd name="T3" fmla="*/ 152 h 152"/>
                <a:gd name="T4" fmla="*/ 113 w 116"/>
                <a:gd name="T5" fmla="*/ 0 h 152"/>
                <a:gd name="T6" fmla="*/ 0 w 116"/>
                <a:gd name="T7" fmla="*/ 106 h 152"/>
                <a:gd name="T8" fmla="*/ 0 w 116"/>
                <a:gd name="T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52">
                  <a:moveTo>
                    <a:pt x="0" y="106"/>
                  </a:moveTo>
                  <a:lnTo>
                    <a:pt x="116" y="152"/>
                  </a:lnTo>
                  <a:lnTo>
                    <a:pt x="113" y="0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1"/>
            <p:cNvSpPr>
              <a:spLocks/>
            </p:cNvSpPr>
            <p:nvPr/>
          </p:nvSpPr>
          <p:spPr bwMode="auto">
            <a:xfrm>
              <a:off x="2749" y="1110"/>
              <a:ext cx="255" cy="149"/>
            </a:xfrm>
            <a:custGeom>
              <a:avLst/>
              <a:gdLst>
                <a:gd name="T0" fmla="*/ 50 w 255"/>
                <a:gd name="T1" fmla="*/ 149 h 149"/>
                <a:gd name="T2" fmla="*/ 0 w 255"/>
                <a:gd name="T3" fmla="*/ 60 h 149"/>
                <a:gd name="T4" fmla="*/ 255 w 255"/>
                <a:gd name="T5" fmla="*/ 0 h 149"/>
                <a:gd name="T6" fmla="*/ 50 w 255"/>
                <a:gd name="T7" fmla="*/ 149 h 149"/>
                <a:gd name="T8" fmla="*/ 50 w 25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49">
                  <a:moveTo>
                    <a:pt x="50" y="149"/>
                  </a:moveTo>
                  <a:lnTo>
                    <a:pt x="0" y="60"/>
                  </a:lnTo>
                  <a:lnTo>
                    <a:pt x="255" y="0"/>
                  </a:lnTo>
                  <a:lnTo>
                    <a:pt x="50" y="149"/>
                  </a:lnTo>
                  <a:lnTo>
                    <a:pt x="50" y="149"/>
                  </a:lnTo>
                  <a:close/>
                </a:path>
              </a:pathLst>
            </a:custGeom>
            <a:solidFill>
              <a:srgbClr val="FAB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2"/>
            <p:cNvSpPr>
              <a:spLocks/>
            </p:cNvSpPr>
            <p:nvPr/>
          </p:nvSpPr>
          <p:spPr bwMode="auto">
            <a:xfrm>
              <a:off x="3588" y="1340"/>
              <a:ext cx="206" cy="223"/>
            </a:xfrm>
            <a:custGeom>
              <a:avLst/>
              <a:gdLst>
                <a:gd name="T0" fmla="*/ 0 w 206"/>
                <a:gd name="T1" fmla="*/ 0 h 223"/>
                <a:gd name="T2" fmla="*/ 113 w 206"/>
                <a:gd name="T3" fmla="*/ 223 h 223"/>
                <a:gd name="T4" fmla="*/ 206 w 206"/>
                <a:gd name="T5" fmla="*/ 20 h 223"/>
                <a:gd name="T6" fmla="*/ 0 w 206"/>
                <a:gd name="T7" fmla="*/ 0 h 223"/>
                <a:gd name="T8" fmla="*/ 0 w 206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23">
                  <a:moveTo>
                    <a:pt x="0" y="0"/>
                  </a:moveTo>
                  <a:lnTo>
                    <a:pt x="113" y="223"/>
                  </a:lnTo>
                  <a:lnTo>
                    <a:pt x="206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3"/>
            <p:cNvSpPr>
              <a:spLocks/>
            </p:cNvSpPr>
            <p:nvPr/>
          </p:nvSpPr>
          <p:spPr bwMode="auto">
            <a:xfrm>
              <a:off x="3374" y="1069"/>
              <a:ext cx="243" cy="89"/>
            </a:xfrm>
            <a:custGeom>
              <a:avLst/>
              <a:gdLst>
                <a:gd name="T0" fmla="*/ 0 w 243"/>
                <a:gd name="T1" fmla="*/ 89 h 89"/>
                <a:gd name="T2" fmla="*/ 243 w 243"/>
                <a:gd name="T3" fmla="*/ 60 h 89"/>
                <a:gd name="T4" fmla="*/ 110 w 243"/>
                <a:gd name="T5" fmla="*/ 0 h 89"/>
                <a:gd name="T6" fmla="*/ 0 w 243"/>
                <a:gd name="T7" fmla="*/ 89 h 89"/>
                <a:gd name="T8" fmla="*/ 0 w 243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89">
                  <a:moveTo>
                    <a:pt x="0" y="89"/>
                  </a:moveTo>
                  <a:lnTo>
                    <a:pt x="243" y="60"/>
                  </a:lnTo>
                  <a:lnTo>
                    <a:pt x="110" y="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A94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4"/>
            <p:cNvSpPr>
              <a:spLocks/>
            </p:cNvSpPr>
            <p:nvPr/>
          </p:nvSpPr>
          <p:spPr bwMode="auto">
            <a:xfrm>
              <a:off x="3876" y="871"/>
              <a:ext cx="324" cy="170"/>
            </a:xfrm>
            <a:custGeom>
              <a:avLst/>
              <a:gdLst>
                <a:gd name="T0" fmla="*/ 0 w 324"/>
                <a:gd name="T1" fmla="*/ 170 h 170"/>
                <a:gd name="T2" fmla="*/ 324 w 324"/>
                <a:gd name="T3" fmla="*/ 139 h 170"/>
                <a:gd name="T4" fmla="*/ 302 w 324"/>
                <a:gd name="T5" fmla="*/ 0 h 170"/>
                <a:gd name="T6" fmla="*/ 0 w 324"/>
                <a:gd name="T7" fmla="*/ 170 h 170"/>
                <a:gd name="T8" fmla="*/ 0 w 324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170">
                  <a:moveTo>
                    <a:pt x="0" y="170"/>
                  </a:moveTo>
                  <a:lnTo>
                    <a:pt x="324" y="139"/>
                  </a:lnTo>
                  <a:lnTo>
                    <a:pt x="302" y="0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28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5"/>
            <p:cNvSpPr>
              <a:spLocks/>
            </p:cNvSpPr>
            <p:nvPr/>
          </p:nvSpPr>
          <p:spPr bwMode="auto">
            <a:xfrm>
              <a:off x="3790" y="1041"/>
              <a:ext cx="151" cy="225"/>
            </a:xfrm>
            <a:custGeom>
              <a:avLst/>
              <a:gdLst>
                <a:gd name="T0" fmla="*/ 151 w 151"/>
                <a:gd name="T1" fmla="*/ 225 h 225"/>
                <a:gd name="T2" fmla="*/ 86 w 151"/>
                <a:gd name="T3" fmla="*/ 0 h 225"/>
                <a:gd name="T4" fmla="*/ 0 w 151"/>
                <a:gd name="T5" fmla="*/ 105 h 225"/>
                <a:gd name="T6" fmla="*/ 151 w 151"/>
                <a:gd name="T7" fmla="*/ 225 h 225"/>
                <a:gd name="T8" fmla="*/ 151 w 151"/>
                <a:gd name="T9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25">
                  <a:moveTo>
                    <a:pt x="151" y="225"/>
                  </a:moveTo>
                  <a:lnTo>
                    <a:pt x="86" y="0"/>
                  </a:lnTo>
                  <a:lnTo>
                    <a:pt x="0" y="105"/>
                  </a:lnTo>
                  <a:lnTo>
                    <a:pt x="151" y="225"/>
                  </a:lnTo>
                  <a:lnTo>
                    <a:pt x="151" y="225"/>
                  </a:ln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3794" y="1266"/>
              <a:ext cx="147" cy="175"/>
            </a:xfrm>
            <a:custGeom>
              <a:avLst/>
              <a:gdLst>
                <a:gd name="T0" fmla="*/ 99 w 147"/>
                <a:gd name="T1" fmla="*/ 175 h 175"/>
                <a:gd name="T2" fmla="*/ 147 w 147"/>
                <a:gd name="T3" fmla="*/ 0 h 175"/>
                <a:gd name="T4" fmla="*/ 0 w 147"/>
                <a:gd name="T5" fmla="*/ 94 h 175"/>
                <a:gd name="T6" fmla="*/ 99 w 147"/>
                <a:gd name="T7" fmla="*/ 175 h 175"/>
                <a:gd name="T8" fmla="*/ 99 w 147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5">
                  <a:moveTo>
                    <a:pt x="99" y="175"/>
                  </a:moveTo>
                  <a:lnTo>
                    <a:pt x="147" y="0"/>
                  </a:lnTo>
                  <a:lnTo>
                    <a:pt x="0" y="94"/>
                  </a:lnTo>
                  <a:lnTo>
                    <a:pt x="99" y="175"/>
                  </a:lnTo>
                  <a:lnTo>
                    <a:pt x="99" y="175"/>
                  </a:lnTo>
                  <a:close/>
                </a:path>
              </a:pathLst>
            </a:custGeom>
            <a:solidFill>
              <a:srgbClr val="942B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3790" y="1146"/>
              <a:ext cx="151" cy="214"/>
            </a:xfrm>
            <a:custGeom>
              <a:avLst/>
              <a:gdLst>
                <a:gd name="T0" fmla="*/ 4 w 151"/>
                <a:gd name="T1" fmla="*/ 214 h 214"/>
                <a:gd name="T2" fmla="*/ 151 w 151"/>
                <a:gd name="T3" fmla="*/ 120 h 214"/>
                <a:gd name="T4" fmla="*/ 0 w 151"/>
                <a:gd name="T5" fmla="*/ 0 h 214"/>
                <a:gd name="T6" fmla="*/ 4 w 151"/>
                <a:gd name="T7" fmla="*/ 214 h 214"/>
                <a:gd name="T8" fmla="*/ 4 w 151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4">
                  <a:moveTo>
                    <a:pt x="4" y="214"/>
                  </a:moveTo>
                  <a:lnTo>
                    <a:pt x="151" y="120"/>
                  </a:lnTo>
                  <a:lnTo>
                    <a:pt x="0" y="0"/>
                  </a:lnTo>
                  <a:lnTo>
                    <a:pt x="4" y="214"/>
                  </a:lnTo>
                  <a:lnTo>
                    <a:pt x="4" y="214"/>
                  </a:lnTo>
                  <a:close/>
                </a:path>
              </a:pathLst>
            </a:custGeom>
            <a:solidFill>
              <a:srgbClr val="AD4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3280" y="1158"/>
              <a:ext cx="94" cy="240"/>
            </a:xfrm>
            <a:custGeom>
              <a:avLst/>
              <a:gdLst>
                <a:gd name="T0" fmla="*/ 80 w 94"/>
                <a:gd name="T1" fmla="*/ 240 h 240"/>
                <a:gd name="T2" fmla="*/ 0 w 94"/>
                <a:gd name="T3" fmla="*/ 75 h 240"/>
                <a:gd name="T4" fmla="*/ 94 w 94"/>
                <a:gd name="T5" fmla="*/ 0 h 240"/>
                <a:gd name="T6" fmla="*/ 80 w 94"/>
                <a:gd name="T7" fmla="*/ 240 h 240"/>
                <a:gd name="T8" fmla="*/ 80 w 94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40">
                  <a:moveTo>
                    <a:pt x="80" y="240"/>
                  </a:moveTo>
                  <a:lnTo>
                    <a:pt x="0" y="75"/>
                  </a:lnTo>
                  <a:lnTo>
                    <a:pt x="94" y="0"/>
                  </a:lnTo>
                  <a:lnTo>
                    <a:pt x="80" y="240"/>
                  </a:lnTo>
                  <a:lnTo>
                    <a:pt x="80" y="240"/>
                  </a:lnTo>
                  <a:close/>
                </a:path>
              </a:pathLst>
            </a:custGeom>
            <a:solidFill>
              <a:srgbClr val="DE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9"/>
            <p:cNvSpPr>
              <a:spLocks/>
            </p:cNvSpPr>
            <p:nvPr/>
          </p:nvSpPr>
          <p:spPr bwMode="auto">
            <a:xfrm>
              <a:off x="3194" y="1233"/>
              <a:ext cx="166" cy="165"/>
            </a:xfrm>
            <a:custGeom>
              <a:avLst/>
              <a:gdLst>
                <a:gd name="T0" fmla="*/ 166 w 166"/>
                <a:gd name="T1" fmla="*/ 165 h 165"/>
                <a:gd name="T2" fmla="*/ 86 w 166"/>
                <a:gd name="T3" fmla="*/ 0 h 165"/>
                <a:gd name="T4" fmla="*/ 0 w 166"/>
                <a:gd name="T5" fmla="*/ 105 h 165"/>
                <a:gd name="T6" fmla="*/ 166 w 166"/>
                <a:gd name="T7" fmla="*/ 165 h 165"/>
                <a:gd name="T8" fmla="*/ 166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66" y="165"/>
                  </a:moveTo>
                  <a:lnTo>
                    <a:pt x="86" y="0"/>
                  </a:lnTo>
                  <a:lnTo>
                    <a:pt x="0" y="105"/>
                  </a:lnTo>
                  <a:lnTo>
                    <a:pt x="166" y="165"/>
                  </a:lnTo>
                  <a:lnTo>
                    <a:pt x="166" y="165"/>
                  </a:lnTo>
                  <a:close/>
                </a:path>
              </a:pathLst>
            </a:custGeom>
            <a:solidFill>
              <a:srgbClr val="E97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3110" y="1338"/>
              <a:ext cx="250" cy="68"/>
            </a:xfrm>
            <a:custGeom>
              <a:avLst/>
              <a:gdLst>
                <a:gd name="T0" fmla="*/ 0 w 250"/>
                <a:gd name="T1" fmla="*/ 68 h 68"/>
                <a:gd name="T2" fmla="*/ 250 w 250"/>
                <a:gd name="T3" fmla="*/ 60 h 68"/>
                <a:gd name="T4" fmla="*/ 84 w 250"/>
                <a:gd name="T5" fmla="*/ 0 h 68"/>
                <a:gd name="T6" fmla="*/ 0 w 250"/>
                <a:gd name="T7" fmla="*/ 68 h 68"/>
                <a:gd name="T8" fmla="*/ 0 w 25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8">
                  <a:moveTo>
                    <a:pt x="0" y="68"/>
                  </a:moveTo>
                  <a:lnTo>
                    <a:pt x="250" y="60"/>
                  </a:lnTo>
                  <a:lnTo>
                    <a:pt x="84" y="0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18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1"/>
            <p:cNvSpPr>
              <a:spLocks/>
            </p:cNvSpPr>
            <p:nvPr/>
          </p:nvSpPr>
          <p:spPr bwMode="auto">
            <a:xfrm>
              <a:off x="3110" y="1398"/>
              <a:ext cx="250" cy="214"/>
            </a:xfrm>
            <a:custGeom>
              <a:avLst/>
              <a:gdLst>
                <a:gd name="T0" fmla="*/ 26 w 250"/>
                <a:gd name="T1" fmla="*/ 214 h 214"/>
                <a:gd name="T2" fmla="*/ 250 w 250"/>
                <a:gd name="T3" fmla="*/ 0 h 214"/>
                <a:gd name="T4" fmla="*/ 0 w 250"/>
                <a:gd name="T5" fmla="*/ 8 h 214"/>
                <a:gd name="T6" fmla="*/ 26 w 250"/>
                <a:gd name="T7" fmla="*/ 214 h 214"/>
                <a:gd name="T8" fmla="*/ 26 w 250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14">
                  <a:moveTo>
                    <a:pt x="26" y="214"/>
                  </a:moveTo>
                  <a:lnTo>
                    <a:pt x="250" y="0"/>
                  </a:lnTo>
                  <a:lnTo>
                    <a:pt x="0" y="8"/>
                  </a:lnTo>
                  <a:lnTo>
                    <a:pt x="26" y="214"/>
                  </a:lnTo>
                  <a:lnTo>
                    <a:pt x="26" y="214"/>
                  </a:lnTo>
                  <a:close/>
                </a:path>
              </a:pathLst>
            </a:custGeom>
            <a:solidFill>
              <a:srgbClr val="F2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2"/>
            <p:cNvSpPr>
              <a:spLocks/>
            </p:cNvSpPr>
            <p:nvPr/>
          </p:nvSpPr>
          <p:spPr bwMode="auto">
            <a:xfrm>
              <a:off x="3136" y="1398"/>
              <a:ext cx="303" cy="214"/>
            </a:xfrm>
            <a:custGeom>
              <a:avLst/>
              <a:gdLst>
                <a:gd name="T0" fmla="*/ 303 w 303"/>
                <a:gd name="T1" fmla="*/ 165 h 214"/>
                <a:gd name="T2" fmla="*/ 0 w 303"/>
                <a:gd name="T3" fmla="*/ 214 h 214"/>
                <a:gd name="T4" fmla="*/ 224 w 303"/>
                <a:gd name="T5" fmla="*/ 0 h 214"/>
                <a:gd name="T6" fmla="*/ 303 w 303"/>
                <a:gd name="T7" fmla="*/ 165 h 214"/>
                <a:gd name="T8" fmla="*/ 303 w 303"/>
                <a:gd name="T9" fmla="*/ 16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14">
                  <a:moveTo>
                    <a:pt x="303" y="165"/>
                  </a:moveTo>
                  <a:lnTo>
                    <a:pt x="0" y="214"/>
                  </a:lnTo>
                  <a:lnTo>
                    <a:pt x="224" y="0"/>
                  </a:lnTo>
                  <a:lnTo>
                    <a:pt x="303" y="165"/>
                  </a:lnTo>
                  <a:lnTo>
                    <a:pt x="303" y="165"/>
                  </a:lnTo>
                  <a:close/>
                </a:path>
              </a:pathLst>
            </a:custGeom>
            <a:solidFill>
              <a:srgbClr val="F48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3"/>
            <p:cNvSpPr>
              <a:spLocks/>
            </p:cNvSpPr>
            <p:nvPr/>
          </p:nvSpPr>
          <p:spPr bwMode="auto">
            <a:xfrm>
              <a:off x="3859" y="391"/>
              <a:ext cx="216" cy="218"/>
            </a:xfrm>
            <a:custGeom>
              <a:avLst/>
              <a:gdLst>
                <a:gd name="T0" fmla="*/ 0 w 216"/>
                <a:gd name="T1" fmla="*/ 201 h 218"/>
                <a:gd name="T2" fmla="*/ 216 w 216"/>
                <a:gd name="T3" fmla="*/ 218 h 218"/>
                <a:gd name="T4" fmla="*/ 147 w 216"/>
                <a:gd name="T5" fmla="*/ 0 h 218"/>
                <a:gd name="T6" fmla="*/ 0 w 216"/>
                <a:gd name="T7" fmla="*/ 201 h 218"/>
                <a:gd name="T8" fmla="*/ 0 w 216"/>
                <a:gd name="T9" fmla="*/ 20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8">
                  <a:moveTo>
                    <a:pt x="0" y="201"/>
                  </a:moveTo>
                  <a:lnTo>
                    <a:pt x="216" y="218"/>
                  </a:lnTo>
                  <a:lnTo>
                    <a:pt x="147" y="0"/>
                  </a:lnTo>
                  <a:lnTo>
                    <a:pt x="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D6B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4"/>
            <p:cNvSpPr>
              <a:spLocks/>
            </p:cNvSpPr>
            <p:nvPr/>
          </p:nvSpPr>
          <p:spPr bwMode="auto">
            <a:xfrm>
              <a:off x="4006" y="391"/>
              <a:ext cx="225" cy="218"/>
            </a:xfrm>
            <a:custGeom>
              <a:avLst/>
              <a:gdLst>
                <a:gd name="T0" fmla="*/ 225 w 225"/>
                <a:gd name="T1" fmla="*/ 0 h 218"/>
                <a:gd name="T2" fmla="*/ 0 w 225"/>
                <a:gd name="T3" fmla="*/ 0 h 218"/>
                <a:gd name="T4" fmla="*/ 67 w 225"/>
                <a:gd name="T5" fmla="*/ 218 h 218"/>
                <a:gd name="T6" fmla="*/ 225 w 225"/>
                <a:gd name="T7" fmla="*/ 0 h 218"/>
                <a:gd name="T8" fmla="*/ 225 w 22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18">
                  <a:moveTo>
                    <a:pt x="225" y="0"/>
                  </a:moveTo>
                  <a:lnTo>
                    <a:pt x="0" y="0"/>
                  </a:lnTo>
                  <a:lnTo>
                    <a:pt x="67" y="218"/>
                  </a:lnTo>
                  <a:lnTo>
                    <a:pt x="225" y="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D4B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4770" y="1189"/>
              <a:ext cx="231" cy="188"/>
            </a:xfrm>
            <a:custGeom>
              <a:avLst/>
              <a:gdLst>
                <a:gd name="T0" fmla="*/ 0 w 231"/>
                <a:gd name="T1" fmla="*/ 80 h 188"/>
                <a:gd name="T2" fmla="*/ 187 w 231"/>
                <a:gd name="T3" fmla="*/ 188 h 188"/>
                <a:gd name="T4" fmla="*/ 231 w 231"/>
                <a:gd name="T5" fmla="*/ 0 h 188"/>
                <a:gd name="T6" fmla="*/ 0 w 231"/>
                <a:gd name="T7" fmla="*/ 80 h 188"/>
                <a:gd name="T8" fmla="*/ 0 w 231"/>
                <a:gd name="T9" fmla="*/ 8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88">
                  <a:moveTo>
                    <a:pt x="0" y="80"/>
                  </a:moveTo>
                  <a:lnTo>
                    <a:pt x="187" y="188"/>
                  </a:lnTo>
                  <a:lnTo>
                    <a:pt x="231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552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3439" y="1563"/>
              <a:ext cx="262" cy="253"/>
            </a:xfrm>
            <a:custGeom>
              <a:avLst/>
              <a:gdLst>
                <a:gd name="T0" fmla="*/ 0 w 262"/>
                <a:gd name="T1" fmla="*/ 0 h 253"/>
                <a:gd name="T2" fmla="*/ 165 w 262"/>
                <a:gd name="T3" fmla="*/ 253 h 253"/>
                <a:gd name="T4" fmla="*/ 262 w 262"/>
                <a:gd name="T5" fmla="*/ 0 h 253"/>
                <a:gd name="T6" fmla="*/ 0 w 262"/>
                <a:gd name="T7" fmla="*/ 0 h 253"/>
                <a:gd name="T8" fmla="*/ 0 w 262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53">
                  <a:moveTo>
                    <a:pt x="0" y="0"/>
                  </a:moveTo>
                  <a:lnTo>
                    <a:pt x="165" y="253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3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7"/>
            <p:cNvSpPr>
              <a:spLocks/>
            </p:cNvSpPr>
            <p:nvPr/>
          </p:nvSpPr>
          <p:spPr bwMode="auto">
            <a:xfrm>
              <a:off x="3333" y="1563"/>
              <a:ext cx="271" cy="344"/>
            </a:xfrm>
            <a:custGeom>
              <a:avLst/>
              <a:gdLst>
                <a:gd name="T0" fmla="*/ 106 w 271"/>
                <a:gd name="T1" fmla="*/ 0 h 344"/>
                <a:gd name="T2" fmla="*/ 0 w 271"/>
                <a:gd name="T3" fmla="*/ 344 h 344"/>
                <a:gd name="T4" fmla="*/ 271 w 271"/>
                <a:gd name="T5" fmla="*/ 253 h 344"/>
                <a:gd name="T6" fmla="*/ 106 w 271"/>
                <a:gd name="T7" fmla="*/ 0 h 344"/>
                <a:gd name="T8" fmla="*/ 106 w 271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344">
                  <a:moveTo>
                    <a:pt x="106" y="0"/>
                  </a:moveTo>
                  <a:lnTo>
                    <a:pt x="0" y="344"/>
                  </a:lnTo>
                  <a:lnTo>
                    <a:pt x="271" y="253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8"/>
            <p:cNvSpPr>
              <a:spLocks/>
            </p:cNvSpPr>
            <p:nvPr/>
          </p:nvSpPr>
          <p:spPr bwMode="auto">
            <a:xfrm>
              <a:off x="3604" y="1563"/>
              <a:ext cx="246" cy="253"/>
            </a:xfrm>
            <a:custGeom>
              <a:avLst/>
              <a:gdLst>
                <a:gd name="T0" fmla="*/ 246 w 246"/>
                <a:gd name="T1" fmla="*/ 90 h 253"/>
                <a:gd name="T2" fmla="*/ 0 w 246"/>
                <a:gd name="T3" fmla="*/ 253 h 253"/>
                <a:gd name="T4" fmla="*/ 97 w 246"/>
                <a:gd name="T5" fmla="*/ 0 h 253"/>
                <a:gd name="T6" fmla="*/ 246 w 246"/>
                <a:gd name="T7" fmla="*/ 90 h 253"/>
                <a:gd name="T8" fmla="*/ 246 w 246"/>
                <a:gd name="T9" fmla="*/ 9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53">
                  <a:moveTo>
                    <a:pt x="246" y="90"/>
                  </a:moveTo>
                  <a:lnTo>
                    <a:pt x="0" y="253"/>
                  </a:lnTo>
                  <a:lnTo>
                    <a:pt x="97" y="0"/>
                  </a:lnTo>
                  <a:lnTo>
                    <a:pt x="246" y="90"/>
                  </a:lnTo>
                  <a:lnTo>
                    <a:pt x="246" y="90"/>
                  </a:lnTo>
                  <a:close/>
                </a:path>
              </a:pathLst>
            </a:custGeom>
            <a:solidFill>
              <a:srgbClr val="BA4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9"/>
            <p:cNvSpPr>
              <a:spLocks/>
            </p:cNvSpPr>
            <p:nvPr/>
          </p:nvSpPr>
          <p:spPr bwMode="auto">
            <a:xfrm>
              <a:off x="3604" y="1653"/>
              <a:ext cx="246" cy="192"/>
            </a:xfrm>
            <a:custGeom>
              <a:avLst/>
              <a:gdLst>
                <a:gd name="T0" fmla="*/ 209 w 246"/>
                <a:gd name="T1" fmla="*/ 192 h 192"/>
                <a:gd name="T2" fmla="*/ 246 w 246"/>
                <a:gd name="T3" fmla="*/ 0 h 192"/>
                <a:gd name="T4" fmla="*/ 0 w 246"/>
                <a:gd name="T5" fmla="*/ 163 h 192"/>
                <a:gd name="T6" fmla="*/ 209 w 246"/>
                <a:gd name="T7" fmla="*/ 192 h 192"/>
                <a:gd name="T8" fmla="*/ 209 w 246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92">
                  <a:moveTo>
                    <a:pt x="209" y="192"/>
                  </a:moveTo>
                  <a:lnTo>
                    <a:pt x="246" y="0"/>
                  </a:lnTo>
                  <a:lnTo>
                    <a:pt x="0" y="163"/>
                  </a:lnTo>
                  <a:lnTo>
                    <a:pt x="209" y="192"/>
                  </a:lnTo>
                  <a:lnTo>
                    <a:pt x="209" y="192"/>
                  </a:lnTo>
                  <a:close/>
                </a:path>
              </a:pathLst>
            </a:custGeom>
            <a:solidFill>
              <a:srgbClr val="BD4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0"/>
            <p:cNvSpPr>
              <a:spLocks/>
            </p:cNvSpPr>
            <p:nvPr/>
          </p:nvSpPr>
          <p:spPr bwMode="auto">
            <a:xfrm>
              <a:off x="3813" y="1653"/>
              <a:ext cx="186" cy="192"/>
            </a:xfrm>
            <a:custGeom>
              <a:avLst/>
              <a:gdLst>
                <a:gd name="T0" fmla="*/ 186 w 186"/>
                <a:gd name="T1" fmla="*/ 93 h 192"/>
                <a:gd name="T2" fmla="*/ 37 w 186"/>
                <a:gd name="T3" fmla="*/ 0 h 192"/>
                <a:gd name="T4" fmla="*/ 0 w 186"/>
                <a:gd name="T5" fmla="*/ 192 h 192"/>
                <a:gd name="T6" fmla="*/ 186 w 186"/>
                <a:gd name="T7" fmla="*/ 93 h 192"/>
                <a:gd name="T8" fmla="*/ 186 w 186"/>
                <a:gd name="T9" fmla="*/ 9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2">
                  <a:moveTo>
                    <a:pt x="186" y="93"/>
                  </a:moveTo>
                  <a:lnTo>
                    <a:pt x="37" y="0"/>
                  </a:lnTo>
                  <a:lnTo>
                    <a:pt x="0" y="192"/>
                  </a:lnTo>
                  <a:lnTo>
                    <a:pt x="186" y="93"/>
                  </a:lnTo>
                  <a:lnTo>
                    <a:pt x="186" y="93"/>
                  </a:lnTo>
                  <a:close/>
                </a:path>
              </a:pathLst>
            </a:custGeom>
            <a:solidFill>
              <a:srgbClr val="A73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1"/>
            <p:cNvSpPr>
              <a:spLocks/>
            </p:cNvSpPr>
            <p:nvPr/>
          </p:nvSpPr>
          <p:spPr bwMode="auto">
            <a:xfrm>
              <a:off x="3850" y="1597"/>
              <a:ext cx="149" cy="149"/>
            </a:xfrm>
            <a:custGeom>
              <a:avLst/>
              <a:gdLst>
                <a:gd name="T0" fmla="*/ 122 w 149"/>
                <a:gd name="T1" fmla="*/ 0 h 149"/>
                <a:gd name="T2" fmla="*/ 149 w 149"/>
                <a:gd name="T3" fmla="*/ 149 h 149"/>
                <a:gd name="T4" fmla="*/ 0 w 149"/>
                <a:gd name="T5" fmla="*/ 56 h 149"/>
                <a:gd name="T6" fmla="*/ 122 w 149"/>
                <a:gd name="T7" fmla="*/ 0 h 149"/>
                <a:gd name="T8" fmla="*/ 122 w 149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22" y="0"/>
                  </a:moveTo>
                  <a:lnTo>
                    <a:pt x="149" y="149"/>
                  </a:lnTo>
                  <a:lnTo>
                    <a:pt x="0" y="56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AA3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2"/>
            <p:cNvSpPr>
              <a:spLocks/>
            </p:cNvSpPr>
            <p:nvPr/>
          </p:nvSpPr>
          <p:spPr bwMode="auto">
            <a:xfrm>
              <a:off x="3972" y="1537"/>
              <a:ext cx="255" cy="209"/>
            </a:xfrm>
            <a:custGeom>
              <a:avLst/>
              <a:gdLst>
                <a:gd name="T0" fmla="*/ 255 w 255"/>
                <a:gd name="T1" fmla="*/ 0 h 209"/>
                <a:gd name="T2" fmla="*/ 27 w 255"/>
                <a:gd name="T3" fmla="*/ 209 h 209"/>
                <a:gd name="T4" fmla="*/ 0 w 255"/>
                <a:gd name="T5" fmla="*/ 60 h 209"/>
                <a:gd name="T6" fmla="*/ 255 w 255"/>
                <a:gd name="T7" fmla="*/ 0 h 209"/>
                <a:gd name="T8" fmla="*/ 255 w 255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9">
                  <a:moveTo>
                    <a:pt x="255" y="0"/>
                  </a:moveTo>
                  <a:lnTo>
                    <a:pt x="27" y="209"/>
                  </a:lnTo>
                  <a:lnTo>
                    <a:pt x="0" y="60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E5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4150" y="1648"/>
              <a:ext cx="298" cy="227"/>
            </a:xfrm>
            <a:custGeom>
              <a:avLst/>
              <a:gdLst>
                <a:gd name="T0" fmla="*/ 298 w 298"/>
                <a:gd name="T1" fmla="*/ 227 h 227"/>
                <a:gd name="T2" fmla="*/ 0 w 298"/>
                <a:gd name="T3" fmla="*/ 197 h 227"/>
                <a:gd name="T4" fmla="*/ 171 w 298"/>
                <a:gd name="T5" fmla="*/ 0 h 227"/>
                <a:gd name="T6" fmla="*/ 298 w 298"/>
                <a:gd name="T7" fmla="*/ 227 h 227"/>
                <a:gd name="T8" fmla="*/ 298 w 298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27">
                  <a:moveTo>
                    <a:pt x="298" y="227"/>
                  </a:moveTo>
                  <a:lnTo>
                    <a:pt x="0" y="197"/>
                  </a:lnTo>
                  <a:lnTo>
                    <a:pt x="171" y="0"/>
                  </a:lnTo>
                  <a:lnTo>
                    <a:pt x="298" y="227"/>
                  </a:lnTo>
                  <a:lnTo>
                    <a:pt x="298" y="227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4227" y="1537"/>
              <a:ext cx="94" cy="199"/>
            </a:xfrm>
            <a:custGeom>
              <a:avLst/>
              <a:gdLst>
                <a:gd name="T0" fmla="*/ 0 w 94"/>
                <a:gd name="T1" fmla="*/ 0 h 199"/>
                <a:gd name="T2" fmla="*/ 19 w 94"/>
                <a:gd name="T3" fmla="*/ 199 h 199"/>
                <a:gd name="T4" fmla="*/ 94 w 94"/>
                <a:gd name="T5" fmla="*/ 111 h 199"/>
                <a:gd name="T6" fmla="*/ 0 w 94"/>
                <a:gd name="T7" fmla="*/ 0 h 199"/>
                <a:gd name="T8" fmla="*/ 0 w 94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9">
                  <a:moveTo>
                    <a:pt x="0" y="0"/>
                  </a:moveTo>
                  <a:lnTo>
                    <a:pt x="19" y="199"/>
                  </a:lnTo>
                  <a:lnTo>
                    <a:pt x="94" y="1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5"/>
            <p:cNvSpPr>
              <a:spLocks/>
            </p:cNvSpPr>
            <p:nvPr/>
          </p:nvSpPr>
          <p:spPr bwMode="auto">
            <a:xfrm>
              <a:off x="3999" y="1641"/>
              <a:ext cx="151" cy="204"/>
            </a:xfrm>
            <a:custGeom>
              <a:avLst/>
              <a:gdLst>
                <a:gd name="T0" fmla="*/ 151 w 151"/>
                <a:gd name="T1" fmla="*/ 204 h 204"/>
                <a:gd name="T2" fmla="*/ 113 w 151"/>
                <a:gd name="T3" fmla="*/ 0 h 204"/>
                <a:gd name="T4" fmla="*/ 0 w 151"/>
                <a:gd name="T5" fmla="*/ 105 h 204"/>
                <a:gd name="T6" fmla="*/ 151 w 151"/>
                <a:gd name="T7" fmla="*/ 204 h 204"/>
                <a:gd name="T8" fmla="*/ 151 w 151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04">
                  <a:moveTo>
                    <a:pt x="151" y="204"/>
                  </a:moveTo>
                  <a:lnTo>
                    <a:pt x="113" y="0"/>
                  </a:lnTo>
                  <a:lnTo>
                    <a:pt x="0" y="105"/>
                  </a:lnTo>
                  <a:lnTo>
                    <a:pt x="151" y="204"/>
                  </a:lnTo>
                  <a:lnTo>
                    <a:pt x="151" y="204"/>
                  </a:lnTo>
                  <a:close/>
                </a:path>
              </a:pathLst>
            </a:custGeom>
            <a:solidFill>
              <a:srgbClr val="E26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6"/>
            <p:cNvSpPr>
              <a:spLocks/>
            </p:cNvSpPr>
            <p:nvPr/>
          </p:nvSpPr>
          <p:spPr bwMode="auto">
            <a:xfrm>
              <a:off x="4112" y="1537"/>
              <a:ext cx="141" cy="190"/>
            </a:xfrm>
            <a:custGeom>
              <a:avLst/>
              <a:gdLst>
                <a:gd name="T0" fmla="*/ 141 w 141"/>
                <a:gd name="T1" fmla="*/ 190 h 190"/>
                <a:gd name="T2" fmla="*/ 0 w 141"/>
                <a:gd name="T3" fmla="*/ 104 h 190"/>
                <a:gd name="T4" fmla="*/ 115 w 141"/>
                <a:gd name="T5" fmla="*/ 0 h 190"/>
                <a:gd name="T6" fmla="*/ 141 w 141"/>
                <a:gd name="T7" fmla="*/ 190 h 190"/>
                <a:gd name="T8" fmla="*/ 141 w 141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0">
                  <a:moveTo>
                    <a:pt x="141" y="190"/>
                  </a:moveTo>
                  <a:lnTo>
                    <a:pt x="0" y="104"/>
                  </a:lnTo>
                  <a:lnTo>
                    <a:pt x="115" y="0"/>
                  </a:lnTo>
                  <a:lnTo>
                    <a:pt x="141" y="190"/>
                  </a:lnTo>
                  <a:lnTo>
                    <a:pt x="141" y="190"/>
                  </a:lnTo>
                  <a:close/>
                </a:path>
              </a:pathLst>
            </a:custGeom>
            <a:solidFill>
              <a:srgbClr val="E15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7"/>
            <p:cNvSpPr>
              <a:spLocks/>
            </p:cNvSpPr>
            <p:nvPr/>
          </p:nvSpPr>
          <p:spPr bwMode="auto">
            <a:xfrm>
              <a:off x="4112" y="1641"/>
              <a:ext cx="141" cy="204"/>
            </a:xfrm>
            <a:custGeom>
              <a:avLst/>
              <a:gdLst>
                <a:gd name="T0" fmla="*/ 38 w 141"/>
                <a:gd name="T1" fmla="*/ 204 h 204"/>
                <a:gd name="T2" fmla="*/ 141 w 141"/>
                <a:gd name="T3" fmla="*/ 86 h 204"/>
                <a:gd name="T4" fmla="*/ 0 w 141"/>
                <a:gd name="T5" fmla="*/ 0 h 204"/>
                <a:gd name="T6" fmla="*/ 38 w 141"/>
                <a:gd name="T7" fmla="*/ 204 h 204"/>
                <a:gd name="T8" fmla="*/ 38 w 141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04">
                  <a:moveTo>
                    <a:pt x="38" y="204"/>
                  </a:moveTo>
                  <a:lnTo>
                    <a:pt x="141" y="86"/>
                  </a:lnTo>
                  <a:lnTo>
                    <a:pt x="0" y="0"/>
                  </a:lnTo>
                  <a:lnTo>
                    <a:pt x="38" y="204"/>
                  </a:lnTo>
                  <a:lnTo>
                    <a:pt x="38" y="204"/>
                  </a:lnTo>
                  <a:close/>
                </a:path>
              </a:pathLst>
            </a:custGeom>
            <a:solidFill>
              <a:srgbClr val="E8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8"/>
            <p:cNvSpPr>
              <a:spLocks/>
            </p:cNvSpPr>
            <p:nvPr/>
          </p:nvSpPr>
          <p:spPr bwMode="auto">
            <a:xfrm>
              <a:off x="2627" y="1580"/>
              <a:ext cx="105" cy="115"/>
            </a:xfrm>
            <a:custGeom>
              <a:avLst/>
              <a:gdLst>
                <a:gd name="T0" fmla="*/ 105 w 105"/>
                <a:gd name="T1" fmla="*/ 0 h 115"/>
                <a:gd name="T2" fmla="*/ 0 w 105"/>
                <a:gd name="T3" fmla="*/ 115 h 115"/>
                <a:gd name="T4" fmla="*/ 16 w 105"/>
                <a:gd name="T5" fmla="*/ 22 h 115"/>
                <a:gd name="T6" fmla="*/ 105 w 105"/>
                <a:gd name="T7" fmla="*/ 0 h 115"/>
                <a:gd name="T8" fmla="*/ 105 w 105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15">
                  <a:moveTo>
                    <a:pt x="105" y="0"/>
                  </a:moveTo>
                  <a:lnTo>
                    <a:pt x="0" y="115"/>
                  </a:lnTo>
                  <a:lnTo>
                    <a:pt x="16" y="22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E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9"/>
            <p:cNvSpPr>
              <a:spLocks/>
            </p:cNvSpPr>
            <p:nvPr/>
          </p:nvSpPr>
          <p:spPr bwMode="auto">
            <a:xfrm>
              <a:off x="2627" y="1671"/>
              <a:ext cx="166" cy="156"/>
            </a:xfrm>
            <a:custGeom>
              <a:avLst/>
              <a:gdLst>
                <a:gd name="T0" fmla="*/ 166 w 166"/>
                <a:gd name="T1" fmla="*/ 156 h 156"/>
                <a:gd name="T2" fmla="*/ 163 w 166"/>
                <a:gd name="T3" fmla="*/ 0 h 156"/>
                <a:gd name="T4" fmla="*/ 0 w 166"/>
                <a:gd name="T5" fmla="*/ 24 h 156"/>
                <a:gd name="T6" fmla="*/ 166 w 166"/>
                <a:gd name="T7" fmla="*/ 156 h 156"/>
                <a:gd name="T8" fmla="*/ 166 w 166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56">
                  <a:moveTo>
                    <a:pt x="166" y="156"/>
                  </a:moveTo>
                  <a:lnTo>
                    <a:pt x="163" y="0"/>
                  </a:lnTo>
                  <a:lnTo>
                    <a:pt x="0" y="24"/>
                  </a:lnTo>
                  <a:lnTo>
                    <a:pt x="166" y="156"/>
                  </a:lnTo>
                  <a:lnTo>
                    <a:pt x="166" y="156"/>
                  </a:lnTo>
                  <a:close/>
                </a:path>
              </a:pathLst>
            </a:custGeom>
            <a:solidFill>
              <a:srgbClr val="FE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0"/>
            <p:cNvSpPr>
              <a:spLocks/>
            </p:cNvSpPr>
            <p:nvPr/>
          </p:nvSpPr>
          <p:spPr bwMode="auto">
            <a:xfrm>
              <a:off x="3136" y="1563"/>
              <a:ext cx="303" cy="344"/>
            </a:xfrm>
            <a:custGeom>
              <a:avLst/>
              <a:gdLst>
                <a:gd name="T0" fmla="*/ 0 w 303"/>
                <a:gd name="T1" fmla="*/ 49 h 344"/>
                <a:gd name="T2" fmla="*/ 197 w 303"/>
                <a:gd name="T3" fmla="*/ 344 h 344"/>
                <a:gd name="T4" fmla="*/ 303 w 303"/>
                <a:gd name="T5" fmla="*/ 0 h 344"/>
                <a:gd name="T6" fmla="*/ 0 w 303"/>
                <a:gd name="T7" fmla="*/ 49 h 344"/>
                <a:gd name="T8" fmla="*/ 0 w 303"/>
                <a:gd name="T9" fmla="*/ 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44">
                  <a:moveTo>
                    <a:pt x="0" y="49"/>
                  </a:moveTo>
                  <a:lnTo>
                    <a:pt x="197" y="344"/>
                  </a:lnTo>
                  <a:lnTo>
                    <a:pt x="303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6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1"/>
            <p:cNvSpPr>
              <a:spLocks/>
            </p:cNvSpPr>
            <p:nvPr/>
          </p:nvSpPr>
          <p:spPr bwMode="auto">
            <a:xfrm>
              <a:off x="3073" y="1612"/>
              <a:ext cx="260" cy="295"/>
            </a:xfrm>
            <a:custGeom>
              <a:avLst/>
              <a:gdLst>
                <a:gd name="T0" fmla="*/ 0 w 260"/>
                <a:gd name="T1" fmla="*/ 204 h 295"/>
                <a:gd name="T2" fmla="*/ 63 w 260"/>
                <a:gd name="T3" fmla="*/ 0 h 295"/>
                <a:gd name="T4" fmla="*/ 260 w 260"/>
                <a:gd name="T5" fmla="*/ 295 h 295"/>
                <a:gd name="T6" fmla="*/ 0 w 260"/>
                <a:gd name="T7" fmla="*/ 204 h 295"/>
                <a:gd name="T8" fmla="*/ 0 w 260"/>
                <a:gd name="T9" fmla="*/ 20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5">
                  <a:moveTo>
                    <a:pt x="0" y="204"/>
                  </a:moveTo>
                  <a:lnTo>
                    <a:pt x="63" y="0"/>
                  </a:lnTo>
                  <a:lnTo>
                    <a:pt x="260" y="295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2"/>
            <p:cNvSpPr>
              <a:spLocks/>
            </p:cNvSpPr>
            <p:nvPr/>
          </p:nvSpPr>
          <p:spPr bwMode="auto">
            <a:xfrm>
              <a:off x="2882" y="1504"/>
              <a:ext cx="254" cy="155"/>
            </a:xfrm>
            <a:custGeom>
              <a:avLst/>
              <a:gdLst>
                <a:gd name="T0" fmla="*/ 0 w 254"/>
                <a:gd name="T1" fmla="*/ 155 h 155"/>
                <a:gd name="T2" fmla="*/ 254 w 254"/>
                <a:gd name="T3" fmla="*/ 108 h 155"/>
                <a:gd name="T4" fmla="*/ 110 w 254"/>
                <a:gd name="T5" fmla="*/ 0 h 155"/>
                <a:gd name="T6" fmla="*/ 0 w 254"/>
                <a:gd name="T7" fmla="*/ 155 h 155"/>
                <a:gd name="T8" fmla="*/ 0 w 25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55">
                  <a:moveTo>
                    <a:pt x="0" y="155"/>
                  </a:moveTo>
                  <a:lnTo>
                    <a:pt x="254" y="108"/>
                  </a:lnTo>
                  <a:lnTo>
                    <a:pt x="110" y="0"/>
                  </a:lnTo>
                  <a:lnTo>
                    <a:pt x="0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D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3"/>
            <p:cNvSpPr>
              <a:spLocks/>
            </p:cNvSpPr>
            <p:nvPr/>
          </p:nvSpPr>
          <p:spPr bwMode="auto">
            <a:xfrm>
              <a:off x="2790" y="1671"/>
              <a:ext cx="149" cy="174"/>
            </a:xfrm>
            <a:custGeom>
              <a:avLst/>
              <a:gdLst>
                <a:gd name="T0" fmla="*/ 0 w 149"/>
                <a:gd name="T1" fmla="*/ 0 h 174"/>
                <a:gd name="T2" fmla="*/ 149 w 149"/>
                <a:gd name="T3" fmla="*/ 174 h 174"/>
                <a:gd name="T4" fmla="*/ 3 w 149"/>
                <a:gd name="T5" fmla="*/ 156 h 174"/>
                <a:gd name="T6" fmla="*/ 0 w 149"/>
                <a:gd name="T7" fmla="*/ 0 h 174"/>
                <a:gd name="T8" fmla="*/ 0 w 149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74">
                  <a:moveTo>
                    <a:pt x="0" y="0"/>
                  </a:moveTo>
                  <a:lnTo>
                    <a:pt x="149" y="174"/>
                  </a:lnTo>
                  <a:lnTo>
                    <a:pt x="3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4"/>
            <p:cNvSpPr>
              <a:spLocks/>
            </p:cNvSpPr>
            <p:nvPr/>
          </p:nvSpPr>
          <p:spPr bwMode="auto">
            <a:xfrm>
              <a:off x="2790" y="1659"/>
              <a:ext cx="149" cy="186"/>
            </a:xfrm>
            <a:custGeom>
              <a:avLst/>
              <a:gdLst>
                <a:gd name="T0" fmla="*/ 92 w 149"/>
                <a:gd name="T1" fmla="*/ 0 h 186"/>
                <a:gd name="T2" fmla="*/ 149 w 149"/>
                <a:gd name="T3" fmla="*/ 186 h 186"/>
                <a:gd name="T4" fmla="*/ 0 w 149"/>
                <a:gd name="T5" fmla="*/ 12 h 186"/>
                <a:gd name="T6" fmla="*/ 92 w 149"/>
                <a:gd name="T7" fmla="*/ 0 h 186"/>
                <a:gd name="T8" fmla="*/ 92 w 149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86">
                  <a:moveTo>
                    <a:pt x="92" y="0"/>
                  </a:moveTo>
                  <a:lnTo>
                    <a:pt x="149" y="186"/>
                  </a:lnTo>
                  <a:lnTo>
                    <a:pt x="0" y="1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5"/>
            <p:cNvSpPr>
              <a:spLocks/>
            </p:cNvSpPr>
            <p:nvPr/>
          </p:nvSpPr>
          <p:spPr bwMode="auto">
            <a:xfrm>
              <a:off x="2882" y="1659"/>
              <a:ext cx="191" cy="186"/>
            </a:xfrm>
            <a:custGeom>
              <a:avLst/>
              <a:gdLst>
                <a:gd name="T0" fmla="*/ 191 w 191"/>
                <a:gd name="T1" fmla="*/ 157 h 186"/>
                <a:gd name="T2" fmla="*/ 0 w 191"/>
                <a:gd name="T3" fmla="*/ 0 h 186"/>
                <a:gd name="T4" fmla="*/ 57 w 191"/>
                <a:gd name="T5" fmla="*/ 186 h 186"/>
                <a:gd name="T6" fmla="*/ 191 w 191"/>
                <a:gd name="T7" fmla="*/ 157 h 186"/>
                <a:gd name="T8" fmla="*/ 191 w 191"/>
                <a:gd name="T9" fmla="*/ 1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86">
                  <a:moveTo>
                    <a:pt x="191" y="157"/>
                  </a:moveTo>
                  <a:lnTo>
                    <a:pt x="0" y="0"/>
                  </a:lnTo>
                  <a:lnTo>
                    <a:pt x="57" y="186"/>
                  </a:lnTo>
                  <a:lnTo>
                    <a:pt x="191" y="157"/>
                  </a:lnTo>
                  <a:lnTo>
                    <a:pt x="191" y="157"/>
                  </a:lnTo>
                  <a:close/>
                </a:path>
              </a:pathLst>
            </a:custGeom>
            <a:solidFill>
              <a:srgbClr val="FEB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6"/>
            <p:cNvSpPr>
              <a:spLocks/>
            </p:cNvSpPr>
            <p:nvPr/>
          </p:nvSpPr>
          <p:spPr bwMode="auto">
            <a:xfrm>
              <a:off x="2882" y="1612"/>
              <a:ext cx="254" cy="204"/>
            </a:xfrm>
            <a:custGeom>
              <a:avLst/>
              <a:gdLst>
                <a:gd name="T0" fmla="*/ 0 w 254"/>
                <a:gd name="T1" fmla="*/ 47 h 204"/>
                <a:gd name="T2" fmla="*/ 191 w 254"/>
                <a:gd name="T3" fmla="*/ 204 h 204"/>
                <a:gd name="T4" fmla="*/ 254 w 254"/>
                <a:gd name="T5" fmla="*/ 0 h 204"/>
                <a:gd name="T6" fmla="*/ 0 w 254"/>
                <a:gd name="T7" fmla="*/ 47 h 204"/>
                <a:gd name="T8" fmla="*/ 0 w 254"/>
                <a:gd name="T9" fmla="*/ 4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04">
                  <a:moveTo>
                    <a:pt x="0" y="47"/>
                  </a:moveTo>
                  <a:lnTo>
                    <a:pt x="191" y="204"/>
                  </a:lnTo>
                  <a:lnTo>
                    <a:pt x="254" y="0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EB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7"/>
            <p:cNvSpPr>
              <a:spLocks/>
            </p:cNvSpPr>
            <p:nvPr/>
          </p:nvSpPr>
          <p:spPr bwMode="auto">
            <a:xfrm>
              <a:off x="4448" y="1683"/>
              <a:ext cx="146" cy="192"/>
            </a:xfrm>
            <a:custGeom>
              <a:avLst/>
              <a:gdLst>
                <a:gd name="T0" fmla="*/ 0 w 146"/>
                <a:gd name="T1" fmla="*/ 192 h 192"/>
                <a:gd name="T2" fmla="*/ 146 w 146"/>
                <a:gd name="T3" fmla="*/ 114 h 192"/>
                <a:gd name="T4" fmla="*/ 144 w 146"/>
                <a:gd name="T5" fmla="*/ 0 h 192"/>
                <a:gd name="T6" fmla="*/ 0 w 146"/>
                <a:gd name="T7" fmla="*/ 192 h 192"/>
                <a:gd name="T8" fmla="*/ 0 w 146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92">
                  <a:moveTo>
                    <a:pt x="0" y="192"/>
                  </a:moveTo>
                  <a:lnTo>
                    <a:pt x="146" y="114"/>
                  </a:lnTo>
                  <a:lnTo>
                    <a:pt x="144" y="0"/>
                  </a:lnTo>
                  <a:lnTo>
                    <a:pt x="0" y="19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8"/>
            <p:cNvSpPr>
              <a:spLocks/>
            </p:cNvSpPr>
            <p:nvPr/>
          </p:nvSpPr>
          <p:spPr bwMode="auto">
            <a:xfrm>
              <a:off x="4592" y="1683"/>
              <a:ext cx="101" cy="144"/>
            </a:xfrm>
            <a:custGeom>
              <a:avLst/>
              <a:gdLst>
                <a:gd name="T0" fmla="*/ 101 w 101"/>
                <a:gd name="T1" fmla="*/ 144 h 144"/>
                <a:gd name="T2" fmla="*/ 0 w 101"/>
                <a:gd name="T3" fmla="*/ 0 h 144"/>
                <a:gd name="T4" fmla="*/ 2 w 101"/>
                <a:gd name="T5" fmla="*/ 114 h 144"/>
                <a:gd name="T6" fmla="*/ 101 w 101"/>
                <a:gd name="T7" fmla="*/ 144 h 144"/>
                <a:gd name="T8" fmla="*/ 101 w 10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44">
                  <a:moveTo>
                    <a:pt x="101" y="144"/>
                  </a:moveTo>
                  <a:lnTo>
                    <a:pt x="0" y="0"/>
                  </a:lnTo>
                  <a:lnTo>
                    <a:pt x="2" y="114"/>
                  </a:lnTo>
                  <a:lnTo>
                    <a:pt x="101" y="144"/>
                  </a:lnTo>
                  <a:lnTo>
                    <a:pt x="101" y="144"/>
                  </a:lnTo>
                  <a:close/>
                </a:path>
              </a:pathLst>
            </a:custGeom>
            <a:solidFill>
              <a:srgbClr val="C666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9"/>
            <p:cNvSpPr>
              <a:spLocks/>
            </p:cNvSpPr>
            <p:nvPr/>
          </p:nvSpPr>
          <p:spPr bwMode="auto">
            <a:xfrm>
              <a:off x="4592" y="1623"/>
              <a:ext cx="255" cy="121"/>
            </a:xfrm>
            <a:custGeom>
              <a:avLst/>
              <a:gdLst>
                <a:gd name="T0" fmla="*/ 255 w 255"/>
                <a:gd name="T1" fmla="*/ 0 h 121"/>
                <a:gd name="T2" fmla="*/ 185 w 255"/>
                <a:gd name="T3" fmla="*/ 121 h 121"/>
                <a:gd name="T4" fmla="*/ 0 w 255"/>
                <a:gd name="T5" fmla="*/ 60 h 121"/>
                <a:gd name="T6" fmla="*/ 255 w 255"/>
                <a:gd name="T7" fmla="*/ 0 h 121"/>
                <a:gd name="T8" fmla="*/ 255 w 25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1">
                  <a:moveTo>
                    <a:pt x="255" y="0"/>
                  </a:moveTo>
                  <a:lnTo>
                    <a:pt x="185" y="121"/>
                  </a:lnTo>
                  <a:lnTo>
                    <a:pt x="0" y="60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6E3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0"/>
            <p:cNvSpPr>
              <a:spLocks/>
            </p:cNvSpPr>
            <p:nvPr/>
          </p:nvSpPr>
          <p:spPr bwMode="auto">
            <a:xfrm>
              <a:off x="4592" y="1683"/>
              <a:ext cx="185" cy="144"/>
            </a:xfrm>
            <a:custGeom>
              <a:avLst/>
              <a:gdLst>
                <a:gd name="T0" fmla="*/ 101 w 185"/>
                <a:gd name="T1" fmla="*/ 144 h 144"/>
                <a:gd name="T2" fmla="*/ 185 w 185"/>
                <a:gd name="T3" fmla="*/ 61 h 144"/>
                <a:gd name="T4" fmla="*/ 0 w 185"/>
                <a:gd name="T5" fmla="*/ 0 h 144"/>
                <a:gd name="T6" fmla="*/ 101 w 185"/>
                <a:gd name="T7" fmla="*/ 144 h 144"/>
                <a:gd name="T8" fmla="*/ 101 w 185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44">
                  <a:moveTo>
                    <a:pt x="101" y="144"/>
                  </a:moveTo>
                  <a:lnTo>
                    <a:pt x="185" y="61"/>
                  </a:lnTo>
                  <a:lnTo>
                    <a:pt x="0" y="0"/>
                  </a:lnTo>
                  <a:lnTo>
                    <a:pt x="101" y="144"/>
                  </a:lnTo>
                  <a:lnTo>
                    <a:pt x="101" y="144"/>
                  </a:lnTo>
                  <a:close/>
                </a:path>
              </a:pathLst>
            </a:custGeom>
            <a:solidFill>
              <a:srgbClr val="9E4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1"/>
            <p:cNvSpPr>
              <a:spLocks/>
            </p:cNvSpPr>
            <p:nvPr/>
          </p:nvSpPr>
          <p:spPr bwMode="auto">
            <a:xfrm>
              <a:off x="4693" y="1744"/>
              <a:ext cx="182" cy="119"/>
            </a:xfrm>
            <a:custGeom>
              <a:avLst/>
              <a:gdLst>
                <a:gd name="T0" fmla="*/ 182 w 182"/>
                <a:gd name="T1" fmla="*/ 119 h 119"/>
                <a:gd name="T2" fmla="*/ 0 w 182"/>
                <a:gd name="T3" fmla="*/ 83 h 119"/>
                <a:gd name="T4" fmla="*/ 84 w 182"/>
                <a:gd name="T5" fmla="*/ 0 h 119"/>
                <a:gd name="T6" fmla="*/ 182 w 182"/>
                <a:gd name="T7" fmla="*/ 119 h 119"/>
                <a:gd name="T8" fmla="*/ 182 w 18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19">
                  <a:moveTo>
                    <a:pt x="182" y="119"/>
                  </a:moveTo>
                  <a:lnTo>
                    <a:pt x="0" y="83"/>
                  </a:lnTo>
                  <a:lnTo>
                    <a:pt x="84" y="0"/>
                  </a:lnTo>
                  <a:lnTo>
                    <a:pt x="182" y="119"/>
                  </a:lnTo>
                  <a:lnTo>
                    <a:pt x="182" y="119"/>
                  </a:lnTo>
                  <a:close/>
                </a:path>
              </a:pathLst>
            </a:custGeom>
            <a:solidFill>
              <a:srgbClr val="954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2"/>
            <p:cNvSpPr>
              <a:spLocks/>
            </p:cNvSpPr>
            <p:nvPr/>
          </p:nvSpPr>
          <p:spPr bwMode="auto">
            <a:xfrm>
              <a:off x="4777" y="1623"/>
              <a:ext cx="98" cy="240"/>
            </a:xfrm>
            <a:custGeom>
              <a:avLst/>
              <a:gdLst>
                <a:gd name="T0" fmla="*/ 70 w 98"/>
                <a:gd name="T1" fmla="*/ 0 h 240"/>
                <a:gd name="T2" fmla="*/ 98 w 98"/>
                <a:gd name="T3" fmla="*/ 240 h 240"/>
                <a:gd name="T4" fmla="*/ 0 w 98"/>
                <a:gd name="T5" fmla="*/ 121 h 240"/>
                <a:gd name="T6" fmla="*/ 70 w 98"/>
                <a:gd name="T7" fmla="*/ 0 h 240"/>
                <a:gd name="T8" fmla="*/ 70 w 98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40">
                  <a:moveTo>
                    <a:pt x="70" y="0"/>
                  </a:moveTo>
                  <a:lnTo>
                    <a:pt x="98" y="240"/>
                  </a:lnTo>
                  <a:lnTo>
                    <a:pt x="0" y="121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642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3"/>
            <p:cNvSpPr>
              <a:spLocks/>
            </p:cNvSpPr>
            <p:nvPr/>
          </p:nvSpPr>
          <p:spPr bwMode="auto">
            <a:xfrm>
              <a:off x="4847" y="1377"/>
              <a:ext cx="199" cy="246"/>
            </a:xfrm>
            <a:custGeom>
              <a:avLst/>
              <a:gdLst>
                <a:gd name="T0" fmla="*/ 110 w 199"/>
                <a:gd name="T1" fmla="*/ 0 h 246"/>
                <a:gd name="T2" fmla="*/ 199 w 199"/>
                <a:gd name="T3" fmla="*/ 155 h 246"/>
                <a:gd name="T4" fmla="*/ 0 w 199"/>
                <a:gd name="T5" fmla="*/ 246 h 246"/>
                <a:gd name="T6" fmla="*/ 110 w 199"/>
                <a:gd name="T7" fmla="*/ 0 h 246"/>
                <a:gd name="T8" fmla="*/ 110 w 199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46">
                  <a:moveTo>
                    <a:pt x="110" y="0"/>
                  </a:moveTo>
                  <a:lnTo>
                    <a:pt x="199" y="155"/>
                  </a:lnTo>
                  <a:lnTo>
                    <a:pt x="0" y="246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6F4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4"/>
            <p:cNvSpPr>
              <a:spLocks/>
            </p:cNvSpPr>
            <p:nvPr/>
          </p:nvSpPr>
          <p:spPr bwMode="auto">
            <a:xfrm>
              <a:off x="4957" y="1189"/>
              <a:ext cx="173" cy="188"/>
            </a:xfrm>
            <a:custGeom>
              <a:avLst/>
              <a:gdLst>
                <a:gd name="T0" fmla="*/ 44 w 173"/>
                <a:gd name="T1" fmla="*/ 0 h 188"/>
                <a:gd name="T2" fmla="*/ 173 w 173"/>
                <a:gd name="T3" fmla="*/ 115 h 188"/>
                <a:gd name="T4" fmla="*/ 0 w 173"/>
                <a:gd name="T5" fmla="*/ 188 h 188"/>
                <a:gd name="T6" fmla="*/ 44 w 173"/>
                <a:gd name="T7" fmla="*/ 0 h 188"/>
                <a:gd name="T8" fmla="*/ 44 w 17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88">
                  <a:moveTo>
                    <a:pt x="44" y="0"/>
                  </a:moveTo>
                  <a:lnTo>
                    <a:pt x="173" y="115"/>
                  </a:lnTo>
                  <a:lnTo>
                    <a:pt x="0" y="188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C5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5"/>
            <p:cNvSpPr>
              <a:spLocks/>
            </p:cNvSpPr>
            <p:nvPr/>
          </p:nvSpPr>
          <p:spPr bwMode="auto">
            <a:xfrm>
              <a:off x="4957" y="1304"/>
              <a:ext cx="173" cy="228"/>
            </a:xfrm>
            <a:custGeom>
              <a:avLst/>
              <a:gdLst>
                <a:gd name="T0" fmla="*/ 89 w 173"/>
                <a:gd name="T1" fmla="*/ 228 h 228"/>
                <a:gd name="T2" fmla="*/ 173 w 173"/>
                <a:gd name="T3" fmla="*/ 0 h 228"/>
                <a:gd name="T4" fmla="*/ 0 w 173"/>
                <a:gd name="T5" fmla="*/ 73 h 228"/>
                <a:gd name="T6" fmla="*/ 89 w 173"/>
                <a:gd name="T7" fmla="*/ 228 h 228"/>
                <a:gd name="T8" fmla="*/ 89 w 173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28">
                  <a:moveTo>
                    <a:pt x="89" y="228"/>
                  </a:moveTo>
                  <a:lnTo>
                    <a:pt x="173" y="0"/>
                  </a:lnTo>
                  <a:lnTo>
                    <a:pt x="0" y="73"/>
                  </a:lnTo>
                  <a:lnTo>
                    <a:pt x="89" y="228"/>
                  </a:lnTo>
                  <a:lnTo>
                    <a:pt x="89" y="228"/>
                  </a:lnTo>
                  <a:close/>
                </a:path>
              </a:pathLst>
            </a:custGeom>
            <a:solidFill>
              <a:srgbClr val="504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6"/>
            <p:cNvSpPr>
              <a:spLocks/>
            </p:cNvSpPr>
            <p:nvPr/>
          </p:nvSpPr>
          <p:spPr bwMode="auto">
            <a:xfrm>
              <a:off x="5046" y="1304"/>
              <a:ext cx="195" cy="228"/>
            </a:xfrm>
            <a:custGeom>
              <a:avLst/>
              <a:gdLst>
                <a:gd name="T0" fmla="*/ 195 w 195"/>
                <a:gd name="T1" fmla="*/ 154 h 228"/>
                <a:gd name="T2" fmla="*/ 0 w 195"/>
                <a:gd name="T3" fmla="*/ 228 h 228"/>
                <a:gd name="T4" fmla="*/ 84 w 195"/>
                <a:gd name="T5" fmla="*/ 0 h 228"/>
                <a:gd name="T6" fmla="*/ 195 w 195"/>
                <a:gd name="T7" fmla="*/ 154 h 228"/>
                <a:gd name="T8" fmla="*/ 195 w 195"/>
                <a:gd name="T9" fmla="*/ 15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28">
                  <a:moveTo>
                    <a:pt x="195" y="154"/>
                  </a:moveTo>
                  <a:lnTo>
                    <a:pt x="0" y="228"/>
                  </a:lnTo>
                  <a:lnTo>
                    <a:pt x="84" y="0"/>
                  </a:lnTo>
                  <a:lnTo>
                    <a:pt x="195" y="154"/>
                  </a:lnTo>
                  <a:lnTo>
                    <a:pt x="195" y="154"/>
                  </a:lnTo>
                  <a:close/>
                </a:path>
              </a:pathLst>
            </a:custGeom>
            <a:solidFill>
              <a:srgbClr val="365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7"/>
            <p:cNvSpPr>
              <a:spLocks/>
            </p:cNvSpPr>
            <p:nvPr/>
          </p:nvSpPr>
          <p:spPr bwMode="auto">
            <a:xfrm>
              <a:off x="4847" y="1532"/>
              <a:ext cx="199" cy="175"/>
            </a:xfrm>
            <a:custGeom>
              <a:avLst/>
              <a:gdLst>
                <a:gd name="T0" fmla="*/ 0 w 199"/>
                <a:gd name="T1" fmla="*/ 91 h 175"/>
                <a:gd name="T2" fmla="*/ 187 w 199"/>
                <a:gd name="T3" fmla="*/ 175 h 175"/>
                <a:gd name="T4" fmla="*/ 199 w 199"/>
                <a:gd name="T5" fmla="*/ 0 h 175"/>
                <a:gd name="T6" fmla="*/ 0 w 199"/>
                <a:gd name="T7" fmla="*/ 91 h 175"/>
                <a:gd name="T8" fmla="*/ 0 w 199"/>
                <a:gd name="T9" fmla="*/ 9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75">
                  <a:moveTo>
                    <a:pt x="0" y="91"/>
                  </a:moveTo>
                  <a:lnTo>
                    <a:pt x="187" y="175"/>
                  </a:lnTo>
                  <a:lnTo>
                    <a:pt x="199" y="0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492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8"/>
            <p:cNvSpPr>
              <a:spLocks/>
            </p:cNvSpPr>
            <p:nvPr/>
          </p:nvSpPr>
          <p:spPr bwMode="auto">
            <a:xfrm>
              <a:off x="4847" y="1623"/>
              <a:ext cx="187" cy="240"/>
            </a:xfrm>
            <a:custGeom>
              <a:avLst/>
              <a:gdLst>
                <a:gd name="T0" fmla="*/ 28 w 187"/>
                <a:gd name="T1" fmla="*/ 240 h 240"/>
                <a:gd name="T2" fmla="*/ 187 w 187"/>
                <a:gd name="T3" fmla="*/ 84 h 240"/>
                <a:gd name="T4" fmla="*/ 0 w 187"/>
                <a:gd name="T5" fmla="*/ 0 h 240"/>
                <a:gd name="T6" fmla="*/ 28 w 187"/>
                <a:gd name="T7" fmla="*/ 240 h 240"/>
                <a:gd name="T8" fmla="*/ 28 w 187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40">
                  <a:moveTo>
                    <a:pt x="28" y="240"/>
                  </a:moveTo>
                  <a:lnTo>
                    <a:pt x="187" y="84"/>
                  </a:lnTo>
                  <a:lnTo>
                    <a:pt x="0" y="0"/>
                  </a:lnTo>
                  <a:lnTo>
                    <a:pt x="28" y="240"/>
                  </a:lnTo>
                  <a:lnTo>
                    <a:pt x="28" y="240"/>
                  </a:lnTo>
                  <a:close/>
                </a:path>
              </a:pathLst>
            </a:custGeom>
            <a:solidFill>
              <a:srgbClr val="351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9"/>
            <p:cNvSpPr>
              <a:spLocks/>
            </p:cNvSpPr>
            <p:nvPr/>
          </p:nvSpPr>
          <p:spPr bwMode="auto">
            <a:xfrm>
              <a:off x="5046" y="1458"/>
              <a:ext cx="195" cy="135"/>
            </a:xfrm>
            <a:custGeom>
              <a:avLst/>
              <a:gdLst>
                <a:gd name="T0" fmla="*/ 0 w 195"/>
                <a:gd name="T1" fmla="*/ 74 h 135"/>
                <a:gd name="T2" fmla="*/ 122 w 195"/>
                <a:gd name="T3" fmla="*/ 135 h 135"/>
                <a:gd name="T4" fmla="*/ 195 w 195"/>
                <a:gd name="T5" fmla="*/ 0 h 135"/>
                <a:gd name="T6" fmla="*/ 0 w 195"/>
                <a:gd name="T7" fmla="*/ 74 h 135"/>
                <a:gd name="T8" fmla="*/ 0 w 195"/>
                <a:gd name="T9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35">
                  <a:moveTo>
                    <a:pt x="0" y="74"/>
                  </a:moveTo>
                  <a:lnTo>
                    <a:pt x="122" y="135"/>
                  </a:lnTo>
                  <a:lnTo>
                    <a:pt x="195" y="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3C4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0"/>
            <p:cNvSpPr>
              <a:spLocks/>
            </p:cNvSpPr>
            <p:nvPr/>
          </p:nvSpPr>
          <p:spPr bwMode="auto">
            <a:xfrm>
              <a:off x="5034" y="1532"/>
              <a:ext cx="134" cy="175"/>
            </a:xfrm>
            <a:custGeom>
              <a:avLst/>
              <a:gdLst>
                <a:gd name="T0" fmla="*/ 0 w 134"/>
                <a:gd name="T1" fmla="*/ 175 h 175"/>
                <a:gd name="T2" fmla="*/ 134 w 134"/>
                <a:gd name="T3" fmla="*/ 61 h 175"/>
                <a:gd name="T4" fmla="*/ 12 w 134"/>
                <a:gd name="T5" fmla="*/ 0 h 175"/>
                <a:gd name="T6" fmla="*/ 0 w 134"/>
                <a:gd name="T7" fmla="*/ 175 h 175"/>
                <a:gd name="T8" fmla="*/ 0 w 13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5">
                  <a:moveTo>
                    <a:pt x="0" y="175"/>
                  </a:moveTo>
                  <a:lnTo>
                    <a:pt x="134" y="61"/>
                  </a:lnTo>
                  <a:lnTo>
                    <a:pt x="12" y="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1"/>
            <p:cNvSpPr>
              <a:spLocks/>
            </p:cNvSpPr>
            <p:nvPr/>
          </p:nvSpPr>
          <p:spPr bwMode="auto">
            <a:xfrm>
              <a:off x="4875" y="1707"/>
              <a:ext cx="173" cy="156"/>
            </a:xfrm>
            <a:custGeom>
              <a:avLst/>
              <a:gdLst>
                <a:gd name="T0" fmla="*/ 173 w 173"/>
                <a:gd name="T1" fmla="*/ 109 h 156"/>
                <a:gd name="T2" fmla="*/ 0 w 173"/>
                <a:gd name="T3" fmla="*/ 156 h 156"/>
                <a:gd name="T4" fmla="*/ 159 w 173"/>
                <a:gd name="T5" fmla="*/ 0 h 156"/>
                <a:gd name="T6" fmla="*/ 173 w 173"/>
                <a:gd name="T7" fmla="*/ 109 h 156"/>
                <a:gd name="T8" fmla="*/ 173 w 173"/>
                <a:gd name="T9" fmla="*/ 10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6">
                  <a:moveTo>
                    <a:pt x="173" y="109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73" y="109"/>
                  </a:lnTo>
                  <a:lnTo>
                    <a:pt x="173" y="109"/>
                  </a:lnTo>
                  <a:close/>
                </a:path>
              </a:pathLst>
            </a:custGeom>
            <a:solidFill>
              <a:srgbClr val="682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2"/>
            <p:cNvSpPr>
              <a:spLocks/>
            </p:cNvSpPr>
            <p:nvPr/>
          </p:nvSpPr>
          <p:spPr bwMode="auto">
            <a:xfrm>
              <a:off x="5034" y="1593"/>
              <a:ext cx="141" cy="144"/>
            </a:xfrm>
            <a:custGeom>
              <a:avLst/>
              <a:gdLst>
                <a:gd name="T0" fmla="*/ 141 w 141"/>
                <a:gd name="T1" fmla="*/ 144 h 144"/>
                <a:gd name="T2" fmla="*/ 0 w 141"/>
                <a:gd name="T3" fmla="*/ 114 h 144"/>
                <a:gd name="T4" fmla="*/ 134 w 141"/>
                <a:gd name="T5" fmla="*/ 0 h 144"/>
                <a:gd name="T6" fmla="*/ 141 w 141"/>
                <a:gd name="T7" fmla="*/ 144 h 144"/>
                <a:gd name="T8" fmla="*/ 141 w 14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4">
                  <a:moveTo>
                    <a:pt x="141" y="144"/>
                  </a:moveTo>
                  <a:lnTo>
                    <a:pt x="0" y="114"/>
                  </a:lnTo>
                  <a:lnTo>
                    <a:pt x="134" y="0"/>
                  </a:lnTo>
                  <a:lnTo>
                    <a:pt x="141" y="144"/>
                  </a:lnTo>
                  <a:lnTo>
                    <a:pt x="141" y="144"/>
                  </a:lnTo>
                  <a:close/>
                </a:path>
              </a:pathLst>
            </a:custGeom>
            <a:solidFill>
              <a:srgbClr val="351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3"/>
            <p:cNvSpPr>
              <a:spLocks/>
            </p:cNvSpPr>
            <p:nvPr/>
          </p:nvSpPr>
          <p:spPr bwMode="auto">
            <a:xfrm>
              <a:off x="5034" y="1707"/>
              <a:ext cx="141" cy="109"/>
            </a:xfrm>
            <a:custGeom>
              <a:avLst/>
              <a:gdLst>
                <a:gd name="T0" fmla="*/ 14 w 141"/>
                <a:gd name="T1" fmla="*/ 109 h 109"/>
                <a:gd name="T2" fmla="*/ 141 w 141"/>
                <a:gd name="T3" fmla="*/ 30 h 109"/>
                <a:gd name="T4" fmla="*/ 0 w 141"/>
                <a:gd name="T5" fmla="*/ 0 h 109"/>
                <a:gd name="T6" fmla="*/ 14 w 141"/>
                <a:gd name="T7" fmla="*/ 109 h 109"/>
                <a:gd name="T8" fmla="*/ 14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" y="109"/>
                  </a:moveTo>
                  <a:lnTo>
                    <a:pt x="141" y="30"/>
                  </a:lnTo>
                  <a:lnTo>
                    <a:pt x="0" y="0"/>
                  </a:lnTo>
                  <a:lnTo>
                    <a:pt x="14" y="109"/>
                  </a:lnTo>
                  <a:lnTo>
                    <a:pt x="14" y="109"/>
                  </a:lnTo>
                  <a:close/>
                </a:path>
              </a:pathLst>
            </a:custGeom>
            <a:solidFill>
              <a:srgbClr val="361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4"/>
            <p:cNvSpPr>
              <a:spLocks/>
            </p:cNvSpPr>
            <p:nvPr/>
          </p:nvSpPr>
          <p:spPr bwMode="auto">
            <a:xfrm>
              <a:off x="2814" y="2015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50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5"/>
            <p:cNvSpPr>
              <a:spLocks/>
            </p:cNvSpPr>
            <p:nvPr/>
          </p:nvSpPr>
          <p:spPr bwMode="auto">
            <a:xfrm>
              <a:off x="3280" y="2063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6"/>
            <p:cNvSpPr>
              <a:spLocks/>
            </p:cNvSpPr>
            <p:nvPr/>
          </p:nvSpPr>
          <p:spPr bwMode="auto">
            <a:xfrm>
              <a:off x="2985" y="2396"/>
              <a:ext cx="266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7"/>
            <p:cNvSpPr>
              <a:spLocks/>
            </p:cNvSpPr>
            <p:nvPr/>
          </p:nvSpPr>
          <p:spPr bwMode="auto">
            <a:xfrm>
              <a:off x="2345" y="2782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8"/>
            <p:cNvSpPr>
              <a:spLocks/>
            </p:cNvSpPr>
            <p:nvPr/>
          </p:nvSpPr>
          <p:spPr bwMode="auto">
            <a:xfrm>
              <a:off x="2506" y="2151"/>
              <a:ext cx="263" cy="301"/>
            </a:xfrm>
            <a:custGeom>
              <a:avLst/>
              <a:gdLst>
                <a:gd name="T0" fmla="*/ 127 w 154"/>
                <a:gd name="T1" fmla="*/ 0 h 176"/>
                <a:gd name="T2" fmla="*/ 78 w 154"/>
                <a:gd name="T3" fmla="*/ 150 h 176"/>
                <a:gd name="T4" fmla="*/ 127 w 154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6">
                  <a:moveTo>
                    <a:pt x="127" y="0"/>
                  </a:moveTo>
                  <a:cubicBezTo>
                    <a:pt x="127" y="0"/>
                    <a:pt x="0" y="124"/>
                    <a:pt x="78" y="150"/>
                  </a:cubicBezTo>
                  <a:cubicBezTo>
                    <a:pt x="154" y="176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9"/>
            <p:cNvSpPr>
              <a:spLocks/>
            </p:cNvSpPr>
            <p:nvPr/>
          </p:nvSpPr>
          <p:spPr bwMode="auto">
            <a:xfrm>
              <a:off x="3215" y="2948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0"/>
            <p:cNvSpPr>
              <a:spLocks/>
            </p:cNvSpPr>
            <p:nvPr/>
          </p:nvSpPr>
          <p:spPr bwMode="auto">
            <a:xfrm>
              <a:off x="3653" y="2422"/>
              <a:ext cx="266" cy="301"/>
            </a:xfrm>
            <a:custGeom>
              <a:avLst/>
              <a:gdLst>
                <a:gd name="T0" fmla="*/ 128 w 155"/>
                <a:gd name="T1" fmla="*/ 0 h 176"/>
                <a:gd name="T2" fmla="*/ 78 w 155"/>
                <a:gd name="T3" fmla="*/ 150 h 176"/>
                <a:gd name="T4" fmla="*/ 128 w 155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6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1"/>
            <p:cNvSpPr>
              <a:spLocks/>
            </p:cNvSpPr>
            <p:nvPr/>
          </p:nvSpPr>
          <p:spPr bwMode="auto">
            <a:xfrm>
              <a:off x="4039" y="2106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2"/>
            <p:cNvSpPr>
              <a:spLocks/>
            </p:cNvSpPr>
            <p:nvPr/>
          </p:nvSpPr>
          <p:spPr bwMode="auto">
            <a:xfrm>
              <a:off x="3939" y="2914"/>
              <a:ext cx="264" cy="301"/>
            </a:xfrm>
            <a:custGeom>
              <a:avLst/>
              <a:gdLst>
                <a:gd name="T0" fmla="*/ 127 w 154"/>
                <a:gd name="T1" fmla="*/ 0 h 176"/>
                <a:gd name="T2" fmla="*/ 77 w 154"/>
                <a:gd name="T3" fmla="*/ 150 h 176"/>
                <a:gd name="T4" fmla="*/ 127 w 154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6">
                  <a:moveTo>
                    <a:pt x="127" y="0"/>
                  </a:moveTo>
                  <a:cubicBezTo>
                    <a:pt x="127" y="0"/>
                    <a:pt x="0" y="124"/>
                    <a:pt x="77" y="150"/>
                  </a:cubicBezTo>
                  <a:cubicBezTo>
                    <a:pt x="154" y="176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3"/>
            <p:cNvSpPr>
              <a:spLocks/>
            </p:cNvSpPr>
            <p:nvPr/>
          </p:nvSpPr>
          <p:spPr bwMode="auto">
            <a:xfrm>
              <a:off x="4236" y="2521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49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3"/>
                    <a:pt x="78" y="149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4"/>
            <p:cNvSpPr>
              <a:spLocks/>
            </p:cNvSpPr>
            <p:nvPr/>
          </p:nvSpPr>
          <p:spPr bwMode="auto">
            <a:xfrm>
              <a:off x="4385" y="1945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50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954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5"/>
            <p:cNvSpPr>
              <a:spLocks/>
            </p:cNvSpPr>
            <p:nvPr/>
          </p:nvSpPr>
          <p:spPr bwMode="auto">
            <a:xfrm>
              <a:off x="4633" y="2543"/>
              <a:ext cx="264" cy="300"/>
            </a:xfrm>
            <a:custGeom>
              <a:avLst/>
              <a:gdLst>
                <a:gd name="T0" fmla="*/ 127 w 154"/>
                <a:gd name="T1" fmla="*/ 0 h 175"/>
                <a:gd name="T2" fmla="*/ 77 w 154"/>
                <a:gd name="T3" fmla="*/ 149 h 175"/>
                <a:gd name="T4" fmla="*/ 127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7" y="0"/>
                  </a:moveTo>
                  <a:cubicBezTo>
                    <a:pt x="127" y="0"/>
                    <a:pt x="0" y="123"/>
                    <a:pt x="77" y="149"/>
                  </a:cubicBezTo>
                  <a:cubicBezTo>
                    <a:pt x="154" y="175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6"/>
            <p:cNvSpPr>
              <a:spLocks/>
            </p:cNvSpPr>
            <p:nvPr/>
          </p:nvSpPr>
          <p:spPr bwMode="auto">
            <a:xfrm>
              <a:off x="4229" y="3287"/>
              <a:ext cx="265" cy="301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369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7"/>
            <p:cNvSpPr>
              <a:spLocks/>
            </p:cNvSpPr>
            <p:nvPr/>
          </p:nvSpPr>
          <p:spPr bwMode="auto">
            <a:xfrm>
              <a:off x="2631" y="3142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8"/>
            <p:cNvSpPr>
              <a:spLocks/>
            </p:cNvSpPr>
            <p:nvPr/>
          </p:nvSpPr>
          <p:spPr bwMode="auto">
            <a:xfrm>
              <a:off x="3193" y="3665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49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3"/>
                    <a:pt x="78" y="149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9"/>
            <p:cNvSpPr>
              <a:spLocks/>
            </p:cNvSpPr>
            <p:nvPr/>
          </p:nvSpPr>
          <p:spPr bwMode="auto">
            <a:xfrm>
              <a:off x="3700" y="3420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663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Freeform 203"/>
          <p:cNvSpPr>
            <a:spLocks/>
          </p:cNvSpPr>
          <p:nvPr/>
        </p:nvSpPr>
        <p:spPr bwMode="auto">
          <a:xfrm rot="1177621" flipH="1">
            <a:off x="3311446" y="3347578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03" name="直接连接符 202"/>
          <p:cNvCxnSpPr/>
          <p:nvPr/>
        </p:nvCxnSpPr>
        <p:spPr>
          <a:xfrm>
            <a:off x="857251" y="5200672"/>
            <a:ext cx="5292000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/>
          <p:cNvSpPr txBox="1"/>
          <p:nvPr/>
        </p:nvSpPr>
        <p:spPr>
          <a:xfrm>
            <a:off x="742951" y="4220777"/>
            <a:ext cx="56425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商务组十月总结</a:t>
            </a:r>
            <a:endParaRPr lang="zh-CN" altLang="en-US" sz="60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4042" name="图片 40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624731">
            <a:off x="7754531" y="-947721"/>
            <a:ext cx="2914810" cy="518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7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发展规划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70" y="3860602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内欣赏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20530" t="26937" r="13333" b="31175"/>
          <a:stretch>
            <a:fillRect/>
          </a:stretch>
        </p:blipFill>
        <p:spPr>
          <a:xfrm rot="7496405">
            <a:off x="10087601" y="2456401"/>
            <a:ext cx="1290758" cy="1455036"/>
          </a:xfrm>
          <a:custGeom>
            <a:avLst/>
            <a:gdLst>
              <a:gd name="connsiteX0" fmla="*/ 99996 w 2094146"/>
              <a:gd name="connsiteY0" fmla="*/ 1985330 h 2360673"/>
              <a:gd name="connsiteX1" fmla="*/ 0 w 2094146"/>
              <a:gd name="connsiteY1" fmla="*/ 457854 h 2360673"/>
              <a:gd name="connsiteX2" fmla="*/ 602925 w 2094146"/>
              <a:gd name="connsiteY2" fmla="*/ 0 h 2360673"/>
              <a:gd name="connsiteX3" fmla="*/ 2094146 w 2094146"/>
              <a:gd name="connsiteY3" fmla="*/ 1087772 h 2360673"/>
              <a:gd name="connsiteX4" fmla="*/ 757466 w 2094146"/>
              <a:gd name="connsiteY4" fmla="*/ 2360673 h 236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4146" h="2360673">
                <a:moveTo>
                  <a:pt x="99996" y="1985330"/>
                </a:moveTo>
                <a:lnTo>
                  <a:pt x="0" y="457854"/>
                </a:lnTo>
                <a:lnTo>
                  <a:pt x="602925" y="0"/>
                </a:lnTo>
                <a:lnTo>
                  <a:pt x="2094146" y="1087772"/>
                </a:lnTo>
                <a:lnTo>
                  <a:pt x="757466" y="2360673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8011893" y="4207928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47816" y="3623272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内小结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84963" y="3385941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作业展示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22110" y="3148610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大大讲座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00453" y="4979200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37600" y="4722110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574747" y="4465019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0670" y="5085180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第一周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47816" y="4847850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第二周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84963" y="4610519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第三周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22110" y="4373188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第四周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20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38" name="图片 763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5" b="10381"/>
          <a:stretch/>
        </p:blipFill>
        <p:spPr>
          <a:xfrm>
            <a:off x="0" y="-29498"/>
            <a:ext cx="12192000" cy="6902246"/>
          </a:xfrm>
          <a:prstGeom prst="rect">
            <a:avLst/>
          </a:prstGeom>
        </p:spPr>
      </p:pic>
      <p:sp>
        <p:nvSpPr>
          <p:cNvPr id="7845" name="矩形 7844"/>
          <p:cNvSpPr/>
          <p:nvPr/>
        </p:nvSpPr>
        <p:spPr>
          <a:xfrm>
            <a:off x="-29497" y="-265471"/>
            <a:ext cx="12300156" cy="7226710"/>
          </a:xfrm>
          <a:prstGeom prst="rect">
            <a:avLst/>
          </a:prstGeom>
          <a:blipFill dpi="0" rotWithShape="1">
            <a:blip r:embed="rId3">
              <a:alphaModFix amt="77000"/>
            </a:blip>
            <a:srcRect/>
            <a:stretch>
              <a:fillRect l="-37017" t="-41961" r="-27933" b="-1689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Freeform 203"/>
          <p:cNvSpPr>
            <a:spLocks/>
          </p:cNvSpPr>
          <p:nvPr/>
        </p:nvSpPr>
        <p:spPr bwMode="auto">
          <a:xfrm rot="9849479">
            <a:off x="7214925" y="3653080"/>
            <a:ext cx="753003" cy="1540193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  <a:gd name="connsiteX0" fmla="*/ 5082 w 10000"/>
              <a:gd name="connsiteY0" fmla="*/ 533 h 9900"/>
              <a:gd name="connsiteX1" fmla="*/ 5009 w 10000"/>
              <a:gd name="connsiteY1" fmla="*/ 23 h 9900"/>
              <a:gd name="connsiteX2" fmla="*/ 4918 w 10000"/>
              <a:gd name="connsiteY2" fmla="*/ 533 h 9900"/>
              <a:gd name="connsiteX3" fmla="*/ 0 w 10000"/>
              <a:gd name="connsiteY3" fmla="*/ 4768 h 9900"/>
              <a:gd name="connsiteX4" fmla="*/ 0 w 10000"/>
              <a:gd name="connsiteY4" fmla="*/ 4891 h 9900"/>
              <a:gd name="connsiteX5" fmla="*/ 18 w 10000"/>
              <a:gd name="connsiteY5" fmla="*/ 4891 h 9900"/>
              <a:gd name="connsiteX6" fmla="*/ 1020 w 10000"/>
              <a:gd name="connsiteY6" fmla="*/ 3907 h 9900"/>
              <a:gd name="connsiteX7" fmla="*/ 2022 w 10000"/>
              <a:gd name="connsiteY7" fmla="*/ 4891 h 9900"/>
              <a:gd name="connsiteX8" fmla="*/ 3005 w 10000"/>
              <a:gd name="connsiteY8" fmla="*/ 3907 h 9900"/>
              <a:gd name="connsiteX9" fmla="*/ 4007 w 10000"/>
              <a:gd name="connsiteY9" fmla="*/ 4891 h 9900"/>
              <a:gd name="connsiteX10" fmla="*/ 4918 w 10000"/>
              <a:gd name="connsiteY10" fmla="*/ 3925 h 9900"/>
              <a:gd name="connsiteX11" fmla="*/ 4918 w 10000"/>
              <a:gd name="connsiteY11" fmla="*/ 7967 h 9900"/>
              <a:gd name="connsiteX12" fmla="*/ 4827 w 10000"/>
              <a:gd name="connsiteY12" fmla="*/ 8125 h 9900"/>
              <a:gd name="connsiteX13" fmla="*/ 4827 w 10000"/>
              <a:gd name="connsiteY13" fmla="*/ 9320 h 9900"/>
              <a:gd name="connsiteX14" fmla="*/ 5373 w 10000"/>
              <a:gd name="connsiteY14" fmla="*/ 9900 h 9900"/>
              <a:gd name="connsiteX15" fmla="*/ 5373 w 10000"/>
              <a:gd name="connsiteY15" fmla="*/ 9900 h 9900"/>
              <a:gd name="connsiteX16" fmla="*/ 5883 w 10000"/>
              <a:gd name="connsiteY16" fmla="*/ 9443 h 9900"/>
              <a:gd name="connsiteX17" fmla="*/ 5701 w 10000"/>
              <a:gd name="connsiteY17" fmla="*/ 9267 h 9900"/>
              <a:gd name="connsiteX18" fmla="*/ 5519 w 10000"/>
              <a:gd name="connsiteY18" fmla="*/ 9443 h 9900"/>
              <a:gd name="connsiteX19" fmla="*/ 5373 w 10000"/>
              <a:gd name="connsiteY19" fmla="*/ 9549 h 9900"/>
              <a:gd name="connsiteX20" fmla="*/ 5191 w 10000"/>
              <a:gd name="connsiteY20" fmla="*/ 9320 h 9900"/>
              <a:gd name="connsiteX21" fmla="*/ 5191 w 10000"/>
              <a:gd name="connsiteY21" fmla="*/ 8125 h 9900"/>
              <a:gd name="connsiteX22" fmla="*/ 5100 w 10000"/>
              <a:gd name="connsiteY22" fmla="*/ 7967 h 9900"/>
              <a:gd name="connsiteX23" fmla="*/ 5100 w 10000"/>
              <a:gd name="connsiteY23" fmla="*/ 3925 h 9900"/>
              <a:gd name="connsiteX24" fmla="*/ 5101 w 10000"/>
              <a:gd name="connsiteY24" fmla="*/ 7442 h 9900"/>
              <a:gd name="connsiteX25" fmla="*/ 6995 w 10000"/>
              <a:gd name="connsiteY25" fmla="*/ 3907 h 9900"/>
              <a:gd name="connsiteX26" fmla="*/ 7996 w 10000"/>
              <a:gd name="connsiteY26" fmla="*/ 4891 h 9900"/>
              <a:gd name="connsiteX27" fmla="*/ 8998 w 10000"/>
              <a:gd name="connsiteY27" fmla="*/ 3907 h 9900"/>
              <a:gd name="connsiteX28" fmla="*/ 9982 w 10000"/>
              <a:gd name="connsiteY28" fmla="*/ 4891 h 9900"/>
              <a:gd name="connsiteX29" fmla="*/ 10000 w 10000"/>
              <a:gd name="connsiteY29" fmla="*/ 4891 h 9900"/>
              <a:gd name="connsiteX30" fmla="*/ 10000 w 10000"/>
              <a:gd name="connsiteY30" fmla="*/ 4768 h 9900"/>
              <a:gd name="connsiteX31" fmla="*/ 5082 w 10000"/>
              <a:gd name="connsiteY31" fmla="*/ 533 h 99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3005 w 10000"/>
              <a:gd name="connsiteY8" fmla="*/ 3946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3005 w 10000"/>
              <a:gd name="connsiteY8" fmla="*/ 3946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3005 w 10000"/>
              <a:gd name="connsiteY8" fmla="*/ 3946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4219 w 10000"/>
              <a:gd name="connsiteY8" fmla="*/ 7213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3724 w 10000"/>
              <a:gd name="connsiteY7" fmla="*/ 7621 h 10000"/>
              <a:gd name="connsiteX8" fmla="*/ 4219 w 10000"/>
              <a:gd name="connsiteY8" fmla="*/ 7213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303 w 10221"/>
              <a:gd name="connsiteY0" fmla="*/ 538 h 10000"/>
              <a:gd name="connsiteX1" fmla="*/ 5230 w 10221"/>
              <a:gd name="connsiteY1" fmla="*/ 23 h 10000"/>
              <a:gd name="connsiteX2" fmla="*/ 5139 w 10221"/>
              <a:gd name="connsiteY2" fmla="*/ 538 h 10000"/>
              <a:gd name="connsiteX3" fmla="*/ 221 w 10221"/>
              <a:gd name="connsiteY3" fmla="*/ 4816 h 10000"/>
              <a:gd name="connsiteX4" fmla="*/ 221 w 10221"/>
              <a:gd name="connsiteY4" fmla="*/ 4940 h 10000"/>
              <a:gd name="connsiteX5" fmla="*/ 239 w 10221"/>
              <a:gd name="connsiteY5" fmla="*/ 4940 h 10000"/>
              <a:gd name="connsiteX6" fmla="*/ 3413 w 10221"/>
              <a:gd name="connsiteY6" fmla="*/ 7734 h 10000"/>
              <a:gd name="connsiteX7" fmla="*/ 3945 w 10221"/>
              <a:gd name="connsiteY7" fmla="*/ 7621 h 10000"/>
              <a:gd name="connsiteX8" fmla="*/ 4440 w 10221"/>
              <a:gd name="connsiteY8" fmla="*/ 7213 h 10000"/>
              <a:gd name="connsiteX9" fmla="*/ 5294 w 10221"/>
              <a:gd name="connsiteY9" fmla="*/ 7446 h 10000"/>
              <a:gd name="connsiteX10" fmla="*/ 5139 w 10221"/>
              <a:gd name="connsiteY10" fmla="*/ 3965 h 10000"/>
              <a:gd name="connsiteX11" fmla="*/ 5139 w 10221"/>
              <a:gd name="connsiteY11" fmla="*/ 8047 h 10000"/>
              <a:gd name="connsiteX12" fmla="*/ 5048 w 10221"/>
              <a:gd name="connsiteY12" fmla="*/ 8207 h 10000"/>
              <a:gd name="connsiteX13" fmla="*/ 5048 w 10221"/>
              <a:gd name="connsiteY13" fmla="*/ 9414 h 10000"/>
              <a:gd name="connsiteX14" fmla="*/ 5594 w 10221"/>
              <a:gd name="connsiteY14" fmla="*/ 10000 h 10000"/>
              <a:gd name="connsiteX15" fmla="*/ 5594 w 10221"/>
              <a:gd name="connsiteY15" fmla="*/ 10000 h 10000"/>
              <a:gd name="connsiteX16" fmla="*/ 6104 w 10221"/>
              <a:gd name="connsiteY16" fmla="*/ 9538 h 10000"/>
              <a:gd name="connsiteX17" fmla="*/ 5922 w 10221"/>
              <a:gd name="connsiteY17" fmla="*/ 9361 h 10000"/>
              <a:gd name="connsiteX18" fmla="*/ 5740 w 10221"/>
              <a:gd name="connsiteY18" fmla="*/ 9538 h 10000"/>
              <a:gd name="connsiteX19" fmla="*/ 5594 w 10221"/>
              <a:gd name="connsiteY19" fmla="*/ 9645 h 10000"/>
              <a:gd name="connsiteX20" fmla="*/ 5412 w 10221"/>
              <a:gd name="connsiteY20" fmla="*/ 9414 h 10000"/>
              <a:gd name="connsiteX21" fmla="*/ 5412 w 10221"/>
              <a:gd name="connsiteY21" fmla="*/ 8207 h 10000"/>
              <a:gd name="connsiteX22" fmla="*/ 5321 w 10221"/>
              <a:gd name="connsiteY22" fmla="*/ 8047 h 10000"/>
              <a:gd name="connsiteX23" fmla="*/ 5321 w 10221"/>
              <a:gd name="connsiteY23" fmla="*/ 3965 h 10000"/>
              <a:gd name="connsiteX24" fmla="*/ 5322 w 10221"/>
              <a:gd name="connsiteY24" fmla="*/ 7517 h 10000"/>
              <a:gd name="connsiteX25" fmla="*/ 7216 w 10221"/>
              <a:gd name="connsiteY25" fmla="*/ 3946 h 10000"/>
              <a:gd name="connsiteX26" fmla="*/ 8217 w 10221"/>
              <a:gd name="connsiteY26" fmla="*/ 4940 h 10000"/>
              <a:gd name="connsiteX27" fmla="*/ 9219 w 10221"/>
              <a:gd name="connsiteY27" fmla="*/ 3946 h 10000"/>
              <a:gd name="connsiteX28" fmla="*/ 10203 w 10221"/>
              <a:gd name="connsiteY28" fmla="*/ 4940 h 10000"/>
              <a:gd name="connsiteX29" fmla="*/ 10221 w 10221"/>
              <a:gd name="connsiteY29" fmla="*/ 4940 h 10000"/>
              <a:gd name="connsiteX30" fmla="*/ 10221 w 10221"/>
              <a:gd name="connsiteY30" fmla="*/ 4816 h 10000"/>
              <a:gd name="connsiteX31" fmla="*/ 5303 w 10221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3160 w 10000"/>
              <a:gd name="connsiteY5" fmla="*/ 8122 h 10000"/>
              <a:gd name="connsiteX6" fmla="*/ 3192 w 10000"/>
              <a:gd name="connsiteY6" fmla="*/ 7734 h 10000"/>
              <a:gd name="connsiteX7" fmla="*/ 3724 w 10000"/>
              <a:gd name="connsiteY7" fmla="*/ 7621 h 10000"/>
              <a:gd name="connsiteX8" fmla="*/ 4219 w 10000"/>
              <a:gd name="connsiteY8" fmla="*/ 7213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127 w 10045"/>
              <a:gd name="connsiteY0" fmla="*/ 538 h 10000"/>
              <a:gd name="connsiteX1" fmla="*/ 5054 w 10045"/>
              <a:gd name="connsiteY1" fmla="*/ 23 h 10000"/>
              <a:gd name="connsiteX2" fmla="*/ 4963 w 10045"/>
              <a:gd name="connsiteY2" fmla="*/ 538 h 10000"/>
              <a:gd name="connsiteX3" fmla="*/ 45 w 10045"/>
              <a:gd name="connsiteY3" fmla="*/ 4816 h 10000"/>
              <a:gd name="connsiteX4" fmla="*/ 2676 w 10045"/>
              <a:gd name="connsiteY4" fmla="*/ 7518 h 10000"/>
              <a:gd name="connsiteX5" fmla="*/ 3205 w 10045"/>
              <a:gd name="connsiteY5" fmla="*/ 8122 h 10000"/>
              <a:gd name="connsiteX6" fmla="*/ 3237 w 10045"/>
              <a:gd name="connsiteY6" fmla="*/ 7734 h 10000"/>
              <a:gd name="connsiteX7" fmla="*/ 3769 w 10045"/>
              <a:gd name="connsiteY7" fmla="*/ 7621 h 10000"/>
              <a:gd name="connsiteX8" fmla="*/ 4264 w 10045"/>
              <a:gd name="connsiteY8" fmla="*/ 7213 h 10000"/>
              <a:gd name="connsiteX9" fmla="*/ 5118 w 10045"/>
              <a:gd name="connsiteY9" fmla="*/ 7446 h 10000"/>
              <a:gd name="connsiteX10" fmla="*/ 4963 w 10045"/>
              <a:gd name="connsiteY10" fmla="*/ 3965 h 10000"/>
              <a:gd name="connsiteX11" fmla="*/ 4963 w 10045"/>
              <a:gd name="connsiteY11" fmla="*/ 8047 h 10000"/>
              <a:gd name="connsiteX12" fmla="*/ 4872 w 10045"/>
              <a:gd name="connsiteY12" fmla="*/ 8207 h 10000"/>
              <a:gd name="connsiteX13" fmla="*/ 4872 w 10045"/>
              <a:gd name="connsiteY13" fmla="*/ 9414 h 10000"/>
              <a:gd name="connsiteX14" fmla="*/ 5418 w 10045"/>
              <a:gd name="connsiteY14" fmla="*/ 10000 h 10000"/>
              <a:gd name="connsiteX15" fmla="*/ 5418 w 10045"/>
              <a:gd name="connsiteY15" fmla="*/ 10000 h 10000"/>
              <a:gd name="connsiteX16" fmla="*/ 5928 w 10045"/>
              <a:gd name="connsiteY16" fmla="*/ 9538 h 10000"/>
              <a:gd name="connsiteX17" fmla="*/ 5746 w 10045"/>
              <a:gd name="connsiteY17" fmla="*/ 9361 h 10000"/>
              <a:gd name="connsiteX18" fmla="*/ 5564 w 10045"/>
              <a:gd name="connsiteY18" fmla="*/ 9538 h 10000"/>
              <a:gd name="connsiteX19" fmla="*/ 5418 w 10045"/>
              <a:gd name="connsiteY19" fmla="*/ 9645 h 10000"/>
              <a:gd name="connsiteX20" fmla="*/ 5236 w 10045"/>
              <a:gd name="connsiteY20" fmla="*/ 9414 h 10000"/>
              <a:gd name="connsiteX21" fmla="*/ 5236 w 10045"/>
              <a:gd name="connsiteY21" fmla="*/ 8207 h 10000"/>
              <a:gd name="connsiteX22" fmla="*/ 5145 w 10045"/>
              <a:gd name="connsiteY22" fmla="*/ 8047 h 10000"/>
              <a:gd name="connsiteX23" fmla="*/ 5145 w 10045"/>
              <a:gd name="connsiteY23" fmla="*/ 3965 h 10000"/>
              <a:gd name="connsiteX24" fmla="*/ 5146 w 10045"/>
              <a:gd name="connsiteY24" fmla="*/ 7517 h 10000"/>
              <a:gd name="connsiteX25" fmla="*/ 7040 w 10045"/>
              <a:gd name="connsiteY25" fmla="*/ 3946 h 10000"/>
              <a:gd name="connsiteX26" fmla="*/ 8041 w 10045"/>
              <a:gd name="connsiteY26" fmla="*/ 4940 h 10000"/>
              <a:gd name="connsiteX27" fmla="*/ 9043 w 10045"/>
              <a:gd name="connsiteY27" fmla="*/ 3946 h 10000"/>
              <a:gd name="connsiteX28" fmla="*/ 10027 w 10045"/>
              <a:gd name="connsiteY28" fmla="*/ 4940 h 10000"/>
              <a:gd name="connsiteX29" fmla="*/ 10045 w 10045"/>
              <a:gd name="connsiteY29" fmla="*/ 4940 h 10000"/>
              <a:gd name="connsiteX30" fmla="*/ 10045 w 10045"/>
              <a:gd name="connsiteY30" fmla="*/ 4816 h 10000"/>
              <a:gd name="connsiteX31" fmla="*/ 5127 w 10045"/>
              <a:gd name="connsiteY31" fmla="*/ 538 h 10000"/>
              <a:gd name="connsiteX0" fmla="*/ 2781 w 7699"/>
              <a:gd name="connsiteY0" fmla="*/ 538 h 10000"/>
              <a:gd name="connsiteX1" fmla="*/ 2708 w 7699"/>
              <a:gd name="connsiteY1" fmla="*/ 23 h 10000"/>
              <a:gd name="connsiteX2" fmla="*/ 2617 w 7699"/>
              <a:gd name="connsiteY2" fmla="*/ 538 h 10000"/>
              <a:gd name="connsiteX3" fmla="*/ 945 w 7699"/>
              <a:gd name="connsiteY3" fmla="*/ 4015 h 10000"/>
              <a:gd name="connsiteX4" fmla="*/ 330 w 7699"/>
              <a:gd name="connsiteY4" fmla="*/ 7518 h 10000"/>
              <a:gd name="connsiteX5" fmla="*/ 859 w 7699"/>
              <a:gd name="connsiteY5" fmla="*/ 8122 h 10000"/>
              <a:gd name="connsiteX6" fmla="*/ 891 w 7699"/>
              <a:gd name="connsiteY6" fmla="*/ 7734 h 10000"/>
              <a:gd name="connsiteX7" fmla="*/ 1423 w 7699"/>
              <a:gd name="connsiteY7" fmla="*/ 7621 h 10000"/>
              <a:gd name="connsiteX8" fmla="*/ 1918 w 7699"/>
              <a:gd name="connsiteY8" fmla="*/ 7213 h 10000"/>
              <a:gd name="connsiteX9" fmla="*/ 2772 w 7699"/>
              <a:gd name="connsiteY9" fmla="*/ 7446 h 10000"/>
              <a:gd name="connsiteX10" fmla="*/ 2617 w 7699"/>
              <a:gd name="connsiteY10" fmla="*/ 3965 h 10000"/>
              <a:gd name="connsiteX11" fmla="*/ 2617 w 7699"/>
              <a:gd name="connsiteY11" fmla="*/ 8047 h 10000"/>
              <a:gd name="connsiteX12" fmla="*/ 2526 w 7699"/>
              <a:gd name="connsiteY12" fmla="*/ 8207 h 10000"/>
              <a:gd name="connsiteX13" fmla="*/ 2526 w 7699"/>
              <a:gd name="connsiteY13" fmla="*/ 9414 h 10000"/>
              <a:gd name="connsiteX14" fmla="*/ 3072 w 7699"/>
              <a:gd name="connsiteY14" fmla="*/ 10000 h 10000"/>
              <a:gd name="connsiteX15" fmla="*/ 3072 w 7699"/>
              <a:gd name="connsiteY15" fmla="*/ 10000 h 10000"/>
              <a:gd name="connsiteX16" fmla="*/ 3582 w 7699"/>
              <a:gd name="connsiteY16" fmla="*/ 9538 h 10000"/>
              <a:gd name="connsiteX17" fmla="*/ 3400 w 7699"/>
              <a:gd name="connsiteY17" fmla="*/ 9361 h 10000"/>
              <a:gd name="connsiteX18" fmla="*/ 3218 w 7699"/>
              <a:gd name="connsiteY18" fmla="*/ 9538 h 10000"/>
              <a:gd name="connsiteX19" fmla="*/ 3072 w 7699"/>
              <a:gd name="connsiteY19" fmla="*/ 9645 h 10000"/>
              <a:gd name="connsiteX20" fmla="*/ 2890 w 7699"/>
              <a:gd name="connsiteY20" fmla="*/ 9414 h 10000"/>
              <a:gd name="connsiteX21" fmla="*/ 2890 w 7699"/>
              <a:gd name="connsiteY21" fmla="*/ 8207 h 10000"/>
              <a:gd name="connsiteX22" fmla="*/ 2799 w 7699"/>
              <a:gd name="connsiteY22" fmla="*/ 8047 h 10000"/>
              <a:gd name="connsiteX23" fmla="*/ 2799 w 7699"/>
              <a:gd name="connsiteY23" fmla="*/ 3965 h 10000"/>
              <a:gd name="connsiteX24" fmla="*/ 2800 w 7699"/>
              <a:gd name="connsiteY24" fmla="*/ 7517 h 10000"/>
              <a:gd name="connsiteX25" fmla="*/ 4694 w 7699"/>
              <a:gd name="connsiteY25" fmla="*/ 3946 h 10000"/>
              <a:gd name="connsiteX26" fmla="*/ 5695 w 7699"/>
              <a:gd name="connsiteY26" fmla="*/ 4940 h 10000"/>
              <a:gd name="connsiteX27" fmla="*/ 6697 w 7699"/>
              <a:gd name="connsiteY27" fmla="*/ 3946 h 10000"/>
              <a:gd name="connsiteX28" fmla="*/ 7681 w 7699"/>
              <a:gd name="connsiteY28" fmla="*/ 4940 h 10000"/>
              <a:gd name="connsiteX29" fmla="*/ 7699 w 7699"/>
              <a:gd name="connsiteY29" fmla="*/ 4940 h 10000"/>
              <a:gd name="connsiteX30" fmla="*/ 7699 w 7699"/>
              <a:gd name="connsiteY30" fmla="*/ 4816 h 10000"/>
              <a:gd name="connsiteX31" fmla="*/ 2781 w 7699"/>
              <a:gd name="connsiteY31" fmla="*/ 538 h 10000"/>
              <a:gd name="connsiteX0" fmla="*/ 3273 w 9661"/>
              <a:gd name="connsiteY0" fmla="*/ 538 h 10000"/>
              <a:gd name="connsiteX1" fmla="*/ 3178 w 9661"/>
              <a:gd name="connsiteY1" fmla="*/ 23 h 10000"/>
              <a:gd name="connsiteX2" fmla="*/ 3060 w 9661"/>
              <a:gd name="connsiteY2" fmla="*/ 538 h 10000"/>
              <a:gd name="connsiteX3" fmla="*/ 90 w 9661"/>
              <a:gd name="connsiteY3" fmla="*/ 7518 h 10000"/>
              <a:gd name="connsiteX4" fmla="*/ 777 w 9661"/>
              <a:gd name="connsiteY4" fmla="*/ 8122 h 10000"/>
              <a:gd name="connsiteX5" fmla="*/ 818 w 9661"/>
              <a:gd name="connsiteY5" fmla="*/ 7734 h 10000"/>
              <a:gd name="connsiteX6" fmla="*/ 1509 w 9661"/>
              <a:gd name="connsiteY6" fmla="*/ 7621 h 10000"/>
              <a:gd name="connsiteX7" fmla="*/ 2152 w 9661"/>
              <a:gd name="connsiteY7" fmla="*/ 7213 h 10000"/>
              <a:gd name="connsiteX8" fmla="*/ 3261 w 9661"/>
              <a:gd name="connsiteY8" fmla="*/ 7446 h 10000"/>
              <a:gd name="connsiteX9" fmla="*/ 3060 w 9661"/>
              <a:gd name="connsiteY9" fmla="*/ 3965 h 10000"/>
              <a:gd name="connsiteX10" fmla="*/ 3060 w 9661"/>
              <a:gd name="connsiteY10" fmla="*/ 8047 h 10000"/>
              <a:gd name="connsiteX11" fmla="*/ 2942 w 9661"/>
              <a:gd name="connsiteY11" fmla="*/ 8207 h 10000"/>
              <a:gd name="connsiteX12" fmla="*/ 2942 w 9661"/>
              <a:gd name="connsiteY12" fmla="*/ 9414 h 10000"/>
              <a:gd name="connsiteX13" fmla="*/ 3651 w 9661"/>
              <a:gd name="connsiteY13" fmla="*/ 10000 h 10000"/>
              <a:gd name="connsiteX14" fmla="*/ 3651 w 9661"/>
              <a:gd name="connsiteY14" fmla="*/ 10000 h 10000"/>
              <a:gd name="connsiteX15" fmla="*/ 4314 w 9661"/>
              <a:gd name="connsiteY15" fmla="*/ 9538 h 10000"/>
              <a:gd name="connsiteX16" fmla="*/ 4077 w 9661"/>
              <a:gd name="connsiteY16" fmla="*/ 9361 h 10000"/>
              <a:gd name="connsiteX17" fmla="*/ 3841 w 9661"/>
              <a:gd name="connsiteY17" fmla="*/ 9538 h 10000"/>
              <a:gd name="connsiteX18" fmla="*/ 3651 w 9661"/>
              <a:gd name="connsiteY18" fmla="*/ 9645 h 10000"/>
              <a:gd name="connsiteX19" fmla="*/ 3415 w 9661"/>
              <a:gd name="connsiteY19" fmla="*/ 9414 h 10000"/>
              <a:gd name="connsiteX20" fmla="*/ 3415 w 9661"/>
              <a:gd name="connsiteY20" fmla="*/ 8207 h 10000"/>
              <a:gd name="connsiteX21" fmla="*/ 3297 w 9661"/>
              <a:gd name="connsiteY21" fmla="*/ 8047 h 10000"/>
              <a:gd name="connsiteX22" fmla="*/ 3297 w 9661"/>
              <a:gd name="connsiteY22" fmla="*/ 3965 h 10000"/>
              <a:gd name="connsiteX23" fmla="*/ 3298 w 9661"/>
              <a:gd name="connsiteY23" fmla="*/ 7517 h 10000"/>
              <a:gd name="connsiteX24" fmla="*/ 5758 w 9661"/>
              <a:gd name="connsiteY24" fmla="*/ 3946 h 10000"/>
              <a:gd name="connsiteX25" fmla="*/ 7058 w 9661"/>
              <a:gd name="connsiteY25" fmla="*/ 4940 h 10000"/>
              <a:gd name="connsiteX26" fmla="*/ 8360 w 9661"/>
              <a:gd name="connsiteY26" fmla="*/ 3946 h 10000"/>
              <a:gd name="connsiteX27" fmla="*/ 9638 w 9661"/>
              <a:gd name="connsiteY27" fmla="*/ 4940 h 10000"/>
              <a:gd name="connsiteX28" fmla="*/ 9661 w 9661"/>
              <a:gd name="connsiteY28" fmla="*/ 4940 h 10000"/>
              <a:gd name="connsiteX29" fmla="*/ 9661 w 9661"/>
              <a:gd name="connsiteY29" fmla="*/ 4816 h 10000"/>
              <a:gd name="connsiteX30" fmla="*/ 3273 w 9661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7306 w 10000"/>
              <a:gd name="connsiteY25" fmla="*/ 4940 h 10000"/>
              <a:gd name="connsiteX26" fmla="*/ 8653 w 10000"/>
              <a:gd name="connsiteY26" fmla="*/ 3946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10000 w 10000"/>
              <a:gd name="connsiteY29" fmla="*/ 4816 h 10000"/>
              <a:gd name="connsiteX30" fmla="*/ 3388 w 10000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5087 w 10000"/>
              <a:gd name="connsiteY25" fmla="*/ 7519 h 10000"/>
              <a:gd name="connsiteX26" fmla="*/ 8653 w 10000"/>
              <a:gd name="connsiteY26" fmla="*/ 3946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10000 w 10000"/>
              <a:gd name="connsiteY29" fmla="*/ 4816 h 10000"/>
              <a:gd name="connsiteX30" fmla="*/ 3388 w 10000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5087 w 10000"/>
              <a:gd name="connsiteY25" fmla="*/ 7519 h 10000"/>
              <a:gd name="connsiteX26" fmla="*/ 5967 w 10000"/>
              <a:gd name="connsiteY26" fmla="*/ 7354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10000 w 10000"/>
              <a:gd name="connsiteY29" fmla="*/ 4816 h 10000"/>
              <a:gd name="connsiteX30" fmla="*/ 3388 w 10000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5087 w 10000"/>
              <a:gd name="connsiteY25" fmla="*/ 7519 h 10000"/>
              <a:gd name="connsiteX26" fmla="*/ 5967 w 10000"/>
              <a:gd name="connsiteY26" fmla="*/ 7354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6711 w 10000"/>
              <a:gd name="connsiteY29" fmla="*/ 7586 h 10000"/>
              <a:gd name="connsiteX30" fmla="*/ 3388 w 10000"/>
              <a:gd name="connsiteY30" fmla="*/ 538 h 10000"/>
              <a:gd name="connsiteX0" fmla="*/ 3388 w 9976"/>
              <a:gd name="connsiteY0" fmla="*/ 538 h 10000"/>
              <a:gd name="connsiteX1" fmla="*/ 3290 w 9976"/>
              <a:gd name="connsiteY1" fmla="*/ 23 h 10000"/>
              <a:gd name="connsiteX2" fmla="*/ 3167 w 9976"/>
              <a:gd name="connsiteY2" fmla="*/ 538 h 10000"/>
              <a:gd name="connsiteX3" fmla="*/ 93 w 9976"/>
              <a:gd name="connsiteY3" fmla="*/ 7518 h 10000"/>
              <a:gd name="connsiteX4" fmla="*/ 804 w 9976"/>
              <a:gd name="connsiteY4" fmla="*/ 8122 h 10000"/>
              <a:gd name="connsiteX5" fmla="*/ 847 w 9976"/>
              <a:gd name="connsiteY5" fmla="*/ 7734 h 10000"/>
              <a:gd name="connsiteX6" fmla="*/ 1562 w 9976"/>
              <a:gd name="connsiteY6" fmla="*/ 7621 h 10000"/>
              <a:gd name="connsiteX7" fmla="*/ 2228 w 9976"/>
              <a:gd name="connsiteY7" fmla="*/ 7213 h 10000"/>
              <a:gd name="connsiteX8" fmla="*/ 3375 w 9976"/>
              <a:gd name="connsiteY8" fmla="*/ 7446 h 10000"/>
              <a:gd name="connsiteX9" fmla="*/ 3167 w 9976"/>
              <a:gd name="connsiteY9" fmla="*/ 3965 h 10000"/>
              <a:gd name="connsiteX10" fmla="*/ 3167 w 9976"/>
              <a:gd name="connsiteY10" fmla="*/ 8047 h 10000"/>
              <a:gd name="connsiteX11" fmla="*/ 3045 w 9976"/>
              <a:gd name="connsiteY11" fmla="*/ 8207 h 10000"/>
              <a:gd name="connsiteX12" fmla="*/ 3045 w 9976"/>
              <a:gd name="connsiteY12" fmla="*/ 9414 h 10000"/>
              <a:gd name="connsiteX13" fmla="*/ 3779 w 9976"/>
              <a:gd name="connsiteY13" fmla="*/ 10000 h 10000"/>
              <a:gd name="connsiteX14" fmla="*/ 3779 w 9976"/>
              <a:gd name="connsiteY14" fmla="*/ 10000 h 10000"/>
              <a:gd name="connsiteX15" fmla="*/ 4465 w 9976"/>
              <a:gd name="connsiteY15" fmla="*/ 9538 h 10000"/>
              <a:gd name="connsiteX16" fmla="*/ 4220 w 9976"/>
              <a:gd name="connsiteY16" fmla="*/ 9361 h 10000"/>
              <a:gd name="connsiteX17" fmla="*/ 3976 w 9976"/>
              <a:gd name="connsiteY17" fmla="*/ 9538 h 10000"/>
              <a:gd name="connsiteX18" fmla="*/ 3779 w 9976"/>
              <a:gd name="connsiteY18" fmla="*/ 9645 h 10000"/>
              <a:gd name="connsiteX19" fmla="*/ 3535 w 9976"/>
              <a:gd name="connsiteY19" fmla="*/ 9414 h 10000"/>
              <a:gd name="connsiteX20" fmla="*/ 3535 w 9976"/>
              <a:gd name="connsiteY20" fmla="*/ 8207 h 10000"/>
              <a:gd name="connsiteX21" fmla="*/ 3413 w 9976"/>
              <a:gd name="connsiteY21" fmla="*/ 8047 h 10000"/>
              <a:gd name="connsiteX22" fmla="*/ 3413 w 9976"/>
              <a:gd name="connsiteY22" fmla="*/ 3965 h 10000"/>
              <a:gd name="connsiteX23" fmla="*/ 3414 w 9976"/>
              <a:gd name="connsiteY23" fmla="*/ 7517 h 10000"/>
              <a:gd name="connsiteX24" fmla="*/ 4119 w 9976"/>
              <a:gd name="connsiteY24" fmla="*/ 7374 h 10000"/>
              <a:gd name="connsiteX25" fmla="*/ 5087 w 9976"/>
              <a:gd name="connsiteY25" fmla="*/ 7519 h 10000"/>
              <a:gd name="connsiteX26" fmla="*/ 5967 w 9976"/>
              <a:gd name="connsiteY26" fmla="*/ 7354 h 10000"/>
              <a:gd name="connsiteX27" fmla="*/ 9976 w 9976"/>
              <a:gd name="connsiteY27" fmla="*/ 4940 h 10000"/>
              <a:gd name="connsiteX28" fmla="*/ 6289 w 9976"/>
              <a:gd name="connsiteY28" fmla="*/ 7881 h 10000"/>
              <a:gd name="connsiteX29" fmla="*/ 6711 w 9976"/>
              <a:gd name="connsiteY29" fmla="*/ 7586 h 10000"/>
              <a:gd name="connsiteX30" fmla="*/ 3388 w 9976"/>
              <a:gd name="connsiteY30" fmla="*/ 538 h 10000"/>
              <a:gd name="connsiteX0" fmla="*/ 3396 w 6735"/>
              <a:gd name="connsiteY0" fmla="*/ 538 h 10000"/>
              <a:gd name="connsiteX1" fmla="*/ 3298 w 6735"/>
              <a:gd name="connsiteY1" fmla="*/ 23 h 10000"/>
              <a:gd name="connsiteX2" fmla="*/ 3175 w 6735"/>
              <a:gd name="connsiteY2" fmla="*/ 538 h 10000"/>
              <a:gd name="connsiteX3" fmla="*/ 93 w 6735"/>
              <a:gd name="connsiteY3" fmla="*/ 7518 h 10000"/>
              <a:gd name="connsiteX4" fmla="*/ 806 w 6735"/>
              <a:gd name="connsiteY4" fmla="*/ 8122 h 10000"/>
              <a:gd name="connsiteX5" fmla="*/ 849 w 6735"/>
              <a:gd name="connsiteY5" fmla="*/ 7734 h 10000"/>
              <a:gd name="connsiteX6" fmla="*/ 1566 w 6735"/>
              <a:gd name="connsiteY6" fmla="*/ 7621 h 10000"/>
              <a:gd name="connsiteX7" fmla="*/ 2233 w 6735"/>
              <a:gd name="connsiteY7" fmla="*/ 7213 h 10000"/>
              <a:gd name="connsiteX8" fmla="*/ 3383 w 6735"/>
              <a:gd name="connsiteY8" fmla="*/ 7446 h 10000"/>
              <a:gd name="connsiteX9" fmla="*/ 3175 w 6735"/>
              <a:gd name="connsiteY9" fmla="*/ 3965 h 10000"/>
              <a:gd name="connsiteX10" fmla="*/ 3175 w 6735"/>
              <a:gd name="connsiteY10" fmla="*/ 8047 h 10000"/>
              <a:gd name="connsiteX11" fmla="*/ 3052 w 6735"/>
              <a:gd name="connsiteY11" fmla="*/ 8207 h 10000"/>
              <a:gd name="connsiteX12" fmla="*/ 3052 w 6735"/>
              <a:gd name="connsiteY12" fmla="*/ 9414 h 10000"/>
              <a:gd name="connsiteX13" fmla="*/ 3788 w 6735"/>
              <a:gd name="connsiteY13" fmla="*/ 10000 h 10000"/>
              <a:gd name="connsiteX14" fmla="*/ 3788 w 6735"/>
              <a:gd name="connsiteY14" fmla="*/ 10000 h 10000"/>
              <a:gd name="connsiteX15" fmla="*/ 4476 w 6735"/>
              <a:gd name="connsiteY15" fmla="*/ 9538 h 10000"/>
              <a:gd name="connsiteX16" fmla="*/ 4230 w 6735"/>
              <a:gd name="connsiteY16" fmla="*/ 9361 h 10000"/>
              <a:gd name="connsiteX17" fmla="*/ 3986 w 6735"/>
              <a:gd name="connsiteY17" fmla="*/ 9538 h 10000"/>
              <a:gd name="connsiteX18" fmla="*/ 3788 w 6735"/>
              <a:gd name="connsiteY18" fmla="*/ 9645 h 10000"/>
              <a:gd name="connsiteX19" fmla="*/ 3544 w 6735"/>
              <a:gd name="connsiteY19" fmla="*/ 9414 h 10000"/>
              <a:gd name="connsiteX20" fmla="*/ 3544 w 6735"/>
              <a:gd name="connsiteY20" fmla="*/ 8207 h 10000"/>
              <a:gd name="connsiteX21" fmla="*/ 3421 w 6735"/>
              <a:gd name="connsiteY21" fmla="*/ 8047 h 10000"/>
              <a:gd name="connsiteX22" fmla="*/ 3421 w 6735"/>
              <a:gd name="connsiteY22" fmla="*/ 3965 h 10000"/>
              <a:gd name="connsiteX23" fmla="*/ 3422 w 6735"/>
              <a:gd name="connsiteY23" fmla="*/ 7517 h 10000"/>
              <a:gd name="connsiteX24" fmla="*/ 4129 w 6735"/>
              <a:gd name="connsiteY24" fmla="*/ 7374 h 10000"/>
              <a:gd name="connsiteX25" fmla="*/ 5099 w 6735"/>
              <a:gd name="connsiteY25" fmla="*/ 7519 h 10000"/>
              <a:gd name="connsiteX26" fmla="*/ 5981 w 6735"/>
              <a:gd name="connsiteY26" fmla="*/ 7354 h 10000"/>
              <a:gd name="connsiteX27" fmla="*/ 5678 w 6735"/>
              <a:gd name="connsiteY27" fmla="*/ 7963 h 10000"/>
              <a:gd name="connsiteX28" fmla="*/ 6304 w 6735"/>
              <a:gd name="connsiteY28" fmla="*/ 7881 h 10000"/>
              <a:gd name="connsiteX29" fmla="*/ 6727 w 6735"/>
              <a:gd name="connsiteY29" fmla="*/ 7586 h 10000"/>
              <a:gd name="connsiteX30" fmla="*/ 3396 w 6735"/>
              <a:gd name="connsiteY30" fmla="*/ 538 h 10000"/>
              <a:gd name="connsiteX0" fmla="*/ 5042 w 9360"/>
              <a:gd name="connsiteY0" fmla="*/ 538 h 10000"/>
              <a:gd name="connsiteX1" fmla="*/ 4897 w 9360"/>
              <a:gd name="connsiteY1" fmla="*/ 23 h 10000"/>
              <a:gd name="connsiteX2" fmla="*/ 4714 w 9360"/>
              <a:gd name="connsiteY2" fmla="*/ 538 h 10000"/>
              <a:gd name="connsiteX3" fmla="*/ 138 w 9360"/>
              <a:gd name="connsiteY3" fmla="*/ 7518 h 10000"/>
              <a:gd name="connsiteX4" fmla="*/ 1197 w 9360"/>
              <a:gd name="connsiteY4" fmla="*/ 8122 h 10000"/>
              <a:gd name="connsiteX5" fmla="*/ 1261 w 9360"/>
              <a:gd name="connsiteY5" fmla="*/ 7734 h 10000"/>
              <a:gd name="connsiteX6" fmla="*/ 2325 w 9360"/>
              <a:gd name="connsiteY6" fmla="*/ 7621 h 10000"/>
              <a:gd name="connsiteX7" fmla="*/ 3316 w 9360"/>
              <a:gd name="connsiteY7" fmla="*/ 7213 h 10000"/>
              <a:gd name="connsiteX8" fmla="*/ 5023 w 9360"/>
              <a:gd name="connsiteY8" fmla="*/ 7446 h 10000"/>
              <a:gd name="connsiteX9" fmla="*/ 4714 w 9360"/>
              <a:gd name="connsiteY9" fmla="*/ 3965 h 10000"/>
              <a:gd name="connsiteX10" fmla="*/ 4714 w 9360"/>
              <a:gd name="connsiteY10" fmla="*/ 8047 h 10000"/>
              <a:gd name="connsiteX11" fmla="*/ 4532 w 9360"/>
              <a:gd name="connsiteY11" fmla="*/ 8207 h 10000"/>
              <a:gd name="connsiteX12" fmla="*/ 4532 w 9360"/>
              <a:gd name="connsiteY12" fmla="*/ 9414 h 10000"/>
              <a:gd name="connsiteX13" fmla="*/ 5624 w 9360"/>
              <a:gd name="connsiteY13" fmla="*/ 10000 h 10000"/>
              <a:gd name="connsiteX14" fmla="*/ 5624 w 9360"/>
              <a:gd name="connsiteY14" fmla="*/ 10000 h 10000"/>
              <a:gd name="connsiteX15" fmla="*/ 6646 w 9360"/>
              <a:gd name="connsiteY15" fmla="*/ 9538 h 10000"/>
              <a:gd name="connsiteX16" fmla="*/ 6281 w 9360"/>
              <a:gd name="connsiteY16" fmla="*/ 9361 h 10000"/>
              <a:gd name="connsiteX17" fmla="*/ 5918 w 9360"/>
              <a:gd name="connsiteY17" fmla="*/ 9538 h 10000"/>
              <a:gd name="connsiteX18" fmla="*/ 5624 w 9360"/>
              <a:gd name="connsiteY18" fmla="*/ 9645 h 10000"/>
              <a:gd name="connsiteX19" fmla="*/ 5262 w 9360"/>
              <a:gd name="connsiteY19" fmla="*/ 9414 h 10000"/>
              <a:gd name="connsiteX20" fmla="*/ 5262 w 9360"/>
              <a:gd name="connsiteY20" fmla="*/ 8207 h 10000"/>
              <a:gd name="connsiteX21" fmla="*/ 5079 w 9360"/>
              <a:gd name="connsiteY21" fmla="*/ 8047 h 10000"/>
              <a:gd name="connsiteX22" fmla="*/ 5079 w 9360"/>
              <a:gd name="connsiteY22" fmla="*/ 3965 h 10000"/>
              <a:gd name="connsiteX23" fmla="*/ 5081 w 9360"/>
              <a:gd name="connsiteY23" fmla="*/ 7517 h 10000"/>
              <a:gd name="connsiteX24" fmla="*/ 6131 w 9360"/>
              <a:gd name="connsiteY24" fmla="*/ 7374 h 10000"/>
              <a:gd name="connsiteX25" fmla="*/ 7571 w 9360"/>
              <a:gd name="connsiteY25" fmla="*/ 7519 h 10000"/>
              <a:gd name="connsiteX26" fmla="*/ 8880 w 9360"/>
              <a:gd name="connsiteY26" fmla="*/ 7354 h 10000"/>
              <a:gd name="connsiteX27" fmla="*/ 8431 w 9360"/>
              <a:gd name="connsiteY27" fmla="*/ 7963 h 10000"/>
              <a:gd name="connsiteX28" fmla="*/ 9360 w 9360"/>
              <a:gd name="connsiteY28" fmla="*/ 7881 h 10000"/>
              <a:gd name="connsiteX29" fmla="*/ 5042 w 9360"/>
              <a:gd name="connsiteY29" fmla="*/ 538 h 10000"/>
              <a:gd name="connsiteX0" fmla="*/ 5387 w 10000"/>
              <a:gd name="connsiteY0" fmla="*/ 538 h 10000"/>
              <a:gd name="connsiteX1" fmla="*/ 5232 w 10000"/>
              <a:gd name="connsiteY1" fmla="*/ 23 h 10000"/>
              <a:gd name="connsiteX2" fmla="*/ 5036 w 10000"/>
              <a:gd name="connsiteY2" fmla="*/ 538 h 10000"/>
              <a:gd name="connsiteX3" fmla="*/ 147 w 10000"/>
              <a:gd name="connsiteY3" fmla="*/ 7518 h 10000"/>
              <a:gd name="connsiteX4" fmla="*/ 1279 w 10000"/>
              <a:gd name="connsiteY4" fmla="*/ 8122 h 10000"/>
              <a:gd name="connsiteX5" fmla="*/ 1347 w 10000"/>
              <a:gd name="connsiteY5" fmla="*/ 7734 h 10000"/>
              <a:gd name="connsiteX6" fmla="*/ 2484 w 10000"/>
              <a:gd name="connsiteY6" fmla="*/ 7621 h 10000"/>
              <a:gd name="connsiteX7" fmla="*/ 3543 w 10000"/>
              <a:gd name="connsiteY7" fmla="*/ 7213 h 10000"/>
              <a:gd name="connsiteX8" fmla="*/ 5366 w 10000"/>
              <a:gd name="connsiteY8" fmla="*/ 7446 h 10000"/>
              <a:gd name="connsiteX9" fmla="*/ 5036 w 10000"/>
              <a:gd name="connsiteY9" fmla="*/ 3965 h 10000"/>
              <a:gd name="connsiteX10" fmla="*/ 5036 w 10000"/>
              <a:gd name="connsiteY10" fmla="*/ 8047 h 10000"/>
              <a:gd name="connsiteX11" fmla="*/ 4842 w 10000"/>
              <a:gd name="connsiteY11" fmla="*/ 8207 h 10000"/>
              <a:gd name="connsiteX12" fmla="*/ 4842 w 10000"/>
              <a:gd name="connsiteY12" fmla="*/ 9414 h 10000"/>
              <a:gd name="connsiteX13" fmla="*/ 6009 w 10000"/>
              <a:gd name="connsiteY13" fmla="*/ 10000 h 10000"/>
              <a:gd name="connsiteX14" fmla="*/ 6009 w 10000"/>
              <a:gd name="connsiteY14" fmla="*/ 10000 h 10000"/>
              <a:gd name="connsiteX15" fmla="*/ 7100 w 10000"/>
              <a:gd name="connsiteY15" fmla="*/ 9538 h 10000"/>
              <a:gd name="connsiteX16" fmla="*/ 6710 w 10000"/>
              <a:gd name="connsiteY16" fmla="*/ 9361 h 10000"/>
              <a:gd name="connsiteX17" fmla="*/ 6323 w 10000"/>
              <a:gd name="connsiteY17" fmla="*/ 9538 h 10000"/>
              <a:gd name="connsiteX18" fmla="*/ 6009 w 10000"/>
              <a:gd name="connsiteY18" fmla="*/ 9645 h 10000"/>
              <a:gd name="connsiteX19" fmla="*/ 5622 w 10000"/>
              <a:gd name="connsiteY19" fmla="*/ 9414 h 10000"/>
              <a:gd name="connsiteX20" fmla="*/ 5622 w 10000"/>
              <a:gd name="connsiteY20" fmla="*/ 8207 h 10000"/>
              <a:gd name="connsiteX21" fmla="*/ 5426 w 10000"/>
              <a:gd name="connsiteY21" fmla="*/ 8047 h 10000"/>
              <a:gd name="connsiteX22" fmla="*/ 5426 w 10000"/>
              <a:gd name="connsiteY22" fmla="*/ 3965 h 10000"/>
              <a:gd name="connsiteX23" fmla="*/ 5428 w 10000"/>
              <a:gd name="connsiteY23" fmla="*/ 7517 h 10000"/>
              <a:gd name="connsiteX24" fmla="*/ 6550 w 10000"/>
              <a:gd name="connsiteY24" fmla="*/ 7374 h 10000"/>
              <a:gd name="connsiteX25" fmla="*/ 8089 w 10000"/>
              <a:gd name="connsiteY25" fmla="*/ 7519 h 10000"/>
              <a:gd name="connsiteX26" fmla="*/ 9487 w 10000"/>
              <a:gd name="connsiteY26" fmla="*/ 7354 h 10000"/>
              <a:gd name="connsiteX27" fmla="*/ 9007 w 10000"/>
              <a:gd name="connsiteY27" fmla="*/ 7963 h 10000"/>
              <a:gd name="connsiteX28" fmla="*/ 10000 w 10000"/>
              <a:gd name="connsiteY28" fmla="*/ 7881 h 10000"/>
              <a:gd name="connsiteX29" fmla="*/ 5387 w 10000"/>
              <a:gd name="connsiteY29" fmla="*/ 538 h 10000"/>
              <a:gd name="connsiteX0" fmla="*/ 5387 w 11277"/>
              <a:gd name="connsiteY0" fmla="*/ 538 h 10000"/>
              <a:gd name="connsiteX1" fmla="*/ 5232 w 11277"/>
              <a:gd name="connsiteY1" fmla="*/ 23 h 10000"/>
              <a:gd name="connsiteX2" fmla="*/ 5036 w 11277"/>
              <a:gd name="connsiteY2" fmla="*/ 538 h 10000"/>
              <a:gd name="connsiteX3" fmla="*/ 147 w 11277"/>
              <a:gd name="connsiteY3" fmla="*/ 7518 h 10000"/>
              <a:gd name="connsiteX4" fmla="*/ 1279 w 11277"/>
              <a:gd name="connsiteY4" fmla="*/ 8122 h 10000"/>
              <a:gd name="connsiteX5" fmla="*/ 1347 w 11277"/>
              <a:gd name="connsiteY5" fmla="*/ 7734 h 10000"/>
              <a:gd name="connsiteX6" fmla="*/ 2484 w 11277"/>
              <a:gd name="connsiteY6" fmla="*/ 7621 h 10000"/>
              <a:gd name="connsiteX7" fmla="*/ 3543 w 11277"/>
              <a:gd name="connsiteY7" fmla="*/ 7213 h 10000"/>
              <a:gd name="connsiteX8" fmla="*/ 5366 w 11277"/>
              <a:gd name="connsiteY8" fmla="*/ 7446 h 10000"/>
              <a:gd name="connsiteX9" fmla="*/ 5036 w 11277"/>
              <a:gd name="connsiteY9" fmla="*/ 3965 h 10000"/>
              <a:gd name="connsiteX10" fmla="*/ 5036 w 11277"/>
              <a:gd name="connsiteY10" fmla="*/ 8047 h 10000"/>
              <a:gd name="connsiteX11" fmla="*/ 4842 w 11277"/>
              <a:gd name="connsiteY11" fmla="*/ 8207 h 10000"/>
              <a:gd name="connsiteX12" fmla="*/ 4842 w 11277"/>
              <a:gd name="connsiteY12" fmla="*/ 9414 h 10000"/>
              <a:gd name="connsiteX13" fmla="*/ 6009 w 11277"/>
              <a:gd name="connsiteY13" fmla="*/ 10000 h 10000"/>
              <a:gd name="connsiteX14" fmla="*/ 6009 w 11277"/>
              <a:gd name="connsiteY14" fmla="*/ 10000 h 10000"/>
              <a:gd name="connsiteX15" fmla="*/ 7100 w 11277"/>
              <a:gd name="connsiteY15" fmla="*/ 9538 h 10000"/>
              <a:gd name="connsiteX16" fmla="*/ 6710 w 11277"/>
              <a:gd name="connsiteY16" fmla="*/ 9361 h 10000"/>
              <a:gd name="connsiteX17" fmla="*/ 6323 w 11277"/>
              <a:gd name="connsiteY17" fmla="*/ 9538 h 10000"/>
              <a:gd name="connsiteX18" fmla="*/ 6009 w 11277"/>
              <a:gd name="connsiteY18" fmla="*/ 9645 h 10000"/>
              <a:gd name="connsiteX19" fmla="*/ 5622 w 11277"/>
              <a:gd name="connsiteY19" fmla="*/ 9414 h 10000"/>
              <a:gd name="connsiteX20" fmla="*/ 5622 w 11277"/>
              <a:gd name="connsiteY20" fmla="*/ 8207 h 10000"/>
              <a:gd name="connsiteX21" fmla="*/ 5426 w 11277"/>
              <a:gd name="connsiteY21" fmla="*/ 8047 h 10000"/>
              <a:gd name="connsiteX22" fmla="*/ 5426 w 11277"/>
              <a:gd name="connsiteY22" fmla="*/ 3965 h 10000"/>
              <a:gd name="connsiteX23" fmla="*/ 5428 w 11277"/>
              <a:gd name="connsiteY23" fmla="*/ 7517 h 10000"/>
              <a:gd name="connsiteX24" fmla="*/ 6550 w 11277"/>
              <a:gd name="connsiteY24" fmla="*/ 7374 h 10000"/>
              <a:gd name="connsiteX25" fmla="*/ 8089 w 11277"/>
              <a:gd name="connsiteY25" fmla="*/ 7519 h 10000"/>
              <a:gd name="connsiteX26" fmla="*/ 9487 w 11277"/>
              <a:gd name="connsiteY26" fmla="*/ 7354 h 10000"/>
              <a:gd name="connsiteX27" fmla="*/ 11277 w 11277"/>
              <a:gd name="connsiteY27" fmla="*/ 7948 h 10000"/>
              <a:gd name="connsiteX28" fmla="*/ 10000 w 11277"/>
              <a:gd name="connsiteY28" fmla="*/ 7881 h 10000"/>
              <a:gd name="connsiteX29" fmla="*/ 5387 w 11277"/>
              <a:gd name="connsiteY29" fmla="*/ 538 h 10000"/>
              <a:gd name="connsiteX0" fmla="*/ 5387 w 11277"/>
              <a:gd name="connsiteY0" fmla="*/ 538 h 10000"/>
              <a:gd name="connsiteX1" fmla="*/ 5232 w 11277"/>
              <a:gd name="connsiteY1" fmla="*/ 23 h 10000"/>
              <a:gd name="connsiteX2" fmla="*/ 5036 w 11277"/>
              <a:gd name="connsiteY2" fmla="*/ 538 h 10000"/>
              <a:gd name="connsiteX3" fmla="*/ 147 w 11277"/>
              <a:gd name="connsiteY3" fmla="*/ 7518 h 10000"/>
              <a:gd name="connsiteX4" fmla="*/ 1279 w 11277"/>
              <a:gd name="connsiteY4" fmla="*/ 8122 h 10000"/>
              <a:gd name="connsiteX5" fmla="*/ 1347 w 11277"/>
              <a:gd name="connsiteY5" fmla="*/ 7734 h 10000"/>
              <a:gd name="connsiteX6" fmla="*/ 2484 w 11277"/>
              <a:gd name="connsiteY6" fmla="*/ 7621 h 10000"/>
              <a:gd name="connsiteX7" fmla="*/ 3543 w 11277"/>
              <a:gd name="connsiteY7" fmla="*/ 7213 h 10000"/>
              <a:gd name="connsiteX8" fmla="*/ 5366 w 11277"/>
              <a:gd name="connsiteY8" fmla="*/ 7446 h 10000"/>
              <a:gd name="connsiteX9" fmla="*/ 5036 w 11277"/>
              <a:gd name="connsiteY9" fmla="*/ 3965 h 10000"/>
              <a:gd name="connsiteX10" fmla="*/ 5036 w 11277"/>
              <a:gd name="connsiteY10" fmla="*/ 8047 h 10000"/>
              <a:gd name="connsiteX11" fmla="*/ 4842 w 11277"/>
              <a:gd name="connsiteY11" fmla="*/ 8207 h 10000"/>
              <a:gd name="connsiteX12" fmla="*/ 4842 w 11277"/>
              <a:gd name="connsiteY12" fmla="*/ 9414 h 10000"/>
              <a:gd name="connsiteX13" fmla="*/ 6009 w 11277"/>
              <a:gd name="connsiteY13" fmla="*/ 10000 h 10000"/>
              <a:gd name="connsiteX14" fmla="*/ 6009 w 11277"/>
              <a:gd name="connsiteY14" fmla="*/ 10000 h 10000"/>
              <a:gd name="connsiteX15" fmla="*/ 7100 w 11277"/>
              <a:gd name="connsiteY15" fmla="*/ 9538 h 10000"/>
              <a:gd name="connsiteX16" fmla="*/ 6710 w 11277"/>
              <a:gd name="connsiteY16" fmla="*/ 9361 h 10000"/>
              <a:gd name="connsiteX17" fmla="*/ 6323 w 11277"/>
              <a:gd name="connsiteY17" fmla="*/ 9538 h 10000"/>
              <a:gd name="connsiteX18" fmla="*/ 6009 w 11277"/>
              <a:gd name="connsiteY18" fmla="*/ 9645 h 10000"/>
              <a:gd name="connsiteX19" fmla="*/ 5622 w 11277"/>
              <a:gd name="connsiteY19" fmla="*/ 9414 h 10000"/>
              <a:gd name="connsiteX20" fmla="*/ 5622 w 11277"/>
              <a:gd name="connsiteY20" fmla="*/ 8207 h 10000"/>
              <a:gd name="connsiteX21" fmla="*/ 5426 w 11277"/>
              <a:gd name="connsiteY21" fmla="*/ 8047 h 10000"/>
              <a:gd name="connsiteX22" fmla="*/ 5426 w 11277"/>
              <a:gd name="connsiteY22" fmla="*/ 3965 h 10000"/>
              <a:gd name="connsiteX23" fmla="*/ 5428 w 11277"/>
              <a:gd name="connsiteY23" fmla="*/ 7517 h 10000"/>
              <a:gd name="connsiteX24" fmla="*/ 6550 w 11277"/>
              <a:gd name="connsiteY24" fmla="*/ 7374 h 10000"/>
              <a:gd name="connsiteX25" fmla="*/ 8089 w 11277"/>
              <a:gd name="connsiteY25" fmla="*/ 7519 h 10000"/>
              <a:gd name="connsiteX26" fmla="*/ 9487 w 11277"/>
              <a:gd name="connsiteY26" fmla="*/ 7354 h 10000"/>
              <a:gd name="connsiteX27" fmla="*/ 11277 w 11277"/>
              <a:gd name="connsiteY27" fmla="*/ 7948 h 10000"/>
              <a:gd name="connsiteX28" fmla="*/ 10551 w 11277"/>
              <a:gd name="connsiteY28" fmla="*/ 7541 h 10000"/>
              <a:gd name="connsiteX29" fmla="*/ 5387 w 11277"/>
              <a:gd name="connsiteY29" fmla="*/ 538 h 10000"/>
              <a:gd name="connsiteX0" fmla="*/ 5387 w 10551"/>
              <a:gd name="connsiteY0" fmla="*/ 538 h 10000"/>
              <a:gd name="connsiteX1" fmla="*/ 5232 w 10551"/>
              <a:gd name="connsiteY1" fmla="*/ 23 h 10000"/>
              <a:gd name="connsiteX2" fmla="*/ 5036 w 10551"/>
              <a:gd name="connsiteY2" fmla="*/ 538 h 10000"/>
              <a:gd name="connsiteX3" fmla="*/ 147 w 10551"/>
              <a:gd name="connsiteY3" fmla="*/ 7518 h 10000"/>
              <a:gd name="connsiteX4" fmla="*/ 1279 w 10551"/>
              <a:gd name="connsiteY4" fmla="*/ 8122 h 10000"/>
              <a:gd name="connsiteX5" fmla="*/ 1347 w 10551"/>
              <a:gd name="connsiteY5" fmla="*/ 7734 h 10000"/>
              <a:gd name="connsiteX6" fmla="*/ 2484 w 10551"/>
              <a:gd name="connsiteY6" fmla="*/ 7621 h 10000"/>
              <a:gd name="connsiteX7" fmla="*/ 3543 w 10551"/>
              <a:gd name="connsiteY7" fmla="*/ 7213 h 10000"/>
              <a:gd name="connsiteX8" fmla="*/ 5366 w 10551"/>
              <a:gd name="connsiteY8" fmla="*/ 7446 h 10000"/>
              <a:gd name="connsiteX9" fmla="*/ 5036 w 10551"/>
              <a:gd name="connsiteY9" fmla="*/ 3965 h 10000"/>
              <a:gd name="connsiteX10" fmla="*/ 5036 w 10551"/>
              <a:gd name="connsiteY10" fmla="*/ 8047 h 10000"/>
              <a:gd name="connsiteX11" fmla="*/ 4842 w 10551"/>
              <a:gd name="connsiteY11" fmla="*/ 8207 h 10000"/>
              <a:gd name="connsiteX12" fmla="*/ 4842 w 10551"/>
              <a:gd name="connsiteY12" fmla="*/ 9414 h 10000"/>
              <a:gd name="connsiteX13" fmla="*/ 6009 w 10551"/>
              <a:gd name="connsiteY13" fmla="*/ 10000 h 10000"/>
              <a:gd name="connsiteX14" fmla="*/ 6009 w 10551"/>
              <a:gd name="connsiteY14" fmla="*/ 10000 h 10000"/>
              <a:gd name="connsiteX15" fmla="*/ 7100 w 10551"/>
              <a:gd name="connsiteY15" fmla="*/ 9538 h 10000"/>
              <a:gd name="connsiteX16" fmla="*/ 6710 w 10551"/>
              <a:gd name="connsiteY16" fmla="*/ 9361 h 10000"/>
              <a:gd name="connsiteX17" fmla="*/ 6323 w 10551"/>
              <a:gd name="connsiteY17" fmla="*/ 9538 h 10000"/>
              <a:gd name="connsiteX18" fmla="*/ 6009 w 10551"/>
              <a:gd name="connsiteY18" fmla="*/ 9645 h 10000"/>
              <a:gd name="connsiteX19" fmla="*/ 5622 w 10551"/>
              <a:gd name="connsiteY19" fmla="*/ 9414 h 10000"/>
              <a:gd name="connsiteX20" fmla="*/ 5622 w 10551"/>
              <a:gd name="connsiteY20" fmla="*/ 8207 h 10000"/>
              <a:gd name="connsiteX21" fmla="*/ 5426 w 10551"/>
              <a:gd name="connsiteY21" fmla="*/ 8047 h 10000"/>
              <a:gd name="connsiteX22" fmla="*/ 5426 w 10551"/>
              <a:gd name="connsiteY22" fmla="*/ 3965 h 10000"/>
              <a:gd name="connsiteX23" fmla="*/ 5428 w 10551"/>
              <a:gd name="connsiteY23" fmla="*/ 7517 h 10000"/>
              <a:gd name="connsiteX24" fmla="*/ 6550 w 10551"/>
              <a:gd name="connsiteY24" fmla="*/ 7374 h 10000"/>
              <a:gd name="connsiteX25" fmla="*/ 8089 w 10551"/>
              <a:gd name="connsiteY25" fmla="*/ 7519 h 10000"/>
              <a:gd name="connsiteX26" fmla="*/ 9487 w 10551"/>
              <a:gd name="connsiteY26" fmla="*/ 7354 h 10000"/>
              <a:gd name="connsiteX27" fmla="*/ 10306 w 10551"/>
              <a:gd name="connsiteY27" fmla="*/ 7874 h 10000"/>
              <a:gd name="connsiteX28" fmla="*/ 10551 w 10551"/>
              <a:gd name="connsiteY28" fmla="*/ 7541 h 10000"/>
              <a:gd name="connsiteX29" fmla="*/ 5387 w 10551"/>
              <a:gd name="connsiteY29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036 w 10742"/>
              <a:gd name="connsiteY9" fmla="*/ 3965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426 w 10742"/>
              <a:gd name="connsiteY22" fmla="*/ 3965 h 10000"/>
              <a:gd name="connsiteX23" fmla="*/ 5428 w 10742"/>
              <a:gd name="connsiteY23" fmla="*/ 7517 h 10000"/>
              <a:gd name="connsiteX24" fmla="*/ 6550 w 10742"/>
              <a:gd name="connsiteY24" fmla="*/ 7374 h 10000"/>
              <a:gd name="connsiteX25" fmla="*/ 8089 w 10742"/>
              <a:gd name="connsiteY25" fmla="*/ 7519 h 10000"/>
              <a:gd name="connsiteX26" fmla="*/ 9487 w 10742"/>
              <a:gd name="connsiteY26" fmla="*/ 7354 h 10000"/>
              <a:gd name="connsiteX27" fmla="*/ 10551 w 10742"/>
              <a:gd name="connsiteY27" fmla="*/ 7541 h 10000"/>
              <a:gd name="connsiteX28" fmla="*/ 5387 w 10742"/>
              <a:gd name="connsiteY28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036 w 10742"/>
              <a:gd name="connsiteY9" fmla="*/ 3965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2679 w 10742"/>
              <a:gd name="connsiteY22" fmla="*/ 4022 h 10000"/>
              <a:gd name="connsiteX23" fmla="*/ 5428 w 10742"/>
              <a:gd name="connsiteY23" fmla="*/ 7517 h 10000"/>
              <a:gd name="connsiteX24" fmla="*/ 6550 w 10742"/>
              <a:gd name="connsiteY24" fmla="*/ 7374 h 10000"/>
              <a:gd name="connsiteX25" fmla="*/ 8089 w 10742"/>
              <a:gd name="connsiteY25" fmla="*/ 7519 h 10000"/>
              <a:gd name="connsiteX26" fmla="*/ 9487 w 10742"/>
              <a:gd name="connsiteY26" fmla="*/ 7354 h 10000"/>
              <a:gd name="connsiteX27" fmla="*/ 10551 w 10742"/>
              <a:gd name="connsiteY27" fmla="*/ 7541 h 10000"/>
              <a:gd name="connsiteX28" fmla="*/ 5387 w 10742"/>
              <a:gd name="connsiteY28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036 w 10742"/>
              <a:gd name="connsiteY9" fmla="*/ 3965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428 w 10742"/>
              <a:gd name="connsiteY22" fmla="*/ 7517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428 w 10742"/>
              <a:gd name="connsiteY22" fmla="*/ 7517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512 w 10742"/>
              <a:gd name="connsiteY22" fmla="*/ 7608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512 w 10742"/>
              <a:gd name="connsiteY22" fmla="*/ 7608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232 w 10742"/>
              <a:gd name="connsiteY22" fmla="*/ 7491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237 w 10742"/>
              <a:gd name="connsiteY9" fmla="*/ 7166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232 w 10742"/>
              <a:gd name="connsiteY22" fmla="*/ 7491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036 w 10742"/>
              <a:gd name="connsiteY9" fmla="*/ 8047 h 10000"/>
              <a:gd name="connsiteX10" fmla="*/ 4842 w 10742"/>
              <a:gd name="connsiteY10" fmla="*/ 8207 h 10000"/>
              <a:gd name="connsiteX11" fmla="*/ 4842 w 10742"/>
              <a:gd name="connsiteY11" fmla="*/ 9414 h 10000"/>
              <a:gd name="connsiteX12" fmla="*/ 6009 w 10742"/>
              <a:gd name="connsiteY12" fmla="*/ 10000 h 10000"/>
              <a:gd name="connsiteX13" fmla="*/ 6009 w 10742"/>
              <a:gd name="connsiteY13" fmla="*/ 10000 h 10000"/>
              <a:gd name="connsiteX14" fmla="*/ 7100 w 10742"/>
              <a:gd name="connsiteY14" fmla="*/ 9538 h 10000"/>
              <a:gd name="connsiteX15" fmla="*/ 6710 w 10742"/>
              <a:gd name="connsiteY15" fmla="*/ 9361 h 10000"/>
              <a:gd name="connsiteX16" fmla="*/ 6323 w 10742"/>
              <a:gd name="connsiteY16" fmla="*/ 9538 h 10000"/>
              <a:gd name="connsiteX17" fmla="*/ 6009 w 10742"/>
              <a:gd name="connsiteY17" fmla="*/ 9645 h 10000"/>
              <a:gd name="connsiteX18" fmla="*/ 5622 w 10742"/>
              <a:gd name="connsiteY18" fmla="*/ 9414 h 10000"/>
              <a:gd name="connsiteX19" fmla="*/ 5622 w 10742"/>
              <a:gd name="connsiteY19" fmla="*/ 8207 h 10000"/>
              <a:gd name="connsiteX20" fmla="*/ 5426 w 10742"/>
              <a:gd name="connsiteY20" fmla="*/ 8047 h 10000"/>
              <a:gd name="connsiteX21" fmla="*/ 5232 w 10742"/>
              <a:gd name="connsiteY21" fmla="*/ 7491 h 10000"/>
              <a:gd name="connsiteX22" fmla="*/ 6550 w 10742"/>
              <a:gd name="connsiteY22" fmla="*/ 7374 h 10000"/>
              <a:gd name="connsiteX23" fmla="*/ 8089 w 10742"/>
              <a:gd name="connsiteY23" fmla="*/ 7519 h 10000"/>
              <a:gd name="connsiteX24" fmla="*/ 9487 w 10742"/>
              <a:gd name="connsiteY24" fmla="*/ 7354 h 10000"/>
              <a:gd name="connsiteX25" fmla="*/ 10551 w 10742"/>
              <a:gd name="connsiteY25" fmla="*/ 7541 h 10000"/>
              <a:gd name="connsiteX26" fmla="*/ 5387 w 10742"/>
              <a:gd name="connsiteY26" fmla="*/ 5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742" h="10000">
                <a:moveTo>
                  <a:pt x="5387" y="538"/>
                </a:moveTo>
                <a:cubicBezTo>
                  <a:pt x="5387" y="396"/>
                  <a:pt x="5310" y="147"/>
                  <a:pt x="5232" y="23"/>
                </a:cubicBezTo>
                <a:cubicBezTo>
                  <a:pt x="5114" y="-101"/>
                  <a:pt x="5076" y="325"/>
                  <a:pt x="5036" y="538"/>
                </a:cubicBezTo>
                <a:cubicBezTo>
                  <a:pt x="4188" y="1787"/>
                  <a:pt x="776" y="6254"/>
                  <a:pt x="147" y="7518"/>
                </a:cubicBezTo>
                <a:cubicBezTo>
                  <a:pt x="-479" y="8782"/>
                  <a:pt x="1079" y="8086"/>
                  <a:pt x="1279" y="8122"/>
                </a:cubicBezTo>
                <a:cubicBezTo>
                  <a:pt x="1480" y="8158"/>
                  <a:pt x="1145" y="7817"/>
                  <a:pt x="1347" y="7734"/>
                </a:cubicBezTo>
                <a:cubicBezTo>
                  <a:pt x="1547" y="7651"/>
                  <a:pt x="2118" y="7708"/>
                  <a:pt x="2484" y="7621"/>
                </a:cubicBezTo>
                <a:cubicBezTo>
                  <a:pt x="2849" y="7534"/>
                  <a:pt x="3155" y="7254"/>
                  <a:pt x="3543" y="7213"/>
                </a:cubicBezTo>
                <a:cubicBezTo>
                  <a:pt x="3931" y="7172"/>
                  <a:pt x="4561" y="7235"/>
                  <a:pt x="4810" y="7374"/>
                </a:cubicBezTo>
                <a:cubicBezTo>
                  <a:pt x="5059" y="7513"/>
                  <a:pt x="5031" y="7908"/>
                  <a:pt x="5036" y="8047"/>
                </a:cubicBezTo>
                <a:cubicBezTo>
                  <a:pt x="4970" y="8220"/>
                  <a:pt x="4842" y="8136"/>
                  <a:pt x="4842" y="8207"/>
                </a:cubicBezTo>
                <a:lnTo>
                  <a:pt x="4842" y="9414"/>
                </a:lnTo>
                <a:cubicBezTo>
                  <a:pt x="4842" y="9787"/>
                  <a:pt x="5426" y="10000"/>
                  <a:pt x="6009" y="10000"/>
                </a:cubicBezTo>
                <a:lnTo>
                  <a:pt x="6009" y="10000"/>
                </a:lnTo>
                <a:cubicBezTo>
                  <a:pt x="6632" y="10000"/>
                  <a:pt x="7100" y="9805"/>
                  <a:pt x="7100" y="9538"/>
                </a:cubicBezTo>
                <a:cubicBezTo>
                  <a:pt x="7100" y="9432"/>
                  <a:pt x="6947" y="9361"/>
                  <a:pt x="6710" y="9361"/>
                </a:cubicBezTo>
                <a:cubicBezTo>
                  <a:pt x="6516" y="9361"/>
                  <a:pt x="6323" y="9432"/>
                  <a:pt x="6323" y="9538"/>
                </a:cubicBezTo>
                <a:cubicBezTo>
                  <a:pt x="6323" y="9645"/>
                  <a:pt x="6050" y="9645"/>
                  <a:pt x="6009" y="9645"/>
                </a:cubicBezTo>
                <a:cubicBezTo>
                  <a:pt x="5932" y="9645"/>
                  <a:pt x="5622" y="9627"/>
                  <a:pt x="5622" y="9414"/>
                </a:cubicBezTo>
                <a:lnTo>
                  <a:pt x="5622" y="8207"/>
                </a:lnTo>
                <a:cubicBezTo>
                  <a:pt x="5622" y="8136"/>
                  <a:pt x="5543" y="8083"/>
                  <a:pt x="5426" y="8047"/>
                </a:cubicBezTo>
                <a:cubicBezTo>
                  <a:pt x="5427" y="7870"/>
                  <a:pt x="5231" y="7668"/>
                  <a:pt x="5232" y="7491"/>
                </a:cubicBezTo>
                <a:cubicBezTo>
                  <a:pt x="5877" y="8050"/>
                  <a:pt x="6074" y="7369"/>
                  <a:pt x="6550" y="7374"/>
                </a:cubicBezTo>
                <a:cubicBezTo>
                  <a:pt x="7026" y="7379"/>
                  <a:pt x="7598" y="7522"/>
                  <a:pt x="8089" y="7519"/>
                </a:cubicBezTo>
                <a:cubicBezTo>
                  <a:pt x="8579" y="7516"/>
                  <a:pt x="9077" y="7350"/>
                  <a:pt x="9487" y="7354"/>
                </a:cubicBezTo>
                <a:cubicBezTo>
                  <a:pt x="9897" y="7358"/>
                  <a:pt x="11234" y="8677"/>
                  <a:pt x="10551" y="7541"/>
                </a:cubicBezTo>
                <a:cubicBezTo>
                  <a:pt x="9013" y="5093"/>
                  <a:pt x="7880" y="2904"/>
                  <a:pt x="5387" y="5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189" name="直接连接符 2188"/>
          <p:cNvCxnSpPr/>
          <p:nvPr/>
        </p:nvCxnSpPr>
        <p:spPr>
          <a:xfrm>
            <a:off x="1074519" y="5162572"/>
            <a:ext cx="6774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0" name="文本框 2189"/>
          <p:cNvSpPr txBox="1"/>
          <p:nvPr/>
        </p:nvSpPr>
        <p:spPr>
          <a:xfrm>
            <a:off x="970065" y="4182677"/>
            <a:ext cx="6440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商务组十月汇报</a:t>
            </a:r>
            <a:endParaRPr lang="zh-CN" altLang="en-US" sz="60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193" name="文本框 2192"/>
          <p:cNvSpPr txBox="1"/>
          <p:nvPr/>
        </p:nvSpPr>
        <p:spPr>
          <a:xfrm>
            <a:off x="970065" y="5200672"/>
            <a:ext cx="9183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等你来挑战，发现更成熟的自己，欢迎哦</a:t>
            </a:r>
            <a:endParaRPr lang="zh-CN" altLang="en-US" sz="32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7843" name="图片 78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381" y="7108721"/>
            <a:ext cx="11559235" cy="654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2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3230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2"/>
          <p:cNvSpPr>
            <a:spLocks/>
          </p:cNvSpPr>
          <p:nvPr/>
        </p:nvSpPr>
        <p:spPr bwMode="auto">
          <a:xfrm rot="904026">
            <a:off x="2428984" y="2099093"/>
            <a:ext cx="216104" cy="818832"/>
          </a:xfrm>
          <a:custGeom>
            <a:avLst/>
            <a:gdLst>
              <a:gd name="T0" fmla="*/ 3 w 128"/>
              <a:gd name="T1" fmla="*/ 485 h 485"/>
              <a:gd name="T2" fmla="*/ 0 w 128"/>
              <a:gd name="T3" fmla="*/ 483 h 485"/>
              <a:gd name="T4" fmla="*/ 125 w 128"/>
              <a:gd name="T5" fmla="*/ 0 h 485"/>
              <a:gd name="T6" fmla="*/ 128 w 128"/>
              <a:gd name="T7" fmla="*/ 2 h 485"/>
              <a:gd name="T8" fmla="*/ 3 w 128"/>
              <a:gd name="T9" fmla="*/ 485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485">
                <a:moveTo>
                  <a:pt x="3" y="485"/>
                </a:moveTo>
                <a:lnTo>
                  <a:pt x="0" y="483"/>
                </a:lnTo>
                <a:lnTo>
                  <a:pt x="125" y="0"/>
                </a:lnTo>
                <a:lnTo>
                  <a:pt x="128" y="2"/>
                </a:lnTo>
                <a:lnTo>
                  <a:pt x="3" y="485"/>
                </a:lnTo>
                <a:close/>
              </a:path>
            </a:pathLst>
          </a:custGeom>
          <a:solidFill>
            <a:srgbClr val="FED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rot="904026">
            <a:off x="11675399" y="2532832"/>
            <a:ext cx="513247" cy="1956754"/>
          </a:xfrm>
          <a:custGeom>
            <a:avLst/>
            <a:gdLst>
              <a:gd name="T0" fmla="*/ 4 w 304"/>
              <a:gd name="T1" fmla="*/ 1159 h 1159"/>
              <a:gd name="T2" fmla="*/ 0 w 304"/>
              <a:gd name="T3" fmla="*/ 1157 h 1159"/>
              <a:gd name="T4" fmla="*/ 298 w 304"/>
              <a:gd name="T5" fmla="*/ 0 h 1159"/>
              <a:gd name="T6" fmla="*/ 304 w 304"/>
              <a:gd name="T7" fmla="*/ 2 h 1159"/>
              <a:gd name="T8" fmla="*/ 4 w 304"/>
              <a:gd name="T9" fmla="*/ 1159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1159">
                <a:moveTo>
                  <a:pt x="4" y="1159"/>
                </a:moveTo>
                <a:lnTo>
                  <a:pt x="0" y="1157"/>
                </a:lnTo>
                <a:lnTo>
                  <a:pt x="298" y="0"/>
                </a:lnTo>
                <a:lnTo>
                  <a:pt x="304" y="2"/>
                </a:lnTo>
                <a:lnTo>
                  <a:pt x="4" y="1159"/>
                </a:lnTo>
                <a:close/>
              </a:path>
            </a:pathLst>
          </a:custGeom>
          <a:solidFill>
            <a:srgbClr val="E3C5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6"/>
          <p:cNvSpPr>
            <a:spLocks/>
          </p:cNvSpPr>
          <p:nvPr/>
        </p:nvSpPr>
        <p:spPr bwMode="auto">
          <a:xfrm rot="904026">
            <a:off x="2221951" y="2935726"/>
            <a:ext cx="449091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FA8E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9"/>
          <p:cNvSpPr>
            <a:spLocks/>
          </p:cNvSpPr>
          <p:nvPr/>
        </p:nvSpPr>
        <p:spPr bwMode="auto">
          <a:xfrm rot="904026">
            <a:off x="6124574" y="4661300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A838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95"/>
          <p:cNvSpPr>
            <a:spLocks/>
          </p:cNvSpPr>
          <p:nvPr/>
        </p:nvSpPr>
        <p:spPr bwMode="auto">
          <a:xfrm rot="904026">
            <a:off x="10876742" y="1469408"/>
            <a:ext cx="445715" cy="506494"/>
          </a:xfrm>
          <a:custGeom>
            <a:avLst/>
            <a:gdLst>
              <a:gd name="T0" fmla="*/ 127 w 154"/>
              <a:gd name="T1" fmla="*/ 0 h 175"/>
              <a:gd name="T2" fmla="*/ 77 w 154"/>
              <a:gd name="T3" fmla="*/ 149 h 175"/>
              <a:gd name="T4" fmla="*/ 127 w 154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175">
                <a:moveTo>
                  <a:pt x="127" y="0"/>
                </a:moveTo>
                <a:cubicBezTo>
                  <a:pt x="127" y="0"/>
                  <a:pt x="0" y="123"/>
                  <a:pt x="77" y="149"/>
                </a:cubicBezTo>
                <a:cubicBezTo>
                  <a:pt x="154" y="175"/>
                  <a:pt x="127" y="0"/>
                  <a:pt x="127" y="0"/>
                </a:cubicBezTo>
                <a:close/>
              </a:path>
            </a:pathLst>
          </a:custGeom>
          <a:solidFill>
            <a:srgbClr val="483A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7"/>
          <p:cNvSpPr>
            <a:spLocks/>
          </p:cNvSpPr>
          <p:nvPr/>
        </p:nvSpPr>
        <p:spPr bwMode="auto">
          <a:xfrm rot="904026">
            <a:off x="3337972" y="4450927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E49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8"/>
          <p:cNvSpPr>
            <a:spLocks/>
          </p:cNvSpPr>
          <p:nvPr/>
        </p:nvSpPr>
        <p:spPr bwMode="auto">
          <a:xfrm rot="904026">
            <a:off x="7662570" y="3419761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49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3"/>
                  <a:pt x="78" y="149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DE4B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9"/>
          <p:cNvSpPr>
            <a:spLocks/>
          </p:cNvSpPr>
          <p:nvPr/>
        </p:nvSpPr>
        <p:spPr bwMode="auto">
          <a:xfrm rot="904026">
            <a:off x="7285038" y="1127137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663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03" name="直接连接符 202"/>
          <p:cNvCxnSpPr/>
          <p:nvPr/>
        </p:nvCxnSpPr>
        <p:spPr>
          <a:xfrm>
            <a:off x="1496524" y="1739330"/>
            <a:ext cx="3005407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/>
          <p:cNvSpPr txBox="1"/>
          <p:nvPr/>
        </p:nvSpPr>
        <p:spPr>
          <a:xfrm>
            <a:off x="2338349" y="866088"/>
            <a:ext cx="208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目录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7" name="文本框 4036"/>
          <p:cNvSpPr txBox="1"/>
          <p:nvPr/>
        </p:nvSpPr>
        <p:spPr>
          <a:xfrm>
            <a:off x="1861535" y="293054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人员情况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8" name="文本框 4037"/>
          <p:cNvSpPr txBox="1"/>
          <p:nvPr/>
        </p:nvSpPr>
        <p:spPr>
          <a:xfrm>
            <a:off x="4605977" y="321589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作业情况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9" name="文本框 4038"/>
          <p:cNvSpPr txBox="1"/>
          <p:nvPr/>
        </p:nvSpPr>
        <p:spPr>
          <a:xfrm>
            <a:off x="5823898" y="4655238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发展规划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404" name="Freeform 189"/>
          <p:cNvSpPr>
            <a:spLocks/>
          </p:cNvSpPr>
          <p:nvPr/>
        </p:nvSpPr>
        <p:spPr bwMode="auto">
          <a:xfrm rot="904026">
            <a:off x="5691865" y="1232788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E15C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5" name="Freeform 195"/>
          <p:cNvSpPr>
            <a:spLocks/>
          </p:cNvSpPr>
          <p:nvPr/>
        </p:nvSpPr>
        <p:spPr bwMode="auto">
          <a:xfrm rot="904026">
            <a:off x="10322670" y="1024414"/>
            <a:ext cx="445715" cy="506494"/>
          </a:xfrm>
          <a:custGeom>
            <a:avLst/>
            <a:gdLst>
              <a:gd name="T0" fmla="*/ 127 w 154"/>
              <a:gd name="T1" fmla="*/ 0 h 175"/>
              <a:gd name="T2" fmla="*/ 77 w 154"/>
              <a:gd name="T3" fmla="*/ 149 h 175"/>
              <a:gd name="T4" fmla="*/ 127 w 154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175">
                <a:moveTo>
                  <a:pt x="127" y="0"/>
                </a:moveTo>
                <a:cubicBezTo>
                  <a:pt x="127" y="0"/>
                  <a:pt x="0" y="123"/>
                  <a:pt x="77" y="149"/>
                </a:cubicBezTo>
                <a:cubicBezTo>
                  <a:pt x="154" y="175"/>
                  <a:pt x="127" y="0"/>
                  <a:pt x="127" y="0"/>
                </a:cubicBezTo>
                <a:close/>
              </a:path>
            </a:pathLst>
          </a:custGeom>
          <a:solidFill>
            <a:srgbClr val="DB70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7" name="Freeform 185"/>
          <p:cNvSpPr>
            <a:spLocks/>
          </p:cNvSpPr>
          <p:nvPr/>
        </p:nvSpPr>
        <p:spPr bwMode="auto">
          <a:xfrm rot="904026">
            <a:off x="4944218" y="3170728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FDA9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09" name="图片 44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624731">
            <a:off x="9088123" y="-3188788"/>
            <a:ext cx="2914810" cy="5187938"/>
          </a:xfrm>
          <a:prstGeom prst="rect">
            <a:avLst/>
          </a:prstGeom>
        </p:spPr>
      </p:pic>
      <p:pic>
        <p:nvPicPr>
          <p:cNvPr id="4408" name="图片 44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624731">
            <a:off x="5365778" y="-3188789"/>
            <a:ext cx="2914810" cy="5187938"/>
          </a:xfrm>
          <a:prstGeom prst="rect">
            <a:avLst/>
          </a:prstGeom>
        </p:spPr>
      </p:pic>
      <p:sp>
        <p:nvSpPr>
          <p:cNvPr id="4034" name="文本框 4033"/>
          <p:cNvSpPr txBox="1"/>
          <p:nvPr/>
        </p:nvSpPr>
        <p:spPr>
          <a:xfrm>
            <a:off x="3082457" y="4457435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改进方案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5" name="文本框 4034"/>
          <p:cNvSpPr txBox="1"/>
          <p:nvPr/>
        </p:nvSpPr>
        <p:spPr>
          <a:xfrm>
            <a:off x="7471027" y="3411795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亮点与不足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99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9051" y="2782279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关于人员精简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9051" y="4348447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关于乔樱组长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人员变化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9352788" y="890565"/>
            <a:ext cx="969348" cy="1005927"/>
          </a:xfrm>
          <a:prstGeom prst="rect">
            <a:avLst/>
          </a:prstGeom>
          <a:blipFill dpi="0" rotWithShape="1">
            <a:blip r:embed="rId2">
              <a:alphaModFix amt="2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10191324" y="2989758"/>
            <a:ext cx="1207114" cy="1237596"/>
          </a:xfrm>
          <a:prstGeom prst="rect">
            <a:avLst/>
          </a:prstGeom>
          <a:blipFill dpi="0" rotWithShape="1">
            <a:blip r:embed="rId3">
              <a:alphaModFix amt="4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9325616" y="5033273"/>
            <a:ext cx="1731415" cy="1780185"/>
          </a:xfrm>
          <a:prstGeom prst="rect">
            <a:avLst/>
          </a:prstGeom>
          <a:blipFill dpi="0" rotWithShape="1">
            <a:blip r:embed="rId4">
              <a:alphaModFix amt="6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2506397" y="5033273"/>
            <a:ext cx="1237595" cy="1280271"/>
          </a:xfrm>
          <a:prstGeom prst="rect">
            <a:avLst/>
          </a:prstGeom>
          <a:blipFill dpi="0" rotWithShape="1">
            <a:blip r:embed="rId5">
              <a:alphaModFix amt="6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621376" y="3949203"/>
            <a:ext cx="908384" cy="938865"/>
          </a:xfrm>
          <a:prstGeom prst="rect">
            <a:avLst/>
          </a:prstGeom>
          <a:blipFill dpi="0" rotWithShape="1">
            <a:blip r:embed="rId6">
              <a:alphaModFix amt="3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 229"/>
          <p:cNvSpPr/>
          <p:nvPr/>
        </p:nvSpPr>
        <p:spPr>
          <a:xfrm>
            <a:off x="2493803" y="2636051"/>
            <a:ext cx="981540" cy="1012024"/>
          </a:xfrm>
          <a:prstGeom prst="rect">
            <a:avLst/>
          </a:prstGeom>
          <a:blipFill dpi="0" rotWithShape="1">
            <a:blip r:embed="rId7">
              <a:alphaModFix amt="3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9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624731">
            <a:off x="4325240" y="722992"/>
            <a:ext cx="3166378" cy="56356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61860" y="2119082"/>
            <a:ext cx="247722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14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3298" y="2132463"/>
            <a:ext cx="17997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CEO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408" y="4476248"/>
            <a:ext cx="228023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指导部：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296" y="3221577"/>
            <a:ext cx="264435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友情支持：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9805" y="4695019"/>
            <a:ext cx="251913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组员：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57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6810" y="3326752"/>
            <a:ext cx="3429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高级群人员：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4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人员组成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383" name="等腰三角形 382"/>
          <p:cNvSpPr/>
          <p:nvPr/>
        </p:nvSpPr>
        <p:spPr>
          <a:xfrm>
            <a:off x="4956735" y="3588362"/>
            <a:ext cx="2305125" cy="2736535"/>
          </a:xfrm>
          <a:custGeom>
            <a:avLst/>
            <a:gdLst>
              <a:gd name="connsiteX0" fmla="*/ 0 w 2038350"/>
              <a:gd name="connsiteY0" fmla="*/ 3316188 h 3316188"/>
              <a:gd name="connsiteX1" fmla="*/ 1019175 w 2038350"/>
              <a:gd name="connsiteY1" fmla="*/ 0 h 3316188"/>
              <a:gd name="connsiteX2" fmla="*/ 2038350 w 2038350"/>
              <a:gd name="connsiteY2" fmla="*/ 3316188 h 3316188"/>
              <a:gd name="connsiteX3" fmla="*/ 0 w 2038350"/>
              <a:gd name="connsiteY3" fmla="*/ 3316188 h 3316188"/>
              <a:gd name="connsiteX0" fmla="*/ 0 w 2038350"/>
              <a:gd name="connsiteY0" fmla="*/ 5545038 h 5545038"/>
              <a:gd name="connsiteX1" fmla="*/ 1114425 w 2038350"/>
              <a:gd name="connsiteY1" fmla="*/ 0 h 5545038"/>
              <a:gd name="connsiteX2" fmla="*/ 2038350 w 2038350"/>
              <a:gd name="connsiteY2" fmla="*/ 5545038 h 5545038"/>
              <a:gd name="connsiteX3" fmla="*/ 0 w 2038350"/>
              <a:gd name="connsiteY3" fmla="*/ 5545038 h 5545038"/>
              <a:gd name="connsiteX0" fmla="*/ 0 w 2038350"/>
              <a:gd name="connsiteY0" fmla="*/ 5545038 h 5545038"/>
              <a:gd name="connsiteX1" fmla="*/ 1114425 w 2038350"/>
              <a:gd name="connsiteY1" fmla="*/ 0 h 5545038"/>
              <a:gd name="connsiteX2" fmla="*/ 1563821 w 2038350"/>
              <a:gd name="connsiteY2" fmla="*/ 215091 h 5545038"/>
              <a:gd name="connsiteX3" fmla="*/ 2038350 w 2038350"/>
              <a:gd name="connsiteY3" fmla="*/ 5545038 h 5545038"/>
              <a:gd name="connsiteX4" fmla="*/ 0 w 2038350"/>
              <a:gd name="connsiteY4" fmla="*/ 5545038 h 5545038"/>
              <a:gd name="connsiteX0" fmla="*/ 0 w 2038350"/>
              <a:gd name="connsiteY0" fmla="*/ 5545038 h 5545038"/>
              <a:gd name="connsiteX1" fmla="*/ 954221 w 2038350"/>
              <a:gd name="connsiteY1" fmla="*/ 691341 h 5545038"/>
              <a:gd name="connsiteX2" fmla="*/ 1114425 w 2038350"/>
              <a:gd name="connsiteY2" fmla="*/ 0 h 5545038"/>
              <a:gd name="connsiteX3" fmla="*/ 1563821 w 2038350"/>
              <a:gd name="connsiteY3" fmla="*/ 215091 h 5545038"/>
              <a:gd name="connsiteX4" fmla="*/ 2038350 w 2038350"/>
              <a:gd name="connsiteY4" fmla="*/ 5545038 h 5545038"/>
              <a:gd name="connsiteX5" fmla="*/ 0 w 2038350"/>
              <a:gd name="connsiteY5" fmla="*/ 5545038 h 5545038"/>
              <a:gd name="connsiteX0" fmla="*/ 0 w 2038350"/>
              <a:gd name="connsiteY0" fmla="*/ 6187197 h 6187197"/>
              <a:gd name="connsiteX1" fmla="*/ 763721 w 2038350"/>
              <a:gd name="connsiteY1" fmla="*/ 0 h 6187197"/>
              <a:gd name="connsiteX2" fmla="*/ 1114425 w 2038350"/>
              <a:gd name="connsiteY2" fmla="*/ 642159 h 6187197"/>
              <a:gd name="connsiteX3" fmla="*/ 1563821 w 2038350"/>
              <a:gd name="connsiteY3" fmla="*/ 857250 h 6187197"/>
              <a:gd name="connsiteX4" fmla="*/ 2038350 w 2038350"/>
              <a:gd name="connsiteY4" fmla="*/ 6187197 h 6187197"/>
              <a:gd name="connsiteX5" fmla="*/ 0 w 2038350"/>
              <a:gd name="connsiteY5" fmla="*/ 6187197 h 6187197"/>
              <a:gd name="connsiteX0" fmla="*/ 0 w 2038350"/>
              <a:gd name="connsiteY0" fmla="*/ 6187197 h 6187197"/>
              <a:gd name="connsiteX1" fmla="*/ 763721 w 2038350"/>
              <a:gd name="connsiteY1" fmla="*/ 0 h 6187197"/>
              <a:gd name="connsiteX2" fmla="*/ 1114425 w 2038350"/>
              <a:gd name="connsiteY2" fmla="*/ 642159 h 6187197"/>
              <a:gd name="connsiteX3" fmla="*/ 1506671 w 2038350"/>
              <a:gd name="connsiteY3" fmla="*/ 152400 h 6187197"/>
              <a:gd name="connsiteX4" fmla="*/ 2038350 w 2038350"/>
              <a:gd name="connsiteY4" fmla="*/ 6187197 h 6187197"/>
              <a:gd name="connsiteX5" fmla="*/ 0 w 2038350"/>
              <a:gd name="connsiteY5" fmla="*/ 6187197 h 6187197"/>
              <a:gd name="connsiteX0" fmla="*/ 0 w 2038350"/>
              <a:gd name="connsiteY0" fmla="*/ 6301283 h 6301283"/>
              <a:gd name="connsiteX1" fmla="*/ 763721 w 2038350"/>
              <a:gd name="connsiteY1" fmla="*/ 114086 h 6301283"/>
              <a:gd name="connsiteX2" fmla="*/ 1114425 w 2038350"/>
              <a:gd name="connsiteY2" fmla="*/ 756245 h 6301283"/>
              <a:gd name="connsiteX3" fmla="*/ 1449521 w 2038350"/>
              <a:gd name="connsiteY3" fmla="*/ 18836 h 6301283"/>
              <a:gd name="connsiteX4" fmla="*/ 2038350 w 2038350"/>
              <a:gd name="connsiteY4" fmla="*/ 6301283 h 6301283"/>
              <a:gd name="connsiteX5" fmla="*/ 0 w 2038350"/>
              <a:gd name="connsiteY5" fmla="*/ 6301283 h 6301283"/>
              <a:gd name="connsiteX0" fmla="*/ 0 w 2038350"/>
              <a:gd name="connsiteY0" fmla="*/ 6432738 h 6432738"/>
              <a:gd name="connsiteX1" fmla="*/ 763721 w 2038350"/>
              <a:gd name="connsiteY1" fmla="*/ 245541 h 6432738"/>
              <a:gd name="connsiteX2" fmla="*/ 1114425 w 2038350"/>
              <a:gd name="connsiteY2" fmla="*/ 887700 h 6432738"/>
              <a:gd name="connsiteX3" fmla="*/ 1525721 w 2038350"/>
              <a:gd name="connsiteY3" fmla="*/ 16941 h 6432738"/>
              <a:gd name="connsiteX4" fmla="*/ 2038350 w 2038350"/>
              <a:gd name="connsiteY4" fmla="*/ 6432738 h 6432738"/>
              <a:gd name="connsiteX5" fmla="*/ 0 w 2038350"/>
              <a:gd name="connsiteY5" fmla="*/ 6432738 h 6432738"/>
              <a:gd name="connsiteX0" fmla="*/ 0 w 2038350"/>
              <a:gd name="connsiteY0" fmla="*/ 6432738 h 6432738"/>
              <a:gd name="connsiteX1" fmla="*/ 763721 w 2038350"/>
              <a:gd name="connsiteY1" fmla="*/ 245541 h 6432738"/>
              <a:gd name="connsiteX2" fmla="*/ 1114425 w 2038350"/>
              <a:gd name="connsiteY2" fmla="*/ 887700 h 6432738"/>
              <a:gd name="connsiteX3" fmla="*/ 1525721 w 2038350"/>
              <a:gd name="connsiteY3" fmla="*/ 16941 h 6432738"/>
              <a:gd name="connsiteX4" fmla="*/ 2038350 w 2038350"/>
              <a:gd name="connsiteY4" fmla="*/ 6432738 h 6432738"/>
              <a:gd name="connsiteX5" fmla="*/ 0 w 2038350"/>
              <a:gd name="connsiteY5" fmla="*/ 6432738 h 6432738"/>
              <a:gd name="connsiteX0" fmla="*/ 0 w 2038350"/>
              <a:gd name="connsiteY0" fmla="*/ 6432738 h 6432738"/>
              <a:gd name="connsiteX1" fmla="*/ 763721 w 2038350"/>
              <a:gd name="connsiteY1" fmla="*/ 245541 h 6432738"/>
              <a:gd name="connsiteX2" fmla="*/ 1114425 w 2038350"/>
              <a:gd name="connsiteY2" fmla="*/ 887700 h 6432738"/>
              <a:gd name="connsiteX3" fmla="*/ 1525721 w 2038350"/>
              <a:gd name="connsiteY3" fmla="*/ 16941 h 6432738"/>
              <a:gd name="connsiteX4" fmla="*/ 2038350 w 2038350"/>
              <a:gd name="connsiteY4" fmla="*/ 6432738 h 6432738"/>
              <a:gd name="connsiteX5" fmla="*/ 0 w 2038350"/>
              <a:gd name="connsiteY5" fmla="*/ 6432738 h 6432738"/>
              <a:gd name="connsiteX0" fmla="*/ 0 w 2038350"/>
              <a:gd name="connsiteY0" fmla="*/ 6432738 h 6432738"/>
              <a:gd name="connsiteX1" fmla="*/ 858971 w 2038350"/>
              <a:gd name="connsiteY1" fmla="*/ 1826692 h 6432738"/>
              <a:gd name="connsiteX2" fmla="*/ 763721 w 2038350"/>
              <a:gd name="connsiteY2" fmla="*/ 245541 h 6432738"/>
              <a:gd name="connsiteX3" fmla="*/ 1114425 w 2038350"/>
              <a:gd name="connsiteY3" fmla="*/ 887700 h 6432738"/>
              <a:gd name="connsiteX4" fmla="*/ 1525721 w 2038350"/>
              <a:gd name="connsiteY4" fmla="*/ 16941 h 6432738"/>
              <a:gd name="connsiteX5" fmla="*/ 2038350 w 2038350"/>
              <a:gd name="connsiteY5" fmla="*/ 6432738 h 6432738"/>
              <a:gd name="connsiteX6" fmla="*/ 0 w 2038350"/>
              <a:gd name="connsiteY6" fmla="*/ 6432738 h 6432738"/>
              <a:gd name="connsiteX0" fmla="*/ 23784 w 2062134"/>
              <a:gd name="connsiteY0" fmla="*/ 6432738 h 6432738"/>
              <a:gd name="connsiteX1" fmla="*/ 882755 w 2062134"/>
              <a:gd name="connsiteY1" fmla="*/ 1826692 h 6432738"/>
              <a:gd name="connsiteX2" fmla="*/ 787505 w 2062134"/>
              <a:gd name="connsiteY2" fmla="*/ 245541 h 6432738"/>
              <a:gd name="connsiteX3" fmla="*/ 1138209 w 2062134"/>
              <a:gd name="connsiteY3" fmla="*/ 887700 h 6432738"/>
              <a:gd name="connsiteX4" fmla="*/ 1549505 w 2062134"/>
              <a:gd name="connsiteY4" fmla="*/ 16941 h 6432738"/>
              <a:gd name="connsiteX5" fmla="*/ 2062134 w 2062134"/>
              <a:gd name="connsiteY5" fmla="*/ 6432738 h 6432738"/>
              <a:gd name="connsiteX6" fmla="*/ 23784 w 2062134"/>
              <a:gd name="connsiteY6" fmla="*/ 6432738 h 6432738"/>
              <a:gd name="connsiteX0" fmla="*/ 24528 w 2062878"/>
              <a:gd name="connsiteY0" fmla="*/ 6432738 h 6432738"/>
              <a:gd name="connsiteX1" fmla="*/ 883499 w 2062878"/>
              <a:gd name="connsiteY1" fmla="*/ 1826692 h 6432738"/>
              <a:gd name="connsiteX2" fmla="*/ 788249 w 2062878"/>
              <a:gd name="connsiteY2" fmla="*/ 245541 h 6432738"/>
              <a:gd name="connsiteX3" fmla="*/ 1138953 w 2062878"/>
              <a:gd name="connsiteY3" fmla="*/ 887700 h 6432738"/>
              <a:gd name="connsiteX4" fmla="*/ 1550249 w 2062878"/>
              <a:gd name="connsiteY4" fmla="*/ 16941 h 6432738"/>
              <a:gd name="connsiteX5" fmla="*/ 2062878 w 2062878"/>
              <a:gd name="connsiteY5" fmla="*/ 6432738 h 6432738"/>
              <a:gd name="connsiteX6" fmla="*/ 24528 w 2062878"/>
              <a:gd name="connsiteY6" fmla="*/ 6432738 h 6432738"/>
              <a:gd name="connsiteX0" fmla="*/ 0 w 2038350"/>
              <a:gd name="connsiteY0" fmla="*/ 6432738 h 6432738"/>
              <a:gd name="connsiteX1" fmla="*/ 858971 w 2038350"/>
              <a:gd name="connsiteY1" fmla="*/ 1826692 h 6432738"/>
              <a:gd name="connsiteX2" fmla="*/ 763721 w 2038350"/>
              <a:gd name="connsiteY2" fmla="*/ 245541 h 6432738"/>
              <a:gd name="connsiteX3" fmla="*/ 1114425 w 2038350"/>
              <a:gd name="connsiteY3" fmla="*/ 887700 h 6432738"/>
              <a:gd name="connsiteX4" fmla="*/ 1525721 w 2038350"/>
              <a:gd name="connsiteY4" fmla="*/ 16941 h 6432738"/>
              <a:gd name="connsiteX5" fmla="*/ 2038350 w 2038350"/>
              <a:gd name="connsiteY5" fmla="*/ 6432738 h 6432738"/>
              <a:gd name="connsiteX6" fmla="*/ 0 w 2038350"/>
              <a:gd name="connsiteY6" fmla="*/ 6432738 h 6432738"/>
              <a:gd name="connsiteX0" fmla="*/ 35955 w 2074305"/>
              <a:gd name="connsiteY0" fmla="*/ 6432738 h 6432738"/>
              <a:gd name="connsiteX1" fmla="*/ 799676 w 2074305"/>
              <a:gd name="connsiteY1" fmla="*/ 245541 h 6432738"/>
              <a:gd name="connsiteX2" fmla="*/ 1150380 w 2074305"/>
              <a:gd name="connsiteY2" fmla="*/ 887700 h 6432738"/>
              <a:gd name="connsiteX3" fmla="*/ 1561676 w 2074305"/>
              <a:gd name="connsiteY3" fmla="*/ 16941 h 6432738"/>
              <a:gd name="connsiteX4" fmla="*/ 2074305 w 2074305"/>
              <a:gd name="connsiteY4" fmla="*/ 6432738 h 6432738"/>
              <a:gd name="connsiteX5" fmla="*/ 35955 w 2074305"/>
              <a:gd name="connsiteY5" fmla="*/ 6432738 h 6432738"/>
              <a:gd name="connsiteX0" fmla="*/ 69316 w 1643804"/>
              <a:gd name="connsiteY0" fmla="*/ 6432738 h 6432738"/>
              <a:gd name="connsiteX1" fmla="*/ 369175 w 1643804"/>
              <a:gd name="connsiteY1" fmla="*/ 245541 h 6432738"/>
              <a:gd name="connsiteX2" fmla="*/ 719879 w 1643804"/>
              <a:gd name="connsiteY2" fmla="*/ 887700 h 6432738"/>
              <a:gd name="connsiteX3" fmla="*/ 1131175 w 1643804"/>
              <a:gd name="connsiteY3" fmla="*/ 16941 h 6432738"/>
              <a:gd name="connsiteX4" fmla="*/ 1643804 w 1643804"/>
              <a:gd name="connsiteY4" fmla="*/ 6432738 h 6432738"/>
              <a:gd name="connsiteX5" fmla="*/ 69316 w 1643804"/>
              <a:gd name="connsiteY5" fmla="*/ 6432738 h 6432738"/>
              <a:gd name="connsiteX0" fmla="*/ 0 w 1574488"/>
              <a:gd name="connsiteY0" fmla="*/ 6432738 h 6432738"/>
              <a:gd name="connsiteX1" fmla="*/ 299859 w 1574488"/>
              <a:gd name="connsiteY1" fmla="*/ 245541 h 6432738"/>
              <a:gd name="connsiteX2" fmla="*/ 650563 w 1574488"/>
              <a:gd name="connsiteY2" fmla="*/ 887700 h 6432738"/>
              <a:gd name="connsiteX3" fmla="*/ 1061859 w 1574488"/>
              <a:gd name="connsiteY3" fmla="*/ 16941 h 6432738"/>
              <a:gd name="connsiteX4" fmla="*/ 1574488 w 1574488"/>
              <a:gd name="connsiteY4" fmla="*/ 6432738 h 6432738"/>
              <a:gd name="connsiteX5" fmla="*/ 0 w 1574488"/>
              <a:gd name="connsiteY5" fmla="*/ 6432738 h 6432738"/>
              <a:gd name="connsiteX0" fmla="*/ 0 w 1574488"/>
              <a:gd name="connsiteY0" fmla="*/ 6432738 h 6432738"/>
              <a:gd name="connsiteX1" fmla="*/ 299859 w 1574488"/>
              <a:gd name="connsiteY1" fmla="*/ 245541 h 6432738"/>
              <a:gd name="connsiteX2" fmla="*/ 650563 w 1574488"/>
              <a:gd name="connsiteY2" fmla="*/ 887700 h 6432738"/>
              <a:gd name="connsiteX3" fmla="*/ 1061859 w 1574488"/>
              <a:gd name="connsiteY3" fmla="*/ 16941 h 6432738"/>
              <a:gd name="connsiteX4" fmla="*/ 1574488 w 1574488"/>
              <a:gd name="connsiteY4" fmla="*/ 6432738 h 6432738"/>
              <a:gd name="connsiteX5" fmla="*/ 0 w 1574488"/>
              <a:gd name="connsiteY5" fmla="*/ 6432738 h 6432738"/>
              <a:gd name="connsiteX0" fmla="*/ 0 w 1574488"/>
              <a:gd name="connsiteY0" fmla="*/ 6432738 h 6432738"/>
              <a:gd name="connsiteX1" fmla="*/ 299859 w 1574488"/>
              <a:gd name="connsiteY1" fmla="*/ 245541 h 6432738"/>
              <a:gd name="connsiteX2" fmla="*/ 650563 w 1574488"/>
              <a:gd name="connsiteY2" fmla="*/ 887700 h 6432738"/>
              <a:gd name="connsiteX3" fmla="*/ 1061859 w 1574488"/>
              <a:gd name="connsiteY3" fmla="*/ 16941 h 6432738"/>
              <a:gd name="connsiteX4" fmla="*/ 1574488 w 1574488"/>
              <a:gd name="connsiteY4" fmla="*/ 6432738 h 6432738"/>
              <a:gd name="connsiteX5" fmla="*/ 0 w 1574488"/>
              <a:gd name="connsiteY5" fmla="*/ 6432738 h 643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4488" h="6432738">
                <a:moveTo>
                  <a:pt x="0" y="6432738"/>
                </a:moveTo>
                <a:cubicBezTo>
                  <a:pt x="470470" y="5150767"/>
                  <a:pt x="618520" y="1975764"/>
                  <a:pt x="299859" y="245541"/>
                </a:cubicBezTo>
                <a:lnTo>
                  <a:pt x="650563" y="887700"/>
                </a:lnTo>
                <a:cubicBezTo>
                  <a:pt x="673362" y="1060997"/>
                  <a:pt x="1039060" y="-156356"/>
                  <a:pt x="1061859" y="16941"/>
                </a:cubicBezTo>
                <a:cubicBezTo>
                  <a:pt x="851735" y="2479390"/>
                  <a:pt x="1194062" y="4332239"/>
                  <a:pt x="1574488" y="6432738"/>
                </a:cubicBezTo>
                <a:lnTo>
                  <a:pt x="0" y="6432738"/>
                </a:lnTo>
                <a:close/>
              </a:path>
            </a:pathLst>
          </a:custGeom>
          <a:solidFill>
            <a:srgbClr val="B77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05179" y="5304722"/>
            <a:ext cx="1799771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总成员</a:t>
            </a:r>
            <a:endParaRPr lang="en-US" altLang="zh-CN" sz="2800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86</a:t>
            </a:r>
            <a:r>
              <a:rPr lang="zh-CN" altLang="en-US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</a:t>
            </a:r>
            <a:endParaRPr lang="zh-CN" altLang="en-US" sz="28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636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29225" t="14738" r="24000" b="4225"/>
          <a:stretch>
            <a:fillRect/>
          </a:stretch>
        </p:blipFill>
        <p:spPr>
          <a:xfrm rot="1181892">
            <a:off x="3319835" y="1707760"/>
            <a:ext cx="5406847" cy="5300049"/>
          </a:xfrm>
          <a:custGeom>
            <a:avLst/>
            <a:gdLst>
              <a:gd name="connsiteX0" fmla="*/ 1849602 w 5406847"/>
              <a:gd name="connsiteY0" fmla="*/ 273 h 5300049"/>
              <a:gd name="connsiteX1" fmla="*/ 1863700 w 5406847"/>
              <a:gd name="connsiteY1" fmla="*/ 8695 h 5300049"/>
              <a:gd name="connsiteX2" fmla="*/ 2000360 w 5406847"/>
              <a:gd name="connsiteY2" fmla="*/ 270783 h 5300049"/>
              <a:gd name="connsiteX3" fmla="*/ 5383024 w 5406847"/>
              <a:gd name="connsiteY3" fmla="*/ 1644373 h 5300049"/>
              <a:gd name="connsiteX4" fmla="*/ 5406847 w 5406847"/>
              <a:gd name="connsiteY4" fmla="*/ 1710916 h 5300049"/>
              <a:gd name="connsiteX5" fmla="*/ 5397356 w 5406847"/>
              <a:gd name="connsiteY5" fmla="*/ 1714314 h 5300049"/>
              <a:gd name="connsiteX6" fmla="*/ 4694278 w 5406847"/>
              <a:gd name="connsiteY6" fmla="*/ 1365448 h 5300049"/>
              <a:gd name="connsiteX7" fmla="*/ 4362885 w 5406847"/>
              <a:gd name="connsiteY7" fmla="*/ 2084672 h 5300049"/>
              <a:gd name="connsiteX8" fmla="*/ 3650316 w 5406847"/>
              <a:gd name="connsiteY8" fmla="*/ 1739203 h 5300049"/>
              <a:gd name="connsiteX9" fmla="*/ 3328414 w 5406847"/>
              <a:gd name="connsiteY9" fmla="*/ 2455029 h 5300049"/>
              <a:gd name="connsiteX10" fmla="*/ 2666701 w 5406847"/>
              <a:gd name="connsiteY10" fmla="*/ 2102078 h 5300049"/>
              <a:gd name="connsiteX11" fmla="*/ 3449476 w 5406847"/>
              <a:gd name="connsiteY11" fmla="*/ 4288500 h 5300049"/>
              <a:gd name="connsiteX12" fmla="*/ 3527559 w 5406847"/>
              <a:gd name="connsiteY12" fmla="*/ 4357067 h 5300049"/>
              <a:gd name="connsiteX13" fmla="*/ 3758988 w 5406847"/>
              <a:gd name="connsiteY13" fmla="*/ 5003488 h 5300049"/>
              <a:gd name="connsiteX14" fmla="*/ 3898138 w 5406847"/>
              <a:gd name="connsiteY14" fmla="*/ 5093090 h 5300049"/>
              <a:gd name="connsiteX15" fmla="*/ 3953642 w 5406847"/>
              <a:gd name="connsiteY15" fmla="*/ 5008871 h 5300049"/>
              <a:gd name="connsiteX16" fmla="*/ 4014514 w 5406847"/>
              <a:gd name="connsiteY16" fmla="*/ 4879831 h 5300049"/>
              <a:gd name="connsiteX17" fmla="*/ 4143453 w 5406847"/>
              <a:gd name="connsiteY17" fmla="*/ 4940915 h 5300049"/>
              <a:gd name="connsiteX18" fmla="*/ 3966205 w 5406847"/>
              <a:gd name="connsiteY18" fmla="*/ 5283214 h 5300049"/>
              <a:gd name="connsiteX19" fmla="*/ 3569177 w 5406847"/>
              <a:gd name="connsiteY19" fmla="*/ 5071443 h 5300049"/>
              <a:gd name="connsiteX20" fmla="*/ 3337748 w 5406847"/>
              <a:gd name="connsiteY20" fmla="*/ 4425023 h 5300049"/>
              <a:gd name="connsiteX21" fmla="*/ 3354570 w 5406847"/>
              <a:gd name="connsiteY21" fmla="*/ 4322478 h 5300049"/>
              <a:gd name="connsiteX22" fmla="*/ 2571795 w 5406847"/>
              <a:gd name="connsiteY22" fmla="*/ 2136056 h 5300049"/>
              <a:gd name="connsiteX23" fmla="*/ 2284452 w 5406847"/>
              <a:gd name="connsiteY23" fmla="*/ 2828785 h 5300049"/>
              <a:gd name="connsiteX24" fmla="*/ 1571883 w 5406847"/>
              <a:gd name="connsiteY24" fmla="*/ 2483316 h 5300049"/>
              <a:gd name="connsiteX25" fmla="*/ 1249981 w 5406847"/>
              <a:gd name="connsiteY25" fmla="*/ 3199143 h 5300049"/>
              <a:gd name="connsiteX26" fmla="*/ 537412 w 5406847"/>
              <a:gd name="connsiteY26" fmla="*/ 2853674 h 5300049"/>
              <a:gd name="connsiteX27" fmla="*/ 206020 w 5406847"/>
              <a:gd name="connsiteY27" fmla="*/ 3572898 h 5300049"/>
              <a:gd name="connsiteX28" fmla="*/ 196529 w 5406847"/>
              <a:gd name="connsiteY28" fmla="*/ 3576296 h 5300049"/>
              <a:gd name="connsiteX29" fmla="*/ 172705 w 5406847"/>
              <a:gd name="connsiteY29" fmla="*/ 3509752 h 5300049"/>
              <a:gd name="connsiteX30" fmla="*/ 1914945 w 5406847"/>
              <a:gd name="connsiteY30" fmla="*/ 301363 h 5300049"/>
              <a:gd name="connsiteX31" fmla="*/ 1849602 w 5406847"/>
              <a:gd name="connsiteY31" fmla="*/ 273 h 530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6847" h="5300049">
                <a:moveTo>
                  <a:pt x="1849602" y="273"/>
                </a:moveTo>
                <a:cubicBezTo>
                  <a:pt x="1852571" y="-895"/>
                  <a:pt x="1857163" y="1651"/>
                  <a:pt x="1863700" y="8695"/>
                </a:cubicBezTo>
                <a:cubicBezTo>
                  <a:pt x="1906505" y="68442"/>
                  <a:pt x="1973133" y="194733"/>
                  <a:pt x="2000360" y="270783"/>
                </a:cubicBezTo>
                <a:cubicBezTo>
                  <a:pt x="3427348" y="-229377"/>
                  <a:pt x="4814661" y="56841"/>
                  <a:pt x="5383024" y="1644373"/>
                </a:cubicBezTo>
                <a:cubicBezTo>
                  <a:pt x="5389830" y="1663385"/>
                  <a:pt x="5400040" y="1691904"/>
                  <a:pt x="5406847" y="1710916"/>
                </a:cubicBezTo>
                <a:cubicBezTo>
                  <a:pt x="5406847" y="1710916"/>
                  <a:pt x="5406847" y="1710916"/>
                  <a:pt x="5397356" y="1714314"/>
                </a:cubicBezTo>
                <a:cubicBezTo>
                  <a:pt x="5291852" y="1419623"/>
                  <a:pt x="4978995" y="1263514"/>
                  <a:pt x="4694278" y="1365448"/>
                </a:cubicBezTo>
                <a:cubicBezTo>
                  <a:pt x="4400070" y="1470779"/>
                  <a:pt x="4257381" y="1789980"/>
                  <a:pt x="4362885" y="2084672"/>
                </a:cubicBezTo>
                <a:cubicBezTo>
                  <a:pt x="4257381" y="1789980"/>
                  <a:pt x="3935033" y="1637270"/>
                  <a:pt x="3650316" y="1739203"/>
                </a:cubicBezTo>
                <a:cubicBezTo>
                  <a:pt x="3365599" y="1841136"/>
                  <a:pt x="3222910" y="2160338"/>
                  <a:pt x="3328414" y="2455029"/>
                </a:cubicBezTo>
                <a:cubicBezTo>
                  <a:pt x="3229717" y="2179350"/>
                  <a:pt x="2939243" y="2025953"/>
                  <a:pt x="2666701" y="2102078"/>
                </a:cubicBezTo>
                <a:cubicBezTo>
                  <a:pt x="2666701" y="2102078"/>
                  <a:pt x="2666701" y="2102078"/>
                  <a:pt x="3449476" y="4288500"/>
                </a:cubicBezTo>
                <a:cubicBezTo>
                  <a:pt x="3484754" y="4297319"/>
                  <a:pt x="3513946" y="4319042"/>
                  <a:pt x="3527559" y="4357067"/>
                </a:cubicBezTo>
                <a:cubicBezTo>
                  <a:pt x="3527559" y="4357067"/>
                  <a:pt x="3527559" y="4357067"/>
                  <a:pt x="3758988" y="5003488"/>
                </a:cubicBezTo>
                <a:cubicBezTo>
                  <a:pt x="3799829" y="5117562"/>
                  <a:pt x="3879156" y="5099886"/>
                  <a:pt x="3898138" y="5093090"/>
                </a:cubicBezTo>
                <a:cubicBezTo>
                  <a:pt x="3907628" y="5089692"/>
                  <a:pt x="3974062" y="5065908"/>
                  <a:pt x="3953642" y="5008871"/>
                </a:cubicBezTo>
                <a:cubicBezTo>
                  <a:pt x="3933221" y="4951834"/>
                  <a:pt x="3967061" y="4896820"/>
                  <a:pt x="4014514" y="4879831"/>
                </a:cubicBezTo>
                <a:cubicBezTo>
                  <a:pt x="4071457" y="4859444"/>
                  <a:pt x="4123033" y="4883878"/>
                  <a:pt x="4143453" y="4940915"/>
                </a:cubicBezTo>
                <a:cubicBezTo>
                  <a:pt x="4194503" y="5083508"/>
                  <a:pt x="4118054" y="5228849"/>
                  <a:pt x="3966205" y="5283214"/>
                </a:cubicBezTo>
                <a:cubicBezTo>
                  <a:pt x="3823846" y="5334180"/>
                  <a:pt x="3640648" y="5271073"/>
                  <a:pt x="3569177" y="5071443"/>
                </a:cubicBezTo>
                <a:cubicBezTo>
                  <a:pt x="3569177" y="5071443"/>
                  <a:pt x="3569177" y="5071443"/>
                  <a:pt x="3337748" y="4425023"/>
                </a:cubicBezTo>
                <a:cubicBezTo>
                  <a:pt x="3324134" y="4386998"/>
                  <a:pt x="3332905" y="4351684"/>
                  <a:pt x="3354570" y="4322478"/>
                </a:cubicBezTo>
                <a:cubicBezTo>
                  <a:pt x="3354570" y="4322478"/>
                  <a:pt x="3354570" y="4322478"/>
                  <a:pt x="2571795" y="2136056"/>
                </a:cubicBezTo>
                <a:cubicBezTo>
                  <a:pt x="2312866" y="2250206"/>
                  <a:pt x="2185755" y="2553106"/>
                  <a:pt x="2284452" y="2828785"/>
                </a:cubicBezTo>
                <a:cubicBezTo>
                  <a:pt x="2178948" y="2534093"/>
                  <a:pt x="1866090" y="2377985"/>
                  <a:pt x="1571883" y="2483316"/>
                </a:cubicBezTo>
                <a:cubicBezTo>
                  <a:pt x="1287166" y="2585250"/>
                  <a:pt x="1144477" y="2904451"/>
                  <a:pt x="1249981" y="3199143"/>
                </a:cubicBezTo>
                <a:cubicBezTo>
                  <a:pt x="1144477" y="2904451"/>
                  <a:pt x="822128" y="2751741"/>
                  <a:pt x="537412" y="2853674"/>
                </a:cubicBezTo>
                <a:cubicBezTo>
                  <a:pt x="252695" y="2955607"/>
                  <a:pt x="100515" y="3278206"/>
                  <a:pt x="206020" y="3572898"/>
                </a:cubicBezTo>
                <a:cubicBezTo>
                  <a:pt x="206020" y="3572898"/>
                  <a:pt x="206020" y="3572898"/>
                  <a:pt x="196529" y="3576296"/>
                </a:cubicBezTo>
                <a:cubicBezTo>
                  <a:pt x="189722" y="3557283"/>
                  <a:pt x="179512" y="3528765"/>
                  <a:pt x="172705" y="3509752"/>
                </a:cubicBezTo>
                <a:cubicBezTo>
                  <a:pt x="-395657" y="1922220"/>
                  <a:pt x="504255" y="817138"/>
                  <a:pt x="1914945" y="301363"/>
                </a:cubicBezTo>
                <a:cubicBezTo>
                  <a:pt x="1887514" y="198575"/>
                  <a:pt x="1828814" y="8449"/>
                  <a:pt x="1849602" y="273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630908" y="4594624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基础行业作业：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7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9252" y="4594624"/>
            <a:ext cx="369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/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素材：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18/38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作业情况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67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图片 174"/>
          <p:cNvPicPr>
            <a:picLocks noChangeAspect="1"/>
          </p:cNvPicPr>
          <p:nvPr/>
        </p:nvPicPr>
        <p:blipFill>
          <a:blip r:embed="rId2"/>
          <a:srcRect l="24856" t="24329" r="16843" b="12208"/>
          <a:stretch>
            <a:fillRect/>
          </a:stretch>
        </p:blipFill>
        <p:spPr>
          <a:xfrm>
            <a:off x="941640" y="2309801"/>
            <a:ext cx="4910138" cy="3004712"/>
          </a:xfrm>
          <a:custGeom>
            <a:avLst/>
            <a:gdLst>
              <a:gd name="connsiteX0" fmla="*/ 0 w 6088600"/>
              <a:gd name="connsiteY0" fmla="*/ 0 h 3725860"/>
              <a:gd name="connsiteX1" fmla="*/ 6088600 w 6088600"/>
              <a:gd name="connsiteY1" fmla="*/ 0 h 3725860"/>
              <a:gd name="connsiteX2" fmla="*/ 6088600 w 6088600"/>
              <a:gd name="connsiteY2" fmla="*/ 3725860 h 3725860"/>
              <a:gd name="connsiteX3" fmla="*/ 0 w 6088600"/>
              <a:gd name="connsiteY3" fmla="*/ 3725860 h 37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600" h="3725860">
                <a:moveTo>
                  <a:pt x="0" y="0"/>
                </a:moveTo>
                <a:lnTo>
                  <a:pt x="6088600" y="0"/>
                </a:lnTo>
                <a:lnTo>
                  <a:pt x="6088600" y="3725860"/>
                </a:lnTo>
                <a:lnTo>
                  <a:pt x="0" y="3725860"/>
                </a:lnTo>
                <a:close/>
              </a:path>
            </a:pathLst>
          </a:custGeom>
          <a:ln>
            <a:noFill/>
          </a:ln>
        </p:spPr>
      </p:pic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优秀作业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1094782" y="2478431"/>
            <a:ext cx="4634452" cy="26710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7" name="图片 176"/>
          <p:cNvPicPr>
            <a:picLocks noChangeAspect="1"/>
          </p:cNvPicPr>
          <p:nvPr/>
        </p:nvPicPr>
        <p:blipFill>
          <a:blip r:embed="rId2"/>
          <a:srcRect l="24856" t="24329" r="16843" b="12208"/>
          <a:stretch>
            <a:fillRect/>
          </a:stretch>
        </p:blipFill>
        <p:spPr>
          <a:xfrm>
            <a:off x="6336825" y="2309801"/>
            <a:ext cx="4910138" cy="3004712"/>
          </a:xfrm>
          <a:custGeom>
            <a:avLst/>
            <a:gdLst>
              <a:gd name="connsiteX0" fmla="*/ 0 w 6088600"/>
              <a:gd name="connsiteY0" fmla="*/ 0 h 3725860"/>
              <a:gd name="connsiteX1" fmla="*/ 6088600 w 6088600"/>
              <a:gd name="connsiteY1" fmla="*/ 0 h 3725860"/>
              <a:gd name="connsiteX2" fmla="*/ 6088600 w 6088600"/>
              <a:gd name="connsiteY2" fmla="*/ 3725860 h 3725860"/>
              <a:gd name="connsiteX3" fmla="*/ 0 w 6088600"/>
              <a:gd name="connsiteY3" fmla="*/ 3725860 h 37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600" h="3725860">
                <a:moveTo>
                  <a:pt x="0" y="0"/>
                </a:moveTo>
                <a:lnTo>
                  <a:pt x="6088600" y="0"/>
                </a:lnTo>
                <a:lnTo>
                  <a:pt x="6088600" y="3725860"/>
                </a:lnTo>
                <a:lnTo>
                  <a:pt x="0" y="3725860"/>
                </a:lnTo>
                <a:close/>
              </a:path>
            </a:pathLst>
          </a:custGeom>
          <a:ln>
            <a:noFill/>
          </a:ln>
        </p:spPr>
      </p:pic>
      <p:sp>
        <p:nvSpPr>
          <p:cNvPr id="178" name="矩形 177"/>
          <p:cNvSpPr/>
          <p:nvPr/>
        </p:nvSpPr>
        <p:spPr>
          <a:xfrm>
            <a:off x="6489967" y="2478431"/>
            <a:ext cx="4634452" cy="267108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941640" y="5314513"/>
            <a:ext cx="4910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大东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网址：</a:t>
            </a:r>
            <a:r>
              <a:rPr lang="en-US" altLang="zh-CN" sz="1600" dirty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http://www.yanj.cn/goods-51041.html</a:t>
            </a:r>
            <a:endParaRPr lang="zh-CN" altLang="en-US" sz="1600" dirty="0" smtClean="0">
              <a:solidFill>
                <a:srgbClr val="B77C69"/>
              </a:solidFill>
              <a:latin typeface="Tw Cen MT Condensed" panose="020B0606020104020203" pitchFamily="34" charset="0"/>
              <a:ea typeface="方正粗圆简体" panose="03000509000000000000" pitchFamily="65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6342633" y="5314513"/>
            <a:ext cx="4904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东京的雨打湿巴黎的街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网址：</a:t>
            </a:r>
            <a:r>
              <a:rPr lang="en-US" altLang="zh-CN" sz="1600" dirty="0" smtClean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http</a:t>
            </a:r>
            <a:r>
              <a:rPr lang="en-US" altLang="zh-CN" sz="1600" dirty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://www.yanj.cn/index.php?act=goods&amp;goods_id=47278</a:t>
            </a:r>
            <a:endParaRPr lang="zh-CN" altLang="en-US" sz="1600" dirty="0" smtClean="0">
              <a:solidFill>
                <a:srgbClr val="B77C69"/>
              </a:solidFill>
              <a:latin typeface="Tw Cen MT Condensed" panose="020B0606020104020203" pitchFamily="34" charset="0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6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91272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亮点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678" y="262708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组员积极认真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29434" y="3918288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白富美、指导部指导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8103" y="5209490"/>
            <a:ext cx="3439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制度不断优化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3" name="Freeform 9"/>
          <p:cNvSpPr>
            <a:spLocks noEditPoints="1"/>
          </p:cNvSpPr>
          <p:nvPr/>
        </p:nvSpPr>
        <p:spPr bwMode="auto">
          <a:xfrm>
            <a:off x="2691272" y="2180010"/>
            <a:ext cx="2571026" cy="3999776"/>
          </a:xfrm>
          <a:custGeom>
            <a:avLst/>
            <a:gdLst>
              <a:gd name="T0" fmla="*/ 345 w 693"/>
              <a:gd name="T1" fmla="*/ 1078 h 1078"/>
              <a:gd name="T2" fmla="*/ 192 w 693"/>
              <a:gd name="T3" fmla="*/ 972 h 1078"/>
              <a:gd name="T4" fmla="*/ 178 w 693"/>
              <a:gd name="T5" fmla="*/ 908 h 1078"/>
              <a:gd name="T6" fmla="*/ 178 w 693"/>
              <a:gd name="T7" fmla="*/ 840 h 1078"/>
              <a:gd name="T8" fmla="*/ 121 w 693"/>
              <a:gd name="T9" fmla="*/ 771 h 1078"/>
              <a:gd name="T10" fmla="*/ 65 w 693"/>
              <a:gd name="T11" fmla="*/ 585 h 1078"/>
              <a:gd name="T12" fmla="*/ 101 w 693"/>
              <a:gd name="T13" fmla="*/ 137 h 1078"/>
              <a:gd name="T14" fmla="*/ 693 w 693"/>
              <a:gd name="T15" fmla="*/ 382 h 1078"/>
              <a:gd name="T16" fmla="*/ 583 w 693"/>
              <a:gd name="T17" fmla="*/ 714 h 1078"/>
              <a:gd name="T18" fmla="*/ 514 w 693"/>
              <a:gd name="T19" fmla="*/ 844 h 1078"/>
              <a:gd name="T20" fmla="*/ 499 w 693"/>
              <a:gd name="T21" fmla="*/ 910 h 1078"/>
              <a:gd name="T22" fmla="*/ 442 w 693"/>
              <a:gd name="T23" fmla="*/ 1005 h 1078"/>
              <a:gd name="T24" fmla="*/ 435 w 693"/>
              <a:gd name="T25" fmla="*/ 837 h 1078"/>
              <a:gd name="T26" fmla="*/ 465 w 693"/>
              <a:gd name="T27" fmla="*/ 858 h 1078"/>
              <a:gd name="T28" fmla="*/ 257 w 693"/>
              <a:gd name="T29" fmla="*/ 920 h 1078"/>
              <a:gd name="T30" fmla="*/ 228 w 693"/>
              <a:gd name="T31" fmla="*/ 900 h 1078"/>
              <a:gd name="T32" fmla="*/ 346 w 693"/>
              <a:gd name="T33" fmla="*/ 240 h 1078"/>
              <a:gd name="T34" fmla="*/ 205 w 693"/>
              <a:gd name="T35" fmla="*/ 381 h 1078"/>
              <a:gd name="T36" fmla="*/ 180 w 693"/>
              <a:gd name="T37" fmla="*/ 406 h 1078"/>
              <a:gd name="T38" fmla="*/ 211 w 693"/>
              <a:gd name="T39" fmla="*/ 245 h 1078"/>
              <a:gd name="T40" fmla="*/ 346 w 693"/>
              <a:gd name="T41" fmla="*/ 189 h 1078"/>
              <a:gd name="T42" fmla="*/ 346 w 693"/>
              <a:gd name="T43" fmla="*/ 240 h 1078"/>
              <a:gd name="T44" fmla="*/ 433 w 693"/>
              <a:gd name="T45" fmla="*/ 769 h 1078"/>
              <a:gd name="T46" fmla="*/ 434 w 693"/>
              <a:gd name="T47" fmla="*/ 769 h 1078"/>
              <a:gd name="T48" fmla="*/ 437 w 693"/>
              <a:gd name="T49" fmla="*/ 768 h 1078"/>
              <a:gd name="T50" fmla="*/ 481 w 693"/>
              <a:gd name="T51" fmla="*/ 714 h 1078"/>
              <a:gd name="T52" fmla="*/ 481 w 693"/>
              <a:gd name="T53" fmla="*/ 714 h 1078"/>
              <a:gd name="T54" fmla="*/ 591 w 693"/>
              <a:gd name="T55" fmla="*/ 382 h 1078"/>
              <a:gd name="T56" fmla="*/ 591 w 693"/>
              <a:gd name="T57" fmla="*/ 382 h 1078"/>
              <a:gd name="T58" fmla="*/ 346 w 693"/>
              <a:gd name="T59" fmla="*/ 138 h 1078"/>
              <a:gd name="T60" fmla="*/ 346 w 693"/>
              <a:gd name="T61" fmla="*/ 138 h 1078"/>
              <a:gd name="T62" fmla="*/ 346 w 693"/>
              <a:gd name="T63" fmla="*/ 138 h 1078"/>
              <a:gd name="T64" fmla="*/ 101 w 693"/>
              <a:gd name="T65" fmla="*/ 382 h 1078"/>
              <a:gd name="T66" fmla="*/ 101 w 693"/>
              <a:gd name="T67" fmla="*/ 382 h 1078"/>
              <a:gd name="T68" fmla="*/ 212 w 693"/>
              <a:gd name="T69" fmla="*/ 712 h 1078"/>
              <a:gd name="T70" fmla="*/ 201 w 693"/>
              <a:gd name="T71" fmla="*/ 768 h 1078"/>
              <a:gd name="T72" fmla="*/ 168 w 693"/>
              <a:gd name="T73" fmla="*/ 753 h 1078"/>
              <a:gd name="T74" fmla="*/ 109 w 693"/>
              <a:gd name="T75" fmla="*/ 559 h 1078"/>
              <a:gd name="T76" fmla="*/ 51 w 693"/>
              <a:gd name="T77" fmla="*/ 382 h 1078"/>
              <a:gd name="T78" fmla="*/ 137 w 693"/>
              <a:gd name="T79" fmla="*/ 173 h 1078"/>
              <a:gd name="T80" fmla="*/ 346 w 693"/>
              <a:gd name="T81" fmla="*/ 87 h 1078"/>
              <a:gd name="T82" fmla="*/ 346 w 693"/>
              <a:gd name="T83" fmla="*/ 87 h 1078"/>
              <a:gd name="T84" fmla="*/ 556 w 693"/>
              <a:gd name="T85" fmla="*/ 173 h 1078"/>
              <a:gd name="T86" fmla="*/ 642 w 693"/>
              <a:gd name="T87" fmla="*/ 382 h 1078"/>
              <a:gd name="T88" fmla="*/ 584 w 693"/>
              <a:gd name="T89" fmla="*/ 559 h 1078"/>
              <a:gd name="T90" fmla="*/ 532 w 693"/>
              <a:gd name="T91" fmla="*/ 714 h 1078"/>
              <a:gd name="T92" fmla="*/ 501 w 693"/>
              <a:gd name="T93" fmla="*/ 789 h 1078"/>
              <a:gd name="T94" fmla="*/ 444 w 693"/>
              <a:gd name="T95" fmla="*/ 818 h 1078"/>
              <a:gd name="T96" fmla="*/ 228 w 693"/>
              <a:gd name="T97" fmla="*/ 831 h 1078"/>
              <a:gd name="T98" fmla="*/ 248 w 693"/>
              <a:gd name="T99" fmla="*/ 801 h 1078"/>
              <a:gd name="T100" fmla="*/ 421 w 693"/>
              <a:gd name="T101" fmla="*/ 906 h 1078"/>
              <a:gd name="T102" fmla="*/ 451 w 693"/>
              <a:gd name="T103" fmla="*/ 926 h 1078"/>
              <a:gd name="T104" fmla="*/ 272 w 693"/>
              <a:gd name="T105" fmla="*/ 984 h 1078"/>
              <a:gd name="T106" fmla="*/ 242 w 693"/>
              <a:gd name="T107" fmla="*/ 963 h 1078"/>
              <a:gd name="T108" fmla="*/ 396 w 693"/>
              <a:gd name="T109" fmla="*/ 976 h 1078"/>
              <a:gd name="T110" fmla="*/ 297 w 693"/>
              <a:gd name="T111" fmla="*/ 99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3" h="1078">
                <a:moveTo>
                  <a:pt x="442" y="1005"/>
                </a:moveTo>
                <a:cubicBezTo>
                  <a:pt x="430" y="1047"/>
                  <a:pt x="391" y="1078"/>
                  <a:pt x="345" y="1078"/>
                </a:cubicBezTo>
                <a:cubicBezTo>
                  <a:pt x="311" y="1078"/>
                  <a:pt x="280" y="1061"/>
                  <a:pt x="262" y="1035"/>
                </a:cubicBezTo>
                <a:cubicBezTo>
                  <a:pt x="228" y="1032"/>
                  <a:pt x="198" y="1007"/>
                  <a:pt x="192" y="972"/>
                </a:cubicBezTo>
                <a:cubicBezTo>
                  <a:pt x="190" y="962"/>
                  <a:pt x="191" y="952"/>
                  <a:pt x="193" y="942"/>
                </a:cubicBezTo>
                <a:cubicBezTo>
                  <a:pt x="185" y="933"/>
                  <a:pt x="180" y="921"/>
                  <a:pt x="178" y="908"/>
                </a:cubicBezTo>
                <a:cubicBezTo>
                  <a:pt x="175" y="892"/>
                  <a:pt x="178" y="875"/>
                  <a:pt x="185" y="861"/>
                </a:cubicBezTo>
                <a:cubicBezTo>
                  <a:pt x="181" y="854"/>
                  <a:pt x="179" y="847"/>
                  <a:pt x="178" y="840"/>
                </a:cubicBezTo>
                <a:cubicBezTo>
                  <a:pt x="177" y="833"/>
                  <a:pt x="176" y="826"/>
                  <a:pt x="177" y="819"/>
                </a:cubicBezTo>
                <a:cubicBezTo>
                  <a:pt x="152" y="814"/>
                  <a:pt x="130" y="796"/>
                  <a:pt x="121" y="771"/>
                </a:cubicBezTo>
                <a:cubicBezTo>
                  <a:pt x="113" y="752"/>
                  <a:pt x="110" y="732"/>
                  <a:pt x="110" y="712"/>
                </a:cubicBezTo>
                <a:cubicBezTo>
                  <a:pt x="109" y="660"/>
                  <a:pt x="91" y="628"/>
                  <a:pt x="65" y="585"/>
                </a:cubicBezTo>
                <a:cubicBezTo>
                  <a:pt x="24" y="517"/>
                  <a:pt x="0" y="464"/>
                  <a:pt x="0" y="382"/>
                </a:cubicBezTo>
                <a:cubicBezTo>
                  <a:pt x="0" y="292"/>
                  <a:pt x="35" y="204"/>
                  <a:pt x="101" y="137"/>
                </a:cubicBezTo>
                <a:cubicBezTo>
                  <a:pt x="237" y="2"/>
                  <a:pt x="454" y="0"/>
                  <a:pt x="591" y="137"/>
                </a:cubicBezTo>
                <a:cubicBezTo>
                  <a:pt x="660" y="206"/>
                  <a:pt x="693" y="292"/>
                  <a:pt x="693" y="382"/>
                </a:cubicBezTo>
                <a:cubicBezTo>
                  <a:pt x="693" y="464"/>
                  <a:pt x="668" y="517"/>
                  <a:pt x="627" y="585"/>
                </a:cubicBezTo>
                <a:cubicBezTo>
                  <a:pt x="601" y="629"/>
                  <a:pt x="583" y="661"/>
                  <a:pt x="583" y="714"/>
                </a:cubicBezTo>
                <a:cubicBezTo>
                  <a:pt x="583" y="759"/>
                  <a:pt x="572" y="789"/>
                  <a:pt x="537" y="825"/>
                </a:cubicBezTo>
                <a:cubicBezTo>
                  <a:pt x="530" y="832"/>
                  <a:pt x="522" y="838"/>
                  <a:pt x="514" y="844"/>
                </a:cubicBezTo>
                <a:cubicBezTo>
                  <a:pt x="514" y="845"/>
                  <a:pt x="515" y="847"/>
                  <a:pt x="515" y="849"/>
                </a:cubicBezTo>
                <a:cubicBezTo>
                  <a:pt x="519" y="872"/>
                  <a:pt x="512" y="894"/>
                  <a:pt x="499" y="910"/>
                </a:cubicBezTo>
                <a:cubicBezTo>
                  <a:pt x="500" y="913"/>
                  <a:pt x="500" y="915"/>
                  <a:pt x="501" y="917"/>
                </a:cubicBezTo>
                <a:cubicBezTo>
                  <a:pt x="508" y="958"/>
                  <a:pt x="482" y="996"/>
                  <a:pt x="442" y="1005"/>
                </a:cubicBezTo>
                <a:close/>
                <a:moveTo>
                  <a:pt x="248" y="870"/>
                </a:moveTo>
                <a:cubicBezTo>
                  <a:pt x="435" y="837"/>
                  <a:pt x="435" y="837"/>
                  <a:pt x="435" y="837"/>
                </a:cubicBezTo>
                <a:cubicBezTo>
                  <a:pt x="449" y="835"/>
                  <a:pt x="463" y="844"/>
                  <a:pt x="465" y="858"/>
                </a:cubicBezTo>
                <a:cubicBezTo>
                  <a:pt x="465" y="858"/>
                  <a:pt x="465" y="858"/>
                  <a:pt x="465" y="858"/>
                </a:cubicBezTo>
                <a:cubicBezTo>
                  <a:pt x="467" y="872"/>
                  <a:pt x="458" y="885"/>
                  <a:pt x="444" y="887"/>
                </a:cubicBezTo>
                <a:cubicBezTo>
                  <a:pt x="257" y="920"/>
                  <a:pt x="257" y="920"/>
                  <a:pt x="257" y="920"/>
                </a:cubicBezTo>
                <a:cubicBezTo>
                  <a:pt x="243" y="923"/>
                  <a:pt x="230" y="913"/>
                  <a:pt x="228" y="900"/>
                </a:cubicBezTo>
                <a:cubicBezTo>
                  <a:pt x="228" y="900"/>
                  <a:pt x="228" y="900"/>
                  <a:pt x="228" y="900"/>
                </a:cubicBezTo>
                <a:cubicBezTo>
                  <a:pt x="225" y="886"/>
                  <a:pt x="235" y="873"/>
                  <a:pt x="248" y="870"/>
                </a:cubicBezTo>
                <a:close/>
                <a:moveTo>
                  <a:pt x="346" y="240"/>
                </a:moveTo>
                <a:cubicBezTo>
                  <a:pt x="307" y="240"/>
                  <a:pt x="272" y="256"/>
                  <a:pt x="247" y="281"/>
                </a:cubicBezTo>
                <a:cubicBezTo>
                  <a:pt x="221" y="307"/>
                  <a:pt x="205" y="342"/>
                  <a:pt x="205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95"/>
                  <a:pt x="194" y="406"/>
                  <a:pt x="180" y="406"/>
                </a:cubicBezTo>
                <a:cubicBezTo>
                  <a:pt x="166" y="406"/>
                  <a:pt x="154" y="395"/>
                  <a:pt x="154" y="381"/>
                </a:cubicBezTo>
                <a:cubicBezTo>
                  <a:pt x="154" y="328"/>
                  <a:pt x="176" y="280"/>
                  <a:pt x="211" y="245"/>
                </a:cubicBezTo>
                <a:cubicBezTo>
                  <a:pt x="245" y="211"/>
                  <a:pt x="293" y="189"/>
                  <a:pt x="346" y="189"/>
                </a:cubicBezTo>
                <a:cubicBezTo>
                  <a:pt x="346" y="189"/>
                  <a:pt x="346" y="189"/>
                  <a:pt x="346" y="189"/>
                </a:cubicBezTo>
                <a:cubicBezTo>
                  <a:pt x="360" y="189"/>
                  <a:pt x="372" y="200"/>
                  <a:pt x="372" y="214"/>
                </a:cubicBezTo>
                <a:cubicBezTo>
                  <a:pt x="372" y="228"/>
                  <a:pt x="360" y="240"/>
                  <a:pt x="346" y="240"/>
                </a:cubicBezTo>
                <a:close/>
                <a:moveTo>
                  <a:pt x="248" y="801"/>
                </a:moveTo>
                <a:cubicBezTo>
                  <a:pt x="433" y="769"/>
                  <a:pt x="433" y="769"/>
                  <a:pt x="433" y="769"/>
                </a:cubicBezTo>
                <a:cubicBezTo>
                  <a:pt x="434" y="769"/>
                  <a:pt x="434" y="769"/>
                  <a:pt x="434" y="769"/>
                </a:cubicBezTo>
                <a:cubicBezTo>
                  <a:pt x="434" y="769"/>
                  <a:pt x="434" y="769"/>
                  <a:pt x="434" y="769"/>
                </a:cubicBezTo>
                <a:cubicBezTo>
                  <a:pt x="435" y="768"/>
                  <a:pt x="435" y="768"/>
                  <a:pt x="435" y="768"/>
                </a:cubicBezTo>
                <a:cubicBezTo>
                  <a:pt x="436" y="768"/>
                  <a:pt x="436" y="768"/>
                  <a:pt x="437" y="768"/>
                </a:cubicBezTo>
                <a:cubicBezTo>
                  <a:pt x="448" y="766"/>
                  <a:pt x="457" y="761"/>
                  <a:pt x="465" y="753"/>
                </a:cubicBezTo>
                <a:cubicBezTo>
                  <a:pt x="475" y="743"/>
                  <a:pt x="481" y="729"/>
                  <a:pt x="481" y="714"/>
                </a:cubicBezTo>
                <a:cubicBezTo>
                  <a:pt x="481" y="714"/>
                  <a:pt x="481" y="714"/>
                  <a:pt x="481" y="714"/>
                </a:cubicBezTo>
                <a:cubicBezTo>
                  <a:pt x="481" y="714"/>
                  <a:pt x="481" y="714"/>
                  <a:pt x="481" y="714"/>
                </a:cubicBezTo>
                <a:cubicBezTo>
                  <a:pt x="481" y="631"/>
                  <a:pt x="511" y="582"/>
                  <a:pt x="540" y="532"/>
                </a:cubicBezTo>
                <a:cubicBezTo>
                  <a:pt x="566" y="490"/>
                  <a:pt x="591" y="448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1" y="315"/>
                  <a:pt x="564" y="254"/>
                  <a:pt x="519" y="209"/>
                </a:cubicBezTo>
                <a:cubicBezTo>
                  <a:pt x="475" y="165"/>
                  <a:pt x="414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279" y="138"/>
                  <a:pt x="218" y="165"/>
                  <a:pt x="173" y="209"/>
                </a:cubicBezTo>
                <a:cubicBezTo>
                  <a:pt x="129" y="254"/>
                  <a:pt x="101" y="315"/>
                  <a:pt x="101" y="382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101" y="448"/>
                  <a:pt x="127" y="490"/>
                  <a:pt x="152" y="532"/>
                </a:cubicBezTo>
                <a:cubicBezTo>
                  <a:pt x="182" y="581"/>
                  <a:pt x="211" y="631"/>
                  <a:pt x="212" y="712"/>
                </a:cubicBezTo>
                <a:cubicBezTo>
                  <a:pt x="212" y="720"/>
                  <a:pt x="213" y="728"/>
                  <a:pt x="216" y="736"/>
                </a:cubicBezTo>
                <a:cubicBezTo>
                  <a:pt x="221" y="749"/>
                  <a:pt x="214" y="763"/>
                  <a:pt x="201" y="768"/>
                </a:cubicBezTo>
                <a:cubicBezTo>
                  <a:pt x="188" y="773"/>
                  <a:pt x="173" y="766"/>
                  <a:pt x="168" y="753"/>
                </a:cubicBezTo>
                <a:cubicBezTo>
                  <a:pt x="168" y="753"/>
                  <a:pt x="168" y="753"/>
                  <a:pt x="168" y="753"/>
                </a:cubicBezTo>
                <a:cubicBezTo>
                  <a:pt x="163" y="739"/>
                  <a:pt x="161" y="725"/>
                  <a:pt x="161" y="711"/>
                </a:cubicBezTo>
                <a:cubicBezTo>
                  <a:pt x="160" y="644"/>
                  <a:pt x="134" y="601"/>
                  <a:pt x="109" y="559"/>
                </a:cubicBezTo>
                <a:cubicBezTo>
                  <a:pt x="79" y="510"/>
                  <a:pt x="51" y="462"/>
                  <a:pt x="51" y="382"/>
                </a:cubicBezTo>
                <a:cubicBezTo>
                  <a:pt x="51" y="382"/>
                  <a:pt x="51" y="382"/>
                  <a:pt x="51" y="382"/>
                </a:cubicBezTo>
                <a:cubicBezTo>
                  <a:pt x="51" y="382"/>
                  <a:pt x="51" y="382"/>
                  <a:pt x="51" y="382"/>
                </a:cubicBezTo>
                <a:cubicBezTo>
                  <a:pt x="51" y="301"/>
                  <a:pt x="84" y="227"/>
                  <a:pt x="137" y="173"/>
                </a:cubicBezTo>
                <a:cubicBezTo>
                  <a:pt x="191" y="120"/>
                  <a:pt x="265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428" y="87"/>
                  <a:pt x="502" y="120"/>
                  <a:pt x="556" y="173"/>
                </a:cubicBezTo>
                <a:cubicBezTo>
                  <a:pt x="609" y="227"/>
                  <a:pt x="642" y="301"/>
                  <a:pt x="642" y="382"/>
                </a:cubicBezTo>
                <a:cubicBezTo>
                  <a:pt x="642" y="382"/>
                  <a:pt x="642" y="382"/>
                  <a:pt x="642" y="382"/>
                </a:cubicBezTo>
                <a:cubicBezTo>
                  <a:pt x="642" y="382"/>
                  <a:pt x="642" y="382"/>
                  <a:pt x="642" y="382"/>
                </a:cubicBezTo>
                <a:cubicBezTo>
                  <a:pt x="642" y="462"/>
                  <a:pt x="613" y="510"/>
                  <a:pt x="584" y="559"/>
                </a:cubicBezTo>
                <a:cubicBezTo>
                  <a:pt x="558" y="602"/>
                  <a:pt x="532" y="645"/>
                  <a:pt x="532" y="714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2" y="743"/>
                  <a:pt x="520" y="770"/>
                  <a:pt x="501" y="789"/>
                </a:cubicBezTo>
                <a:cubicBezTo>
                  <a:pt x="486" y="803"/>
                  <a:pt x="468" y="814"/>
                  <a:pt x="447" y="818"/>
                </a:cubicBezTo>
                <a:cubicBezTo>
                  <a:pt x="446" y="818"/>
                  <a:pt x="445" y="818"/>
                  <a:pt x="444" y="818"/>
                </a:cubicBezTo>
                <a:cubicBezTo>
                  <a:pt x="257" y="851"/>
                  <a:pt x="257" y="851"/>
                  <a:pt x="257" y="851"/>
                </a:cubicBezTo>
                <a:cubicBezTo>
                  <a:pt x="243" y="854"/>
                  <a:pt x="230" y="844"/>
                  <a:pt x="228" y="831"/>
                </a:cubicBezTo>
                <a:cubicBezTo>
                  <a:pt x="228" y="831"/>
                  <a:pt x="228" y="831"/>
                  <a:pt x="228" y="831"/>
                </a:cubicBezTo>
                <a:cubicBezTo>
                  <a:pt x="225" y="817"/>
                  <a:pt x="235" y="804"/>
                  <a:pt x="248" y="801"/>
                </a:cubicBezTo>
                <a:close/>
                <a:moveTo>
                  <a:pt x="263" y="934"/>
                </a:moveTo>
                <a:cubicBezTo>
                  <a:pt x="421" y="906"/>
                  <a:pt x="421" y="906"/>
                  <a:pt x="421" y="906"/>
                </a:cubicBezTo>
                <a:cubicBezTo>
                  <a:pt x="435" y="903"/>
                  <a:pt x="448" y="912"/>
                  <a:pt x="451" y="926"/>
                </a:cubicBezTo>
                <a:cubicBezTo>
                  <a:pt x="451" y="926"/>
                  <a:pt x="451" y="926"/>
                  <a:pt x="451" y="926"/>
                </a:cubicBezTo>
                <a:cubicBezTo>
                  <a:pt x="453" y="940"/>
                  <a:pt x="444" y="953"/>
                  <a:pt x="430" y="956"/>
                </a:cubicBezTo>
                <a:cubicBezTo>
                  <a:pt x="272" y="984"/>
                  <a:pt x="272" y="984"/>
                  <a:pt x="272" y="984"/>
                </a:cubicBezTo>
                <a:cubicBezTo>
                  <a:pt x="258" y="986"/>
                  <a:pt x="244" y="977"/>
                  <a:pt x="242" y="963"/>
                </a:cubicBezTo>
                <a:cubicBezTo>
                  <a:pt x="242" y="963"/>
                  <a:pt x="242" y="963"/>
                  <a:pt x="242" y="963"/>
                </a:cubicBezTo>
                <a:cubicBezTo>
                  <a:pt x="240" y="949"/>
                  <a:pt x="249" y="936"/>
                  <a:pt x="263" y="934"/>
                </a:cubicBezTo>
                <a:close/>
                <a:moveTo>
                  <a:pt x="396" y="976"/>
                </a:moveTo>
                <a:cubicBezTo>
                  <a:pt x="396" y="1004"/>
                  <a:pt x="373" y="1027"/>
                  <a:pt x="345" y="1027"/>
                </a:cubicBezTo>
                <a:cubicBezTo>
                  <a:pt x="323" y="1027"/>
                  <a:pt x="304" y="1013"/>
                  <a:pt x="297" y="993"/>
                </a:cubicBezTo>
                <a:cubicBezTo>
                  <a:pt x="396" y="976"/>
                  <a:pt x="396" y="976"/>
                  <a:pt x="396" y="976"/>
                </a:cubicBezTo>
                <a:close/>
              </a:path>
            </a:pathLst>
          </a:custGeom>
          <a:blipFill>
            <a:blip r:embed="rId2"/>
            <a:stretch>
              <a:fillRect l="-37017" t="-41961" r="-27933" b="-168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771482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不足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0448" y="2942293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有些成员活跃度低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0448" y="436300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高级群欣赏作业少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75254" y="1697085"/>
            <a:ext cx="3073524" cy="4335036"/>
            <a:chOff x="8550275" y="744538"/>
            <a:chExt cx="3890963" cy="5487988"/>
          </a:xfrm>
          <a:blipFill>
            <a:blip r:embed="rId2"/>
            <a:stretch>
              <a:fillRect l="-37017" t="-41961" r="-27933" b="-16891"/>
            </a:stretch>
          </a:blipFill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282238" y="5167313"/>
              <a:ext cx="1049338" cy="1065213"/>
            </a:xfrm>
            <a:custGeom>
              <a:avLst/>
              <a:gdLst>
                <a:gd name="T0" fmla="*/ 268 w 539"/>
                <a:gd name="T1" fmla="*/ 0 h 547"/>
                <a:gd name="T2" fmla="*/ 0 w 539"/>
                <a:gd name="T3" fmla="*/ 274 h 547"/>
                <a:gd name="T4" fmla="*/ 268 w 539"/>
                <a:gd name="T5" fmla="*/ 547 h 547"/>
                <a:gd name="T6" fmla="*/ 539 w 539"/>
                <a:gd name="T7" fmla="*/ 274 h 547"/>
                <a:gd name="T8" fmla="*/ 268 w 539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547">
                  <a:moveTo>
                    <a:pt x="268" y="0"/>
                  </a:moveTo>
                  <a:cubicBezTo>
                    <a:pt x="112" y="0"/>
                    <a:pt x="0" y="111"/>
                    <a:pt x="0" y="274"/>
                  </a:cubicBezTo>
                  <a:cubicBezTo>
                    <a:pt x="0" y="430"/>
                    <a:pt x="109" y="547"/>
                    <a:pt x="268" y="547"/>
                  </a:cubicBezTo>
                  <a:cubicBezTo>
                    <a:pt x="433" y="547"/>
                    <a:pt x="539" y="430"/>
                    <a:pt x="539" y="274"/>
                  </a:cubicBezTo>
                  <a:cubicBezTo>
                    <a:pt x="536" y="111"/>
                    <a:pt x="430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550275" y="744538"/>
              <a:ext cx="3890963" cy="4432300"/>
            </a:xfrm>
            <a:custGeom>
              <a:avLst/>
              <a:gdLst>
                <a:gd name="T0" fmla="*/ 1241 w 1999"/>
                <a:gd name="T1" fmla="*/ 0 h 2274"/>
                <a:gd name="T2" fmla="*/ 378 w 1999"/>
                <a:gd name="T3" fmla="*/ 335 h 2274"/>
                <a:gd name="T4" fmla="*/ 642 w 1999"/>
                <a:gd name="T5" fmla="*/ 678 h 2274"/>
                <a:gd name="T6" fmla="*/ 1038 w 1999"/>
                <a:gd name="T7" fmla="*/ 557 h 2274"/>
                <a:gd name="T8" fmla="*/ 1330 w 1999"/>
                <a:gd name="T9" fmla="*/ 798 h 2274"/>
                <a:gd name="T10" fmla="*/ 1098 w 1999"/>
                <a:gd name="T11" fmla="*/ 1218 h 2274"/>
                <a:gd name="T12" fmla="*/ 913 w 1999"/>
                <a:gd name="T13" fmla="*/ 1519 h 2274"/>
                <a:gd name="T14" fmla="*/ 384 w 1999"/>
                <a:gd name="T15" fmla="*/ 1504 h 2274"/>
                <a:gd name="T16" fmla="*/ 146 w 1999"/>
                <a:gd name="T17" fmla="*/ 1232 h 2274"/>
                <a:gd name="T18" fmla="*/ 67 w 1999"/>
                <a:gd name="T19" fmla="*/ 1337 h 2274"/>
                <a:gd name="T20" fmla="*/ 67 w 1999"/>
                <a:gd name="T21" fmla="*/ 1495 h 2274"/>
                <a:gd name="T22" fmla="*/ 146 w 1999"/>
                <a:gd name="T23" fmla="*/ 1575 h 2274"/>
                <a:gd name="T24" fmla="*/ 104 w 1999"/>
                <a:gd name="T25" fmla="*/ 1663 h 2274"/>
                <a:gd name="T26" fmla="*/ 148 w 1999"/>
                <a:gd name="T27" fmla="*/ 1742 h 2274"/>
                <a:gd name="T28" fmla="*/ 148 w 1999"/>
                <a:gd name="T29" fmla="*/ 1838 h 2274"/>
                <a:gd name="T30" fmla="*/ 184 w 1999"/>
                <a:gd name="T31" fmla="*/ 1947 h 2274"/>
                <a:gd name="T32" fmla="*/ 242 w 1999"/>
                <a:gd name="T33" fmla="*/ 2181 h 2274"/>
                <a:gd name="T34" fmla="*/ 839 w 1999"/>
                <a:gd name="T35" fmla="*/ 2138 h 2274"/>
                <a:gd name="T36" fmla="*/ 989 w 1999"/>
                <a:gd name="T37" fmla="*/ 2097 h 2274"/>
                <a:gd name="T38" fmla="*/ 1276 w 1999"/>
                <a:gd name="T39" fmla="*/ 2001 h 2274"/>
                <a:gd name="T40" fmla="*/ 1280 w 1999"/>
                <a:gd name="T41" fmla="*/ 1999 h 2274"/>
                <a:gd name="T42" fmla="*/ 1284 w 1999"/>
                <a:gd name="T43" fmla="*/ 1997 h 2274"/>
                <a:gd name="T44" fmla="*/ 1322 w 1999"/>
                <a:gd name="T45" fmla="*/ 1981 h 2274"/>
                <a:gd name="T46" fmla="*/ 1384 w 1999"/>
                <a:gd name="T47" fmla="*/ 1952 h 2274"/>
                <a:gd name="T48" fmla="*/ 1394 w 1999"/>
                <a:gd name="T49" fmla="*/ 1947 h 2274"/>
                <a:gd name="T50" fmla="*/ 1398 w 1999"/>
                <a:gd name="T51" fmla="*/ 1947 h 2274"/>
                <a:gd name="T52" fmla="*/ 1398 w 1999"/>
                <a:gd name="T53" fmla="*/ 1895 h 2274"/>
                <a:gd name="T54" fmla="*/ 1400 w 1999"/>
                <a:gd name="T55" fmla="*/ 1807 h 2274"/>
                <a:gd name="T56" fmla="*/ 1603 w 1999"/>
                <a:gd name="T57" fmla="*/ 1374 h 2274"/>
                <a:gd name="T58" fmla="*/ 1999 w 1999"/>
                <a:gd name="T59" fmla="*/ 705 h 2274"/>
                <a:gd name="T60" fmla="*/ 1241 w 1999"/>
                <a:gd name="T61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9" h="2274">
                  <a:moveTo>
                    <a:pt x="1241" y="0"/>
                  </a:moveTo>
                  <a:cubicBezTo>
                    <a:pt x="957" y="0"/>
                    <a:pt x="517" y="108"/>
                    <a:pt x="378" y="335"/>
                  </a:cubicBezTo>
                  <a:cubicBezTo>
                    <a:pt x="642" y="678"/>
                    <a:pt x="642" y="678"/>
                    <a:pt x="642" y="678"/>
                  </a:cubicBezTo>
                  <a:cubicBezTo>
                    <a:pt x="746" y="605"/>
                    <a:pt x="906" y="557"/>
                    <a:pt x="1038" y="557"/>
                  </a:cubicBezTo>
                  <a:cubicBezTo>
                    <a:pt x="1238" y="561"/>
                    <a:pt x="1330" y="657"/>
                    <a:pt x="1330" y="798"/>
                  </a:cubicBezTo>
                  <a:cubicBezTo>
                    <a:pt x="1330" y="930"/>
                    <a:pt x="1226" y="1062"/>
                    <a:pt x="1098" y="1218"/>
                  </a:cubicBezTo>
                  <a:cubicBezTo>
                    <a:pt x="1012" y="1319"/>
                    <a:pt x="952" y="1420"/>
                    <a:pt x="913" y="1519"/>
                  </a:cubicBezTo>
                  <a:cubicBezTo>
                    <a:pt x="840" y="1684"/>
                    <a:pt x="452" y="1723"/>
                    <a:pt x="384" y="1504"/>
                  </a:cubicBezTo>
                  <a:cubicBezTo>
                    <a:pt x="315" y="1281"/>
                    <a:pt x="225" y="1128"/>
                    <a:pt x="146" y="1232"/>
                  </a:cubicBezTo>
                  <a:cubicBezTo>
                    <a:pt x="146" y="1232"/>
                    <a:pt x="133" y="1270"/>
                    <a:pt x="67" y="1337"/>
                  </a:cubicBezTo>
                  <a:cubicBezTo>
                    <a:pt x="0" y="1403"/>
                    <a:pt x="16" y="1454"/>
                    <a:pt x="67" y="1495"/>
                  </a:cubicBezTo>
                  <a:cubicBezTo>
                    <a:pt x="117" y="1537"/>
                    <a:pt x="159" y="1550"/>
                    <a:pt x="146" y="1575"/>
                  </a:cubicBezTo>
                  <a:cubicBezTo>
                    <a:pt x="133" y="1600"/>
                    <a:pt x="100" y="1633"/>
                    <a:pt x="104" y="1663"/>
                  </a:cubicBezTo>
                  <a:cubicBezTo>
                    <a:pt x="108" y="1692"/>
                    <a:pt x="148" y="1742"/>
                    <a:pt x="148" y="1742"/>
                  </a:cubicBezTo>
                  <a:cubicBezTo>
                    <a:pt x="148" y="1742"/>
                    <a:pt x="109" y="1784"/>
                    <a:pt x="148" y="1838"/>
                  </a:cubicBezTo>
                  <a:cubicBezTo>
                    <a:pt x="188" y="1893"/>
                    <a:pt x="205" y="1884"/>
                    <a:pt x="184" y="1947"/>
                  </a:cubicBezTo>
                  <a:cubicBezTo>
                    <a:pt x="163" y="2010"/>
                    <a:pt x="154" y="2121"/>
                    <a:pt x="242" y="2181"/>
                  </a:cubicBezTo>
                  <a:cubicBezTo>
                    <a:pt x="378" y="2274"/>
                    <a:pt x="819" y="2143"/>
                    <a:pt x="839" y="2138"/>
                  </a:cubicBezTo>
                  <a:cubicBezTo>
                    <a:pt x="889" y="2126"/>
                    <a:pt x="939" y="2112"/>
                    <a:pt x="989" y="2097"/>
                  </a:cubicBezTo>
                  <a:cubicBezTo>
                    <a:pt x="1086" y="2067"/>
                    <a:pt x="1182" y="2039"/>
                    <a:pt x="1276" y="2001"/>
                  </a:cubicBezTo>
                  <a:cubicBezTo>
                    <a:pt x="1278" y="2000"/>
                    <a:pt x="1279" y="1999"/>
                    <a:pt x="1280" y="1999"/>
                  </a:cubicBezTo>
                  <a:cubicBezTo>
                    <a:pt x="1281" y="1998"/>
                    <a:pt x="1283" y="1998"/>
                    <a:pt x="1284" y="1997"/>
                  </a:cubicBezTo>
                  <a:cubicBezTo>
                    <a:pt x="1297" y="1992"/>
                    <a:pt x="1309" y="1986"/>
                    <a:pt x="1322" y="1981"/>
                  </a:cubicBezTo>
                  <a:cubicBezTo>
                    <a:pt x="1342" y="1971"/>
                    <a:pt x="1363" y="1961"/>
                    <a:pt x="1384" y="1952"/>
                  </a:cubicBezTo>
                  <a:cubicBezTo>
                    <a:pt x="1387" y="1950"/>
                    <a:pt x="1390" y="1948"/>
                    <a:pt x="1394" y="1947"/>
                  </a:cubicBezTo>
                  <a:cubicBezTo>
                    <a:pt x="1398" y="1947"/>
                    <a:pt x="1398" y="1947"/>
                    <a:pt x="1398" y="1947"/>
                  </a:cubicBezTo>
                  <a:cubicBezTo>
                    <a:pt x="1398" y="1895"/>
                    <a:pt x="1398" y="1895"/>
                    <a:pt x="1398" y="1895"/>
                  </a:cubicBezTo>
                  <a:cubicBezTo>
                    <a:pt x="1399" y="1867"/>
                    <a:pt x="1400" y="1837"/>
                    <a:pt x="1400" y="1807"/>
                  </a:cubicBezTo>
                  <a:cubicBezTo>
                    <a:pt x="1412" y="1655"/>
                    <a:pt x="1477" y="1517"/>
                    <a:pt x="1603" y="1374"/>
                  </a:cubicBezTo>
                  <a:cubicBezTo>
                    <a:pt x="1755" y="1206"/>
                    <a:pt x="1999" y="1010"/>
                    <a:pt x="1999" y="705"/>
                  </a:cubicBezTo>
                  <a:cubicBezTo>
                    <a:pt x="1999" y="373"/>
                    <a:pt x="1770" y="0"/>
                    <a:pt x="1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69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改进方案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9815" y="287500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清人制度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4633" y="287500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欣赏过后的巩固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517" y="4356205"/>
            <a:ext cx="380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白富美团队的讲座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0080" y="4356205"/>
            <a:ext cx="4977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作业思路介绍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218351" y="2254698"/>
            <a:ext cx="3513166" cy="4203014"/>
          </a:xfrm>
          <a:custGeom>
            <a:avLst/>
            <a:gdLst>
              <a:gd name="T0" fmla="*/ 509 w 1090"/>
              <a:gd name="T1" fmla="*/ 749 h 1303"/>
              <a:gd name="T2" fmla="*/ 495 w 1090"/>
              <a:gd name="T3" fmla="*/ 764 h 1303"/>
              <a:gd name="T4" fmla="*/ 476 w 1090"/>
              <a:gd name="T5" fmla="*/ 769 h 1303"/>
              <a:gd name="T6" fmla="*/ 476 w 1090"/>
              <a:gd name="T7" fmla="*/ 769 h 1303"/>
              <a:gd name="T8" fmla="*/ 458 w 1090"/>
              <a:gd name="T9" fmla="*/ 764 h 1303"/>
              <a:gd name="T10" fmla="*/ 375 w 1090"/>
              <a:gd name="T11" fmla="*/ 631 h 1303"/>
              <a:gd name="T12" fmla="*/ 389 w 1090"/>
              <a:gd name="T13" fmla="*/ 580 h 1303"/>
              <a:gd name="T14" fmla="*/ 476 w 1090"/>
              <a:gd name="T15" fmla="*/ 657 h 1303"/>
              <a:gd name="T16" fmla="*/ 513 w 1090"/>
              <a:gd name="T17" fmla="*/ 593 h 1303"/>
              <a:gd name="T18" fmla="*/ 513 w 1090"/>
              <a:gd name="T19" fmla="*/ 593 h 1303"/>
              <a:gd name="T20" fmla="*/ 514 w 1090"/>
              <a:gd name="T21" fmla="*/ 592 h 1303"/>
              <a:gd name="T22" fmla="*/ 526 w 1090"/>
              <a:gd name="T23" fmla="*/ 580 h 1303"/>
              <a:gd name="T24" fmla="*/ 545 w 1090"/>
              <a:gd name="T25" fmla="*/ 575 h 1303"/>
              <a:gd name="T26" fmla="*/ 546 w 1090"/>
              <a:gd name="T27" fmla="*/ 575 h 1303"/>
              <a:gd name="T28" fmla="*/ 564 w 1090"/>
              <a:gd name="T29" fmla="*/ 580 h 1303"/>
              <a:gd name="T30" fmla="*/ 576 w 1090"/>
              <a:gd name="T31" fmla="*/ 592 h 1303"/>
              <a:gd name="T32" fmla="*/ 577 w 1090"/>
              <a:gd name="T33" fmla="*/ 593 h 1303"/>
              <a:gd name="T34" fmla="*/ 577 w 1090"/>
              <a:gd name="T35" fmla="*/ 594 h 1303"/>
              <a:gd name="T36" fmla="*/ 650 w 1090"/>
              <a:gd name="T37" fmla="*/ 594 h 1303"/>
              <a:gd name="T38" fmla="*/ 701 w 1090"/>
              <a:gd name="T39" fmla="*/ 580 h 1303"/>
              <a:gd name="T40" fmla="*/ 646 w 1090"/>
              <a:gd name="T41" fmla="*/ 750 h 1303"/>
              <a:gd name="T42" fmla="*/ 645 w 1090"/>
              <a:gd name="T43" fmla="*/ 753 h 1303"/>
              <a:gd name="T44" fmla="*/ 644 w 1090"/>
              <a:gd name="T45" fmla="*/ 754 h 1303"/>
              <a:gd name="T46" fmla="*/ 632 w 1090"/>
              <a:gd name="T47" fmla="*/ 764 h 1303"/>
              <a:gd name="T48" fmla="*/ 615 w 1090"/>
              <a:gd name="T49" fmla="*/ 769 h 1303"/>
              <a:gd name="T50" fmla="*/ 614 w 1090"/>
              <a:gd name="T51" fmla="*/ 769 h 1303"/>
              <a:gd name="T52" fmla="*/ 595 w 1090"/>
              <a:gd name="T53" fmla="*/ 764 h 1303"/>
              <a:gd name="T54" fmla="*/ 584 w 1090"/>
              <a:gd name="T55" fmla="*/ 754 h 1303"/>
              <a:gd name="T56" fmla="*/ 584 w 1090"/>
              <a:gd name="T57" fmla="*/ 754 h 1303"/>
              <a:gd name="T58" fmla="*/ 583 w 1090"/>
              <a:gd name="T59" fmla="*/ 753 h 1303"/>
              <a:gd name="T60" fmla="*/ 582 w 1090"/>
              <a:gd name="T61" fmla="*/ 750 h 1303"/>
              <a:gd name="T62" fmla="*/ 402 w 1090"/>
              <a:gd name="T63" fmla="*/ 973 h 1303"/>
              <a:gd name="T64" fmla="*/ 719 w 1090"/>
              <a:gd name="T65" fmla="*/ 954 h 1303"/>
              <a:gd name="T66" fmla="*/ 688 w 1090"/>
              <a:gd name="T67" fmla="*/ 998 h 1303"/>
              <a:gd name="T68" fmla="*/ 371 w 1090"/>
              <a:gd name="T69" fmla="*/ 1016 h 1303"/>
              <a:gd name="T70" fmla="*/ 402 w 1090"/>
              <a:gd name="T71" fmla="*/ 973 h 1303"/>
              <a:gd name="T72" fmla="*/ 655 w 1090"/>
              <a:gd name="T73" fmla="*/ 1125 h 1303"/>
              <a:gd name="T74" fmla="*/ 698 w 1090"/>
              <a:gd name="T75" fmla="*/ 1156 h 1303"/>
              <a:gd name="T76" fmla="*/ 436 w 1090"/>
              <a:gd name="T77" fmla="*/ 1240 h 1303"/>
              <a:gd name="T78" fmla="*/ 392 w 1090"/>
              <a:gd name="T79" fmla="*/ 1209 h 1303"/>
              <a:gd name="T80" fmla="*/ 617 w 1090"/>
              <a:gd name="T81" fmla="*/ 1228 h 1303"/>
              <a:gd name="T82" fmla="*/ 473 w 1090"/>
              <a:gd name="T83" fmla="*/ 1254 h 1303"/>
              <a:gd name="T84" fmla="*/ 402 w 1090"/>
              <a:gd name="T85" fmla="*/ 1073 h 1303"/>
              <a:gd name="T86" fmla="*/ 719 w 1090"/>
              <a:gd name="T87" fmla="*/ 1055 h 1303"/>
              <a:gd name="T88" fmla="*/ 688 w 1090"/>
              <a:gd name="T89" fmla="*/ 1098 h 1303"/>
              <a:gd name="T90" fmla="*/ 371 w 1090"/>
              <a:gd name="T91" fmla="*/ 1116 h 1303"/>
              <a:gd name="T92" fmla="*/ 402 w 1090"/>
              <a:gd name="T93" fmla="*/ 1073 h 1303"/>
              <a:gd name="T94" fmla="*/ 199 w 1090"/>
              <a:gd name="T95" fmla="*/ 532 h 1303"/>
              <a:gd name="T96" fmla="*/ 364 w 1090"/>
              <a:gd name="T97" fmla="*/ 895 h 1303"/>
              <a:gd name="T98" fmla="*/ 302 w 1090"/>
              <a:gd name="T99" fmla="*/ 929 h 1303"/>
              <a:gd name="T100" fmla="*/ 63 w 1090"/>
              <a:gd name="T101" fmla="*/ 824 h 1303"/>
              <a:gd name="T102" fmla="*/ 191 w 1090"/>
              <a:gd name="T103" fmla="*/ 123 h 1303"/>
              <a:gd name="T104" fmla="*/ 899 w 1090"/>
              <a:gd name="T105" fmla="*/ 123 h 1303"/>
              <a:gd name="T106" fmla="*/ 1027 w 1090"/>
              <a:gd name="T107" fmla="*/ 824 h 1303"/>
              <a:gd name="T108" fmla="*/ 788 w 1090"/>
              <a:gd name="T109" fmla="*/ 929 h 1303"/>
              <a:gd name="T110" fmla="*/ 726 w 1090"/>
              <a:gd name="T111" fmla="*/ 895 h 1303"/>
              <a:gd name="T112" fmla="*/ 891 w 1090"/>
              <a:gd name="T113" fmla="*/ 5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0" h="1303">
                <a:moveTo>
                  <a:pt x="545" y="687"/>
                </a:moveTo>
                <a:cubicBezTo>
                  <a:pt x="509" y="749"/>
                  <a:pt x="509" y="749"/>
                  <a:pt x="509" y="749"/>
                </a:cubicBezTo>
                <a:cubicBezTo>
                  <a:pt x="506" y="755"/>
                  <a:pt x="501" y="760"/>
                  <a:pt x="495" y="764"/>
                </a:cubicBezTo>
                <a:cubicBezTo>
                  <a:pt x="495" y="764"/>
                  <a:pt x="495" y="764"/>
                  <a:pt x="495" y="764"/>
                </a:cubicBezTo>
                <a:cubicBezTo>
                  <a:pt x="489" y="767"/>
                  <a:pt x="483" y="769"/>
                  <a:pt x="477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69" y="769"/>
                  <a:pt x="463" y="767"/>
                  <a:pt x="458" y="764"/>
                </a:cubicBezTo>
                <a:cubicBezTo>
                  <a:pt x="458" y="764"/>
                  <a:pt x="458" y="764"/>
                  <a:pt x="458" y="764"/>
                </a:cubicBezTo>
                <a:cubicBezTo>
                  <a:pt x="451" y="760"/>
                  <a:pt x="447" y="755"/>
                  <a:pt x="443" y="749"/>
                </a:cubicBezTo>
                <a:cubicBezTo>
                  <a:pt x="375" y="631"/>
                  <a:pt x="375" y="631"/>
                  <a:pt x="375" y="631"/>
                </a:cubicBezTo>
                <a:cubicBezTo>
                  <a:pt x="365" y="613"/>
                  <a:pt x="371" y="591"/>
                  <a:pt x="389" y="580"/>
                </a:cubicBezTo>
                <a:cubicBezTo>
                  <a:pt x="389" y="580"/>
                  <a:pt x="389" y="580"/>
                  <a:pt x="389" y="580"/>
                </a:cubicBezTo>
                <a:cubicBezTo>
                  <a:pt x="407" y="570"/>
                  <a:pt x="430" y="576"/>
                  <a:pt x="440" y="594"/>
                </a:cubicBezTo>
                <a:cubicBezTo>
                  <a:pt x="476" y="657"/>
                  <a:pt x="476" y="657"/>
                  <a:pt x="476" y="657"/>
                </a:cubicBezTo>
                <a:cubicBezTo>
                  <a:pt x="513" y="594"/>
                  <a:pt x="513" y="594"/>
                  <a:pt x="513" y="594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7" y="588"/>
                  <a:pt x="521" y="583"/>
                  <a:pt x="526" y="580"/>
                </a:cubicBezTo>
                <a:cubicBezTo>
                  <a:pt x="526" y="580"/>
                  <a:pt x="526" y="580"/>
                  <a:pt x="526" y="580"/>
                </a:cubicBezTo>
                <a:cubicBezTo>
                  <a:pt x="532" y="577"/>
                  <a:pt x="538" y="575"/>
                  <a:pt x="544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6" y="575"/>
                  <a:pt x="546" y="575"/>
                  <a:pt x="546" y="575"/>
                </a:cubicBezTo>
                <a:cubicBezTo>
                  <a:pt x="552" y="575"/>
                  <a:pt x="558" y="577"/>
                  <a:pt x="564" y="580"/>
                </a:cubicBezTo>
                <a:cubicBezTo>
                  <a:pt x="564" y="580"/>
                  <a:pt x="564" y="580"/>
                  <a:pt x="564" y="580"/>
                </a:cubicBezTo>
                <a:cubicBezTo>
                  <a:pt x="569" y="583"/>
                  <a:pt x="573" y="588"/>
                  <a:pt x="576" y="592"/>
                </a:cubicBezTo>
                <a:cubicBezTo>
                  <a:pt x="576" y="592"/>
                  <a:pt x="576" y="592"/>
                  <a:pt x="576" y="592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614" y="657"/>
                  <a:pt x="614" y="657"/>
                  <a:pt x="614" y="657"/>
                </a:cubicBezTo>
                <a:cubicBezTo>
                  <a:pt x="650" y="594"/>
                  <a:pt x="650" y="594"/>
                  <a:pt x="650" y="594"/>
                </a:cubicBezTo>
                <a:cubicBezTo>
                  <a:pt x="661" y="576"/>
                  <a:pt x="683" y="570"/>
                  <a:pt x="701" y="580"/>
                </a:cubicBezTo>
                <a:cubicBezTo>
                  <a:pt x="701" y="580"/>
                  <a:pt x="701" y="580"/>
                  <a:pt x="701" y="580"/>
                </a:cubicBezTo>
                <a:cubicBezTo>
                  <a:pt x="719" y="591"/>
                  <a:pt x="725" y="613"/>
                  <a:pt x="715" y="631"/>
                </a:cubicBezTo>
                <a:cubicBezTo>
                  <a:pt x="646" y="750"/>
                  <a:pt x="646" y="750"/>
                  <a:pt x="646" y="750"/>
                </a:cubicBezTo>
                <a:cubicBezTo>
                  <a:pt x="646" y="751"/>
                  <a:pt x="645" y="752"/>
                  <a:pt x="645" y="752"/>
                </a:cubicBezTo>
                <a:cubicBezTo>
                  <a:pt x="645" y="753"/>
                  <a:pt x="645" y="753"/>
                  <a:pt x="645" y="753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1" y="758"/>
                  <a:pt x="637" y="761"/>
                  <a:pt x="632" y="764"/>
                </a:cubicBezTo>
                <a:cubicBezTo>
                  <a:pt x="632" y="764"/>
                  <a:pt x="632" y="764"/>
                  <a:pt x="632" y="764"/>
                </a:cubicBezTo>
                <a:cubicBezTo>
                  <a:pt x="627" y="767"/>
                  <a:pt x="621" y="769"/>
                  <a:pt x="615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3" y="769"/>
                  <a:pt x="613" y="769"/>
                  <a:pt x="613" y="769"/>
                </a:cubicBezTo>
                <a:cubicBezTo>
                  <a:pt x="607" y="769"/>
                  <a:pt x="601" y="767"/>
                  <a:pt x="595" y="764"/>
                </a:cubicBezTo>
                <a:cubicBezTo>
                  <a:pt x="595" y="764"/>
                  <a:pt x="595" y="764"/>
                  <a:pt x="595" y="764"/>
                </a:cubicBezTo>
                <a:cubicBezTo>
                  <a:pt x="591" y="762"/>
                  <a:pt x="587" y="758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2" y="752"/>
                  <a:pt x="582" y="751"/>
                  <a:pt x="582" y="750"/>
                </a:cubicBezTo>
                <a:cubicBezTo>
                  <a:pt x="545" y="687"/>
                  <a:pt x="545" y="687"/>
                  <a:pt x="545" y="687"/>
                </a:cubicBezTo>
                <a:close/>
                <a:moveTo>
                  <a:pt x="402" y="973"/>
                </a:moveTo>
                <a:cubicBezTo>
                  <a:pt x="675" y="924"/>
                  <a:pt x="675" y="924"/>
                  <a:pt x="675" y="924"/>
                </a:cubicBezTo>
                <a:cubicBezTo>
                  <a:pt x="696" y="921"/>
                  <a:pt x="715" y="93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2" y="975"/>
                  <a:pt x="709" y="994"/>
                  <a:pt x="688" y="998"/>
                </a:cubicBezTo>
                <a:cubicBezTo>
                  <a:pt x="415" y="1046"/>
                  <a:pt x="415" y="1046"/>
                  <a:pt x="415" y="1046"/>
                </a:cubicBezTo>
                <a:cubicBezTo>
                  <a:pt x="394" y="1049"/>
                  <a:pt x="375" y="1036"/>
                  <a:pt x="371" y="1016"/>
                </a:cubicBezTo>
                <a:cubicBezTo>
                  <a:pt x="371" y="1016"/>
                  <a:pt x="371" y="1016"/>
                  <a:pt x="371" y="1016"/>
                </a:cubicBezTo>
                <a:cubicBezTo>
                  <a:pt x="368" y="995"/>
                  <a:pt x="381" y="976"/>
                  <a:pt x="402" y="973"/>
                </a:cubicBezTo>
                <a:close/>
                <a:moveTo>
                  <a:pt x="423" y="1166"/>
                </a:moveTo>
                <a:cubicBezTo>
                  <a:pt x="655" y="1125"/>
                  <a:pt x="655" y="1125"/>
                  <a:pt x="655" y="1125"/>
                </a:cubicBezTo>
                <a:cubicBezTo>
                  <a:pt x="675" y="1122"/>
                  <a:pt x="694" y="1135"/>
                  <a:pt x="698" y="1156"/>
                </a:cubicBezTo>
                <a:cubicBezTo>
                  <a:pt x="698" y="1156"/>
                  <a:pt x="698" y="1156"/>
                  <a:pt x="698" y="1156"/>
                </a:cubicBezTo>
                <a:cubicBezTo>
                  <a:pt x="701" y="1176"/>
                  <a:pt x="688" y="1195"/>
                  <a:pt x="667" y="1199"/>
                </a:cubicBezTo>
                <a:cubicBezTo>
                  <a:pt x="436" y="1240"/>
                  <a:pt x="436" y="1240"/>
                  <a:pt x="436" y="1240"/>
                </a:cubicBezTo>
                <a:cubicBezTo>
                  <a:pt x="415" y="1243"/>
                  <a:pt x="396" y="1230"/>
                  <a:pt x="392" y="1209"/>
                </a:cubicBezTo>
                <a:cubicBezTo>
                  <a:pt x="392" y="1209"/>
                  <a:pt x="392" y="1209"/>
                  <a:pt x="392" y="1209"/>
                </a:cubicBezTo>
                <a:cubicBezTo>
                  <a:pt x="389" y="1189"/>
                  <a:pt x="402" y="1170"/>
                  <a:pt x="423" y="1166"/>
                </a:cubicBezTo>
                <a:close/>
                <a:moveTo>
                  <a:pt x="617" y="1228"/>
                </a:moveTo>
                <a:cubicBezTo>
                  <a:pt x="617" y="1270"/>
                  <a:pt x="584" y="1303"/>
                  <a:pt x="543" y="1303"/>
                </a:cubicBezTo>
                <a:cubicBezTo>
                  <a:pt x="511" y="1303"/>
                  <a:pt x="483" y="1282"/>
                  <a:pt x="473" y="1254"/>
                </a:cubicBezTo>
                <a:cubicBezTo>
                  <a:pt x="617" y="1228"/>
                  <a:pt x="617" y="1228"/>
                  <a:pt x="617" y="1228"/>
                </a:cubicBezTo>
                <a:close/>
                <a:moveTo>
                  <a:pt x="402" y="1073"/>
                </a:moveTo>
                <a:cubicBezTo>
                  <a:pt x="675" y="1025"/>
                  <a:pt x="675" y="1025"/>
                  <a:pt x="675" y="1025"/>
                </a:cubicBezTo>
                <a:cubicBezTo>
                  <a:pt x="696" y="1021"/>
                  <a:pt x="715" y="1035"/>
                  <a:pt x="719" y="1055"/>
                </a:cubicBezTo>
                <a:cubicBezTo>
                  <a:pt x="719" y="1055"/>
                  <a:pt x="719" y="1055"/>
                  <a:pt x="719" y="1055"/>
                </a:cubicBezTo>
                <a:cubicBezTo>
                  <a:pt x="722" y="1075"/>
                  <a:pt x="709" y="1095"/>
                  <a:pt x="688" y="1098"/>
                </a:cubicBezTo>
                <a:cubicBezTo>
                  <a:pt x="415" y="1147"/>
                  <a:pt x="415" y="1147"/>
                  <a:pt x="415" y="1147"/>
                </a:cubicBezTo>
                <a:cubicBezTo>
                  <a:pt x="394" y="1150"/>
                  <a:pt x="375" y="1137"/>
                  <a:pt x="371" y="1116"/>
                </a:cubicBezTo>
                <a:cubicBezTo>
                  <a:pt x="371" y="1116"/>
                  <a:pt x="371" y="1116"/>
                  <a:pt x="371" y="1116"/>
                </a:cubicBezTo>
                <a:cubicBezTo>
                  <a:pt x="368" y="1096"/>
                  <a:pt x="381" y="1077"/>
                  <a:pt x="402" y="1073"/>
                </a:cubicBezTo>
                <a:close/>
                <a:moveTo>
                  <a:pt x="545" y="186"/>
                </a:moveTo>
                <a:cubicBezTo>
                  <a:pt x="354" y="186"/>
                  <a:pt x="199" y="341"/>
                  <a:pt x="199" y="532"/>
                </a:cubicBezTo>
                <a:cubicBezTo>
                  <a:pt x="199" y="622"/>
                  <a:pt x="231" y="705"/>
                  <a:pt x="289" y="765"/>
                </a:cubicBezTo>
                <a:cubicBezTo>
                  <a:pt x="311" y="789"/>
                  <a:pt x="361" y="864"/>
                  <a:pt x="364" y="895"/>
                </a:cubicBezTo>
                <a:cubicBezTo>
                  <a:pt x="366" y="914"/>
                  <a:pt x="359" y="930"/>
                  <a:pt x="344" y="936"/>
                </a:cubicBezTo>
                <a:cubicBezTo>
                  <a:pt x="327" y="943"/>
                  <a:pt x="311" y="937"/>
                  <a:pt x="302" y="929"/>
                </a:cubicBezTo>
                <a:cubicBezTo>
                  <a:pt x="294" y="922"/>
                  <a:pt x="293" y="914"/>
                  <a:pt x="284" y="903"/>
                </a:cubicBezTo>
                <a:cubicBezTo>
                  <a:pt x="241" y="848"/>
                  <a:pt x="178" y="833"/>
                  <a:pt x="63" y="824"/>
                </a:cubicBezTo>
                <a:cubicBezTo>
                  <a:pt x="149" y="638"/>
                  <a:pt x="135" y="583"/>
                  <a:pt x="0" y="450"/>
                </a:cubicBezTo>
                <a:cubicBezTo>
                  <a:pt x="185" y="363"/>
                  <a:pt x="210" y="312"/>
                  <a:pt x="191" y="123"/>
                </a:cubicBezTo>
                <a:cubicBezTo>
                  <a:pt x="388" y="175"/>
                  <a:pt x="440" y="153"/>
                  <a:pt x="545" y="0"/>
                </a:cubicBezTo>
                <a:cubicBezTo>
                  <a:pt x="650" y="153"/>
                  <a:pt x="702" y="175"/>
                  <a:pt x="899" y="123"/>
                </a:cubicBezTo>
                <a:cubicBezTo>
                  <a:pt x="880" y="312"/>
                  <a:pt x="905" y="363"/>
                  <a:pt x="1090" y="450"/>
                </a:cubicBezTo>
                <a:cubicBezTo>
                  <a:pt x="955" y="583"/>
                  <a:pt x="941" y="638"/>
                  <a:pt x="1027" y="824"/>
                </a:cubicBezTo>
                <a:cubicBezTo>
                  <a:pt x="912" y="833"/>
                  <a:pt x="849" y="848"/>
                  <a:pt x="806" y="903"/>
                </a:cubicBezTo>
                <a:cubicBezTo>
                  <a:pt x="797" y="914"/>
                  <a:pt x="796" y="922"/>
                  <a:pt x="788" y="929"/>
                </a:cubicBezTo>
                <a:cubicBezTo>
                  <a:pt x="779" y="937"/>
                  <a:pt x="763" y="943"/>
                  <a:pt x="746" y="936"/>
                </a:cubicBezTo>
                <a:cubicBezTo>
                  <a:pt x="732" y="930"/>
                  <a:pt x="724" y="914"/>
                  <a:pt x="726" y="895"/>
                </a:cubicBezTo>
                <a:cubicBezTo>
                  <a:pt x="729" y="864"/>
                  <a:pt x="779" y="789"/>
                  <a:pt x="801" y="765"/>
                </a:cubicBezTo>
                <a:cubicBezTo>
                  <a:pt x="859" y="705"/>
                  <a:pt x="891" y="622"/>
                  <a:pt x="891" y="532"/>
                </a:cubicBezTo>
                <a:cubicBezTo>
                  <a:pt x="891" y="341"/>
                  <a:pt x="736" y="186"/>
                  <a:pt x="545" y="186"/>
                </a:cubicBezTo>
                <a:close/>
              </a:path>
            </a:pathLst>
          </a:custGeom>
          <a:blipFill>
            <a:blip r:embed="rId2"/>
            <a:stretch>
              <a:fillRect l="-37017" t="-41961" r="-27933" b="-168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359</Words>
  <Application>Microsoft Office PowerPoint</Application>
  <PresentationFormat>宽屏</PresentationFormat>
  <Paragraphs>61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宋体</vt:lpstr>
      <vt:lpstr>Calibri Light</vt:lpstr>
      <vt:lpstr>Calibri</vt:lpstr>
      <vt:lpstr>Tw Cen MT Condensed</vt:lpstr>
      <vt:lpstr>方正粗圆简体</vt:lpstr>
      <vt:lpstr>微软雅黑</vt:lpstr>
      <vt:lpstr>Meiryo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陈魁chinakui</dc:creator>
  <cp:lastModifiedBy>优品PPT</cp:lastModifiedBy>
  <cp:revision>130</cp:revision>
  <dcterms:created xsi:type="dcterms:W3CDTF">2014-06-03T03:46:08Z</dcterms:created>
  <dcterms:modified xsi:type="dcterms:W3CDTF">2018-05-30T08:10:11Z</dcterms:modified>
</cp:coreProperties>
</file>