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  <p:sldMasterId id="2147483672" r:id="rId3"/>
  </p:sldMasterIdLst>
  <p:notesMasterIdLst>
    <p:notesMasterId r:id="rId14"/>
  </p:notesMasterIdLst>
  <p:handoutMasterIdLst>
    <p:handoutMasterId r:id="rId15"/>
  </p:handoutMasterIdLst>
  <p:sldIdLst>
    <p:sldId id="262" r:id="rId4"/>
    <p:sldId id="263" r:id="rId5"/>
    <p:sldId id="264" r:id="rId6"/>
    <p:sldId id="265" r:id="rId7"/>
    <p:sldId id="266" r:id="rId8"/>
    <p:sldId id="270" r:id="rId9"/>
    <p:sldId id="268" r:id="rId10"/>
    <p:sldId id="269" r:id="rId11"/>
    <p:sldId id="271" r:id="rId12"/>
    <p:sldId id="272" r:id="rId1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200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2880">
          <p15:clr>
            <a:srgbClr val="A4A3A4"/>
          </p15:clr>
        </p15:guide>
        <p15:guide id="5" orient="horz" pos="3216">
          <p15:clr>
            <a:srgbClr val="A4A3A4"/>
          </p15:clr>
        </p15:guide>
        <p15:guide id="6" orient="horz" pos="816">
          <p15:clr>
            <a:srgbClr val="A4A3A4"/>
          </p15:clr>
        </p15:guide>
        <p15:guide id="7" orient="horz" pos="175">
          <p15:clr>
            <a:srgbClr val="A4A3A4"/>
          </p15:clr>
        </p15:guide>
        <p15:guide id="8" pos="3839">
          <p15:clr>
            <a:srgbClr val="A4A3A4"/>
          </p15:clr>
        </p15:guide>
        <p15:guide id="9" pos="959">
          <p15:clr>
            <a:srgbClr val="A4A3A4"/>
          </p15:clr>
        </p15:guide>
        <p15:guide id="10" pos="6719">
          <p15:clr>
            <a:srgbClr val="A4A3A4"/>
          </p15:clr>
        </p15:guide>
        <p15:guide id="11" pos="6143">
          <p15:clr>
            <a:srgbClr val="A4A3A4"/>
          </p15:clr>
        </p15:guide>
        <p15:guide id="12" pos="283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ABFF"/>
    <a:srgbClr val="C0CBD8"/>
    <a:srgbClr val="F4D968"/>
    <a:srgbClr val="57BCE5"/>
    <a:srgbClr val="AEBD57"/>
    <a:srgbClr val="EEBC36"/>
    <a:srgbClr val="6C5346"/>
    <a:srgbClr val="CC843C"/>
    <a:srgbClr val="BD91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92" d="100"/>
          <a:sy n="92" d="100"/>
        </p:scale>
        <p:origin x="90" y="84"/>
      </p:cViewPr>
      <p:guideLst>
        <p:guide orient="horz" pos="2160"/>
        <p:guide orient="horz" pos="1200"/>
        <p:guide orient="horz" pos="3888"/>
        <p:guide orient="horz" pos="2880"/>
        <p:guide orient="horz" pos="3216"/>
        <p:guide orient="horz" pos="816"/>
        <p:guide orient="horz" pos="175"/>
        <p:guide pos="3839"/>
        <p:guide pos="959"/>
        <p:guide pos="6719"/>
        <p:guide pos="6143"/>
        <p:guide pos="283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5" d="100"/>
          <a:sy n="55" d="100"/>
        </p:scale>
        <p:origin x="3072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5.165113102512419E-2"/>
          <c:y val="0.22612159255032269"/>
          <c:w val="0.89628049760344086"/>
          <c:h val="0.68182398925371923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22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76172456"/>
        <c:axId val="376172848"/>
      </c:areaChart>
      <c:dateAx>
        <c:axId val="37617245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6172848"/>
        <c:crosses val="autoZero"/>
        <c:auto val="1"/>
        <c:lblOffset val="100"/>
        <c:baseTimeUnit val="days"/>
      </c:dateAx>
      <c:valAx>
        <c:axId val="376172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61724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784AA43A-3F76-4A13-9CD6-36134EB429E3}" type="datetimeFigureOut">
              <a:rPr lang="en-US" altLang="zh-CN"/>
              <a:t>2/14/2016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A850423A-8BCE-448E-A97B-03A88B2B12C1}" type="slidenum">
              <a:rPr lang="zh-CN"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5F674A4F-2B7A-4ECB-A400-260B2FFC03C1}" type="datetimeFigureOut">
              <a:t>2016/2/14</a:t>
            </a:fld>
            <a:endParaRPr lang="zh-CN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01F2A70B-78F2-4DCF-B53B-C990D2FAFB8A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7691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>
            <a:noAutofit/>
          </a:bodyPr>
          <a:lstStyle>
            <a:lvl1pPr latinLnBrk="0">
              <a:defRPr lang="zh-CN" sz="540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/>
          <a:lstStyle>
            <a:lvl1pPr marL="0" indent="0" algn="l" latinLnBrk="0">
              <a:spcBef>
                <a:spcPts val="0"/>
              </a:spcBef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grpSp>
        <p:nvGrpSpPr>
          <p:cNvPr id="256" name="线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任意多边形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58" name="任意多边形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59" name="任意多边形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0" name="任意多边形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1" name="任意多边形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2" name="任意多边形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3" name="任意多边形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4" name="任意多边形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5" name="任意多边形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6" name="任意多边形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7" name="任意多边形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8" name="任意多边形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9" name="任意多边形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0" name="任意多边形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1" name="任意多边形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2" name="任意多边形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3" name="任意多边形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4" name="任意多边形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5" name="任意多边形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6" name="任意多边形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7" name="任意多边形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8" name="任意多边形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9" name="任意多边形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0" name="任意多边形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1" name="任意多边形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2" name="任意多边形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3" name="任意多边形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4" name="任意多边形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5" name="任意多边形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6" name="任意多边形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7" name="任意多边形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8" name="任意多边形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9" name="任意多边形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0" name="任意多边形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1" name="任意多边形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2" name="任意多边形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3" name="任意多边形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4" name="任意多边形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5" name="任意多边形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6" name="任意多边形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7" name="任意多边形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8" name="任意多边形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9" name="任意多边形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0" name="任意多边形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1" name="任意多边形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2" name="任意多边形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3" name="任意多边形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4" name="任意多边形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5" name="任意多边形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6" name="任意多边形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7" name="任意多边形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8" name="任意多边形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9" name="任意多边形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0" name="任意多边形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1" name="任意多边形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2" name="任意多边形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3" name="任意多边形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4" name="任意多边形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5" name="任意多边形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6" name="任意多边形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7" name="任意多边形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8" name="任意多边形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9" name="任意多边形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0" name="任意多边形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1" name="任意多边形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2" name="任意多边形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3" name="任意多边形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4" name="任意多边形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5" name="任意多边形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6" name="任意多边形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7" name="任意多边形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8" name="任意多边形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9" name="任意多边形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0" name="任意多边形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1" name="任意多边形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2" name="任意多边形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3" name="任意多边形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4" name="任意多边形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5" name="任意多边形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6" name="任意多边形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7" name="任意多边形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8" name="任意多边形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9" name="任意多边形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0" name="任意多边形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1" name="任意多边形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2" name="任意多边形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3" name="任意多边形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4" name="任意多边形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5" name="任意多边形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6" name="任意多边形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7" name="任意多边形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8" name="任意多边形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9" name="任意多边形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0" name="任意多边形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1" name="任意多边形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2" name="任意多边形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3" name="任意多边形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4" name="任意多边形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5" name="任意多边形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6" name="任意多边形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7" name="任意多边形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8" name="任意多边形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9" name="任意多边形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0" name="任意多边形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1" name="任意多边形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2" name="任意多边形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3" name="任意多边形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4" name="任意多边形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5" name="任意多边形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6" name="任意多边形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7" name="任意多边形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8" name="任意多边形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9" name="任意多边形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0" name="任意多边形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1" name="任意多边形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2" name="任意多边形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3" name="任意多边形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4" name="任意多边形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5" name="任意多边形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6" name="任意多边形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7" name="任意多边形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8" name="任意多边形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9" name="任意多边形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</p:grpSp>
    </p:spTree>
    <p:extLst>
      <p:ext uri="{BB962C8B-B14F-4D97-AF65-F5344CB8AC3E}">
        <p14:creationId xmlns:p14="http://schemas.microsoft.com/office/powerpoint/2010/main" val="67435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线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8" name="任意多边形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9" name="任意多边形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0" name="任意多边形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1" name="任意多边形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2" name="任意多边形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3" name="任意多边形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4" name="任意多边形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5" name="任意多边形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" name="任意多边形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" name="任意多边形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" name="任意多边形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" name="任意多边形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" name="任意多边形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" name="任意多边形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" name="任意多边形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" name="任意多边形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4" name="任意多边形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5" name="任意多边形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6" name="任意多边形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7" name="任意多边形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8" name="任意多边形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9" name="任意多边形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0" name="任意多边形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1" name="任意多边形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2" name="任意多边形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3" name="任意多边形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4" name="任意多边形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5" name="任意多边形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6" name="任意多边形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7" name="任意多边形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8" name="任意多边形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9" name="任意多边形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0" name="任意多边形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1" name="任意多边形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2" name="任意多边形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3" name="任意多边形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4" name="任意多边形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5" name="任意多边形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6" name="任意多边形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7" name="任意多边形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8" name="任意多边形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9" name="任意多边形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0" name="任意多边形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1" name="任意多边形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2" name="任意多边形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3" name="任意多边形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4" name="任意多边形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5" name="任意多边形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6" name="任意多边形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7" name="任意多边形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8" name="任意多边形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9" name="任意多边形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0" name="任意多边形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1" name="任意多边形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2" name="任意多边形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3" name="任意多边形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4" name="任意多边形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5" name="任意多边形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6" name="任意多边形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7" name="任意多边形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8" name="任意多边形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9" name="任意多边形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0" name="任意多边形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1" name="任意多边形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2" name="任意多边形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3" name="任意多边形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4" name="任意多边形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5" name="任意多边形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6" name="任意多边形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7" name="任意多边形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8" name="任意多边形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9" name="任意多边形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80" name="任意多边形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81" name="任意多边形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 latinLnBrk="0">
              <a:defRPr lang="zh-CN"/>
            </a:lvl5pPr>
            <a:lvl6pPr marL="1956816" latinLnBrk="0">
              <a:defRPr lang="zh-CN"/>
            </a:lvl6pPr>
            <a:lvl7pPr marL="1956816" latinLnBrk="0">
              <a:defRPr lang="zh-CN"/>
            </a:lvl7pPr>
            <a:lvl8pPr marL="1956816" latinLnBrk="0">
              <a:defRPr lang="zh-CN"/>
            </a:lvl8pPr>
            <a:lvl9pPr marL="1956816" latinLnBrk="0">
              <a:defRPr lang="zh-CN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t>2016/2/14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12679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线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</p:grpSpPr>
        <p:sp>
          <p:nvSpPr>
            <p:cNvPr id="8" name="任意多边形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9" name="任意多边形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0" name="任意多边形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1" name="任意多边形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2" name="任意多边形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3" name="任意多边形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4" name="任意多边形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5" name="任意多边形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" name="任意多边形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" name="任意多边形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" name="任意多边形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" name="任意多边形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" name="任意多边形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" name="任意多边形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" name="任意多边形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" name="任意多边形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4" name="任意多边形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5" name="任意多边形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6" name="任意多边形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7" name="任意多边形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8" name="任意多边形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9" name="任意多边形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0" name="任意多边形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1" name="任意多边形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2" name="任意多边形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3" name="任意多边形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4" name="任意多边形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5" name="任意多边形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6" name="任意多边形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7" name="任意多边形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8" name="任意多边形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9" name="任意多边形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0" name="任意多边形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1" name="任意多边形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2" name="任意多边形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3" name="任意多边形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4" name="任意多边形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5" name="任意多边形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6" name="任意多边形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7" name="任意多边形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8" name="任意多边形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9" name="任意多边形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0" name="任意多边形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1" name="任意多边形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2" name="任意多边形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3" name="任意多边形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4" name="任意多边形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5" name="任意多边形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6" name="任意多边形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7" name="任意多边形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8" name="任意多边形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9" name="任意多边形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0" name="任意多边形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1" name="任意多边形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2" name="任意多边形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3" name="任意多边形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4" name="任意多边形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5" name="任意多边形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6" name="任意多边形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7" name="任意多边形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8" name="任意多边形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9" name="任意多边形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0" name="任意多边形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1" name="任意多边形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2" name="任意多边形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3" name="任意多边形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4" name="任意多边形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5" name="任意多边形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6" name="任意多边形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7" name="任意多边形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8" name="任意多边形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9" name="任意多边形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80" name="任意多边形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81" name="任意多边形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8012" y="277813"/>
            <a:ext cx="9144001" cy="5898573"/>
          </a:xfrm>
        </p:spPr>
        <p:txBody>
          <a:bodyPr vert="eaVert"/>
          <a:lstStyle>
            <a:lvl5pPr latinLnBrk="0">
              <a:defRPr lang="zh-CN"/>
            </a:lvl5pPr>
            <a:lvl6pPr latinLnBrk="0">
              <a:defRPr lang="zh-CN"/>
            </a:lvl6pPr>
            <a:lvl7pPr latinLnBrk="0">
              <a:defRPr lang="zh-CN"/>
            </a:lvl7pPr>
            <a:lvl8pPr latinLnBrk="0">
              <a:defRPr lang="zh-CN" baseline="0"/>
            </a:lvl8pPr>
            <a:lvl9pPr latinLnBrk="0">
              <a:defRPr lang="zh-CN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t>2016/2/14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21179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603" y="1122363"/>
            <a:ext cx="9141619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603" y="3602038"/>
            <a:ext cx="9141619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0309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917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633" y="1709739"/>
            <a:ext cx="10512862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633" y="4589464"/>
            <a:ext cx="10512862" cy="1500187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0254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9381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69" y="365126"/>
            <a:ext cx="10512862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570" y="1681163"/>
            <a:ext cx="5156444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570" y="2505075"/>
            <a:ext cx="5156444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0593" y="1681163"/>
            <a:ext cx="518183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593" y="2505075"/>
            <a:ext cx="518183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3331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2549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3311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603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线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8" name="任意多边形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9" name="任意多边形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0" name="任意多边形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1" name="任意多边形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2" name="任意多边形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3" name="任意多边形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4" name="任意多边形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5" name="任意多边形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6" name="任意多边形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7" name="任意多边形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8" name="任意多边形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9" name="任意多边形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0" name="任意多边形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1" name="任意多边形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2" name="任意多边形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3" name="任意多边形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4" name="任意多边形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5" name="任意多边形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6" name="任意多边形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7" name="任意多边形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8" name="任意多边形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9" name="任意多边形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0" name="任意多边形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1" name="任意多边形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2" name="任意多边形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3" name="任意多边形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4" name="任意多边形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5" name="任意多边形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6" name="任意多边形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7" name="任意多边形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8" name="任意多边形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9" name="任意多边形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0" name="任意多边形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1" name="任意多边形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2" name="任意多边形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3" name="任意多边形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4" name="任意多边形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5" name="任意多边形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6" name="任意多边形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7" name="任意多边形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8" name="任意多边形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9" name="任意多边形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0" name="任意多边形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1" name="任意多边形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2" name="任意多边形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3" name="任意多边形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4" name="任意多边形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5" name="任意多边形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6" name="任意多边形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7" name="任意多边形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8" name="任意多边形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9" name="任意多边形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0" name="任意多边形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1" name="任意多边形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2" name="任意多边形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3" name="任意多边形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4" name="任意多边形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5" name="任意多边形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6" name="任意多边形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7" name="任意多边形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8" name="任意多边形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9" name="任意多边形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0" name="任意多边形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1" name="任意多边形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2" name="任意多边形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3" name="任意多边形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4" name="任意多边形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5" name="任意多边形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6" name="任意多边形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7" name="任意多边形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8" name="任意多边形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9" name="任意多边形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40" name="任意多边形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41" name="任意多边形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 latinLnBrk="0">
              <a:defRPr lang="zh-CN"/>
            </a:lvl2pPr>
            <a:lvl3pPr marL="777240" latinLnBrk="0">
              <a:defRPr lang="zh-CN"/>
            </a:lvl3pPr>
            <a:lvl4pPr marL="1005840" latinLnBrk="0">
              <a:defRPr lang="zh-CN"/>
            </a:lvl4pPr>
            <a:lvl5pPr marL="1234440" latinLnBrk="0">
              <a:defRPr lang="zh-CN"/>
            </a:lvl5pPr>
            <a:lvl6pPr marL="1463040" latinLnBrk="0">
              <a:defRPr lang="zh-CN" baseline="0"/>
            </a:lvl6pPr>
            <a:lvl7pPr marL="1691640" latinLnBrk="0">
              <a:defRPr lang="zh-CN" baseline="0"/>
            </a:lvl7pPr>
            <a:lvl8pPr marL="1920240" latinLnBrk="0">
              <a:defRPr lang="zh-CN" baseline="0"/>
            </a:lvl8pPr>
            <a:lvl9pPr marL="2148840" latinLnBrk="0">
              <a:defRPr lang="zh-CN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t>2016/2/14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61447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1838" y="987426"/>
            <a:ext cx="6170593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7096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26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2628" y="365125"/>
            <a:ext cx="262821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7982" y="365125"/>
            <a:ext cx="7732286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877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线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任意多边形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57" name="任意多边形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58" name="任意多边形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59" name="任意多边形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0" name="任意多边形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1" name="任意多边形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2" name="任意多边形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3" name="任意多边形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4" name="任意多边形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5" name="任意多边形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6" name="任意多边形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7" name="任意多边形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8" name="任意多边形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9" name="任意多边形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0" name="任意多边形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1" name="任意多边形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2" name="任意多边形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3" name="任意多边形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4" name="任意多边形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5" name="任意多边形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6" name="任意多边形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7" name="任意多边形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8" name="任意多边形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9" name="任意多边形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0" name="任意多边形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1" name="任意多边形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2" name="任意多边形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3" name="任意多边形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4" name="任意多边形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5" name="任意多边形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6" name="任意多边形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7" name="任意多边形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8" name="任意多边形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9" name="任意多边形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0" name="任意多边形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1" name="任意多边形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2" name="任意多边形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3" name="任意多边形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4" name="任意多边形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5" name="任意多边形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6" name="任意多边形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7" name="任意多边形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8" name="任意多边形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9" name="任意多边形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0" name="任意多边形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1" name="任意多边形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2" name="任意多边形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3" name="任意多边形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4" name="任意多边形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5" name="任意多边形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6" name="任意多边形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7" name="任意多边形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8" name="任意多边形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9" name="任意多边形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0" name="任意多边形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1" name="任意多边形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2" name="任意多边形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3" name="任意多边形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4" name="任意多边形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5" name="任意多边形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6" name="任意多边形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7" name="任意多边形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8" name="任意多边形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9" name="任意多边形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0" name="任意多边形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1" name="任意多边形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2" name="任意多边形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3" name="任意多边形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4" name="任意多边形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5" name="任意多边形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6" name="任意多边形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7" name="任意多边形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8" name="任意多边形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9" name="任意多边形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0" name="任意多边形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1" name="任意多边形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2" name="任意多边形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3" name="任意多边形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4" name="任意多边形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5" name="任意多边形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6" name="任意多边形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7" name="任意多边形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8" name="任意多边形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9" name="任意多边形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0" name="任意多边形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1" name="任意多边形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2" name="任意多边形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3" name="任意多边形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4" name="任意多边形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5" name="任意多边形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6" name="任意多边形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7" name="任意多边形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8" name="任意多边形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9" name="任意多边形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0" name="任意多边形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1" name="任意多边形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2" name="任意多边形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3" name="任意多边形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4" name="任意多边形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5" name="任意多边形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6" name="任意多边形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7" name="任意多边形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8" name="任意多边形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9" name="任意多边形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0" name="任意多边形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1" name="任意多边形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2" name="任意多边形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3" name="任意多边形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4" name="任意多边形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5" name="任意多边形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6" name="任意多边形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7" name="任意多边形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8" name="任意多边形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9" name="任意多边形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0" name="任意多边形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1" name="任意多边形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2" name="任意多边形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3" name="任意多边形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4" name="任意多边形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5" name="任意多边形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6" name="任意多边形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7" name="任意多边形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8" name="任意多边形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anchor="b">
            <a:noAutofit/>
          </a:bodyPr>
          <a:lstStyle>
            <a:lvl1pPr algn="l" latinLnBrk="0">
              <a:defRPr lang="zh-CN" sz="44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anchor="t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latinLnBrk="0"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t>2016/2/14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0587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线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9" name="任意多边形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0" name="任意多边形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1" name="任意多边形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2" name="任意多边形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3" name="任意多边形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4" name="任意多边形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5" name="任意多边形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6" name="任意多边形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7" name="任意多边形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8" name="任意多边形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9" name="任意多边形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0" name="任意多边形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1" name="任意多边形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2" name="任意多边形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3" name="任意多边形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4" name="任意多边形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5" name="任意多边形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6" name="任意多边形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7" name="任意多边形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8" name="任意多边形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9" name="任意多边形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0" name="任意多边形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1" name="任意多边形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2" name="任意多边形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3" name="任意多边形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4" name="任意多边形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5" name="任意多边形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6" name="任意多边形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7" name="任意多边形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8" name="任意多边形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9" name="任意多边形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0" name="任意多边形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1" name="任意多边形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2" name="任意多边形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3" name="任意多边形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4" name="任意多边形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5" name="任意多边形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6" name="任意多边形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7" name="任意多边形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8" name="任意多边形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9" name="任意多边形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0" name="任意多边形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1" name="任意多边形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2" name="任意多边形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3" name="任意多边形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4" name="任意多边形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5" name="任意多边形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6" name="任意多边形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7" name="任意多边形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8" name="任意多边形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9" name="任意多边形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0" name="任意多边形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1" name="任意多边形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2" name="任意多边形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3" name="任意多边形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4" name="任意多边形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5" name="任意多边形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6" name="任意多边形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7" name="任意多边形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8" name="任意多边形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9" name="任意多边形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0" name="任意多边形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1" name="任意多边形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2" name="任意多边形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3" name="任意多边形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4" name="任意多边形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5" name="任意多边形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6" name="任意多边形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7" name="任意多边形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8" name="任意多边形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9" name="任意多边形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0" name="任意多边形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1" name="任意多边形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2" name="任意多边形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marL="1956816" latinLnBrk="0">
              <a:defRPr lang="zh-CN" sz="1600"/>
            </a:lvl6pPr>
            <a:lvl7pPr marL="1956816" latinLnBrk="0">
              <a:defRPr lang="zh-CN" sz="1600" baseline="0"/>
            </a:lvl7pPr>
            <a:lvl8pPr marL="1956816" latinLnBrk="0">
              <a:defRPr lang="zh-CN" sz="1600" baseline="0"/>
            </a:lvl8pPr>
            <a:lvl9pPr marL="1956816" latinLnBrk="0">
              <a:defRPr lang="zh-CN" sz="16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>
            <a:normAutofit/>
          </a:bodyPr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marL="1956816" latinLnBrk="0">
              <a:defRPr lang="zh-CN" sz="1600"/>
            </a:lvl6pPr>
            <a:lvl7pPr marL="1956816" latinLnBrk="0">
              <a:defRPr lang="zh-CN" sz="1600"/>
            </a:lvl7pPr>
            <a:lvl8pPr marL="1956816" latinLnBrk="0">
              <a:defRPr lang="zh-CN" sz="1600" baseline="0"/>
            </a:lvl8pPr>
            <a:lvl9pPr marL="1956816" latinLnBrk="0">
              <a:defRPr lang="zh-CN" sz="16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t>2016/2/14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6832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线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1" name="任意多边形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2" name="任意多边形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3" name="任意多边形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4" name="任意多边形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5" name="任意多边形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6" name="任意多边形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7" name="任意多边形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8" name="任意多边形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9" name="任意多边形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0" name="任意多边形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1" name="任意多边形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2" name="任意多边形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3" name="任意多边形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4" name="任意多边形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5" name="任意多边形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6" name="任意多边形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7" name="任意多边形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8" name="任意多边形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9" name="任意多边形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0" name="任意多边形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1" name="任意多边形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2" name="任意多边形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3" name="任意多边形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4" name="任意多边形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5" name="任意多边形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6" name="任意多边形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7" name="任意多边形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8" name="任意多边形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9" name="任意多边形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0" name="任意多边形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1" name="任意多边形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2" name="任意多边形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3" name="任意多边形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4" name="任意多边形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5" name="任意多边形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6" name="任意多边形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7" name="任意多边形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8" name="任意多边形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9" name="任意多边形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0" name="任意多边形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1" name="任意多边形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2" name="任意多边形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3" name="任意多边形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4" name="任意多边形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5" name="任意多边形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6" name="任意多边形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7" name="任意多边形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8" name="任意多边形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9" name="任意多边形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0" name="任意多边形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1" name="任意多边形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2" name="任意多边形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3" name="任意多边形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4" name="任意多边形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5" name="任意多边形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6" name="任意多边形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7" name="任意多边形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8" name="任意多边形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9" name="任意多边形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0" name="任意多边形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1" name="任意多边形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2" name="任意多边形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3" name="任意多边形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4" name="任意多边形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5" name="任意多边形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6" name="任意多边形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7" name="任意多边形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8" name="任意多边形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9" name="任意多边形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0" name="任意多边形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1" name="任意多边形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2" name="任意多边形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3" name="任意多边形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4" name="任意多边形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>
            <a:lvl1pPr latinLnBrk="0">
              <a:defRPr lang="zh-CN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anchor="ctr"/>
          <a:lstStyle>
            <a:lvl1pPr marL="0" indent="0" latinLnBrk="0">
              <a:spcBef>
                <a:spcPts val="0"/>
              </a:spcBef>
              <a:buNone/>
              <a:defRPr lang="zh-CN" sz="2400" b="0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/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marL="1956816" latinLnBrk="0">
              <a:defRPr lang="zh-CN" sz="1600"/>
            </a:lvl6pPr>
            <a:lvl7pPr marL="1956816" latinLnBrk="0">
              <a:defRPr lang="zh-CN" sz="1600" baseline="0"/>
            </a:lvl7pPr>
            <a:lvl8pPr marL="1956816" latinLnBrk="0">
              <a:defRPr lang="zh-CN" sz="1600" baseline="0"/>
            </a:lvl8pPr>
            <a:lvl9pPr marL="1956816" latinLnBrk="0">
              <a:defRPr lang="zh-CN" sz="16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anchor="ctr"/>
          <a:lstStyle>
            <a:lvl1pPr marL="0" indent="0" latinLnBrk="0">
              <a:spcBef>
                <a:spcPts val="0"/>
              </a:spcBef>
              <a:buNone/>
              <a:defRPr lang="zh-CN" sz="2400" b="0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49860" y="2819399"/>
            <a:ext cx="4416552" cy="3352801"/>
          </a:xfrm>
        </p:spPr>
        <p:txBody>
          <a:bodyPr/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marL="1956816" latinLnBrk="0">
              <a:defRPr lang="zh-CN" sz="1600"/>
            </a:lvl5pPr>
            <a:lvl6pPr marL="1956816" latinLnBrk="0">
              <a:defRPr lang="zh-CN" sz="1600"/>
            </a:lvl6pPr>
            <a:lvl7pPr marL="1956816" latinLnBrk="0">
              <a:defRPr lang="zh-CN" sz="1600"/>
            </a:lvl7pPr>
            <a:lvl8pPr marL="1956816" latinLnBrk="0">
              <a:defRPr lang="zh-CN" sz="1600"/>
            </a:lvl8pPr>
            <a:lvl9pPr marL="1956816" latinLnBrk="0">
              <a:defRPr lang="zh-CN"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t>2016/2/14</a:t>
            </a:fld>
            <a:endParaRPr 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18249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线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7" name="任意多边形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58" name="任意多边形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59" name="任意多边形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0" name="任意多边形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1" name="任意多边形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2" name="任意多边形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3" name="任意多边形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4" name="任意多边形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5" name="任意多边形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6" name="任意多边形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7" name="任意多边形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8" name="任意多边形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9" name="任意多边形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0" name="任意多边形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1" name="任意多边形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2" name="任意多边形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3" name="任意多边形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4" name="任意多边形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5" name="任意多边形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6" name="任意多边形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7" name="任意多边形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8" name="任意多边形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9" name="任意多边形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0" name="任意多边形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1" name="任意多边形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2" name="任意多边形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3" name="任意多边形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4" name="任意多边形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5" name="任意多边形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6" name="任意多边形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7" name="任意多边形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8" name="任意多边形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9" name="任意多边形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0" name="任意多边形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1" name="任意多边形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2" name="任意多边形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3" name="任意多边形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4" name="任意多边形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5" name="任意多边形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6" name="任意多边形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7" name="任意多边形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8" name="任意多边形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9" name="任意多边形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0" name="任意多边形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1" name="任意多边形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2" name="任意多边形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3" name="任意多边形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4" name="任意多边形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5" name="任意多边形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6" name="任意多边形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7" name="任意多边形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8" name="任意多边形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9" name="任意多边形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0" name="任意多边形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1" name="任意多边形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2" name="任意多边形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3" name="任意多边形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4" name="任意多边形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5" name="任意多边形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6" name="任意多边形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7" name="任意多边形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8" name="任意多边形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9" name="任意多边形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0" name="任意多边形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1" name="任意多边形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2" name="任意多边形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3" name="任意多边形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4" name="任意多边形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5" name="任意多边形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6" name="任意多边形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7" name="任意多边形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8" name="任意多边形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9" name="任意多边形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0" name="任意多边形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t>2016/2/14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5315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t>2016/2/14</a:t>
            </a:fld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40596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及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框架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</p:grpSpPr>
        <p:grpSp>
          <p:nvGrpSpPr>
            <p:cNvPr id="616" name="组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组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任意多边形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5" name="任意多边形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6" name="任意多边形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7" name="任意多边形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8" name="任意多边形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9" name="任意多边形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0" name="任意多边形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1" name="任意多边形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2" name="任意多边形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3" name="任意多边形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4" name="任意多边形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5" name="任意多边形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6" name="任意多边形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7" name="任意多边形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8" name="任意多边形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9" name="任意多边形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0" name="任意多边形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1" name="任意多边形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2" name="任意多边形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3" name="任意多边形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4" name="任意多边形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5" name="任意多边形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6" name="任意多边形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7" name="任意多边形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8" name="任意多边形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9" name="任意多边形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0" name="任意多边形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1" name="任意多边形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2" name="任意多边形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3" name="任意多边形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4" name="任意多边形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5" name="任意多边形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6" name="任意多边形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7" name="任意多边形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8" name="任意多边形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9" name="任意多边形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0" name="任意多边形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1" name="任意多边形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2" name="任意多边形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3" name="任意多边形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4" name="任意多边形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5" name="任意多边形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6" name="任意多边形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7" name="任意多边形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8" name="任意多边形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9" name="任意多边形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0" name="任意多边形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1" name="任意多边形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2" name="任意多边形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3" name="任意多边形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4" name="任意多边形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5" name="任意多边形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6" name="任意多边形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7" name="任意多边形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8" name="任意多边形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9" name="任意多边形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0" name="任意多边形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1" name="任意多边形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2" name="任意多边形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3" name="任意多边形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4" name="任意多边形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5" name="任意多边形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6" name="任意多边形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7" name="任意多边形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8" name="任意多边形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9" name="任意多边形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0" name="任意多边形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1" name="任意多边形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2" name="任意多边形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3" name="任意多边形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4" name="任意多边形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5" name="任意多边形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6" name="任意多边形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7" name="任意多边形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u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任意多边形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1" name="任意多边形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2" name="任意多边形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3" name="任意多边形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4" name="任意多边形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5" name="任意多边形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6" name="任意多边形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7" name="任意多边形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8" name="任意多边形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9" name="任意多边形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0" name="任意多边形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1" name="任意多边形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2" name="任意多边形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3" name="任意多边形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4" name="任意多边形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5" name="任意多边形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6" name="任意多边形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7" name="任意多边形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8" name="任意多边形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9" name="任意多边形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0" name="任意多边形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1" name="任意多边形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2" name="任意多边形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3" name="任意多边形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4" name="任意多边形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5" name="任意多边形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6" name="任意多边形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7" name="任意多边形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8" name="任意多边形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9" name="任意多边形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0" name="任意多边形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1" name="任意多边形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2" name="任意多边形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3" name="任意多边形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4" name="任意多边形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5" name="任意多边形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6" name="任意多边形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7" name="任意多边形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8" name="任意多边形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9" name="任意多边形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0" name="任意多边形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1" name="任意多边形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2" name="任意多边形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3" name="任意多边形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4" name="任意多边形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5" name="任意多边形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6" name="任意多边形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7" name="任意多边形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8" name="任意多边形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9" name="任意多边形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0" name="任意多边形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1" name="任意多边形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2" name="任意多边形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3" name="任意多边形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4" name="任意多边形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5" name="任意多边形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6" name="任意多边形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7" name="任意多边形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8" name="任意多边形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9" name="任意多边形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0" name="任意多边形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1" name="任意多边形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2" name="任意多边形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3" name="任意多边形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4" name="任意多边形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5" name="任意多边形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6" name="任意多边形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7" name="任意多边形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8" name="任意多边形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9" name="任意多边形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0" name="任意多边形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1" name="任意多边形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2" name="任意多边形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3" name="任意多边形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u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Grou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任意多边形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5" name="任意多边形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6" name="任意多边形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7" name="任意多边形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8" name="任意多边形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9" name="任意多边形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0" name="任意多边形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1" name="任意多边形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2" name="任意多边形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3" name="任意多边形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4" name="任意多边形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5" name="任意多边形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6" name="任意多边形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7" name="任意多边形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8" name="任意多边形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9" name="任意多边形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0" name="任意多边形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1" name="任意多边形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2" name="任意多边形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3" name="任意多边形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4" name="任意多边形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5" name="任意多边形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6" name="任意多边形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7" name="任意多边形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8" name="任意多边形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9" name="任意多边形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0" name="任意多边形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1" name="任意多边形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2" name="任意多边形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3" name="任意多边形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4" name="任意多边形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5" name="任意多边形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6" name="任意多边形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7" name="任意多边形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8" name="任意多边形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9" name="任意多边形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0" name="任意多边形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1" name="任意多边形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2" name="任意多边形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3" name="任意多边形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4" name="任意多边形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5" name="任意多边形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6" name="任意多边形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7" name="任意多边形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8" name="任意多边形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9" name="任意多边形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0" name="任意多边形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1" name="任意多边形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2" name="任意多边形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3" name="任意多边形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4" name="任意多边形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5" name="任意多边形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6" name="任意多边形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7" name="任意多边形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8" name="任意多边形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9" name="任意多边形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0" name="任意多边形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1" name="任意多边形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2" name="任意多边形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3" name="任意多边形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4" name="任意多边形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5" name="任意多边形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6" name="任意多边形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7" name="任意多边形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8" name="任意多边形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9" name="任意多边形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0" name="任意多边形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1" name="任意多边形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2" name="任意多边形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3" name="任意多边形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4" name="任意多边形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5" name="任意多边形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6" name="任意多边形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7" name="任意多边形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u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任意多边形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1" name="任意多边形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2" name="任意多边形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3" name="任意多边形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4" name="任意多边形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5" name="任意多边形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6" name="任意多边形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7" name="任意多边形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8" name="任意多边形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9" name="任意多边形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0" name="任意多边形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1" name="任意多边形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2" name="任意多边形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3" name="任意多边形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4" name="任意多边形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5" name="任意多边形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6" name="任意多边形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7" name="任意多边形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8" name="任意多边形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9" name="任意多边形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0" name="任意多边形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1" name="任意多边形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2" name="任意多边形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3" name="任意多边形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4" name="任意多边形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5" name="任意多边形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6" name="任意多边形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7" name="任意多边形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8" name="任意多边形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9" name="任意多边形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0" name="任意多边形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1" name="任意多边形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2" name="任意多边形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3" name="任意多边形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4" name="任意多边形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5" name="任意多边形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6" name="任意多边形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7" name="任意多边形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8" name="任意多边形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9" name="任意多边形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0" name="任意多边形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1" name="任意多边形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2" name="任意多边形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3" name="任意多边形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4" name="任意多边形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5" name="任意多边形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6" name="任意多边形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7" name="任意多边形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8" name="任意多边形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9" name="任意多边形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0" name="任意多边形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1" name="任意多边形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2" name="任意多边形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3" name="任意多边形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4" name="任意多边形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5" name="任意多边形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6" name="任意多边形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7" name="任意多边形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8" name="任意多边形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9" name="任意多边形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0" name="任意多边形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1" name="任意多边形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2" name="任意多边形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3" name="任意多边形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4" name="任意多边形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5" name="任意多边形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6" name="任意多边形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7" name="任意多边形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8" name="任意多边形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9" name="任意多边形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0" name="任意多边形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1" name="任意多边形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2" name="任意多边形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3" name="任意多边形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 latinLnBrk="0">
              <a:defRPr lang="zh-CN"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>
            <a:normAutofit/>
          </a:bodyPr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600"/>
            </a:lvl6pPr>
            <a:lvl7pPr latinLnBrk="0">
              <a:defRPr lang="zh-CN" sz="1600" baseline="0"/>
            </a:lvl7pPr>
            <a:lvl8pPr latinLnBrk="0">
              <a:defRPr lang="zh-CN" sz="1600" baseline="0"/>
            </a:lvl8pPr>
            <a:lvl9pPr latinLnBrk="0">
              <a:defRPr lang="zh-CN" sz="16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anchor="b"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CN" sz="16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t>2016/2/14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9621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及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框架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</p:grpSpPr>
        <p:grpSp>
          <p:nvGrpSpPr>
            <p:cNvPr id="615" name="组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组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任意多边形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4" name="任意多边形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5" name="任意多边形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6" name="任意多边形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7" name="任意多边形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8" name="任意多边形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9" name="任意多边形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0" name="任意多边形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1" name="任意多边形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2" name="任意多边形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3" name="任意多边形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4" name="任意多边形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5" name="任意多边形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6" name="任意多边形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7" name="任意多边形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8" name="任意多边形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9" name="任意多边形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0" name="任意多边形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1" name="任意多边形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2" name="任意多边形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3" name="任意多边形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4" name="任意多边形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5" name="任意多边形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6" name="任意多边形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7" name="任意多边形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8" name="任意多边形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9" name="任意多边形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0" name="任意多边形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1" name="任意多边形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2" name="任意多边形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3" name="任意多边形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4" name="任意多边形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5" name="任意多边形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6" name="任意多边形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7" name="任意多边形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8" name="任意多边形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9" name="任意多边形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0" name="任意多边形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1" name="任意多边形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2" name="任意多边形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3" name="任意多边形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4" name="任意多边形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5" name="任意多边形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6" name="任意多边形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7" name="任意多边形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8" name="任意多边形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9" name="任意多边形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0" name="任意多边形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1" name="任意多边形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2" name="任意多边形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3" name="任意多边形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4" name="任意多边形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5" name="任意多边形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6" name="任意多边形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7" name="任意多边形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8" name="任意多边形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9" name="任意多边形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0" name="任意多边形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1" name="任意多边形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2" name="任意多边形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3" name="任意多边形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4" name="任意多边形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5" name="任意多边形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6" name="任意多边形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7" name="任意多边形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8" name="任意多边形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9" name="任意多边形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0" name="任意多边形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1" name="任意多边形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2" name="任意多边形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3" name="任意多边形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4" name="任意多边形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5" name="任意多边形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6" name="任意多边形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u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任意多边形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0" name="任意多边形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1" name="任意多边形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2" name="任意多边形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3" name="任意多边形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4" name="任意多边形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5" name="任意多边形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6" name="任意多边形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7" name="任意多边形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8" name="任意多边形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9" name="任意多边形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0" name="任意多边形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1" name="任意多边形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2" name="任意多边形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3" name="任意多边形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4" name="任意多边形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5" name="任意多边形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6" name="任意多边形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7" name="任意多边形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8" name="任意多边形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9" name="任意多边形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0" name="任意多边形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1" name="任意多边形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2" name="任意多边形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3" name="任意多边形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4" name="任意多边形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5" name="任意多边形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6" name="任意多边形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7" name="任意多边形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8" name="任意多边形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9" name="任意多边形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0" name="任意多边形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1" name="任意多边形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2" name="任意多边形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3" name="任意多边形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4" name="任意多边形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5" name="任意多边形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6" name="任意多边形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7" name="任意多边形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8" name="任意多边形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9" name="任意多边形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0" name="任意多边形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1" name="任意多边形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2" name="任意多边形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3" name="任意多边形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4" name="任意多边形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5" name="任意多边形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6" name="任意多边形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7" name="任意多边形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8" name="任意多边形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9" name="任意多边形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0" name="任意多边形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1" name="任意多边形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2" name="任意多边形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3" name="任意多边形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4" name="任意多边形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5" name="任意多边形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6" name="任意多边形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7" name="任意多边形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8" name="任意多边形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9" name="任意多边形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0" name="任意多边形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1" name="任意多边形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2" name="任意多边形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3" name="任意多边形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4" name="任意多边形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5" name="任意多边形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6" name="任意多边形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7" name="任意多边形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8" name="任意多边形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9" name="任意多边形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0" name="任意多边形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1" name="任意多边形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2" name="任意多边形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u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Grou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任意多边形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4" name="任意多边形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5" name="任意多边形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6" name="任意多边形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7" name="任意多边形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8" name="任意多边形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9" name="任意多边形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0" name="任意多边形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1" name="任意多边形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2" name="任意多边形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3" name="任意多边形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4" name="任意多边形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5" name="任意多边形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6" name="任意多边形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7" name="任意多边形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8" name="任意多边形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9" name="任意多边形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0" name="任意多边形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1" name="任意多边形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2" name="任意多边形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3" name="任意多边形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4" name="任意多边形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5" name="任意多边形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6" name="任意多边形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7" name="任意多边形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8" name="任意多边形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9" name="任意多边形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0" name="任意多边形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1" name="任意多边形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2" name="任意多边形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3" name="任意多边形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4" name="任意多边形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5" name="任意多边形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6" name="任意多边形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7" name="任意多边形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8" name="任意多边形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9" name="任意多边形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0" name="任意多边形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1" name="任意多边形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2" name="任意多边形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3" name="任意多边形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4" name="任意多边形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5" name="任意多边形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6" name="任意多边形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7" name="任意多边形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8" name="任意多边形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9" name="任意多边形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0" name="任意多边形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1" name="任意多边形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2" name="任意多边形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3" name="任意多边形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4" name="任意多边形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5" name="任意多边形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6" name="任意多边形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7" name="任意多边形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8" name="任意多边形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9" name="任意多边形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0" name="任意多边形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1" name="任意多边形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2" name="任意多边形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3" name="任意多边形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4" name="任意多边形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5" name="任意多边形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6" name="任意多边形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7" name="任意多边形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8" name="任意多边形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9" name="任意多边形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0" name="任意多边形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1" name="任意多边形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2" name="任意多边形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3" name="任意多边形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4" name="任意多边形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5" name="任意多边形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6" name="任意多边形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u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任意多边形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0" name="任意多边形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1" name="任意多边形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2" name="任意多边形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3" name="任意多边形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4" name="任意多边形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5" name="任意多边形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6" name="任意多边形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7" name="任意多边形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8" name="任意多边形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9" name="任意多边形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0" name="任意多边形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1" name="任意多边形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2" name="任意多边形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3" name="任意多边形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4" name="任意多边形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5" name="任意多边形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6" name="任意多边形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7" name="任意多边形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8" name="任意多边形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9" name="任意多边形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0" name="任意多边形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1" name="任意多边形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2" name="任意多边形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3" name="任意多边形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4" name="任意多边形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5" name="任意多边形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6" name="任意多边形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7" name="任意多边形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8" name="任意多边形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9" name="任意多边形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0" name="任意多边形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1" name="任意多边形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2" name="任意多边形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3" name="任意多边形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4" name="任意多边形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5" name="任意多边形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6" name="任意多边形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7" name="任意多边形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8" name="任意多边形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9" name="任意多边形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0" name="任意多边形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1" name="任意多边形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2" name="任意多边形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3" name="任意多边形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4" name="任意多边形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5" name="任意多边形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6" name="任意多边形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7" name="任意多边形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8" name="任意多边形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9" name="任意多边形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0" name="任意多边形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1" name="任意多边形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2" name="任意多边形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3" name="任意多边形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4" name="任意多边形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5" name="任意多边形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6" name="任意多边形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7" name="任意多边形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8" name="任意多边形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9" name="任意多边形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0" name="任意多边形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1" name="任意多边形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2" name="任意多边形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3" name="任意多边形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4" name="任意多边形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5" name="任意多边形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6" name="任意多边形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7" name="任意多边形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8" name="任意多边形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9" name="任意多边形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0" name="任意多边形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1" name="任意多边形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2" name="任意多边形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 latinLnBrk="0">
              <a:defRPr lang="zh-CN"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anchor="b"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CN" sz="16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t>2016/2/14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6176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0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9AFE8FB1-0A7A-443E-AAF7-31D4FA1AA312}" type="datetimeFigureOut">
              <a:rPr lang="en-US" altLang="zh-CN" smtClean="0"/>
              <a:pPr/>
              <a:t>2/14/2016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10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0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5BA54BD-C84D-46CE-8B72-31BFB26ABA4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5636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itchFamily="2" charset="2"/>
        <a:buChar char="§"/>
        <a:defRPr lang="zh-CN"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lang="zh-CN"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zh-CN"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lang="zh-CN"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zh-CN"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lang="zh-CN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zh-CN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lang="zh-CN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zh-CN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7982" y="1825625"/>
            <a:ext cx="105128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7982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7549" y="6356351"/>
            <a:ext cx="41137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8357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431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499126" y="548680"/>
            <a:ext cx="9283918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5780" y="548680"/>
            <a:ext cx="1916942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73932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98068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917948" y="1340768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17948" y="142518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3932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98068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917948" y="550482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17948" y="5589240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21804" y="548680"/>
            <a:ext cx="576064" cy="876504"/>
            <a:chOff x="621804" y="548680"/>
            <a:chExt cx="576064" cy="876504"/>
          </a:xfrm>
        </p:grpSpPr>
        <p:sp>
          <p:nvSpPr>
            <p:cNvPr id="20" name="矩形 19"/>
            <p:cNvSpPr/>
            <p:nvPr/>
          </p:nvSpPr>
          <p:spPr>
            <a:xfrm>
              <a:off x="621804" y="548680"/>
              <a:ext cx="576064" cy="87650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21804" y="1005544"/>
              <a:ext cx="576064" cy="419640"/>
            </a:xfrm>
            <a:prstGeom prst="triangle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780" y="1916832"/>
            <a:ext cx="19169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YS_GB18030 Bold" panose="02000000000000000000" pitchFamily="2" charset="-122"/>
              </a:rPr>
              <a:t>旁门左道</a:t>
            </a:r>
            <a:endParaRPr lang="zh-CN" alt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_YS_GB18030 Bold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9876" y="2584366"/>
            <a:ext cx="7200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21189" y="2592670"/>
            <a:ext cx="7776864" cy="547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32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小清新笔记本样式</a:t>
            </a:r>
            <a:r>
              <a:rPr lang="en-US" altLang="zh-CN" sz="32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PPT</a:t>
            </a:r>
            <a:endParaRPr lang="zh-CN" altLang="en-US" sz="3200" dirty="0">
              <a:solidFill>
                <a:schemeClr val="bg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58108" y="3240742"/>
            <a:ext cx="777686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昆仑细圆" panose="02010609000101010101" pitchFamily="49" charset="-122"/>
              </a:rPr>
              <a:t>Small  fresh  </a:t>
            </a:r>
            <a:r>
              <a:rPr lang="en-US" altLang="zh-CN" sz="2400" dirty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昆仑细圆" panose="02010609000101010101" pitchFamily="49" charset="-122"/>
              </a:rPr>
              <a:t>notebook </a:t>
            </a:r>
            <a:r>
              <a:rPr lang="en-US" altLang="zh-CN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昆仑细圆" panose="02010609000101010101" pitchFamily="49" charset="-122"/>
              </a:rPr>
              <a:t> style  PPT</a:t>
            </a:r>
            <a:endParaRPr lang="zh-CN" altLang="en-US" sz="2400" dirty="0">
              <a:solidFill>
                <a:schemeClr val="bg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昆仑细圆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050296" y="5499962"/>
            <a:ext cx="4392488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0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作者：邵云蛟</a:t>
            </a:r>
            <a:endParaRPr lang="zh-CN" altLang="en-US" sz="2000" dirty="0">
              <a:solidFill>
                <a:schemeClr val="bg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486900" y="6021288"/>
            <a:ext cx="1008112" cy="43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4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1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02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1932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99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362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>
              <a:defRPr/>
            </a:pPr>
            <a:r>
              <a:rPr lang="en-US" altLang="zh-CN" sz="27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7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417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09850" y="2178378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99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158" y="3920894"/>
            <a:ext cx="6904610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399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399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399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9651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466738" y="548680"/>
            <a:ext cx="9283918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5780" y="548680"/>
            <a:ext cx="1916942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73932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98068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917948" y="1340768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17948" y="142518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3932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98068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917948" y="550482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17948" y="5589240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21804" y="548680"/>
            <a:ext cx="576064" cy="876504"/>
            <a:chOff x="621804" y="548680"/>
            <a:chExt cx="576064" cy="876504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0" name="矩形 19"/>
            <p:cNvSpPr/>
            <p:nvPr/>
          </p:nvSpPr>
          <p:spPr>
            <a:xfrm>
              <a:off x="621804" y="548680"/>
              <a:ext cx="576064" cy="876504"/>
            </a:xfrm>
            <a:prstGeom prst="rect">
              <a:avLst/>
            </a:prstGeom>
            <a:grpFill/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21804" y="1005544"/>
              <a:ext cx="576064" cy="419640"/>
            </a:xfrm>
            <a:prstGeom prst="triangle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780" y="1916832"/>
            <a:ext cx="19169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YS_GB18030 Bold" panose="02000000000000000000" pitchFamily="2" charset="-122"/>
              </a:rPr>
              <a:t>旁门左道</a:t>
            </a:r>
            <a:endParaRPr lang="zh-CN" alt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_YS_GB18030 Bold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9876" y="2584366"/>
            <a:ext cx="7200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b="1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06780" y="1274484"/>
            <a:ext cx="2088232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先来聊聊文字</a:t>
            </a:r>
            <a:endParaRPr lang="zh-CN" altLang="en-US" sz="2400" dirty="0">
              <a:solidFill>
                <a:schemeClr val="bg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646140" y="2341564"/>
            <a:ext cx="727396" cy="727396"/>
          </a:xfrm>
          <a:prstGeom prst="roundRect">
            <a:avLst/>
          </a:prstGeom>
          <a:solidFill>
            <a:srgbClr val="92D050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780476" y="2394480"/>
            <a:ext cx="727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4000" dirty="0" smtClean="0">
                <a:latin typeface="HanWangT0007" panose="03000500000000000000" pitchFamily="66" charset="-120"/>
                <a:ea typeface="HanWangT0007" panose="03000500000000000000" pitchFamily="66" charset="-120"/>
              </a:rPr>
              <a:t>1</a:t>
            </a:r>
            <a:endParaRPr lang="zh-CN" altLang="en-US" sz="4000" dirty="0">
              <a:latin typeface="HanWangT0007" panose="03000500000000000000" pitchFamily="66" charset="-120"/>
              <a:ea typeface="HanWangT0007" panose="03000500000000000000" pitchFamily="66" charset="-12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42208" y="2341564"/>
            <a:ext cx="190821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关于字体</a:t>
            </a:r>
            <a:endParaRPr lang="zh-CN" altLang="en-US" sz="2400" dirty="0">
              <a:solidFill>
                <a:schemeClr val="bg1">
                  <a:lumMod val="65000"/>
                  <a:lumOff val="35000"/>
                </a:schemeClr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651888" y="2766296"/>
            <a:ext cx="3816424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尽量选择细线条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197156" y="2338390"/>
            <a:ext cx="727396" cy="727396"/>
          </a:xfrm>
          <a:prstGeom prst="roundRect">
            <a:avLst/>
          </a:prstGeom>
          <a:solidFill>
            <a:srgbClr val="92D050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7331492" y="2391306"/>
            <a:ext cx="727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4000" dirty="0" smtClean="0">
                <a:latin typeface="HanWangT0007" panose="03000500000000000000" pitchFamily="66" charset="-120"/>
                <a:ea typeface="HanWangT0007" panose="03000500000000000000" pitchFamily="66" charset="-120"/>
              </a:rPr>
              <a:t>2</a:t>
            </a:r>
            <a:endParaRPr lang="zh-CN" altLang="en-US" sz="4000" dirty="0">
              <a:latin typeface="HanWangT0007" panose="03000500000000000000" pitchFamily="66" charset="-120"/>
              <a:ea typeface="HanWangT0007" panose="03000500000000000000" pitchFamily="66" charset="-12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93224" y="2338390"/>
            <a:ext cx="190821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关于颜色</a:t>
            </a:r>
            <a:endParaRPr lang="zh-CN" altLang="en-US" sz="2400" dirty="0">
              <a:solidFill>
                <a:schemeClr val="bg1">
                  <a:lumMod val="65000"/>
                  <a:lumOff val="35000"/>
                </a:schemeClr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02904" y="2763122"/>
            <a:ext cx="3292108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尽量选择浅色，字体选择灰色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646140" y="4006737"/>
            <a:ext cx="727396" cy="727396"/>
          </a:xfrm>
          <a:prstGeom prst="roundRect">
            <a:avLst/>
          </a:prstGeom>
          <a:solidFill>
            <a:srgbClr val="92D050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780476" y="4059653"/>
            <a:ext cx="727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4000" dirty="0" smtClean="0">
                <a:latin typeface="HanWangT0007" panose="03000500000000000000" pitchFamily="66" charset="-120"/>
                <a:ea typeface="HanWangT0007" panose="03000500000000000000" pitchFamily="66" charset="-120"/>
              </a:rPr>
              <a:t>3</a:t>
            </a:r>
            <a:endParaRPr lang="zh-CN" altLang="en-US" sz="4000" dirty="0">
              <a:latin typeface="HanWangT0007" panose="03000500000000000000" pitchFamily="66" charset="-120"/>
              <a:ea typeface="HanWangT0007" panose="03000500000000000000" pitchFamily="66" charset="-12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42208" y="4006737"/>
            <a:ext cx="190821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关于风格</a:t>
            </a:r>
            <a:endParaRPr lang="zh-CN" altLang="en-US" sz="2400" dirty="0">
              <a:solidFill>
                <a:schemeClr val="bg1">
                  <a:lumMod val="65000"/>
                  <a:lumOff val="35000"/>
                </a:schemeClr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651888" y="4431469"/>
            <a:ext cx="3816424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好像扁平化居多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7197156" y="4003563"/>
            <a:ext cx="727396" cy="727396"/>
          </a:xfrm>
          <a:prstGeom prst="roundRect">
            <a:avLst/>
          </a:prstGeom>
          <a:solidFill>
            <a:srgbClr val="92D050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7331492" y="4056479"/>
            <a:ext cx="727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4000" dirty="0" smtClean="0">
                <a:latin typeface="HanWangT0007" panose="03000500000000000000" pitchFamily="66" charset="-120"/>
                <a:ea typeface="HanWangT0007" panose="03000500000000000000" pitchFamily="66" charset="-120"/>
              </a:rPr>
              <a:t>4</a:t>
            </a:r>
            <a:endParaRPr lang="zh-CN" altLang="en-US" sz="4000" dirty="0">
              <a:latin typeface="HanWangT0007" panose="03000500000000000000" pitchFamily="66" charset="-120"/>
              <a:ea typeface="HanWangT0007" panose="03000500000000000000" pitchFamily="66" charset="-12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193224" y="4003563"/>
            <a:ext cx="190821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关于图片</a:t>
            </a:r>
            <a:endParaRPr lang="zh-CN" altLang="en-US" sz="2400" dirty="0">
              <a:solidFill>
                <a:schemeClr val="bg1">
                  <a:lumMod val="65000"/>
                  <a:lumOff val="35000"/>
                </a:schemeClr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202904" y="4428295"/>
            <a:ext cx="2545268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尽量保持素雅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3718148" y="1773774"/>
            <a:ext cx="7632848" cy="0"/>
          </a:xfrm>
          <a:prstGeom prst="line">
            <a:avLst/>
          </a:prstGeom>
          <a:ln w="25400">
            <a:solidFill>
              <a:schemeClr val="bg1">
                <a:lumMod val="50000"/>
                <a:lumOff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0486900" y="6021288"/>
            <a:ext cx="1008112" cy="43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4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2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06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466738" y="548680"/>
            <a:ext cx="9283918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5780" y="548680"/>
            <a:ext cx="1916942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73932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98068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917948" y="1340768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17948" y="142518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3932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98068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917948" y="550482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17948" y="5589240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21804" y="548680"/>
            <a:ext cx="576064" cy="876504"/>
            <a:chOff x="621804" y="548680"/>
            <a:chExt cx="576064" cy="87650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0" name="矩形 19"/>
            <p:cNvSpPr/>
            <p:nvPr/>
          </p:nvSpPr>
          <p:spPr>
            <a:xfrm>
              <a:off x="621804" y="548680"/>
              <a:ext cx="576064" cy="87650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21804" y="1005544"/>
              <a:ext cx="576064" cy="419640"/>
            </a:xfrm>
            <a:prstGeom prst="triangle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780" y="1916832"/>
            <a:ext cx="19169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YS_GB18030 Bold" panose="02000000000000000000" pitchFamily="2" charset="-122"/>
              </a:rPr>
              <a:t>旁门左道</a:t>
            </a:r>
            <a:endParaRPr lang="zh-CN" alt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_YS_GB18030 Bold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9876" y="2584366"/>
            <a:ext cx="7200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en-US" altLang="zh-CN" b="1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06780" y="1274484"/>
            <a:ext cx="2088232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再来聊聊</a:t>
            </a:r>
            <a:r>
              <a:rPr lang="zh-CN" altLang="en-US" sz="2400" dirty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图片</a:t>
            </a: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3718148" y="1773774"/>
            <a:ext cx="7632848" cy="0"/>
          </a:xfrm>
          <a:prstGeom prst="line">
            <a:avLst/>
          </a:prstGeom>
          <a:ln w="25400">
            <a:solidFill>
              <a:schemeClr val="bg1">
                <a:lumMod val="50000"/>
                <a:lumOff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0486900" y="6021288"/>
            <a:ext cx="1008112" cy="43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4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3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98" b="11896"/>
          <a:stretch/>
        </p:blipFill>
        <p:spPr>
          <a:xfrm>
            <a:off x="3718148" y="2342510"/>
            <a:ext cx="4824536" cy="264723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686700" y="3540010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建刚体粗体修正版" panose="02010604000101010101" pitchFamily="2" charset="-122"/>
                <a:ea typeface="建刚体粗体修正版" panose="02010604000101010101" pitchFamily="2" charset="-122"/>
              </a:rPr>
              <a:t>既然选择了小清新，那么就插入一张具有文艺气息的图片。</a:t>
            </a:r>
            <a:endParaRPr lang="zh-CN" altLang="en-US" sz="2000" dirty="0">
              <a:solidFill>
                <a:schemeClr val="bg1">
                  <a:lumMod val="50000"/>
                  <a:lumOff val="50000"/>
                </a:schemeClr>
              </a:solidFill>
              <a:latin typeface="建刚体粗体修正版" panose="02010604000101010101" pitchFamily="2" charset="-122"/>
              <a:ea typeface="建刚体粗体修正版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22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466738" y="548680"/>
            <a:ext cx="9283918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5780" y="548680"/>
            <a:ext cx="1916942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73932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98068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917948" y="1340768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17948" y="142518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3932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98068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917948" y="550482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17948" y="5589240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21804" y="548680"/>
            <a:ext cx="576064" cy="876504"/>
            <a:chOff x="621804" y="548680"/>
            <a:chExt cx="576064" cy="87650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0" name="矩形 19"/>
            <p:cNvSpPr/>
            <p:nvPr/>
          </p:nvSpPr>
          <p:spPr>
            <a:xfrm>
              <a:off x="621804" y="548680"/>
              <a:ext cx="576064" cy="87650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21804" y="1005544"/>
              <a:ext cx="576064" cy="419640"/>
            </a:xfrm>
            <a:prstGeom prst="triangle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780" y="1916832"/>
            <a:ext cx="19169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YS_GB18030 Bold" panose="02000000000000000000" pitchFamily="2" charset="-122"/>
              </a:rPr>
              <a:t>旁门左道</a:t>
            </a:r>
            <a:endParaRPr lang="zh-CN" alt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_YS_GB18030 Bold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9876" y="2584366"/>
            <a:ext cx="7200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en-US" altLang="zh-CN" b="1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06780" y="1274484"/>
            <a:ext cx="2088232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再来聊聊</a:t>
            </a:r>
            <a:r>
              <a:rPr lang="zh-CN" altLang="en-US" sz="2400" dirty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图片</a:t>
            </a: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3718148" y="1773774"/>
            <a:ext cx="7632848" cy="0"/>
          </a:xfrm>
          <a:prstGeom prst="line">
            <a:avLst/>
          </a:prstGeom>
          <a:ln w="25400">
            <a:solidFill>
              <a:schemeClr val="bg1">
                <a:lumMod val="50000"/>
                <a:lumOff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0486900" y="6021288"/>
            <a:ext cx="1008112" cy="43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4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4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148" y="2129198"/>
            <a:ext cx="4602088" cy="306805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398668" y="2129198"/>
            <a:ext cx="2310680" cy="1522507"/>
          </a:xfrm>
          <a:prstGeom prst="rect">
            <a:avLst/>
          </a:prstGeom>
          <a:solidFill>
            <a:srgbClr val="EEBC36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398668" y="3717032"/>
            <a:ext cx="2310680" cy="148022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976" y="2373700"/>
            <a:ext cx="1241340" cy="1033501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8398668" y="4202325"/>
            <a:ext cx="2310680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这张柠檬图片好像也挺清新的。</a:t>
            </a:r>
            <a:endParaRPr lang="zh-CN" altLang="en-US" sz="2000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365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466738" y="548680"/>
            <a:ext cx="9283918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5780" y="548680"/>
            <a:ext cx="1916942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73932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98068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917948" y="1340768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17948" y="142518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3932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98068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917948" y="550482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17948" y="5589240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21804" y="548680"/>
            <a:ext cx="576064" cy="876504"/>
            <a:chOff x="621804" y="548680"/>
            <a:chExt cx="576064" cy="87650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0" name="矩形 19"/>
            <p:cNvSpPr/>
            <p:nvPr/>
          </p:nvSpPr>
          <p:spPr>
            <a:xfrm>
              <a:off x="621804" y="548680"/>
              <a:ext cx="576064" cy="87650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21804" y="1005544"/>
              <a:ext cx="576064" cy="419640"/>
            </a:xfrm>
            <a:prstGeom prst="triangle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780" y="1916832"/>
            <a:ext cx="19169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YS_GB18030 Bold" panose="02000000000000000000" pitchFamily="2" charset="-122"/>
              </a:rPr>
              <a:t>旁门左道</a:t>
            </a:r>
            <a:endParaRPr lang="zh-CN" alt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_YS_GB18030 Bold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9876" y="2584366"/>
            <a:ext cx="7200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en-US" altLang="zh-CN" b="1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06780" y="1274484"/>
            <a:ext cx="2088232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再来聊聊</a:t>
            </a:r>
            <a:r>
              <a:rPr lang="zh-CN" altLang="en-US" sz="2400" dirty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图片</a:t>
            </a: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3718148" y="1773774"/>
            <a:ext cx="7632848" cy="0"/>
          </a:xfrm>
          <a:prstGeom prst="line">
            <a:avLst/>
          </a:prstGeom>
          <a:ln w="25400">
            <a:solidFill>
              <a:schemeClr val="bg1">
                <a:lumMod val="50000"/>
                <a:lumOff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0486900" y="6021288"/>
            <a:ext cx="1008112" cy="43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4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5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148" y="1942893"/>
            <a:ext cx="2011731" cy="260906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884" y="1942893"/>
            <a:ext cx="1967760" cy="262166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649" y="1955493"/>
            <a:ext cx="1965110" cy="2609061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3718148" y="4818567"/>
            <a:ext cx="2011731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旁门左道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102831" y="4803610"/>
            <a:ext cx="2011731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旁门左道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617480" y="4803609"/>
            <a:ext cx="2011731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旁门左道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781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466738" y="548680"/>
            <a:ext cx="9283918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5780" y="548680"/>
            <a:ext cx="1916942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73932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98068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917948" y="1340768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17948" y="142518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3932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98068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917948" y="550482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17948" y="5589240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21804" y="548680"/>
            <a:ext cx="576064" cy="876504"/>
            <a:chOff x="621804" y="548680"/>
            <a:chExt cx="576064" cy="87650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0" name="矩形 19"/>
            <p:cNvSpPr/>
            <p:nvPr/>
          </p:nvSpPr>
          <p:spPr>
            <a:xfrm>
              <a:off x="621804" y="548680"/>
              <a:ext cx="576064" cy="87650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21804" y="1005544"/>
              <a:ext cx="576064" cy="419640"/>
            </a:xfrm>
            <a:prstGeom prst="triangle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780" y="1916832"/>
            <a:ext cx="19169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YS_GB18030 Bold" panose="02000000000000000000" pitchFamily="2" charset="-122"/>
              </a:rPr>
              <a:t>旁门左道</a:t>
            </a:r>
            <a:endParaRPr lang="zh-CN" alt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_YS_GB18030 Bold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9876" y="2584366"/>
            <a:ext cx="7200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06780" y="1274484"/>
            <a:ext cx="2088232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最后聊聊图表</a:t>
            </a:r>
            <a:endParaRPr lang="zh-CN" altLang="en-US" sz="2400" dirty="0">
              <a:solidFill>
                <a:schemeClr val="bg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3718148" y="1773774"/>
            <a:ext cx="7632848" cy="0"/>
          </a:xfrm>
          <a:prstGeom prst="line">
            <a:avLst/>
          </a:prstGeom>
          <a:ln w="25400">
            <a:solidFill>
              <a:schemeClr val="bg1">
                <a:lumMod val="50000"/>
                <a:lumOff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0486900" y="6021288"/>
            <a:ext cx="1008112" cy="43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4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6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梯形 6"/>
          <p:cNvSpPr/>
          <p:nvPr/>
        </p:nvSpPr>
        <p:spPr>
          <a:xfrm>
            <a:off x="3430116" y="3861048"/>
            <a:ext cx="504056" cy="1080120"/>
          </a:xfrm>
          <a:prstGeom prst="trapezoi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梯形 28"/>
          <p:cNvSpPr/>
          <p:nvPr/>
        </p:nvSpPr>
        <p:spPr>
          <a:xfrm>
            <a:off x="3820006" y="3399892"/>
            <a:ext cx="516364" cy="1541276"/>
          </a:xfrm>
          <a:prstGeom prst="trapezoid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梯形 29"/>
          <p:cNvSpPr/>
          <p:nvPr/>
        </p:nvSpPr>
        <p:spPr>
          <a:xfrm>
            <a:off x="4694382" y="3140968"/>
            <a:ext cx="504056" cy="1800200"/>
          </a:xfrm>
          <a:prstGeom prst="trapezoi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梯形 30"/>
          <p:cNvSpPr/>
          <p:nvPr/>
        </p:nvSpPr>
        <p:spPr>
          <a:xfrm>
            <a:off x="5084272" y="3857866"/>
            <a:ext cx="516364" cy="1083302"/>
          </a:xfrm>
          <a:prstGeom prst="trapezoid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梯形 31"/>
          <p:cNvSpPr/>
          <p:nvPr/>
        </p:nvSpPr>
        <p:spPr>
          <a:xfrm>
            <a:off x="5935807" y="3923194"/>
            <a:ext cx="504056" cy="1017974"/>
          </a:xfrm>
          <a:prstGeom prst="trapezoi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梯形 32"/>
          <p:cNvSpPr/>
          <p:nvPr/>
        </p:nvSpPr>
        <p:spPr>
          <a:xfrm>
            <a:off x="6325697" y="3399892"/>
            <a:ext cx="516364" cy="1541276"/>
          </a:xfrm>
          <a:prstGeom prst="trapezoid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梯形 33"/>
          <p:cNvSpPr/>
          <p:nvPr/>
        </p:nvSpPr>
        <p:spPr>
          <a:xfrm>
            <a:off x="7282612" y="3857866"/>
            <a:ext cx="504056" cy="1080120"/>
          </a:xfrm>
          <a:prstGeom prst="trapezoi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梯形 34"/>
          <p:cNvSpPr/>
          <p:nvPr/>
        </p:nvSpPr>
        <p:spPr>
          <a:xfrm>
            <a:off x="7678588" y="3501008"/>
            <a:ext cx="510278" cy="1436977"/>
          </a:xfrm>
          <a:prstGeom prst="trapezoid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02724" y="2996952"/>
            <a:ext cx="144016" cy="7200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902724" y="4072141"/>
            <a:ext cx="144016" cy="72008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9027872" y="4072141"/>
            <a:ext cx="1675051" cy="72008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046740" y="3002290"/>
            <a:ext cx="1675051" cy="72008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046740" y="2996952"/>
            <a:ext cx="1675051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标题</a:t>
            </a:r>
            <a:endParaRPr lang="zh-CN" altLang="en-US" sz="2400" dirty="0">
              <a:solidFill>
                <a:schemeClr val="accent5">
                  <a:lumMod val="60000"/>
                  <a:lumOff val="40000"/>
                </a:schemeClr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67088" y="3447780"/>
            <a:ext cx="1675051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16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再写点文字</a:t>
            </a:r>
            <a:endParaRPr lang="zh-CN" altLang="en-US" sz="1600" dirty="0">
              <a:solidFill>
                <a:schemeClr val="bg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026863" y="4523654"/>
            <a:ext cx="1675051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16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再写点文字</a:t>
            </a:r>
            <a:endParaRPr lang="zh-CN" altLang="en-US" sz="1600" dirty="0">
              <a:solidFill>
                <a:schemeClr val="bg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046739" y="4073077"/>
            <a:ext cx="1675051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标题</a:t>
            </a:r>
            <a:endParaRPr lang="zh-CN" altLang="en-US" sz="2400" dirty="0">
              <a:solidFill>
                <a:schemeClr val="accent1">
                  <a:lumMod val="60000"/>
                  <a:lumOff val="40000"/>
                </a:schemeClr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043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466738" y="548680"/>
            <a:ext cx="9283918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5780" y="548680"/>
            <a:ext cx="1916942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73932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98068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917948" y="1340768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17948" y="142518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3932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98068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917948" y="550482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17948" y="5589240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21804" y="548680"/>
            <a:ext cx="576064" cy="876504"/>
            <a:chOff x="621804" y="548680"/>
            <a:chExt cx="576064" cy="87650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0" name="矩形 19"/>
            <p:cNvSpPr/>
            <p:nvPr/>
          </p:nvSpPr>
          <p:spPr>
            <a:xfrm>
              <a:off x="621804" y="548680"/>
              <a:ext cx="576064" cy="876504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21804" y="1005544"/>
              <a:ext cx="576064" cy="419640"/>
            </a:xfrm>
            <a:prstGeom prst="triangle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780" y="1916832"/>
            <a:ext cx="19169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YS_GB18030 Bold" panose="02000000000000000000" pitchFamily="2" charset="-122"/>
              </a:rPr>
              <a:t>旁门左道</a:t>
            </a:r>
            <a:endParaRPr lang="zh-CN" alt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_YS_GB18030 Bold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9876" y="2584366"/>
            <a:ext cx="7200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06780" y="1274484"/>
            <a:ext cx="2088232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最后聊聊图表</a:t>
            </a:r>
            <a:endParaRPr lang="zh-CN" altLang="en-US" sz="2400" dirty="0">
              <a:solidFill>
                <a:schemeClr val="bg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3718148" y="1773774"/>
            <a:ext cx="7632848" cy="0"/>
          </a:xfrm>
          <a:prstGeom prst="line">
            <a:avLst/>
          </a:prstGeom>
          <a:ln w="25400">
            <a:solidFill>
              <a:schemeClr val="bg1">
                <a:lumMod val="50000"/>
                <a:lumOff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0486900" y="6021288"/>
            <a:ext cx="1008112" cy="43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4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7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37" name="图表 36"/>
          <p:cNvGraphicFramePr/>
          <p:nvPr>
            <p:extLst>
              <p:ext uri="{D42A27DB-BD31-4B8C-83A1-F6EECF244321}">
                <p14:modId xmlns:p14="http://schemas.microsoft.com/office/powerpoint/2010/main" val="1017207092"/>
              </p:ext>
            </p:extLst>
          </p:nvPr>
        </p:nvGraphicFramePr>
        <p:xfrm>
          <a:off x="3358108" y="1016303"/>
          <a:ext cx="839254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3790156" y="4869160"/>
            <a:ext cx="7560840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0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谁说自带的图表就是丑的代名词？</a:t>
            </a:r>
            <a:endParaRPr lang="zh-CN" altLang="en-US" sz="2000" dirty="0">
              <a:solidFill>
                <a:schemeClr val="bg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022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466738" y="548680"/>
            <a:ext cx="9283918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5780" y="548680"/>
            <a:ext cx="1916942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73932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98068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917948" y="1340768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17948" y="142518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3932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98068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917948" y="550482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17948" y="5589240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21804" y="548680"/>
            <a:ext cx="576064" cy="876504"/>
            <a:chOff x="621804" y="548680"/>
            <a:chExt cx="576064" cy="87650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0" name="矩形 19"/>
            <p:cNvSpPr/>
            <p:nvPr/>
          </p:nvSpPr>
          <p:spPr>
            <a:xfrm>
              <a:off x="621804" y="548680"/>
              <a:ext cx="576064" cy="876504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21804" y="1005544"/>
              <a:ext cx="576064" cy="419640"/>
            </a:xfrm>
            <a:prstGeom prst="triangle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780" y="1916832"/>
            <a:ext cx="19169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YS_GB18030 Bold" panose="02000000000000000000" pitchFamily="2" charset="-122"/>
              </a:rPr>
              <a:t>旁门左道</a:t>
            </a:r>
            <a:endParaRPr lang="zh-CN" alt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_YS_GB18030 Bold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9876" y="2584366"/>
            <a:ext cx="7200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06780" y="1274484"/>
            <a:ext cx="2088232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最后聊聊图表</a:t>
            </a:r>
            <a:endParaRPr lang="zh-CN" altLang="en-US" sz="2400" dirty="0">
              <a:solidFill>
                <a:schemeClr val="bg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3718148" y="1773774"/>
            <a:ext cx="7632848" cy="0"/>
          </a:xfrm>
          <a:prstGeom prst="line">
            <a:avLst/>
          </a:prstGeom>
          <a:ln w="25400">
            <a:solidFill>
              <a:schemeClr val="bg1">
                <a:lumMod val="50000"/>
                <a:lumOff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0486900" y="6021288"/>
            <a:ext cx="1008112" cy="43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40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8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786" y="1352807"/>
            <a:ext cx="8851870" cy="497917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50196" y="3573016"/>
            <a:ext cx="936104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000" dirty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国家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302324" y="2996952"/>
            <a:ext cx="936104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000" dirty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国家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094412" y="4664468"/>
            <a:ext cx="936104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000" dirty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国家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977747" y="3395118"/>
            <a:ext cx="936104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000" dirty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国家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614692" y="3950042"/>
            <a:ext cx="936104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000" dirty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国家</a:t>
            </a:r>
          </a:p>
        </p:txBody>
      </p:sp>
    </p:spTree>
    <p:extLst>
      <p:ext uri="{BB962C8B-B14F-4D97-AF65-F5344CB8AC3E}">
        <p14:creationId xmlns:p14="http://schemas.microsoft.com/office/powerpoint/2010/main" val="321033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466738" y="548680"/>
            <a:ext cx="9283918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5780" y="548680"/>
            <a:ext cx="1916942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73932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98068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917948" y="1340768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17948" y="142518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3932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98068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917948" y="550482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17948" y="5589240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21804" y="548680"/>
            <a:ext cx="576064" cy="876504"/>
            <a:chOff x="621804" y="548680"/>
            <a:chExt cx="576064" cy="87650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0" name="矩形 19"/>
            <p:cNvSpPr/>
            <p:nvPr/>
          </p:nvSpPr>
          <p:spPr>
            <a:xfrm>
              <a:off x="621804" y="548680"/>
              <a:ext cx="576064" cy="876504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21804" y="1005544"/>
              <a:ext cx="576064" cy="419640"/>
            </a:xfrm>
            <a:prstGeom prst="triangle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780" y="1916832"/>
            <a:ext cx="19169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YS_GB18030 Bold" panose="02000000000000000000" pitchFamily="2" charset="-122"/>
              </a:rPr>
              <a:t>旁门左道</a:t>
            </a:r>
            <a:endParaRPr lang="zh-CN" alt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_YS_GB18030 Bold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9876" y="2584366"/>
            <a:ext cx="7200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54052" y="2973596"/>
            <a:ext cx="373568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看爽了</a:t>
            </a:r>
            <a:r>
              <a:rPr lang="zh-CN" altLang="en-US" sz="40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不</a:t>
            </a:r>
            <a:r>
              <a:rPr lang="zh-CN" altLang="en-US" sz="44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关</a:t>
            </a:r>
            <a:r>
              <a:rPr lang="zh-CN" altLang="en-US" sz="48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注</a:t>
            </a:r>
            <a:endParaRPr lang="en-US" altLang="zh-CN" sz="4800" dirty="0" smtClean="0">
              <a:solidFill>
                <a:schemeClr val="bg1">
                  <a:lumMod val="50000"/>
                  <a:lumOff val="50000"/>
                </a:schemeClr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bg1">
                    <a:lumMod val="50000"/>
                    <a:lumOff val="50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你</a:t>
            </a:r>
            <a:r>
              <a:rPr lang="zh-CN" altLang="en-US" sz="36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好意思吗？</a:t>
            </a:r>
            <a:endParaRPr lang="zh-CN" altLang="en-US" sz="3600" dirty="0">
              <a:solidFill>
                <a:schemeClr val="bg1">
                  <a:lumMod val="50000"/>
                  <a:lumOff val="50000"/>
                </a:schemeClr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332" y="548680"/>
            <a:ext cx="6376324" cy="59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308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alkboard_16x9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400984D-921D-405A-8626-907E8818744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黑板演示文稿（宽屏）</Template>
  <TotalTime>0</TotalTime>
  <Words>393</Words>
  <Application>Microsoft Office PowerPoint</Application>
  <PresentationFormat>自定义</PresentationFormat>
  <Paragraphs>91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HanWangT0007</vt:lpstr>
      <vt:lpstr>Meiryo</vt:lpstr>
      <vt:lpstr>方正兰亭黑_YS_GB18030 Bold</vt:lpstr>
      <vt:lpstr>方正正纤黑简体</vt:lpstr>
      <vt:lpstr>建刚体粗体修正版</vt:lpstr>
      <vt:lpstr>昆仑细圆</vt:lpstr>
      <vt:lpstr>迷你简书魂</vt:lpstr>
      <vt:lpstr>宋体</vt:lpstr>
      <vt:lpstr>微软雅黑</vt:lpstr>
      <vt:lpstr>Arial</vt:lpstr>
      <vt:lpstr>Calibri</vt:lpstr>
      <vt:lpstr>Calibri Light</vt:lpstr>
      <vt:lpstr>Consolas</vt:lpstr>
      <vt:lpstr>Corbel</vt:lpstr>
      <vt:lpstr>Wingdings</vt:lpstr>
      <vt:lpstr>Chalkboard_16x9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2015-07-13T02:57:37Z</dcterms:created>
  <dcterms:modified xsi:type="dcterms:W3CDTF">2016-02-14T03:08:58Z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TC028048469991</vt:lpwstr>
  </property>
</Properties>
</file>