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14" r:id="rId2"/>
  </p:sldMasterIdLst>
  <p:notesMasterIdLst>
    <p:notesMasterId r:id="rId6"/>
  </p:notesMasterIdLst>
  <p:sldIdLst>
    <p:sldId id="257" r:id="rId3"/>
    <p:sldId id="258" r:id="rId4"/>
    <p:sldId id="279" r:id="rId5"/>
  </p:sldIdLst>
  <p:sldSz cx="12195175" cy="6859588"/>
  <p:notesSz cx="6858000" cy="9144000"/>
  <p:defaultTextStyle>
    <a:defPPr>
      <a:defRPr lang="zh-CN"/>
    </a:defPPr>
    <a:lvl1pPr algn="l" defTabSz="108743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542925" indent="-85725" algn="l" defTabSz="108743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087438" indent="-173038" algn="l" defTabSz="108743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31950" indent="-260350" algn="l" defTabSz="108743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176463" indent="-347663" algn="l" defTabSz="108743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65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pos="2616">
          <p15:clr>
            <a:srgbClr val="A4A3A4"/>
          </p15:clr>
        </p15:guide>
        <p15:guide id="4" pos="2934">
          <p15:clr>
            <a:srgbClr val="A4A3A4"/>
          </p15:clr>
        </p15:guide>
        <p15:guide id="5" pos="7198">
          <p15:clr>
            <a:srgbClr val="A4A3A4"/>
          </p15:clr>
        </p15:guide>
        <p15:guide id="6" pos="4839">
          <p15:clr>
            <a:srgbClr val="A4A3A4"/>
          </p15:clr>
        </p15:guide>
        <p15:guide id="7" pos="5247">
          <p15:clr>
            <a:srgbClr val="A4A3A4"/>
          </p15:clr>
        </p15:guide>
        <p15:guide id="8" pos="5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A7E0"/>
    <a:srgbClr val="288F20"/>
    <a:srgbClr val="39A341"/>
    <a:srgbClr val="4095AD"/>
    <a:srgbClr val="D65748"/>
    <a:srgbClr val="BD9E10"/>
    <a:srgbClr val="FFFFFE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2" y="78"/>
      </p:cViewPr>
      <p:guideLst>
        <p:guide orient="horz" pos="4065"/>
        <p:guide orient="horz" pos="2160"/>
        <p:guide pos="2616"/>
        <p:guide pos="2934"/>
        <p:guide pos="7198"/>
        <p:guide pos="4839"/>
        <p:guide pos="5247"/>
        <p:guide pos="53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2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8877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8877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B4FF775-8999-418D-A4EC-17CA664C2000}" type="datetimeFigureOut">
              <a:rPr lang="zh-CN" altLang="en-US"/>
              <a:pPr>
                <a:defRPr/>
              </a:pPr>
              <a:t>2016/2/20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8877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5266567-4FEE-40FD-9240-A1F10BD327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5751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921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6859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77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11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701"/>
            <a:ext cx="10975658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7938"/>
            <a:ext cx="2846388" cy="365125"/>
          </a:xfrm>
          <a:prstGeom prst="rect">
            <a:avLst/>
          </a:prstGeom>
        </p:spPr>
        <p:txBody>
          <a:bodyPr/>
          <a:lstStyle>
            <a:lvl1pPr defTabSz="108877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E91419B-7BC5-4626-99FB-DF33FF09ED1D}" type="datetimeFigureOut">
              <a:rPr lang="zh-CN" altLang="en-US"/>
              <a:pPr>
                <a:defRPr/>
              </a:pPr>
              <a:t>2016/2/20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188" y="6357938"/>
            <a:ext cx="3860800" cy="365125"/>
          </a:xfrm>
          <a:prstGeom prst="rect">
            <a:avLst/>
          </a:prstGeom>
        </p:spPr>
        <p:txBody>
          <a:bodyPr/>
          <a:lstStyle>
            <a:lvl1pPr defTabSz="108877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9188" y="6357938"/>
            <a:ext cx="2846387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3AC0625-429A-4595-8B0F-D7AA2DAC73E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57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7938"/>
            <a:ext cx="2846388" cy="365125"/>
          </a:xfrm>
          <a:prstGeom prst="rect">
            <a:avLst/>
          </a:prstGeom>
        </p:spPr>
        <p:txBody>
          <a:bodyPr/>
          <a:lstStyle>
            <a:lvl1pPr defTabSz="108877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9019D77-A666-41BC-9F87-3E59AC0131E8}" type="datetimeFigureOut">
              <a:rPr lang="zh-CN" altLang="en-US"/>
              <a:pPr>
                <a:defRPr/>
              </a:pPr>
              <a:t>2016/2/20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188" y="6357938"/>
            <a:ext cx="3860800" cy="365125"/>
          </a:xfrm>
          <a:prstGeom prst="rect">
            <a:avLst/>
          </a:prstGeom>
        </p:spPr>
        <p:txBody>
          <a:bodyPr/>
          <a:lstStyle>
            <a:lvl1pPr defTabSz="108877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188" y="6357938"/>
            <a:ext cx="2846387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237F02B-AD39-4F76-AEEE-4A4DE82E55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682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113"/>
            <a:ext cx="4012129" cy="1162319"/>
          </a:xfrm>
          <a:prstGeom prst="rect">
            <a:avLst/>
          </a:prstGeo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114"/>
            <a:ext cx="6817442" cy="5854468"/>
          </a:xfrm>
          <a:prstGeom prst="rect">
            <a:avLst/>
          </a:prstGeo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433"/>
            <a:ext cx="4012129" cy="46921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00"/>
            </a:lvl1pPr>
            <a:lvl2pPr marL="544388" indent="0">
              <a:buNone/>
              <a:defRPr sz="1400"/>
            </a:lvl2pPr>
            <a:lvl3pPr marL="1088776" indent="0">
              <a:buNone/>
              <a:defRPr sz="1200"/>
            </a:lvl3pPr>
            <a:lvl4pPr marL="1633164" indent="0">
              <a:buNone/>
              <a:defRPr sz="1100"/>
            </a:lvl4pPr>
            <a:lvl5pPr marL="2177552" indent="0">
              <a:buNone/>
              <a:defRPr sz="1100"/>
            </a:lvl5pPr>
            <a:lvl6pPr marL="2721940" indent="0">
              <a:buNone/>
              <a:defRPr sz="1100"/>
            </a:lvl6pPr>
            <a:lvl7pPr marL="3266328" indent="0">
              <a:buNone/>
              <a:defRPr sz="1100"/>
            </a:lvl7pPr>
            <a:lvl8pPr marL="3810716" indent="0">
              <a:buNone/>
              <a:defRPr sz="1100"/>
            </a:lvl8pPr>
            <a:lvl9pPr marL="4355104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7938"/>
            <a:ext cx="2846388" cy="365125"/>
          </a:xfrm>
          <a:prstGeom prst="rect">
            <a:avLst/>
          </a:prstGeom>
        </p:spPr>
        <p:txBody>
          <a:bodyPr/>
          <a:lstStyle>
            <a:lvl1pPr defTabSz="108877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205B378-1176-476B-883E-06B5A1B91C2A}" type="datetimeFigureOut">
              <a:rPr lang="zh-CN" altLang="en-US"/>
              <a:pPr>
                <a:defRPr/>
              </a:pPr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188" y="6357938"/>
            <a:ext cx="3860800" cy="365125"/>
          </a:xfrm>
          <a:prstGeom prst="rect">
            <a:avLst/>
          </a:prstGeom>
        </p:spPr>
        <p:txBody>
          <a:bodyPr/>
          <a:lstStyle>
            <a:lvl1pPr defTabSz="108877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7938"/>
            <a:ext cx="2846387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EFAF070-9976-4FB0-BB54-37F43FC976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8265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1712"/>
            <a:ext cx="7317105" cy="566869"/>
          </a:xfrm>
          <a:prstGeom prst="rect">
            <a:avLst/>
          </a:prstGeo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917"/>
            <a:ext cx="7317105" cy="41157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800"/>
            </a:lvl1pPr>
            <a:lvl2pPr marL="544388" indent="0">
              <a:buNone/>
              <a:defRPr sz="3300"/>
            </a:lvl2pPr>
            <a:lvl3pPr marL="1088776" indent="0">
              <a:buNone/>
              <a:defRPr sz="2900"/>
            </a:lvl3pPr>
            <a:lvl4pPr marL="1633164" indent="0">
              <a:buNone/>
              <a:defRPr sz="2400"/>
            </a:lvl4pPr>
            <a:lvl5pPr marL="2177552" indent="0">
              <a:buNone/>
              <a:defRPr sz="2400"/>
            </a:lvl5pPr>
            <a:lvl6pPr marL="2721940" indent="0">
              <a:buNone/>
              <a:defRPr sz="2400"/>
            </a:lvl6pPr>
            <a:lvl7pPr marL="3266328" indent="0">
              <a:buNone/>
              <a:defRPr sz="2400"/>
            </a:lvl7pPr>
            <a:lvl8pPr marL="3810716" indent="0">
              <a:buNone/>
              <a:defRPr sz="2400"/>
            </a:lvl8pPr>
            <a:lvl9pPr marL="4355104" indent="0">
              <a:buNone/>
              <a:defRPr sz="24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8581"/>
            <a:ext cx="7317105" cy="8050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00"/>
            </a:lvl1pPr>
            <a:lvl2pPr marL="544388" indent="0">
              <a:buNone/>
              <a:defRPr sz="1400"/>
            </a:lvl2pPr>
            <a:lvl3pPr marL="1088776" indent="0">
              <a:buNone/>
              <a:defRPr sz="1200"/>
            </a:lvl3pPr>
            <a:lvl4pPr marL="1633164" indent="0">
              <a:buNone/>
              <a:defRPr sz="1100"/>
            </a:lvl4pPr>
            <a:lvl5pPr marL="2177552" indent="0">
              <a:buNone/>
              <a:defRPr sz="1100"/>
            </a:lvl5pPr>
            <a:lvl6pPr marL="2721940" indent="0">
              <a:buNone/>
              <a:defRPr sz="1100"/>
            </a:lvl6pPr>
            <a:lvl7pPr marL="3266328" indent="0">
              <a:buNone/>
              <a:defRPr sz="1100"/>
            </a:lvl7pPr>
            <a:lvl8pPr marL="3810716" indent="0">
              <a:buNone/>
              <a:defRPr sz="1100"/>
            </a:lvl8pPr>
            <a:lvl9pPr marL="4355104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7938"/>
            <a:ext cx="2846388" cy="365125"/>
          </a:xfrm>
          <a:prstGeom prst="rect">
            <a:avLst/>
          </a:prstGeom>
        </p:spPr>
        <p:txBody>
          <a:bodyPr/>
          <a:lstStyle>
            <a:lvl1pPr defTabSz="108877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70EF0C0-2296-4D85-B500-F4BF33FF4B67}" type="datetimeFigureOut">
              <a:rPr lang="zh-CN" altLang="en-US"/>
              <a:pPr>
                <a:defRPr/>
              </a:pPr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188" y="6357938"/>
            <a:ext cx="3860800" cy="365125"/>
          </a:xfrm>
          <a:prstGeom prst="rect">
            <a:avLst/>
          </a:prstGeom>
        </p:spPr>
        <p:txBody>
          <a:bodyPr/>
          <a:lstStyle>
            <a:lvl1pPr defTabSz="108877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7938"/>
            <a:ext cx="2846387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FF1CDC0-19B1-4AD1-A016-F5594AEFE11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08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701"/>
            <a:ext cx="10975658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1600571"/>
            <a:ext cx="10975658" cy="45270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7938"/>
            <a:ext cx="2846388" cy="365125"/>
          </a:xfrm>
          <a:prstGeom prst="rect">
            <a:avLst/>
          </a:prstGeom>
        </p:spPr>
        <p:txBody>
          <a:bodyPr/>
          <a:lstStyle>
            <a:lvl1pPr defTabSz="108877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923919F-9A9E-4298-962D-154ABDAF89E3}" type="datetimeFigureOut">
              <a:rPr lang="zh-CN" altLang="en-US"/>
              <a:pPr>
                <a:defRPr/>
              </a:pPr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188" y="6357938"/>
            <a:ext cx="3860800" cy="365125"/>
          </a:xfrm>
          <a:prstGeom prst="rect">
            <a:avLst/>
          </a:prstGeom>
        </p:spPr>
        <p:txBody>
          <a:bodyPr/>
          <a:lstStyle>
            <a:lvl1pPr defTabSz="108877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7938"/>
            <a:ext cx="2846387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2B8725C-50B0-4E1D-ABD9-CEDC2B910A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650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2" y="274702"/>
            <a:ext cx="2743914" cy="585288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702"/>
            <a:ext cx="8028490" cy="58528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7938"/>
            <a:ext cx="2846388" cy="365125"/>
          </a:xfrm>
          <a:prstGeom prst="rect">
            <a:avLst/>
          </a:prstGeom>
        </p:spPr>
        <p:txBody>
          <a:bodyPr/>
          <a:lstStyle>
            <a:lvl1pPr defTabSz="108877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6C3EEAA-DC60-446F-AE19-B712ACE12F55}" type="datetimeFigureOut">
              <a:rPr lang="zh-CN" altLang="en-US"/>
              <a:pPr>
                <a:defRPr/>
              </a:pPr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188" y="6357938"/>
            <a:ext cx="3860800" cy="365125"/>
          </a:xfrm>
          <a:prstGeom prst="rect">
            <a:avLst/>
          </a:prstGeom>
        </p:spPr>
        <p:txBody>
          <a:bodyPr/>
          <a:lstStyle>
            <a:lvl1pPr defTabSz="108877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7938"/>
            <a:ext cx="2846387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A7AEBFF-FBCD-4A11-AA78-E179BA4FF07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8243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397" y="1122623"/>
            <a:ext cx="9146381" cy="2388153"/>
          </a:xfrm>
        </p:spPr>
        <p:txBody>
          <a:bodyPr anchor="b"/>
          <a:lstStyle>
            <a:lvl1pPr algn="ctr">
              <a:defRPr sz="60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397" y="3602872"/>
            <a:ext cx="9146381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91" indent="0" algn="ctr">
              <a:buNone/>
              <a:defRPr sz="2000"/>
            </a:lvl2pPr>
            <a:lvl3pPr marL="914583" indent="0" algn="ctr">
              <a:buNone/>
              <a:defRPr sz="1800"/>
            </a:lvl3pPr>
            <a:lvl4pPr marL="1371874" indent="0" algn="ctr">
              <a:buNone/>
              <a:defRPr sz="1600"/>
            </a:lvl4pPr>
            <a:lvl5pPr marL="1829166" indent="0" algn="ctr">
              <a:buNone/>
              <a:defRPr sz="1600"/>
            </a:lvl5pPr>
            <a:lvl6pPr marL="2286457" indent="0" algn="ctr">
              <a:buNone/>
              <a:defRPr sz="1600"/>
            </a:lvl6pPr>
            <a:lvl7pPr marL="2743749" indent="0" algn="ctr">
              <a:buNone/>
              <a:defRPr sz="1600"/>
            </a:lvl7pPr>
            <a:lvl8pPr marL="3201040" indent="0" algn="ctr">
              <a:buNone/>
              <a:defRPr sz="1600"/>
            </a:lvl8pPr>
            <a:lvl9pPr marL="3658332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6498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6750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067" y="1710134"/>
            <a:ext cx="10518338" cy="2853398"/>
          </a:xfrm>
        </p:spPr>
        <p:txBody>
          <a:bodyPr anchor="b"/>
          <a:lstStyle>
            <a:lvl1pPr>
              <a:defRPr sz="60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067" y="4590526"/>
            <a:ext cx="10518338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9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58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8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91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4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7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10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83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6734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418" y="1826048"/>
            <a:ext cx="5182949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808" y="1826048"/>
            <a:ext cx="5182949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321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标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仝德志文件，勿删！\03-参考文档\！PPT图片及版面资源\06-PPT精选插图\12-标签\蓝色嵌入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6" t="-2469" b="22900"/>
          <a:stretch>
            <a:fillRect/>
          </a:stretch>
        </p:blipFill>
        <p:spPr bwMode="auto">
          <a:xfrm rot="1247469">
            <a:off x="1060450" y="61913"/>
            <a:ext cx="16224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44502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365210"/>
            <a:ext cx="10518338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7" y="1681552"/>
            <a:ext cx="5159130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91" indent="0">
              <a:buNone/>
              <a:defRPr sz="2000" b="1"/>
            </a:lvl2pPr>
            <a:lvl3pPr marL="914583" indent="0">
              <a:buNone/>
              <a:defRPr sz="1800" b="1"/>
            </a:lvl3pPr>
            <a:lvl4pPr marL="1371874" indent="0">
              <a:buNone/>
              <a:defRPr sz="1600" b="1"/>
            </a:lvl4pPr>
            <a:lvl5pPr marL="1829166" indent="0">
              <a:buNone/>
              <a:defRPr sz="1600" b="1"/>
            </a:lvl5pPr>
            <a:lvl6pPr marL="2286457" indent="0">
              <a:buNone/>
              <a:defRPr sz="1600" b="1"/>
            </a:lvl6pPr>
            <a:lvl7pPr marL="2743749" indent="0">
              <a:buNone/>
              <a:defRPr sz="1600" b="1"/>
            </a:lvl7pPr>
            <a:lvl8pPr marL="3201040" indent="0">
              <a:buNone/>
              <a:defRPr sz="1600" b="1"/>
            </a:lvl8pPr>
            <a:lvl9pPr marL="365833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7" y="2505655"/>
            <a:ext cx="5159130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807" y="1681552"/>
            <a:ext cx="5184538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91" indent="0">
              <a:buNone/>
              <a:defRPr sz="2000" b="1"/>
            </a:lvl2pPr>
            <a:lvl3pPr marL="914583" indent="0">
              <a:buNone/>
              <a:defRPr sz="1800" b="1"/>
            </a:lvl3pPr>
            <a:lvl4pPr marL="1371874" indent="0">
              <a:buNone/>
              <a:defRPr sz="1600" b="1"/>
            </a:lvl4pPr>
            <a:lvl5pPr marL="1829166" indent="0">
              <a:buNone/>
              <a:defRPr sz="1600" b="1"/>
            </a:lvl5pPr>
            <a:lvl6pPr marL="2286457" indent="0">
              <a:buNone/>
              <a:defRPr sz="1600" b="1"/>
            </a:lvl6pPr>
            <a:lvl7pPr marL="2743749" indent="0">
              <a:buNone/>
              <a:defRPr sz="1600" b="1"/>
            </a:lvl7pPr>
            <a:lvl8pPr marL="3201040" indent="0">
              <a:buNone/>
              <a:defRPr sz="1600" b="1"/>
            </a:lvl8pPr>
            <a:lvl9pPr marL="365833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807" y="2505655"/>
            <a:ext cx="5184538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787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8034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4418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306"/>
            <a:ext cx="3933261" cy="1600571"/>
          </a:xfrm>
        </p:spPr>
        <p:txBody>
          <a:bodyPr anchor="b"/>
          <a:lstStyle>
            <a:lvl1pPr>
              <a:defRPr sz="32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538" y="987654"/>
            <a:ext cx="6173807" cy="4874754"/>
          </a:xfrm>
        </p:spPr>
        <p:txBody>
          <a:bodyPr/>
          <a:lstStyle>
            <a:lvl1pPr>
              <a:defRPr sz="3201"/>
            </a:lvl1pPr>
            <a:lvl2pPr>
              <a:defRPr sz="2801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876"/>
            <a:ext cx="3933261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91" indent="0">
              <a:buNone/>
              <a:defRPr sz="1400"/>
            </a:lvl2pPr>
            <a:lvl3pPr marL="914583" indent="0">
              <a:buNone/>
              <a:defRPr sz="1200"/>
            </a:lvl3pPr>
            <a:lvl4pPr marL="1371874" indent="0">
              <a:buNone/>
              <a:defRPr sz="1000"/>
            </a:lvl4pPr>
            <a:lvl5pPr marL="1829166" indent="0">
              <a:buNone/>
              <a:defRPr sz="1000"/>
            </a:lvl5pPr>
            <a:lvl6pPr marL="2286457" indent="0">
              <a:buNone/>
              <a:defRPr sz="1000"/>
            </a:lvl6pPr>
            <a:lvl7pPr marL="2743749" indent="0">
              <a:buNone/>
              <a:defRPr sz="1000"/>
            </a:lvl7pPr>
            <a:lvl8pPr marL="3201040" indent="0">
              <a:buNone/>
              <a:defRPr sz="1000"/>
            </a:lvl8pPr>
            <a:lvl9pPr marL="3658332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3392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306"/>
            <a:ext cx="3933261" cy="1600571"/>
          </a:xfrm>
        </p:spPr>
        <p:txBody>
          <a:bodyPr anchor="b"/>
          <a:lstStyle>
            <a:lvl1pPr>
              <a:defRPr sz="32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538" y="987654"/>
            <a:ext cx="6173807" cy="4874754"/>
          </a:xfrm>
        </p:spPr>
        <p:txBody>
          <a:bodyPr anchor="t"/>
          <a:lstStyle>
            <a:lvl1pPr marL="0" indent="0">
              <a:buNone/>
              <a:defRPr sz="3201"/>
            </a:lvl1pPr>
            <a:lvl2pPr marL="457291" indent="0">
              <a:buNone/>
              <a:defRPr sz="2801"/>
            </a:lvl2pPr>
            <a:lvl3pPr marL="914583" indent="0">
              <a:buNone/>
              <a:defRPr sz="2400"/>
            </a:lvl3pPr>
            <a:lvl4pPr marL="1371874" indent="0">
              <a:buNone/>
              <a:defRPr sz="2000"/>
            </a:lvl4pPr>
            <a:lvl5pPr marL="1829166" indent="0">
              <a:buNone/>
              <a:defRPr sz="2000"/>
            </a:lvl5pPr>
            <a:lvl6pPr marL="2286457" indent="0">
              <a:buNone/>
              <a:defRPr sz="2000"/>
            </a:lvl6pPr>
            <a:lvl7pPr marL="2743749" indent="0">
              <a:buNone/>
              <a:defRPr sz="2000"/>
            </a:lvl7pPr>
            <a:lvl8pPr marL="3201040" indent="0">
              <a:buNone/>
              <a:defRPr sz="2000"/>
            </a:lvl8pPr>
            <a:lvl9pPr marL="3658332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876"/>
            <a:ext cx="3933261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91" indent="0">
              <a:buNone/>
              <a:defRPr sz="1400"/>
            </a:lvl2pPr>
            <a:lvl3pPr marL="914583" indent="0">
              <a:buNone/>
              <a:defRPr sz="1200"/>
            </a:lvl3pPr>
            <a:lvl4pPr marL="1371874" indent="0">
              <a:buNone/>
              <a:defRPr sz="1000"/>
            </a:lvl4pPr>
            <a:lvl5pPr marL="1829166" indent="0">
              <a:buNone/>
              <a:defRPr sz="1000"/>
            </a:lvl5pPr>
            <a:lvl6pPr marL="2286457" indent="0">
              <a:buNone/>
              <a:defRPr sz="1000"/>
            </a:lvl6pPr>
            <a:lvl7pPr marL="2743749" indent="0">
              <a:buNone/>
              <a:defRPr sz="1000"/>
            </a:lvl7pPr>
            <a:lvl8pPr marL="3201040" indent="0">
              <a:buNone/>
              <a:defRPr sz="1000"/>
            </a:lvl8pPr>
            <a:lvl9pPr marL="3658332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2057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4262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7172" y="365209"/>
            <a:ext cx="2629585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418" y="365209"/>
            <a:ext cx="7736314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85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章节标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9"/>
          <p:cNvSpPr/>
          <p:nvPr userDrawn="1"/>
        </p:nvSpPr>
        <p:spPr>
          <a:xfrm>
            <a:off x="-125413" y="6670675"/>
            <a:ext cx="12601576" cy="188913"/>
          </a:xfrm>
          <a:custGeom>
            <a:avLst/>
            <a:gdLst>
              <a:gd name="connsiteX0" fmla="*/ 0 w 12195175"/>
              <a:gd name="connsiteY0" fmla="*/ 0 h 477466"/>
              <a:gd name="connsiteX1" fmla="*/ 12195175 w 12195175"/>
              <a:gd name="connsiteY1" fmla="*/ 0 h 477466"/>
              <a:gd name="connsiteX2" fmla="*/ 12195175 w 12195175"/>
              <a:gd name="connsiteY2" fmla="*/ 477466 h 477466"/>
              <a:gd name="connsiteX3" fmla="*/ 0 w 12195175"/>
              <a:gd name="connsiteY3" fmla="*/ 477466 h 477466"/>
              <a:gd name="connsiteX4" fmla="*/ 0 w 12195175"/>
              <a:gd name="connsiteY4" fmla="*/ 0 h 477466"/>
              <a:gd name="connsiteX0" fmla="*/ 0 w 12195175"/>
              <a:gd name="connsiteY0" fmla="*/ 0 h 477466"/>
              <a:gd name="connsiteX1" fmla="*/ 12195175 w 12195175"/>
              <a:gd name="connsiteY1" fmla="*/ 0 h 477466"/>
              <a:gd name="connsiteX2" fmla="*/ 12195175 w 12195175"/>
              <a:gd name="connsiteY2" fmla="*/ 477466 h 477466"/>
              <a:gd name="connsiteX3" fmla="*/ 0 w 12195175"/>
              <a:gd name="connsiteY3" fmla="*/ 477466 h 477466"/>
              <a:gd name="connsiteX4" fmla="*/ 0 w 12195175"/>
              <a:gd name="connsiteY4" fmla="*/ 0 h 477466"/>
              <a:gd name="connsiteX0" fmla="*/ 0 w 12195175"/>
              <a:gd name="connsiteY0" fmla="*/ 170008 h 647474"/>
              <a:gd name="connsiteX1" fmla="*/ 10130971 w 12195175"/>
              <a:gd name="connsiteY1" fmla="*/ 0 h 647474"/>
              <a:gd name="connsiteX2" fmla="*/ 12195175 w 12195175"/>
              <a:gd name="connsiteY2" fmla="*/ 170008 h 647474"/>
              <a:gd name="connsiteX3" fmla="*/ 12195175 w 12195175"/>
              <a:gd name="connsiteY3" fmla="*/ 647474 h 647474"/>
              <a:gd name="connsiteX4" fmla="*/ 0 w 12195175"/>
              <a:gd name="connsiteY4" fmla="*/ 647474 h 647474"/>
              <a:gd name="connsiteX5" fmla="*/ 0 w 12195175"/>
              <a:gd name="connsiteY5" fmla="*/ 170008 h 647474"/>
              <a:gd name="connsiteX0" fmla="*/ 0 w 12499975"/>
              <a:gd name="connsiteY0" fmla="*/ 201892 h 679358"/>
              <a:gd name="connsiteX1" fmla="*/ 10130971 w 12499975"/>
              <a:gd name="connsiteY1" fmla="*/ 31884 h 679358"/>
              <a:gd name="connsiteX2" fmla="*/ 12499975 w 12499975"/>
              <a:gd name="connsiteY2" fmla="*/ 42235 h 679358"/>
              <a:gd name="connsiteX3" fmla="*/ 12195175 w 12499975"/>
              <a:gd name="connsiteY3" fmla="*/ 679358 h 679358"/>
              <a:gd name="connsiteX4" fmla="*/ 0 w 12499975"/>
              <a:gd name="connsiteY4" fmla="*/ 679358 h 679358"/>
              <a:gd name="connsiteX5" fmla="*/ 0 w 12499975"/>
              <a:gd name="connsiteY5" fmla="*/ 201892 h 679358"/>
              <a:gd name="connsiteX0" fmla="*/ 0 w 12499975"/>
              <a:gd name="connsiteY0" fmla="*/ 202681 h 680147"/>
              <a:gd name="connsiteX1" fmla="*/ 4760686 w 12499975"/>
              <a:gd name="connsiteY1" fmla="*/ 177816 h 680147"/>
              <a:gd name="connsiteX2" fmla="*/ 10130971 w 12499975"/>
              <a:gd name="connsiteY2" fmla="*/ 32673 h 680147"/>
              <a:gd name="connsiteX3" fmla="*/ 12499975 w 12499975"/>
              <a:gd name="connsiteY3" fmla="*/ 43024 h 680147"/>
              <a:gd name="connsiteX4" fmla="*/ 12195175 w 12499975"/>
              <a:gd name="connsiteY4" fmla="*/ 680147 h 680147"/>
              <a:gd name="connsiteX5" fmla="*/ 0 w 12499975"/>
              <a:gd name="connsiteY5" fmla="*/ 680147 h 680147"/>
              <a:gd name="connsiteX6" fmla="*/ 0 w 12499975"/>
              <a:gd name="connsiteY6" fmla="*/ 202681 h 680147"/>
              <a:gd name="connsiteX0" fmla="*/ 0 w 12499975"/>
              <a:gd name="connsiteY0" fmla="*/ 202681 h 680147"/>
              <a:gd name="connsiteX1" fmla="*/ 2220686 w 12499975"/>
              <a:gd name="connsiteY1" fmla="*/ 279417 h 680147"/>
              <a:gd name="connsiteX2" fmla="*/ 4760686 w 12499975"/>
              <a:gd name="connsiteY2" fmla="*/ 177816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279417 h 680147"/>
              <a:gd name="connsiteX2" fmla="*/ 4760686 w 12499975"/>
              <a:gd name="connsiteY2" fmla="*/ 293930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395531 h 680147"/>
              <a:gd name="connsiteX2" fmla="*/ 4760686 w 12499975"/>
              <a:gd name="connsiteY2" fmla="*/ 293930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395531 h 680147"/>
              <a:gd name="connsiteX2" fmla="*/ 4818744 w 12499975"/>
              <a:gd name="connsiteY2" fmla="*/ 351987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43675 h 721141"/>
              <a:gd name="connsiteX1" fmla="*/ 2220686 w 12499975"/>
              <a:gd name="connsiteY1" fmla="*/ 436525 h 721141"/>
              <a:gd name="connsiteX2" fmla="*/ 4818744 w 12499975"/>
              <a:gd name="connsiteY2" fmla="*/ 392981 h 721141"/>
              <a:gd name="connsiteX3" fmla="*/ 10130971 w 12499975"/>
              <a:gd name="connsiteY3" fmla="*/ 1096 h 721141"/>
              <a:gd name="connsiteX4" fmla="*/ 12499975 w 12499975"/>
              <a:gd name="connsiteY4" fmla="*/ 84018 h 721141"/>
              <a:gd name="connsiteX5" fmla="*/ 12195175 w 12499975"/>
              <a:gd name="connsiteY5" fmla="*/ 721141 h 721141"/>
              <a:gd name="connsiteX6" fmla="*/ 0 w 12499975"/>
              <a:gd name="connsiteY6" fmla="*/ 721141 h 721141"/>
              <a:gd name="connsiteX7" fmla="*/ 0 w 12499975"/>
              <a:gd name="connsiteY7" fmla="*/ 243675 h 721141"/>
              <a:gd name="connsiteX0" fmla="*/ 0 w 12499975"/>
              <a:gd name="connsiteY0" fmla="*/ 202682 h 680148"/>
              <a:gd name="connsiteX1" fmla="*/ 2220686 w 12499975"/>
              <a:gd name="connsiteY1" fmla="*/ 395532 h 680148"/>
              <a:gd name="connsiteX2" fmla="*/ 4818744 w 12499975"/>
              <a:gd name="connsiteY2" fmla="*/ 351988 h 680148"/>
              <a:gd name="connsiteX3" fmla="*/ 10130971 w 12499975"/>
              <a:gd name="connsiteY3" fmla="*/ 32674 h 680148"/>
              <a:gd name="connsiteX4" fmla="*/ 12499975 w 12499975"/>
              <a:gd name="connsiteY4" fmla="*/ 43025 h 680148"/>
              <a:gd name="connsiteX5" fmla="*/ 12195175 w 12499975"/>
              <a:gd name="connsiteY5" fmla="*/ 680148 h 680148"/>
              <a:gd name="connsiteX6" fmla="*/ 0 w 12499975"/>
              <a:gd name="connsiteY6" fmla="*/ 680148 h 680148"/>
              <a:gd name="connsiteX7" fmla="*/ 0 w 12499975"/>
              <a:gd name="connsiteY7" fmla="*/ 202682 h 680148"/>
              <a:gd name="connsiteX0" fmla="*/ 0 w 12499975"/>
              <a:gd name="connsiteY0" fmla="*/ 202682 h 680148"/>
              <a:gd name="connsiteX1" fmla="*/ 580571 w 12499975"/>
              <a:gd name="connsiteY1" fmla="*/ 221360 h 680148"/>
              <a:gd name="connsiteX2" fmla="*/ 2220686 w 12499975"/>
              <a:gd name="connsiteY2" fmla="*/ 395532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395532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453590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453590 h 680148"/>
              <a:gd name="connsiteX3" fmla="*/ 4789715 w 12499975"/>
              <a:gd name="connsiteY3" fmla="*/ 424560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31416 h 708882"/>
              <a:gd name="connsiteX1" fmla="*/ 1103086 w 12499975"/>
              <a:gd name="connsiteY1" fmla="*/ 424265 h 708882"/>
              <a:gd name="connsiteX2" fmla="*/ 2220686 w 12499975"/>
              <a:gd name="connsiteY2" fmla="*/ 482324 h 708882"/>
              <a:gd name="connsiteX3" fmla="*/ 4789715 w 12499975"/>
              <a:gd name="connsiteY3" fmla="*/ 453294 h 708882"/>
              <a:gd name="connsiteX4" fmla="*/ 10871200 w 12499975"/>
              <a:gd name="connsiteY4" fmla="*/ 3351 h 708882"/>
              <a:gd name="connsiteX5" fmla="*/ 12499975 w 12499975"/>
              <a:gd name="connsiteY5" fmla="*/ 71759 h 708882"/>
              <a:gd name="connsiteX6" fmla="*/ 12195175 w 12499975"/>
              <a:gd name="connsiteY6" fmla="*/ 708882 h 708882"/>
              <a:gd name="connsiteX7" fmla="*/ 0 w 12499975"/>
              <a:gd name="connsiteY7" fmla="*/ 708882 h 708882"/>
              <a:gd name="connsiteX8" fmla="*/ 0 w 12499975"/>
              <a:gd name="connsiteY8" fmla="*/ 231416 h 708882"/>
              <a:gd name="connsiteX0" fmla="*/ 0 w 12601575"/>
              <a:gd name="connsiteY0" fmla="*/ 333016 h 708882"/>
              <a:gd name="connsiteX1" fmla="*/ 1204686 w 12601575"/>
              <a:gd name="connsiteY1" fmla="*/ 424265 h 708882"/>
              <a:gd name="connsiteX2" fmla="*/ 2322286 w 12601575"/>
              <a:gd name="connsiteY2" fmla="*/ 482324 h 708882"/>
              <a:gd name="connsiteX3" fmla="*/ 4891315 w 12601575"/>
              <a:gd name="connsiteY3" fmla="*/ 453294 h 708882"/>
              <a:gd name="connsiteX4" fmla="*/ 10972800 w 12601575"/>
              <a:gd name="connsiteY4" fmla="*/ 3351 h 708882"/>
              <a:gd name="connsiteX5" fmla="*/ 12601575 w 12601575"/>
              <a:gd name="connsiteY5" fmla="*/ 71759 h 708882"/>
              <a:gd name="connsiteX6" fmla="*/ 12296775 w 12601575"/>
              <a:gd name="connsiteY6" fmla="*/ 708882 h 708882"/>
              <a:gd name="connsiteX7" fmla="*/ 101600 w 12601575"/>
              <a:gd name="connsiteY7" fmla="*/ 708882 h 708882"/>
              <a:gd name="connsiteX8" fmla="*/ 0 w 12601575"/>
              <a:gd name="connsiteY8" fmla="*/ 333016 h 70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01575" h="708882">
                <a:moveTo>
                  <a:pt x="0" y="333016"/>
                </a:moveTo>
                <a:cubicBezTo>
                  <a:pt x="96762" y="256551"/>
                  <a:pt x="834572" y="392123"/>
                  <a:pt x="1204686" y="424265"/>
                </a:cubicBezTo>
                <a:cubicBezTo>
                  <a:pt x="1574800" y="456407"/>
                  <a:pt x="1615924" y="460553"/>
                  <a:pt x="2322286" y="482324"/>
                </a:cubicBezTo>
                <a:cubicBezTo>
                  <a:pt x="3028648" y="504095"/>
                  <a:pt x="3572934" y="475066"/>
                  <a:pt x="4891315" y="453294"/>
                </a:cubicBezTo>
                <a:cubicBezTo>
                  <a:pt x="6209696" y="431522"/>
                  <a:pt x="9695014" y="6464"/>
                  <a:pt x="10972800" y="3351"/>
                </a:cubicBezTo>
                <a:cubicBezTo>
                  <a:pt x="12250586" y="238"/>
                  <a:pt x="11747122" y="-16801"/>
                  <a:pt x="12601575" y="71759"/>
                </a:cubicBezTo>
                <a:lnTo>
                  <a:pt x="12296775" y="708882"/>
                </a:lnTo>
                <a:lnTo>
                  <a:pt x="101600" y="708882"/>
                </a:lnTo>
                <a:lnTo>
                  <a:pt x="0" y="333016"/>
                </a:lnTo>
                <a:close/>
              </a:path>
            </a:pathLst>
          </a:custGeom>
          <a:solidFill>
            <a:srgbClr val="288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77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Picture 4" descr="E:\仝德志文件，勿删！\03-参考文档\！PPT图片及版面资源\06-PPT精选插图\12-标签\蓝色嵌入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6" t="-2469" b="22900"/>
          <a:stretch>
            <a:fillRect/>
          </a:stretch>
        </p:blipFill>
        <p:spPr bwMode="auto">
          <a:xfrm rot="1247469">
            <a:off x="1060450" y="61913"/>
            <a:ext cx="16224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02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动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9"/>
          <p:cNvSpPr/>
          <p:nvPr userDrawn="1"/>
        </p:nvSpPr>
        <p:spPr>
          <a:xfrm>
            <a:off x="-125413" y="6670675"/>
            <a:ext cx="12601576" cy="188913"/>
          </a:xfrm>
          <a:custGeom>
            <a:avLst/>
            <a:gdLst>
              <a:gd name="connsiteX0" fmla="*/ 0 w 12195175"/>
              <a:gd name="connsiteY0" fmla="*/ 0 h 477466"/>
              <a:gd name="connsiteX1" fmla="*/ 12195175 w 12195175"/>
              <a:gd name="connsiteY1" fmla="*/ 0 h 477466"/>
              <a:gd name="connsiteX2" fmla="*/ 12195175 w 12195175"/>
              <a:gd name="connsiteY2" fmla="*/ 477466 h 477466"/>
              <a:gd name="connsiteX3" fmla="*/ 0 w 12195175"/>
              <a:gd name="connsiteY3" fmla="*/ 477466 h 477466"/>
              <a:gd name="connsiteX4" fmla="*/ 0 w 12195175"/>
              <a:gd name="connsiteY4" fmla="*/ 0 h 477466"/>
              <a:gd name="connsiteX0" fmla="*/ 0 w 12195175"/>
              <a:gd name="connsiteY0" fmla="*/ 0 h 477466"/>
              <a:gd name="connsiteX1" fmla="*/ 12195175 w 12195175"/>
              <a:gd name="connsiteY1" fmla="*/ 0 h 477466"/>
              <a:gd name="connsiteX2" fmla="*/ 12195175 w 12195175"/>
              <a:gd name="connsiteY2" fmla="*/ 477466 h 477466"/>
              <a:gd name="connsiteX3" fmla="*/ 0 w 12195175"/>
              <a:gd name="connsiteY3" fmla="*/ 477466 h 477466"/>
              <a:gd name="connsiteX4" fmla="*/ 0 w 12195175"/>
              <a:gd name="connsiteY4" fmla="*/ 0 h 477466"/>
              <a:gd name="connsiteX0" fmla="*/ 0 w 12195175"/>
              <a:gd name="connsiteY0" fmla="*/ 170008 h 647474"/>
              <a:gd name="connsiteX1" fmla="*/ 10130971 w 12195175"/>
              <a:gd name="connsiteY1" fmla="*/ 0 h 647474"/>
              <a:gd name="connsiteX2" fmla="*/ 12195175 w 12195175"/>
              <a:gd name="connsiteY2" fmla="*/ 170008 h 647474"/>
              <a:gd name="connsiteX3" fmla="*/ 12195175 w 12195175"/>
              <a:gd name="connsiteY3" fmla="*/ 647474 h 647474"/>
              <a:gd name="connsiteX4" fmla="*/ 0 w 12195175"/>
              <a:gd name="connsiteY4" fmla="*/ 647474 h 647474"/>
              <a:gd name="connsiteX5" fmla="*/ 0 w 12195175"/>
              <a:gd name="connsiteY5" fmla="*/ 170008 h 647474"/>
              <a:gd name="connsiteX0" fmla="*/ 0 w 12499975"/>
              <a:gd name="connsiteY0" fmla="*/ 201892 h 679358"/>
              <a:gd name="connsiteX1" fmla="*/ 10130971 w 12499975"/>
              <a:gd name="connsiteY1" fmla="*/ 31884 h 679358"/>
              <a:gd name="connsiteX2" fmla="*/ 12499975 w 12499975"/>
              <a:gd name="connsiteY2" fmla="*/ 42235 h 679358"/>
              <a:gd name="connsiteX3" fmla="*/ 12195175 w 12499975"/>
              <a:gd name="connsiteY3" fmla="*/ 679358 h 679358"/>
              <a:gd name="connsiteX4" fmla="*/ 0 w 12499975"/>
              <a:gd name="connsiteY4" fmla="*/ 679358 h 679358"/>
              <a:gd name="connsiteX5" fmla="*/ 0 w 12499975"/>
              <a:gd name="connsiteY5" fmla="*/ 201892 h 679358"/>
              <a:gd name="connsiteX0" fmla="*/ 0 w 12499975"/>
              <a:gd name="connsiteY0" fmla="*/ 202681 h 680147"/>
              <a:gd name="connsiteX1" fmla="*/ 4760686 w 12499975"/>
              <a:gd name="connsiteY1" fmla="*/ 177816 h 680147"/>
              <a:gd name="connsiteX2" fmla="*/ 10130971 w 12499975"/>
              <a:gd name="connsiteY2" fmla="*/ 32673 h 680147"/>
              <a:gd name="connsiteX3" fmla="*/ 12499975 w 12499975"/>
              <a:gd name="connsiteY3" fmla="*/ 43024 h 680147"/>
              <a:gd name="connsiteX4" fmla="*/ 12195175 w 12499975"/>
              <a:gd name="connsiteY4" fmla="*/ 680147 h 680147"/>
              <a:gd name="connsiteX5" fmla="*/ 0 w 12499975"/>
              <a:gd name="connsiteY5" fmla="*/ 680147 h 680147"/>
              <a:gd name="connsiteX6" fmla="*/ 0 w 12499975"/>
              <a:gd name="connsiteY6" fmla="*/ 202681 h 680147"/>
              <a:gd name="connsiteX0" fmla="*/ 0 w 12499975"/>
              <a:gd name="connsiteY0" fmla="*/ 202681 h 680147"/>
              <a:gd name="connsiteX1" fmla="*/ 2220686 w 12499975"/>
              <a:gd name="connsiteY1" fmla="*/ 279417 h 680147"/>
              <a:gd name="connsiteX2" fmla="*/ 4760686 w 12499975"/>
              <a:gd name="connsiteY2" fmla="*/ 177816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279417 h 680147"/>
              <a:gd name="connsiteX2" fmla="*/ 4760686 w 12499975"/>
              <a:gd name="connsiteY2" fmla="*/ 293930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395531 h 680147"/>
              <a:gd name="connsiteX2" fmla="*/ 4760686 w 12499975"/>
              <a:gd name="connsiteY2" fmla="*/ 293930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395531 h 680147"/>
              <a:gd name="connsiteX2" fmla="*/ 4818744 w 12499975"/>
              <a:gd name="connsiteY2" fmla="*/ 351987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43675 h 721141"/>
              <a:gd name="connsiteX1" fmla="*/ 2220686 w 12499975"/>
              <a:gd name="connsiteY1" fmla="*/ 436525 h 721141"/>
              <a:gd name="connsiteX2" fmla="*/ 4818744 w 12499975"/>
              <a:gd name="connsiteY2" fmla="*/ 392981 h 721141"/>
              <a:gd name="connsiteX3" fmla="*/ 10130971 w 12499975"/>
              <a:gd name="connsiteY3" fmla="*/ 1096 h 721141"/>
              <a:gd name="connsiteX4" fmla="*/ 12499975 w 12499975"/>
              <a:gd name="connsiteY4" fmla="*/ 84018 h 721141"/>
              <a:gd name="connsiteX5" fmla="*/ 12195175 w 12499975"/>
              <a:gd name="connsiteY5" fmla="*/ 721141 h 721141"/>
              <a:gd name="connsiteX6" fmla="*/ 0 w 12499975"/>
              <a:gd name="connsiteY6" fmla="*/ 721141 h 721141"/>
              <a:gd name="connsiteX7" fmla="*/ 0 w 12499975"/>
              <a:gd name="connsiteY7" fmla="*/ 243675 h 721141"/>
              <a:gd name="connsiteX0" fmla="*/ 0 w 12499975"/>
              <a:gd name="connsiteY0" fmla="*/ 202682 h 680148"/>
              <a:gd name="connsiteX1" fmla="*/ 2220686 w 12499975"/>
              <a:gd name="connsiteY1" fmla="*/ 395532 h 680148"/>
              <a:gd name="connsiteX2" fmla="*/ 4818744 w 12499975"/>
              <a:gd name="connsiteY2" fmla="*/ 351988 h 680148"/>
              <a:gd name="connsiteX3" fmla="*/ 10130971 w 12499975"/>
              <a:gd name="connsiteY3" fmla="*/ 32674 h 680148"/>
              <a:gd name="connsiteX4" fmla="*/ 12499975 w 12499975"/>
              <a:gd name="connsiteY4" fmla="*/ 43025 h 680148"/>
              <a:gd name="connsiteX5" fmla="*/ 12195175 w 12499975"/>
              <a:gd name="connsiteY5" fmla="*/ 680148 h 680148"/>
              <a:gd name="connsiteX6" fmla="*/ 0 w 12499975"/>
              <a:gd name="connsiteY6" fmla="*/ 680148 h 680148"/>
              <a:gd name="connsiteX7" fmla="*/ 0 w 12499975"/>
              <a:gd name="connsiteY7" fmla="*/ 202682 h 680148"/>
              <a:gd name="connsiteX0" fmla="*/ 0 w 12499975"/>
              <a:gd name="connsiteY0" fmla="*/ 202682 h 680148"/>
              <a:gd name="connsiteX1" fmla="*/ 580571 w 12499975"/>
              <a:gd name="connsiteY1" fmla="*/ 221360 h 680148"/>
              <a:gd name="connsiteX2" fmla="*/ 2220686 w 12499975"/>
              <a:gd name="connsiteY2" fmla="*/ 395532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395532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453590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453590 h 680148"/>
              <a:gd name="connsiteX3" fmla="*/ 4789715 w 12499975"/>
              <a:gd name="connsiteY3" fmla="*/ 424560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31416 h 708882"/>
              <a:gd name="connsiteX1" fmla="*/ 1103086 w 12499975"/>
              <a:gd name="connsiteY1" fmla="*/ 424265 h 708882"/>
              <a:gd name="connsiteX2" fmla="*/ 2220686 w 12499975"/>
              <a:gd name="connsiteY2" fmla="*/ 482324 h 708882"/>
              <a:gd name="connsiteX3" fmla="*/ 4789715 w 12499975"/>
              <a:gd name="connsiteY3" fmla="*/ 453294 h 708882"/>
              <a:gd name="connsiteX4" fmla="*/ 10871200 w 12499975"/>
              <a:gd name="connsiteY4" fmla="*/ 3351 h 708882"/>
              <a:gd name="connsiteX5" fmla="*/ 12499975 w 12499975"/>
              <a:gd name="connsiteY5" fmla="*/ 71759 h 708882"/>
              <a:gd name="connsiteX6" fmla="*/ 12195175 w 12499975"/>
              <a:gd name="connsiteY6" fmla="*/ 708882 h 708882"/>
              <a:gd name="connsiteX7" fmla="*/ 0 w 12499975"/>
              <a:gd name="connsiteY7" fmla="*/ 708882 h 708882"/>
              <a:gd name="connsiteX8" fmla="*/ 0 w 12499975"/>
              <a:gd name="connsiteY8" fmla="*/ 231416 h 708882"/>
              <a:gd name="connsiteX0" fmla="*/ 0 w 12601575"/>
              <a:gd name="connsiteY0" fmla="*/ 333016 h 708882"/>
              <a:gd name="connsiteX1" fmla="*/ 1204686 w 12601575"/>
              <a:gd name="connsiteY1" fmla="*/ 424265 h 708882"/>
              <a:gd name="connsiteX2" fmla="*/ 2322286 w 12601575"/>
              <a:gd name="connsiteY2" fmla="*/ 482324 h 708882"/>
              <a:gd name="connsiteX3" fmla="*/ 4891315 w 12601575"/>
              <a:gd name="connsiteY3" fmla="*/ 453294 h 708882"/>
              <a:gd name="connsiteX4" fmla="*/ 10972800 w 12601575"/>
              <a:gd name="connsiteY4" fmla="*/ 3351 h 708882"/>
              <a:gd name="connsiteX5" fmla="*/ 12601575 w 12601575"/>
              <a:gd name="connsiteY5" fmla="*/ 71759 h 708882"/>
              <a:gd name="connsiteX6" fmla="*/ 12296775 w 12601575"/>
              <a:gd name="connsiteY6" fmla="*/ 708882 h 708882"/>
              <a:gd name="connsiteX7" fmla="*/ 101600 w 12601575"/>
              <a:gd name="connsiteY7" fmla="*/ 708882 h 708882"/>
              <a:gd name="connsiteX8" fmla="*/ 0 w 12601575"/>
              <a:gd name="connsiteY8" fmla="*/ 333016 h 70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01575" h="708882">
                <a:moveTo>
                  <a:pt x="0" y="333016"/>
                </a:moveTo>
                <a:cubicBezTo>
                  <a:pt x="96762" y="256551"/>
                  <a:pt x="834572" y="392123"/>
                  <a:pt x="1204686" y="424265"/>
                </a:cubicBezTo>
                <a:cubicBezTo>
                  <a:pt x="1574800" y="456407"/>
                  <a:pt x="1615924" y="460553"/>
                  <a:pt x="2322286" y="482324"/>
                </a:cubicBezTo>
                <a:cubicBezTo>
                  <a:pt x="3028648" y="504095"/>
                  <a:pt x="3572934" y="475066"/>
                  <a:pt x="4891315" y="453294"/>
                </a:cubicBezTo>
                <a:cubicBezTo>
                  <a:pt x="6209696" y="431522"/>
                  <a:pt x="9695014" y="6464"/>
                  <a:pt x="10972800" y="3351"/>
                </a:cubicBezTo>
                <a:cubicBezTo>
                  <a:pt x="12250586" y="238"/>
                  <a:pt x="11747122" y="-16801"/>
                  <a:pt x="12601575" y="71759"/>
                </a:cubicBezTo>
                <a:lnTo>
                  <a:pt x="12296775" y="708882"/>
                </a:lnTo>
                <a:lnTo>
                  <a:pt x="101600" y="708882"/>
                </a:lnTo>
                <a:lnTo>
                  <a:pt x="0" y="333016"/>
                </a:lnTo>
                <a:close/>
              </a:path>
            </a:pathLst>
          </a:custGeom>
          <a:solidFill>
            <a:srgbClr val="288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77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Picture 4" descr="E:\仝德志文件，勿删！\03-参考文档\！PPT图片及版面资源\06-PPT精选插图\12-标签\蓝色嵌入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6" t="-2469" b="22900"/>
          <a:stretch>
            <a:fillRect/>
          </a:stretch>
        </p:blipFill>
        <p:spPr bwMode="auto">
          <a:xfrm rot="1247469">
            <a:off x="1060450" y="61913"/>
            <a:ext cx="16224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09550" y="438150"/>
            <a:ext cx="952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058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产品与服务动画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9"/>
          <p:cNvSpPr/>
          <p:nvPr userDrawn="1"/>
        </p:nvSpPr>
        <p:spPr>
          <a:xfrm>
            <a:off x="-125413" y="6670675"/>
            <a:ext cx="12601576" cy="188913"/>
          </a:xfrm>
          <a:custGeom>
            <a:avLst/>
            <a:gdLst>
              <a:gd name="connsiteX0" fmla="*/ 0 w 12195175"/>
              <a:gd name="connsiteY0" fmla="*/ 0 h 477466"/>
              <a:gd name="connsiteX1" fmla="*/ 12195175 w 12195175"/>
              <a:gd name="connsiteY1" fmla="*/ 0 h 477466"/>
              <a:gd name="connsiteX2" fmla="*/ 12195175 w 12195175"/>
              <a:gd name="connsiteY2" fmla="*/ 477466 h 477466"/>
              <a:gd name="connsiteX3" fmla="*/ 0 w 12195175"/>
              <a:gd name="connsiteY3" fmla="*/ 477466 h 477466"/>
              <a:gd name="connsiteX4" fmla="*/ 0 w 12195175"/>
              <a:gd name="connsiteY4" fmla="*/ 0 h 477466"/>
              <a:gd name="connsiteX0" fmla="*/ 0 w 12195175"/>
              <a:gd name="connsiteY0" fmla="*/ 0 h 477466"/>
              <a:gd name="connsiteX1" fmla="*/ 12195175 w 12195175"/>
              <a:gd name="connsiteY1" fmla="*/ 0 h 477466"/>
              <a:gd name="connsiteX2" fmla="*/ 12195175 w 12195175"/>
              <a:gd name="connsiteY2" fmla="*/ 477466 h 477466"/>
              <a:gd name="connsiteX3" fmla="*/ 0 w 12195175"/>
              <a:gd name="connsiteY3" fmla="*/ 477466 h 477466"/>
              <a:gd name="connsiteX4" fmla="*/ 0 w 12195175"/>
              <a:gd name="connsiteY4" fmla="*/ 0 h 477466"/>
              <a:gd name="connsiteX0" fmla="*/ 0 w 12195175"/>
              <a:gd name="connsiteY0" fmla="*/ 170008 h 647474"/>
              <a:gd name="connsiteX1" fmla="*/ 10130971 w 12195175"/>
              <a:gd name="connsiteY1" fmla="*/ 0 h 647474"/>
              <a:gd name="connsiteX2" fmla="*/ 12195175 w 12195175"/>
              <a:gd name="connsiteY2" fmla="*/ 170008 h 647474"/>
              <a:gd name="connsiteX3" fmla="*/ 12195175 w 12195175"/>
              <a:gd name="connsiteY3" fmla="*/ 647474 h 647474"/>
              <a:gd name="connsiteX4" fmla="*/ 0 w 12195175"/>
              <a:gd name="connsiteY4" fmla="*/ 647474 h 647474"/>
              <a:gd name="connsiteX5" fmla="*/ 0 w 12195175"/>
              <a:gd name="connsiteY5" fmla="*/ 170008 h 647474"/>
              <a:gd name="connsiteX0" fmla="*/ 0 w 12499975"/>
              <a:gd name="connsiteY0" fmla="*/ 201892 h 679358"/>
              <a:gd name="connsiteX1" fmla="*/ 10130971 w 12499975"/>
              <a:gd name="connsiteY1" fmla="*/ 31884 h 679358"/>
              <a:gd name="connsiteX2" fmla="*/ 12499975 w 12499975"/>
              <a:gd name="connsiteY2" fmla="*/ 42235 h 679358"/>
              <a:gd name="connsiteX3" fmla="*/ 12195175 w 12499975"/>
              <a:gd name="connsiteY3" fmla="*/ 679358 h 679358"/>
              <a:gd name="connsiteX4" fmla="*/ 0 w 12499975"/>
              <a:gd name="connsiteY4" fmla="*/ 679358 h 679358"/>
              <a:gd name="connsiteX5" fmla="*/ 0 w 12499975"/>
              <a:gd name="connsiteY5" fmla="*/ 201892 h 679358"/>
              <a:gd name="connsiteX0" fmla="*/ 0 w 12499975"/>
              <a:gd name="connsiteY0" fmla="*/ 202681 h 680147"/>
              <a:gd name="connsiteX1" fmla="*/ 4760686 w 12499975"/>
              <a:gd name="connsiteY1" fmla="*/ 177816 h 680147"/>
              <a:gd name="connsiteX2" fmla="*/ 10130971 w 12499975"/>
              <a:gd name="connsiteY2" fmla="*/ 32673 h 680147"/>
              <a:gd name="connsiteX3" fmla="*/ 12499975 w 12499975"/>
              <a:gd name="connsiteY3" fmla="*/ 43024 h 680147"/>
              <a:gd name="connsiteX4" fmla="*/ 12195175 w 12499975"/>
              <a:gd name="connsiteY4" fmla="*/ 680147 h 680147"/>
              <a:gd name="connsiteX5" fmla="*/ 0 w 12499975"/>
              <a:gd name="connsiteY5" fmla="*/ 680147 h 680147"/>
              <a:gd name="connsiteX6" fmla="*/ 0 w 12499975"/>
              <a:gd name="connsiteY6" fmla="*/ 202681 h 680147"/>
              <a:gd name="connsiteX0" fmla="*/ 0 w 12499975"/>
              <a:gd name="connsiteY0" fmla="*/ 202681 h 680147"/>
              <a:gd name="connsiteX1" fmla="*/ 2220686 w 12499975"/>
              <a:gd name="connsiteY1" fmla="*/ 279417 h 680147"/>
              <a:gd name="connsiteX2" fmla="*/ 4760686 w 12499975"/>
              <a:gd name="connsiteY2" fmla="*/ 177816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279417 h 680147"/>
              <a:gd name="connsiteX2" fmla="*/ 4760686 w 12499975"/>
              <a:gd name="connsiteY2" fmla="*/ 293930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395531 h 680147"/>
              <a:gd name="connsiteX2" fmla="*/ 4760686 w 12499975"/>
              <a:gd name="connsiteY2" fmla="*/ 293930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395531 h 680147"/>
              <a:gd name="connsiteX2" fmla="*/ 4818744 w 12499975"/>
              <a:gd name="connsiteY2" fmla="*/ 351987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43675 h 721141"/>
              <a:gd name="connsiteX1" fmla="*/ 2220686 w 12499975"/>
              <a:gd name="connsiteY1" fmla="*/ 436525 h 721141"/>
              <a:gd name="connsiteX2" fmla="*/ 4818744 w 12499975"/>
              <a:gd name="connsiteY2" fmla="*/ 392981 h 721141"/>
              <a:gd name="connsiteX3" fmla="*/ 10130971 w 12499975"/>
              <a:gd name="connsiteY3" fmla="*/ 1096 h 721141"/>
              <a:gd name="connsiteX4" fmla="*/ 12499975 w 12499975"/>
              <a:gd name="connsiteY4" fmla="*/ 84018 h 721141"/>
              <a:gd name="connsiteX5" fmla="*/ 12195175 w 12499975"/>
              <a:gd name="connsiteY5" fmla="*/ 721141 h 721141"/>
              <a:gd name="connsiteX6" fmla="*/ 0 w 12499975"/>
              <a:gd name="connsiteY6" fmla="*/ 721141 h 721141"/>
              <a:gd name="connsiteX7" fmla="*/ 0 w 12499975"/>
              <a:gd name="connsiteY7" fmla="*/ 243675 h 721141"/>
              <a:gd name="connsiteX0" fmla="*/ 0 w 12499975"/>
              <a:gd name="connsiteY0" fmla="*/ 202682 h 680148"/>
              <a:gd name="connsiteX1" fmla="*/ 2220686 w 12499975"/>
              <a:gd name="connsiteY1" fmla="*/ 395532 h 680148"/>
              <a:gd name="connsiteX2" fmla="*/ 4818744 w 12499975"/>
              <a:gd name="connsiteY2" fmla="*/ 351988 h 680148"/>
              <a:gd name="connsiteX3" fmla="*/ 10130971 w 12499975"/>
              <a:gd name="connsiteY3" fmla="*/ 32674 h 680148"/>
              <a:gd name="connsiteX4" fmla="*/ 12499975 w 12499975"/>
              <a:gd name="connsiteY4" fmla="*/ 43025 h 680148"/>
              <a:gd name="connsiteX5" fmla="*/ 12195175 w 12499975"/>
              <a:gd name="connsiteY5" fmla="*/ 680148 h 680148"/>
              <a:gd name="connsiteX6" fmla="*/ 0 w 12499975"/>
              <a:gd name="connsiteY6" fmla="*/ 680148 h 680148"/>
              <a:gd name="connsiteX7" fmla="*/ 0 w 12499975"/>
              <a:gd name="connsiteY7" fmla="*/ 202682 h 680148"/>
              <a:gd name="connsiteX0" fmla="*/ 0 w 12499975"/>
              <a:gd name="connsiteY0" fmla="*/ 202682 h 680148"/>
              <a:gd name="connsiteX1" fmla="*/ 580571 w 12499975"/>
              <a:gd name="connsiteY1" fmla="*/ 221360 h 680148"/>
              <a:gd name="connsiteX2" fmla="*/ 2220686 w 12499975"/>
              <a:gd name="connsiteY2" fmla="*/ 395532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395532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453590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453590 h 680148"/>
              <a:gd name="connsiteX3" fmla="*/ 4789715 w 12499975"/>
              <a:gd name="connsiteY3" fmla="*/ 424560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31416 h 708882"/>
              <a:gd name="connsiteX1" fmla="*/ 1103086 w 12499975"/>
              <a:gd name="connsiteY1" fmla="*/ 424265 h 708882"/>
              <a:gd name="connsiteX2" fmla="*/ 2220686 w 12499975"/>
              <a:gd name="connsiteY2" fmla="*/ 482324 h 708882"/>
              <a:gd name="connsiteX3" fmla="*/ 4789715 w 12499975"/>
              <a:gd name="connsiteY3" fmla="*/ 453294 h 708882"/>
              <a:gd name="connsiteX4" fmla="*/ 10871200 w 12499975"/>
              <a:gd name="connsiteY4" fmla="*/ 3351 h 708882"/>
              <a:gd name="connsiteX5" fmla="*/ 12499975 w 12499975"/>
              <a:gd name="connsiteY5" fmla="*/ 71759 h 708882"/>
              <a:gd name="connsiteX6" fmla="*/ 12195175 w 12499975"/>
              <a:gd name="connsiteY6" fmla="*/ 708882 h 708882"/>
              <a:gd name="connsiteX7" fmla="*/ 0 w 12499975"/>
              <a:gd name="connsiteY7" fmla="*/ 708882 h 708882"/>
              <a:gd name="connsiteX8" fmla="*/ 0 w 12499975"/>
              <a:gd name="connsiteY8" fmla="*/ 231416 h 708882"/>
              <a:gd name="connsiteX0" fmla="*/ 0 w 12601575"/>
              <a:gd name="connsiteY0" fmla="*/ 333016 h 708882"/>
              <a:gd name="connsiteX1" fmla="*/ 1204686 w 12601575"/>
              <a:gd name="connsiteY1" fmla="*/ 424265 h 708882"/>
              <a:gd name="connsiteX2" fmla="*/ 2322286 w 12601575"/>
              <a:gd name="connsiteY2" fmla="*/ 482324 h 708882"/>
              <a:gd name="connsiteX3" fmla="*/ 4891315 w 12601575"/>
              <a:gd name="connsiteY3" fmla="*/ 453294 h 708882"/>
              <a:gd name="connsiteX4" fmla="*/ 10972800 w 12601575"/>
              <a:gd name="connsiteY4" fmla="*/ 3351 h 708882"/>
              <a:gd name="connsiteX5" fmla="*/ 12601575 w 12601575"/>
              <a:gd name="connsiteY5" fmla="*/ 71759 h 708882"/>
              <a:gd name="connsiteX6" fmla="*/ 12296775 w 12601575"/>
              <a:gd name="connsiteY6" fmla="*/ 708882 h 708882"/>
              <a:gd name="connsiteX7" fmla="*/ 101600 w 12601575"/>
              <a:gd name="connsiteY7" fmla="*/ 708882 h 708882"/>
              <a:gd name="connsiteX8" fmla="*/ 0 w 12601575"/>
              <a:gd name="connsiteY8" fmla="*/ 333016 h 70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01575" h="708882">
                <a:moveTo>
                  <a:pt x="0" y="333016"/>
                </a:moveTo>
                <a:cubicBezTo>
                  <a:pt x="96762" y="256551"/>
                  <a:pt x="834572" y="392123"/>
                  <a:pt x="1204686" y="424265"/>
                </a:cubicBezTo>
                <a:cubicBezTo>
                  <a:pt x="1574800" y="456407"/>
                  <a:pt x="1615924" y="460553"/>
                  <a:pt x="2322286" y="482324"/>
                </a:cubicBezTo>
                <a:cubicBezTo>
                  <a:pt x="3028648" y="504095"/>
                  <a:pt x="3572934" y="475066"/>
                  <a:pt x="4891315" y="453294"/>
                </a:cubicBezTo>
                <a:cubicBezTo>
                  <a:pt x="6209696" y="431522"/>
                  <a:pt x="9695014" y="6464"/>
                  <a:pt x="10972800" y="3351"/>
                </a:cubicBezTo>
                <a:cubicBezTo>
                  <a:pt x="12250586" y="238"/>
                  <a:pt x="11747122" y="-16801"/>
                  <a:pt x="12601575" y="71759"/>
                </a:cubicBezTo>
                <a:lnTo>
                  <a:pt x="12296775" y="708882"/>
                </a:lnTo>
                <a:lnTo>
                  <a:pt x="101600" y="708882"/>
                </a:lnTo>
                <a:lnTo>
                  <a:pt x="0" y="333016"/>
                </a:lnTo>
                <a:close/>
              </a:path>
            </a:pathLst>
          </a:custGeom>
          <a:solidFill>
            <a:srgbClr val="288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77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Picture 4" descr="E:\仝德志文件，勿删！\03-参考文档\！PPT图片及版面资源\06-PPT精选插图\12-标签\蓝色嵌入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6" t="-2469" b="22900"/>
          <a:stretch>
            <a:fillRect/>
          </a:stretch>
        </p:blipFill>
        <p:spPr bwMode="auto">
          <a:xfrm rot="1247469">
            <a:off x="1060450" y="61913"/>
            <a:ext cx="16224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3795713" y="117475"/>
            <a:ext cx="2092325" cy="415925"/>
          </a:xfrm>
          <a:prstGeom prst="rect">
            <a:avLst/>
          </a:prstGeom>
          <a:solidFill>
            <a:srgbClr val="288F20"/>
          </a:solidFill>
          <a:ln w="9525">
            <a:solidFill>
              <a:srgbClr val="288F2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en-US" altLang="zh-CN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xxxxxxx</a:t>
            </a: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事业部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604000" y="117475"/>
            <a:ext cx="2082800" cy="415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defTabSz="108877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err="1">
                <a:latin typeface="微软雅黑" pitchFamily="34" charset="-122"/>
                <a:ea typeface="微软雅黑" pitchFamily="34" charset="-122"/>
              </a:rPr>
              <a:t>xxxxxxxx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事业部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9267825" y="117475"/>
            <a:ext cx="2082800" cy="415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defTabSz="108877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err="1">
                <a:latin typeface="微软雅黑" pitchFamily="34" charset="-122"/>
                <a:ea typeface="微软雅黑" pitchFamily="34" charset="-122"/>
              </a:rPr>
              <a:t>xxxxxxxx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事业部</a:t>
            </a: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128713" y="404813"/>
            <a:ext cx="1512887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产品服务</a:t>
            </a: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209550" y="438150"/>
            <a:ext cx="952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371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产品与服务动画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9"/>
          <p:cNvSpPr/>
          <p:nvPr userDrawn="1"/>
        </p:nvSpPr>
        <p:spPr>
          <a:xfrm>
            <a:off x="-125413" y="6670675"/>
            <a:ext cx="12601576" cy="188913"/>
          </a:xfrm>
          <a:custGeom>
            <a:avLst/>
            <a:gdLst>
              <a:gd name="connsiteX0" fmla="*/ 0 w 12195175"/>
              <a:gd name="connsiteY0" fmla="*/ 0 h 477466"/>
              <a:gd name="connsiteX1" fmla="*/ 12195175 w 12195175"/>
              <a:gd name="connsiteY1" fmla="*/ 0 h 477466"/>
              <a:gd name="connsiteX2" fmla="*/ 12195175 w 12195175"/>
              <a:gd name="connsiteY2" fmla="*/ 477466 h 477466"/>
              <a:gd name="connsiteX3" fmla="*/ 0 w 12195175"/>
              <a:gd name="connsiteY3" fmla="*/ 477466 h 477466"/>
              <a:gd name="connsiteX4" fmla="*/ 0 w 12195175"/>
              <a:gd name="connsiteY4" fmla="*/ 0 h 477466"/>
              <a:gd name="connsiteX0" fmla="*/ 0 w 12195175"/>
              <a:gd name="connsiteY0" fmla="*/ 0 h 477466"/>
              <a:gd name="connsiteX1" fmla="*/ 12195175 w 12195175"/>
              <a:gd name="connsiteY1" fmla="*/ 0 h 477466"/>
              <a:gd name="connsiteX2" fmla="*/ 12195175 w 12195175"/>
              <a:gd name="connsiteY2" fmla="*/ 477466 h 477466"/>
              <a:gd name="connsiteX3" fmla="*/ 0 w 12195175"/>
              <a:gd name="connsiteY3" fmla="*/ 477466 h 477466"/>
              <a:gd name="connsiteX4" fmla="*/ 0 w 12195175"/>
              <a:gd name="connsiteY4" fmla="*/ 0 h 477466"/>
              <a:gd name="connsiteX0" fmla="*/ 0 w 12195175"/>
              <a:gd name="connsiteY0" fmla="*/ 170008 h 647474"/>
              <a:gd name="connsiteX1" fmla="*/ 10130971 w 12195175"/>
              <a:gd name="connsiteY1" fmla="*/ 0 h 647474"/>
              <a:gd name="connsiteX2" fmla="*/ 12195175 w 12195175"/>
              <a:gd name="connsiteY2" fmla="*/ 170008 h 647474"/>
              <a:gd name="connsiteX3" fmla="*/ 12195175 w 12195175"/>
              <a:gd name="connsiteY3" fmla="*/ 647474 h 647474"/>
              <a:gd name="connsiteX4" fmla="*/ 0 w 12195175"/>
              <a:gd name="connsiteY4" fmla="*/ 647474 h 647474"/>
              <a:gd name="connsiteX5" fmla="*/ 0 w 12195175"/>
              <a:gd name="connsiteY5" fmla="*/ 170008 h 647474"/>
              <a:gd name="connsiteX0" fmla="*/ 0 w 12499975"/>
              <a:gd name="connsiteY0" fmla="*/ 201892 h 679358"/>
              <a:gd name="connsiteX1" fmla="*/ 10130971 w 12499975"/>
              <a:gd name="connsiteY1" fmla="*/ 31884 h 679358"/>
              <a:gd name="connsiteX2" fmla="*/ 12499975 w 12499975"/>
              <a:gd name="connsiteY2" fmla="*/ 42235 h 679358"/>
              <a:gd name="connsiteX3" fmla="*/ 12195175 w 12499975"/>
              <a:gd name="connsiteY3" fmla="*/ 679358 h 679358"/>
              <a:gd name="connsiteX4" fmla="*/ 0 w 12499975"/>
              <a:gd name="connsiteY4" fmla="*/ 679358 h 679358"/>
              <a:gd name="connsiteX5" fmla="*/ 0 w 12499975"/>
              <a:gd name="connsiteY5" fmla="*/ 201892 h 679358"/>
              <a:gd name="connsiteX0" fmla="*/ 0 w 12499975"/>
              <a:gd name="connsiteY0" fmla="*/ 202681 h 680147"/>
              <a:gd name="connsiteX1" fmla="*/ 4760686 w 12499975"/>
              <a:gd name="connsiteY1" fmla="*/ 177816 h 680147"/>
              <a:gd name="connsiteX2" fmla="*/ 10130971 w 12499975"/>
              <a:gd name="connsiteY2" fmla="*/ 32673 h 680147"/>
              <a:gd name="connsiteX3" fmla="*/ 12499975 w 12499975"/>
              <a:gd name="connsiteY3" fmla="*/ 43024 h 680147"/>
              <a:gd name="connsiteX4" fmla="*/ 12195175 w 12499975"/>
              <a:gd name="connsiteY4" fmla="*/ 680147 h 680147"/>
              <a:gd name="connsiteX5" fmla="*/ 0 w 12499975"/>
              <a:gd name="connsiteY5" fmla="*/ 680147 h 680147"/>
              <a:gd name="connsiteX6" fmla="*/ 0 w 12499975"/>
              <a:gd name="connsiteY6" fmla="*/ 202681 h 680147"/>
              <a:gd name="connsiteX0" fmla="*/ 0 w 12499975"/>
              <a:gd name="connsiteY0" fmla="*/ 202681 h 680147"/>
              <a:gd name="connsiteX1" fmla="*/ 2220686 w 12499975"/>
              <a:gd name="connsiteY1" fmla="*/ 279417 h 680147"/>
              <a:gd name="connsiteX2" fmla="*/ 4760686 w 12499975"/>
              <a:gd name="connsiteY2" fmla="*/ 177816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279417 h 680147"/>
              <a:gd name="connsiteX2" fmla="*/ 4760686 w 12499975"/>
              <a:gd name="connsiteY2" fmla="*/ 293930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395531 h 680147"/>
              <a:gd name="connsiteX2" fmla="*/ 4760686 w 12499975"/>
              <a:gd name="connsiteY2" fmla="*/ 293930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395531 h 680147"/>
              <a:gd name="connsiteX2" fmla="*/ 4818744 w 12499975"/>
              <a:gd name="connsiteY2" fmla="*/ 351987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43675 h 721141"/>
              <a:gd name="connsiteX1" fmla="*/ 2220686 w 12499975"/>
              <a:gd name="connsiteY1" fmla="*/ 436525 h 721141"/>
              <a:gd name="connsiteX2" fmla="*/ 4818744 w 12499975"/>
              <a:gd name="connsiteY2" fmla="*/ 392981 h 721141"/>
              <a:gd name="connsiteX3" fmla="*/ 10130971 w 12499975"/>
              <a:gd name="connsiteY3" fmla="*/ 1096 h 721141"/>
              <a:gd name="connsiteX4" fmla="*/ 12499975 w 12499975"/>
              <a:gd name="connsiteY4" fmla="*/ 84018 h 721141"/>
              <a:gd name="connsiteX5" fmla="*/ 12195175 w 12499975"/>
              <a:gd name="connsiteY5" fmla="*/ 721141 h 721141"/>
              <a:gd name="connsiteX6" fmla="*/ 0 w 12499975"/>
              <a:gd name="connsiteY6" fmla="*/ 721141 h 721141"/>
              <a:gd name="connsiteX7" fmla="*/ 0 w 12499975"/>
              <a:gd name="connsiteY7" fmla="*/ 243675 h 721141"/>
              <a:gd name="connsiteX0" fmla="*/ 0 w 12499975"/>
              <a:gd name="connsiteY0" fmla="*/ 202682 h 680148"/>
              <a:gd name="connsiteX1" fmla="*/ 2220686 w 12499975"/>
              <a:gd name="connsiteY1" fmla="*/ 395532 h 680148"/>
              <a:gd name="connsiteX2" fmla="*/ 4818744 w 12499975"/>
              <a:gd name="connsiteY2" fmla="*/ 351988 h 680148"/>
              <a:gd name="connsiteX3" fmla="*/ 10130971 w 12499975"/>
              <a:gd name="connsiteY3" fmla="*/ 32674 h 680148"/>
              <a:gd name="connsiteX4" fmla="*/ 12499975 w 12499975"/>
              <a:gd name="connsiteY4" fmla="*/ 43025 h 680148"/>
              <a:gd name="connsiteX5" fmla="*/ 12195175 w 12499975"/>
              <a:gd name="connsiteY5" fmla="*/ 680148 h 680148"/>
              <a:gd name="connsiteX6" fmla="*/ 0 w 12499975"/>
              <a:gd name="connsiteY6" fmla="*/ 680148 h 680148"/>
              <a:gd name="connsiteX7" fmla="*/ 0 w 12499975"/>
              <a:gd name="connsiteY7" fmla="*/ 202682 h 680148"/>
              <a:gd name="connsiteX0" fmla="*/ 0 w 12499975"/>
              <a:gd name="connsiteY0" fmla="*/ 202682 h 680148"/>
              <a:gd name="connsiteX1" fmla="*/ 580571 w 12499975"/>
              <a:gd name="connsiteY1" fmla="*/ 221360 h 680148"/>
              <a:gd name="connsiteX2" fmla="*/ 2220686 w 12499975"/>
              <a:gd name="connsiteY2" fmla="*/ 395532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395532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453590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453590 h 680148"/>
              <a:gd name="connsiteX3" fmla="*/ 4789715 w 12499975"/>
              <a:gd name="connsiteY3" fmla="*/ 424560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31416 h 708882"/>
              <a:gd name="connsiteX1" fmla="*/ 1103086 w 12499975"/>
              <a:gd name="connsiteY1" fmla="*/ 424265 h 708882"/>
              <a:gd name="connsiteX2" fmla="*/ 2220686 w 12499975"/>
              <a:gd name="connsiteY2" fmla="*/ 482324 h 708882"/>
              <a:gd name="connsiteX3" fmla="*/ 4789715 w 12499975"/>
              <a:gd name="connsiteY3" fmla="*/ 453294 h 708882"/>
              <a:gd name="connsiteX4" fmla="*/ 10871200 w 12499975"/>
              <a:gd name="connsiteY4" fmla="*/ 3351 h 708882"/>
              <a:gd name="connsiteX5" fmla="*/ 12499975 w 12499975"/>
              <a:gd name="connsiteY5" fmla="*/ 71759 h 708882"/>
              <a:gd name="connsiteX6" fmla="*/ 12195175 w 12499975"/>
              <a:gd name="connsiteY6" fmla="*/ 708882 h 708882"/>
              <a:gd name="connsiteX7" fmla="*/ 0 w 12499975"/>
              <a:gd name="connsiteY7" fmla="*/ 708882 h 708882"/>
              <a:gd name="connsiteX8" fmla="*/ 0 w 12499975"/>
              <a:gd name="connsiteY8" fmla="*/ 231416 h 708882"/>
              <a:gd name="connsiteX0" fmla="*/ 0 w 12601575"/>
              <a:gd name="connsiteY0" fmla="*/ 333016 h 708882"/>
              <a:gd name="connsiteX1" fmla="*/ 1204686 w 12601575"/>
              <a:gd name="connsiteY1" fmla="*/ 424265 h 708882"/>
              <a:gd name="connsiteX2" fmla="*/ 2322286 w 12601575"/>
              <a:gd name="connsiteY2" fmla="*/ 482324 h 708882"/>
              <a:gd name="connsiteX3" fmla="*/ 4891315 w 12601575"/>
              <a:gd name="connsiteY3" fmla="*/ 453294 h 708882"/>
              <a:gd name="connsiteX4" fmla="*/ 10972800 w 12601575"/>
              <a:gd name="connsiteY4" fmla="*/ 3351 h 708882"/>
              <a:gd name="connsiteX5" fmla="*/ 12601575 w 12601575"/>
              <a:gd name="connsiteY5" fmla="*/ 71759 h 708882"/>
              <a:gd name="connsiteX6" fmla="*/ 12296775 w 12601575"/>
              <a:gd name="connsiteY6" fmla="*/ 708882 h 708882"/>
              <a:gd name="connsiteX7" fmla="*/ 101600 w 12601575"/>
              <a:gd name="connsiteY7" fmla="*/ 708882 h 708882"/>
              <a:gd name="connsiteX8" fmla="*/ 0 w 12601575"/>
              <a:gd name="connsiteY8" fmla="*/ 333016 h 70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01575" h="708882">
                <a:moveTo>
                  <a:pt x="0" y="333016"/>
                </a:moveTo>
                <a:cubicBezTo>
                  <a:pt x="96762" y="256551"/>
                  <a:pt x="834572" y="392123"/>
                  <a:pt x="1204686" y="424265"/>
                </a:cubicBezTo>
                <a:cubicBezTo>
                  <a:pt x="1574800" y="456407"/>
                  <a:pt x="1615924" y="460553"/>
                  <a:pt x="2322286" y="482324"/>
                </a:cubicBezTo>
                <a:cubicBezTo>
                  <a:pt x="3028648" y="504095"/>
                  <a:pt x="3572934" y="475066"/>
                  <a:pt x="4891315" y="453294"/>
                </a:cubicBezTo>
                <a:cubicBezTo>
                  <a:pt x="6209696" y="431522"/>
                  <a:pt x="9695014" y="6464"/>
                  <a:pt x="10972800" y="3351"/>
                </a:cubicBezTo>
                <a:cubicBezTo>
                  <a:pt x="12250586" y="238"/>
                  <a:pt x="11747122" y="-16801"/>
                  <a:pt x="12601575" y="71759"/>
                </a:cubicBezTo>
                <a:lnTo>
                  <a:pt x="12296775" y="708882"/>
                </a:lnTo>
                <a:lnTo>
                  <a:pt x="101600" y="708882"/>
                </a:lnTo>
                <a:lnTo>
                  <a:pt x="0" y="333016"/>
                </a:lnTo>
                <a:close/>
              </a:path>
            </a:pathLst>
          </a:custGeom>
          <a:solidFill>
            <a:srgbClr val="288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77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Picture 4" descr="E:\仝德志文件，勿删！\03-参考文档\！PPT图片及版面资源\06-PPT精选插图\12-标签\蓝色嵌入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6" t="-2469" b="22900"/>
          <a:stretch>
            <a:fillRect/>
          </a:stretch>
        </p:blipFill>
        <p:spPr bwMode="auto">
          <a:xfrm rot="1247469">
            <a:off x="1060450" y="61913"/>
            <a:ext cx="16224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 userDrawn="1"/>
        </p:nvSpPr>
        <p:spPr>
          <a:xfrm>
            <a:off x="3795713" y="117475"/>
            <a:ext cx="1946275" cy="415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defTabSz="108877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err="1">
                <a:latin typeface="微软雅黑" pitchFamily="34" charset="-122"/>
                <a:ea typeface="微软雅黑" pitchFamily="34" charset="-122"/>
              </a:rPr>
              <a:t>xxxxxxx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事业部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604000" y="117475"/>
            <a:ext cx="2406650" cy="415925"/>
          </a:xfrm>
          <a:prstGeom prst="rect">
            <a:avLst/>
          </a:prstGeom>
          <a:solidFill>
            <a:srgbClr val="39A341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en-US" altLang="zh-CN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xxxxxxxxx</a:t>
            </a: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事业部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9267825" y="117475"/>
            <a:ext cx="2219325" cy="415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defTabSz="108877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err="1">
                <a:latin typeface="微软雅黑" pitchFamily="34" charset="-122"/>
                <a:ea typeface="微软雅黑" pitchFamily="34" charset="-122"/>
              </a:rPr>
              <a:t>xxxxxxxxx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事业部</a:t>
            </a: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128713" y="404813"/>
            <a:ext cx="1512887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产品服务</a:t>
            </a: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209550" y="438150"/>
            <a:ext cx="952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356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产品与服务动画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9"/>
          <p:cNvSpPr/>
          <p:nvPr userDrawn="1"/>
        </p:nvSpPr>
        <p:spPr>
          <a:xfrm>
            <a:off x="-125413" y="6670675"/>
            <a:ext cx="12601576" cy="188913"/>
          </a:xfrm>
          <a:custGeom>
            <a:avLst/>
            <a:gdLst>
              <a:gd name="connsiteX0" fmla="*/ 0 w 12195175"/>
              <a:gd name="connsiteY0" fmla="*/ 0 h 477466"/>
              <a:gd name="connsiteX1" fmla="*/ 12195175 w 12195175"/>
              <a:gd name="connsiteY1" fmla="*/ 0 h 477466"/>
              <a:gd name="connsiteX2" fmla="*/ 12195175 w 12195175"/>
              <a:gd name="connsiteY2" fmla="*/ 477466 h 477466"/>
              <a:gd name="connsiteX3" fmla="*/ 0 w 12195175"/>
              <a:gd name="connsiteY3" fmla="*/ 477466 h 477466"/>
              <a:gd name="connsiteX4" fmla="*/ 0 w 12195175"/>
              <a:gd name="connsiteY4" fmla="*/ 0 h 477466"/>
              <a:gd name="connsiteX0" fmla="*/ 0 w 12195175"/>
              <a:gd name="connsiteY0" fmla="*/ 0 h 477466"/>
              <a:gd name="connsiteX1" fmla="*/ 12195175 w 12195175"/>
              <a:gd name="connsiteY1" fmla="*/ 0 h 477466"/>
              <a:gd name="connsiteX2" fmla="*/ 12195175 w 12195175"/>
              <a:gd name="connsiteY2" fmla="*/ 477466 h 477466"/>
              <a:gd name="connsiteX3" fmla="*/ 0 w 12195175"/>
              <a:gd name="connsiteY3" fmla="*/ 477466 h 477466"/>
              <a:gd name="connsiteX4" fmla="*/ 0 w 12195175"/>
              <a:gd name="connsiteY4" fmla="*/ 0 h 477466"/>
              <a:gd name="connsiteX0" fmla="*/ 0 w 12195175"/>
              <a:gd name="connsiteY0" fmla="*/ 170008 h 647474"/>
              <a:gd name="connsiteX1" fmla="*/ 10130971 w 12195175"/>
              <a:gd name="connsiteY1" fmla="*/ 0 h 647474"/>
              <a:gd name="connsiteX2" fmla="*/ 12195175 w 12195175"/>
              <a:gd name="connsiteY2" fmla="*/ 170008 h 647474"/>
              <a:gd name="connsiteX3" fmla="*/ 12195175 w 12195175"/>
              <a:gd name="connsiteY3" fmla="*/ 647474 h 647474"/>
              <a:gd name="connsiteX4" fmla="*/ 0 w 12195175"/>
              <a:gd name="connsiteY4" fmla="*/ 647474 h 647474"/>
              <a:gd name="connsiteX5" fmla="*/ 0 w 12195175"/>
              <a:gd name="connsiteY5" fmla="*/ 170008 h 647474"/>
              <a:gd name="connsiteX0" fmla="*/ 0 w 12499975"/>
              <a:gd name="connsiteY0" fmla="*/ 201892 h 679358"/>
              <a:gd name="connsiteX1" fmla="*/ 10130971 w 12499975"/>
              <a:gd name="connsiteY1" fmla="*/ 31884 h 679358"/>
              <a:gd name="connsiteX2" fmla="*/ 12499975 w 12499975"/>
              <a:gd name="connsiteY2" fmla="*/ 42235 h 679358"/>
              <a:gd name="connsiteX3" fmla="*/ 12195175 w 12499975"/>
              <a:gd name="connsiteY3" fmla="*/ 679358 h 679358"/>
              <a:gd name="connsiteX4" fmla="*/ 0 w 12499975"/>
              <a:gd name="connsiteY4" fmla="*/ 679358 h 679358"/>
              <a:gd name="connsiteX5" fmla="*/ 0 w 12499975"/>
              <a:gd name="connsiteY5" fmla="*/ 201892 h 679358"/>
              <a:gd name="connsiteX0" fmla="*/ 0 w 12499975"/>
              <a:gd name="connsiteY0" fmla="*/ 202681 h 680147"/>
              <a:gd name="connsiteX1" fmla="*/ 4760686 w 12499975"/>
              <a:gd name="connsiteY1" fmla="*/ 177816 h 680147"/>
              <a:gd name="connsiteX2" fmla="*/ 10130971 w 12499975"/>
              <a:gd name="connsiteY2" fmla="*/ 32673 h 680147"/>
              <a:gd name="connsiteX3" fmla="*/ 12499975 w 12499975"/>
              <a:gd name="connsiteY3" fmla="*/ 43024 h 680147"/>
              <a:gd name="connsiteX4" fmla="*/ 12195175 w 12499975"/>
              <a:gd name="connsiteY4" fmla="*/ 680147 h 680147"/>
              <a:gd name="connsiteX5" fmla="*/ 0 w 12499975"/>
              <a:gd name="connsiteY5" fmla="*/ 680147 h 680147"/>
              <a:gd name="connsiteX6" fmla="*/ 0 w 12499975"/>
              <a:gd name="connsiteY6" fmla="*/ 202681 h 680147"/>
              <a:gd name="connsiteX0" fmla="*/ 0 w 12499975"/>
              <a:gd name="connsiteY0" fmla="*/ 202681 h 680147"/>
              <a:gd name="connsiteX1" fmla="*/ 2220686 w 12499975"/>
              <a:gd name="connsiteY1" fmla="*/ 279417 h 680147"/>
              <a:gd name="connsiteX2" fmla="*/ 4760686 w 12499975"/>
              <a:gd name="connsiteY2" fmla="*/ 177816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279417 h 680147"/>
              <a:gd name="connsiteX2" fmla="*/ 4760686 w 12499975"/>
              <a:gd name="connsiteY2" fmla="*/ 293930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395531 h 680147"/>
              <a:gd name="connsiteX2" fmla="*/ 4760686 w 12499975"/>
              <a:gd name="connsiteY2" fmla="*/ 293930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395531 h 680147"/>
              <a:gd name="connsiteX2" fmla="*/ 4818744 w 12499975"/>
              <a:gd name="connsiteY2" fmla="*/ 351987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43675 h 721141"/>
              <a:gd name="connsiteX1" fmla="*/ 2220686 w 12499975"/>
              <a:gd name="connsiteY1" fmla="*/ 436525 h 721141"/>
              <a:gd name="connsiteX2" fmla="*/ 4818744 w 12499975"/>
              <a:gd name="connsiteY2" fmla="*/ 392981 h 721141"/>
              <a:gd name="connsiteX3" fmla="*/ 10130971 w 12499975"/>
              <a:gd name="connsiteY3" fmla="*/ 1096 h 721141"/>
              <a:gd name="connsiteX4" fmla="*/ 12499975 w 12499975"/>
              <a:gd name="connsiteY4" fmla="*/ 84018 h 721141"/>
              <a:gd name="connsiteX5" fmla="*/ 12195175 w 12499975"/>
              <a:gd name="connsiteY5" fmla="*/ 721141 h 721141"/>
              <a:gd name="connsiteX6" fmla="*/ 0 w 12499975"/>
              <a:gd name="connsiteY6" fmla="*/ 721141 h 721141"/>
              <a:gd name="connsiteX7" fmla="*/ 0 w 12499975"/>
              <a:gd name="connsiteY7" fmla="*/ 243675 h 721141"/>
              <a:gd name="connsiteX0" fmla="*/ 0 w 12499975"/>
              <a:gd name="connsiteY0" fmla="*/ 202682 h 680148"/>
              <a:gd name="connsiteX1" fmla="*/ 2220686 w 12499975"/>
              <a:gd name="connsiteY1" fmla="*/ 395532 h 680148"/>
              <a:gd name="connsiteX2" fmla="*/ 4818744 w 12499975"/>
              <a:gd name="connsiteY2" fmla="*/ 351988 h 680148"/>
              <a:gd name="connsiteX3" fmla="*/ 10130971 w 12499975"/>
              <a:gd name="connsiteY3" fmla="*/ 32674 h 680148"/>
              <a:gd name="connsiteX4" fmla="*/ 12499975 w 12499975"/>
              <a:gd name="connsiteY4" fmla="*/ 43025 h 680148"/>
              <a:gd name="connsiteX5" fmla="*/ 12195175 w 12499975"/>
              <a:gd name="connsiteY5" fmla="*/ 680148 h 680148"/>
              <a:gd name="connsiteX6" fmla="*/ 0 w 12499975"/>
              <a:gd name="connsiteY6" fmla="*/ 680148 h 680148"/>
              <a:gd name="connsiteX7" fmla="*/ 0 w 12499975"/>
              <a:gd name="connsiteY7" fmla="*/ 202682 h 680148"/>
              <a:gd name="connsiteX0" fmla="*/ 0 w 12499975"/>
              <a:gd name="connsiteY0" fmla="*/ 202682 h 680148"/>
              <a:gd name="connsiteX1" fmla="*/ 580571 w 12499975"/>
              <a:gd name="connsiteY1" fmla="*/ 221360 h 680148"/>
              <a:gd name="connsiteX2" fmla="*/ 2220686 w 12499975"/>
              <a:gd name="connsiteY2" fmla="*/ 395532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395532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453590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453590 h 680148"/>
              <a:gd name="connsiteX3" fmla="*/ 4789715 w 12499975"/>
              <a:gd name="connsiteY3" fmla="*/ 424560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31416 h 708882"/>
              <a:gd name="connsiteX1" fmla="*/ 1103086 w 12499975"/>
              <a:gd name="connsiteY1" fmla="*/ 424265 h 708882"/>
              <a:gd name="connsiteX2" fmla="*/ 2220686 w 12499975"/>
              <a:gd name="connsiteY2" fmla="*/ 482324 h 708882"/>
              <a:gd name="connsiteX3" fmla="*/ 4789715 w 12499975"/>
              <a:gd name="connsiteY3" fmla="*/ 453294 h 708882"/>
              <a:gd name="connsiteX4" fmla="*/ 10871200 w 12499975"/>
              <a:gd name="connsiteY4" fmla="*/ 3351 h 708882"/>
              <a:gd name="connsiteX5" fmla="*/ 12499975 w 12499975"/>
              <a:gd name="connsiteY5" fmla="*/ 71759 h 708882"/>
              <a:gd name="connsiteX6" fmla="*/ 12195175 w 12499975"/>
              <a:gd name="connsiteY6" fmla="*/ 708882 h 708882"/>
              <a:gd name="connsiteX7" fmla="*/ 0 w 12499975"/>
              <a:gd name="connsiteY7" fmla="*/ 708882 h 708882"/>
              <a:gd name="connsiteX8" fmla="*/ 0 w 12499975"/>
              <a:gd name="connsiteY8" fmla="*/ 231416 h 708882"/>
              <a:gd name="connsiteX0" fmla="*/ 0 w 12601575"/>
              <a:gd name="connsiteY0" fmla="*/ 333016 h 708882"/>
              <a:gd name="connsiteX1" fmla="*/ 1204686 w 12601575"/>
              <a:gd name="connsiteY1" fmla="*/ 424265 h 708882"/>
              <a:gd name="connsiteX2" fmla="*/ 2322286 w 12601575"/>
              <a:gd name="connsiteY2" fmla="*/ 482324 h 708882"/>
              <a:gd name="connsiteX3" fmla="*/ 4891315 w 12601575"/>
              <a:gd name="connsiteY3" fmla="*/ 453294 h 708882"/>
              <a:gd name="connsiteX4" fmla="*/ 10972800 w 12601575"/>
              <a:gd name="connsiteY4" fmla="*/ 3351 h 708882"/>
              <a:gd name="connsiteX5" fmla="*/ 12601575 w 12601575"/>
              <a:gd name="connsiteY5" fmla="*/ 71759 h 708882"/>
              <a:gd name="connsiteX6" fmla="*/ 12296775 w 12601575"/>
              <a:gd name="connsiteY6" fmla="*/ 708882 h 708882"/>
              <a:gd name="connsiteX7" fmla="*/ 101600 w 12601575"/>
              <a:gd name="connsiteY7" fmla="*/ 708882 h 708882"/>
              <a:gd name="connsiteX8" fmla="*/ 0 w 12601575"/>
              <a:gd name="connsiteY8" fmla="*/ 333016 h 70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01575" h="708882">
                <a:moveTo>
                  <a:pt x="0" y="333016"/>
                </a:moveTo>
                <a:cubicBezTo>
                  <a:pt x="96762" y="256551"/>
                  <a:pt x="834572" y="392123"/>
                  <a:pt x="1204686" y="424265"/>
                </a:cubicBezTo>
                <a:cubicBezTo>
                  <a:pt x="1574800" y="456407"/>
                  <a:pt x="1615924" y="460553"/>
                  <a:pt x="2322286" y="482324"/>
                </a:cubicBezTo>
                <a:cubicBezTo>
                  <a:pt x="3028648" y="504095"/>
                  <a:pt x="3572934" y="475066"/>
                  <a:pt x="4891315" y="453294"/>
                </a:cubicBezTo>
                <a:cubicBezTo>
                  <a:pt x="6209696" y="431522"/>
                  <a:pt x="9695014" y="6464"/>
                  <a:pt x="10972800" y="3351"/>
                </a:cubicBezTo>
                <a:cubicBezTo>
                  <a:pt x="12250586" y="238"/>
                  <a:pt x="11747122" y="-16801"/>
                  <a:pt x="12601575" y="71759"/>
                </a:cubicBezTo>
                <a:lnTo>
                  <a:pt x="12296775" y="708882"/>
                </a:lnTo>
                <a:lnTo>
                  <a:pt x="101600" y="708882"/>
                </a:lnTo>
                <a:lnTo>
                  <a:pt x="0" y="333016"/>
                </a:lnTo>
                <a:close/>
              </a:path>
            </a:pathLst>
          </a:custGeom>
          <a:solidFill>
            <a:srgbClr val="288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77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Picture 4" descr="E:\仝德志文件，勿删！\03-参考文档\！PPT图片及版面资源\06-PPT精选插图\12-标签\蓝色嵌入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6" t="-2469" b="22900"/>
          <a:stretch>
            <a:fillRect/>
          </a:stretch>
        </p:blipFill>
        <p:spPr bwMode="auto">
          <a:xfrm rot="1247469">
            <a:off x="1060450" y="61913"/>
            <a:ext cx="16224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 userDrawn="1"/>
        </p:nvSpPr>
        <p:spPr>
          <a:xfrm>
            <a:off x="3795713" y="117475"/>
            <a:ext cx="1674812" cy="415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defTabSz="108877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err="1">
                <a:latin typeface="微软雅黑" pitchFamily="34" charset="-122"/>
                <a:ea typeface="微软雅黑" pitchFamily="34" charset="-122"/>
              </a:rPr>
              <a:t>xxxxx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事业部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604000" y="117475"/>
            <a:ext cx="1809750" cy="415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defTabSz="108877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err="1">
                <a:latin typeface="微软雅黑" pitchFamily="34" charset="-122"/>
                <a:ea typeface="微软雅黑" pitchFamily="34" charset="-122"/>
              </a:rPr>
              <a:t>xxxxxx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事业部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9267825" y="117475"/>
            <a:ext cx="1935163" cy="415925"/>
          </a:xfrm>
          <a:prstGeom prst="rect">
            <a:avLst/>
          </a:prstGeom>
          <a:solidFill>
            <a:srgbClr val="39A341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en-US" altLang="zh-CN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xxxxxx</a:t>
            </a: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事业部</a:t>
            </a: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128713" y="404813"/>
            <a:ext cx="1512887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产品服务</a:t>
            </a: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209550" y="438150"/>
            <a:ext cx="952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418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701"/>
            <a:ext cx="10975658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600571"/>
            <a:ext cx="5386202" cy="4527011"/>
          </a:xfrm>
          <a:prstGeom prst="rect">
            <a:avLst/>
          </a:prstGeo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571"/>
            <a:ext cx="5386202" cy="4527011"/>
          </a:xfrm>
          <a:prstGeom prst="rect">
            <a:avLst/>
          </a:prstGeo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7938"/>
            <a:ext cx="2846388" cy="365125"/>
          </a:xfrm>
          <a:prstGeom prst="rect">
            <a:avLst/>
          </a:prstGeom>
        </p:spPr>
        <p:txBody>
          <a:bodyPr/>
          <a:lstStyle>
            <a:lvl1pPr defTabSz="108877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504C578-B02C-4695-BAC7-50A7CCA9DEFF}" type="datetimeFigureOut">
              <a:rPr lang="zh-CN" altLang="en-US"/>
              <a:pPr>
                <a:defRPr/>
              </a:pPr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188" y="6357938"/>
            <a:ext cx="3860800" cy="365125"/>
          </a:xfrm>
          <a:prstGeom prst="rect">
            <a:avLst/>
          </a:prstGeom>
        </p:spPr>
        <p:txBody>
          <a:bodyPr/>
          <a:lstStyle>
            <a:lvl1pPr defTabSz="108877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7938"/>
            <a:ext cx="2846387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89789F6-1BC1-4934-B7F9-167A644C58D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652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701"/>
            <a:ext cx="10975658" cy="114326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469"/>
            <a:ext cx="5388320" cy="6399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900" b="1"/>
            </a:lvl1pPr>
            <a:lvl2pPr marL="544388" indent="0">
              <a:buNone/>
              <a:defRPr sz="2400" b="1"/>
            </a:lvl2pPr>
            <a:lvl3pPr marL="1088776" indent="0">
              <a:buNone/>
              <a:defRPr sz="2100" b="1"/>
            </a:lvl3pPr>
            <a:lvl4pPr marL="1633164" indent="0">
              <a:buNone/>
              <a:defRPr sz="1900" b="1"/>
            </a:lvl4pPr>
            <a:lvl5pPr marL="2177552" indent="0">
              <a:buNone/>
              <a:defRPr sz="1900" b="1"/>
            </a:lvl5pPr>
            <a:lvl6pPr marL="2721940" indent="0">
              <a:buNone/>
              <a:defRPr sz="1900" b="1"/>
            </a:lvl6pPr>
            <a:lvl7pPr marL="3266328" indent="0">
              <a:buNone/>
              <a:defRPr sz="1900" b="1"/>
            </a:lvl7pPr>
            <a:lvl8pPr marL="3810716" indent="0">
              <a:buNone/>
              <a:defRPr sz="1900" b="1"/>
            </a:lvl8pPr>
            <a:lvl9pPr marL="4355104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5379"/>
            <a:ext cx="5388320" cy="3952203"/>
          </a:xfrm>
          <a:prstGeom prst="rect">
            <a:avLst/>
          </a:prstGeo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469"/>
            <a:ext cx="5390437" cy="6399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900" b="1"/>
            </a:lvl1pPr>
            <a:lvl2pPr marL="544388" indent="0">
              <a:buNone/>
              <a:defRPr sz="2400" b="1"/>
            </a:lvl2pPr>
            <a:lvl3pPr marL="1088776" indent="0">
              <a:buNone/>
              <a:defRPr sz="2100" b="1"/>
            </a:lvl3pPr>
            <a:lvl4pPr marL="1633164" indent="0">
              <a:buNone/>
              <a:defRPr sz="1900" b="1"/>
            </a:lvl4pPr>
            <a:lvl5pPr marL="2177552" indent="0">
              <a:buNone/>
              <a:defRPr sz="1900" b="1"/>
            </a:lvl5pPr>
            <a:lvl6pPr marL="2721940" indent="0">
              <a:buNone/>
              <a:defRPr sz="1900" b="1"/>
            </a:lvl6pPr>
            <a:lvl7pPr marL="3266328" indent="0">
              <a:buNone/>
              <a:defRPr sz="1900" b="1"/>
            </a:lvl7pPr>
            <a:lvl8pPr marL="3810716" indent="0">
              <a:buNone/>
              <a:defRPr sz="1900" b="1"/>
            </a:lvl8pPr>
            <a:lvl9pPr marL="4355104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5379"/>
            <a:ext cx="5390437" cy="3952203"/>
          </a:xfrm>
          <a:prstGeom prst="rect">
            <a:avLst/>
          </a:prstGeo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7938"/>
            <a:ext cx="2846388" cy="365125"/>
          </a:xfrm>
          <a:prstGeom prst="rect">
            <a:avLst/>
          </a:prstGeom>
        </p:spPr>
        <p:txBody>
          <a:bodyPr/>
          <a:lstStyle>
            <a:lvl1pPr defTabSz="108877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1F40E5-8A19-487E-85BA-72B43C3FB30B}" type="datetimeFigureOut">
              <a:rPr lang="zh-CN" altLang="en-US"/>
              <a:pPr>
                <a:defRPr/>
              </a:pPr>
              <a:t>2016/2/20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7188" y="6357938"/>
            <a:ext cx="3860800" cy="365125"/>
          </a:xfrm>
          <a:prstGeom prst="rect">
            <a:avLst/>
          </a:prstGeom>
        </p:spPr>
        <p:txBody>
          <a:bodyPr/>
          <a:lstStyle>
            <a:lvl1pPr defTabSz="108877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9188" y="6357938"/>
            <a:ext cx="2846387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0E86B36-25C8-4D3D-A2BF-6A6577C333F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012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4000">
              <a:srgbClr val="FFFFF6"/>
            </a:gs>
            <a:gs pos="23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</p:sldLayoutIdLst>
  <p:timing>
    <p:tnLst>
      <p:par>
        <p:cTn id="1" dur="indefinite" restart="never" nodeType="tmRoot"/>
      </p:par>
    </p:tnLst>
  </p:timing>
  <p:txStyles>
    <p:titleStyle>
      <a:lvl1pPr algn="ctr" defTabSz="1087438" rtl="0" eaLnBrk="0" fontAlgn="base" hangingPunct="0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87438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charset="-122"/>
        </a:defRPr>
      </a:lvl2pPr>
      <a:lvl3pPr algn="ctr" defTabSz="1087438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charset="-122"/>
        </a:defRPr>
      </a:lvl3pPr>
      <a:lvl4pPr algn="ctr" defTabSz="1087438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charset="-122"/>
        </a:defRPr>
      </a:lvl4pPr>
      <a:lvl5pPr algn="ctr" defTabSz="1087438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defTabSz="1087438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defTabSz="1087438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defTabSz="1087438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defTabSz="1087438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07988" indent="-407988" algn="l" defTabSz="10874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238" indent="-339725" algn="l" defTabSz="10874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488" indent="-271463" algn="l" defTabSz="10874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1463" algn="l" defTabSz="10874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513" indent="-271463" algn="l" defTabSz="10874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4134" indent="-272194" algn="l" defTabSz="108877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8522" indent="-272194" algn="l" defTabSz="108877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2910" indent="-272194" algn="l" defTabSz="108877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7298" indent="-272194" algn="l" defTabSz="108877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164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552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940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328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716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5104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419" y="365210"/>
            <a:ext cx="10518338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419" y="1826048"/>
            <a:ext cx="10518338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418" y="6357822"/>
            <a:ext cx="274391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583" fontAlgn="auto">
                <a:spcBef>
                  <a:spcPts val="0"/>
                </a:spcBef>
                <a:spcAft>
                  <a:spcPts val="0"/>
                </a:spcAft>
              </a:pPr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652" y="6357822"/>
            <a:ext cx="4115872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843" y="6357822"/>
            <a:ext cx="274391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583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20757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defTabSz="914583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46" indent="-228646" algn="l" defTabSz="91458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1" kern="1200">
          <a:solidFill>
            <a:schemeClr val="tx1"/>
          </a:solidFill>
          <a:latin typeface="+mn-lt"/>
          <a:ea typeface="+mn-ea"/>
          <a:cs typeface="+mn-cs"/>
        </a:defRPr>
      </a:lvl1pPr>
      <a:lvl2pPr marL="685937" indent="-228646" algn="l" defTabSz="9145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229" indent="-228646" algn="l" defTabSz="9145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520" indent="-228646" algn="l" defTabSz="9145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811" indent="-228646" algn="l" defTabSz="9145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103" indent="-228646" algn="l" defTabSz="9145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394" indent="-228646" algn="l" defTabSz="9145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86" indent="-228646" algn="l" defTabSz="9145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977" indent="-228646" algn="l" defTabSz="9145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91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83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874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166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457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749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40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332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30163" y="4763"/>
            <a:ext cx="12195176" cy="6859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77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1028" name="Picture 4" descr="C:\Documents and Settings\Administrator\桌面\PPT配图\公司宣传PPT图片\240490-1306030Q538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765175"/>
            <a:ext cx="518477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-125413" y="6149975"/>
            <a:ext cx="12601576" cy="709613"/>
          </a:xfrm>
          <a:custGeom>
            <a:avLst/>
            <a:gdLst>
              <a:gd name="connsiteX0" fmla="*/ 0 w 12195175"/>
              <a:gd name="connsiteY0" fmla="*/ 0 h 477466"/>
              <a:gd name="connsiteX1" fmla="*/ 12195175 w 12195175"/>
              <a:gd name="connsiteY1" fmla="*/ 0 h 477466"/>
              <a:gd name="connsiteX2" fmla="*/ 12195175 w 12195175"/>
              <a:gd name="connsiteY2" fmla="*/ 477466 h 477466"/>
              <a:gd name="connsiteX3" fmla="*/ 0 w 12195175"/>
              <a:gd name="connsiteY3" fmla="*/ 477466 h 477466"/>
              <a:gd name="connsiteX4" fmla="*/ 0 w 12195175"/>
              <a:gd name="connsiteY4" fmla="*/ 0 h 477466"/>
              <a:gd name="connsiteX0" fmla="*/ 0 w 12195175"/>
              <a:gd name="connsiteY0" fmla="*/ 0 h 477466"/>
              <a:gd name="connsiteX1" fmla="*/ 12195175 w 12195175"/>
              <a:gd name="connsiteY1" fmla="*/ 0 h 477466"/>
              <a:gd name="connsiteX2" fmla="*/ 12195175 w 12195175"/>
              <a:gd name="connsiteY2" fmla="*/ 477466 h 477466"/>
              <a:gd name="connsiteX3" fmla="*/ 0 w 12195175"/>
              <a:gd name="connsiteY3" fmla="*/ 477466 h 477466"/>
              <a:gd name="connsiteX4" fmla="*/ 0 w 12195175"/>
              <a:gd name="connsiteY4" fmla="*/ 0 h 477466"/>
              <a:gd name="connsiteX0" fmla="*/ 0 w 12195175"/>
              <a:gd name="connsiteY0" fmla="*/ 170008 h 647474"/>
              <a:gd name="connsiteX1" fmla="*/ 10130971 w 12195175"/>
              <a:gd name="connsiteY1" fmla="*/ 0 h 647474"/>
              <a:gd name="connsiteX2" fmla="*/ 12195175 w 12195175"/>
              <a:gd name="connsiteY2" fmla="*/ 170008 h 647474"/>
              <a:gd name="connsiteX3" fmla="*/ 12195175 w 12195175"/>
              <a:gd name="connsiteY3" fmla="*/ 647474 h 647474"/>
              <a:gd name="connsiteX4" fmla="*/ 0 w 12195175"/>
              <a:gd name="connsiteY4" fmla="*/ 647474 h 647474"/>
              <a:gd name="connsiteX5" fmla="*/ 0 w 12195175"/>
              <a:gd name="connsiteY5" fmla="*/ 170008 h 647474"/>
              <a:gd name="connsiteX0" fmla="*/ 0 w 12499975"/>
              <a:gd name="connsiteY0" fmla="*/ 201892 h 679358"/>
              <a:gd name="connsiteX1" fmla="*/ 10130971 w 12499975"/>
              <a:gd name="connsiteY1" fmla="*/ 31884 h 679358"/>
              <a:gd name="connsiteX2" fmla="*/ 12499975 w 12499975"/>
              <a:gd name="connsiteY2" fmla="*/ 42235 h 679358"/>
              <a:gd name="connsiteX3" fmla="*/ 12195175 w 12499975"/>
              <a:gd name="connsiteY3" fmla="*/ 679358 h 679358"/>
              <a:gd name="connsiteX4" fmla="*/ 0 w 12499975"/>
              <a:gd name="connsiteY4" fmla="*/ 679358 h 679358"/>
              <a:gd name="connsiteX5" fmla="*/ 0 w 12499975"/>
              <a:gd name="connsiteY5" fmla="*/ 201892 h 679358"/>
              <a:gd name="connsiteX0" fmla="*/ 0 w 12499975"/>
              <a:gd name="connsiteY0" fmla="*/ 202681 h 680147"/>
              <a:gd name="connsiteX1" fmla="*/ 4760686 w 12499975"/>
              <a:gd name="connsiteY1" fmla="*/ 177816 h 680147"/>
              <a:gd name="connsiteX2" fmla="*/ 10130971 w 12499975"/>
              <a:gd name="connsiteY2" fmla="*/ 32673 h 680147"/>
              <a:gd name="connsiteX3" fmla="*/ 12499975 w 12499975"/>
              <a:gd name="connsiteY3" fmla="*/ 43024 h 680147"/>
              <a:gd name="connsiteX4" fmla="*/ 12195175 w 12499975"/>
              <a:gd name="connsiteY4" fmla="*/ 680147 h 680147"/>
              <a:gd name="connsiteX5" fmla="*/ 0 w 12499975"/>
              <a:gd name="connsiteY5" fmla="*/ 680147 h 680147"/>
              <a:gd name="connsiteX6" fmla="*/ 0 w 12499975"/>
              <a:gd name="connsiteY6" fmla="*/ 202681 h 680147"/>
              <a:gd name="connsiteX0" fmla="*/ 0 w 12499975"/>
              <a:gd name="connsiteY0" fmla="*/ 202681 h 680147"/>
              <a:gd name="connsiteX1" fmla="*/ 2220686 w 12499975"/>
              <a:gd name="connsiteY1" fmla="*/ 279417 h 680147"/>
              <a:gd name="connsiteX2" fmla="*/ 4760686 w 12499975"/>
              <a:gd name="connsiteY2" fmla="*/ 177816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279417 h 680147"/>
              <a:gd name="connsiteX2" fmla="*/ 4760686 w 12499975"/>
              <a:gd name="connsiteY2" fmla="*/ 293930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395531 h 680147"/>
              <a:gd name="connsiteX2" fmla="*/ 4760686 w 12499975"/>
              <a:gd name="connsiteY2" fmla="*/ 293930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395531 h 680147"/>
              <a:gd name="connsiteX2" fmla="*/ 4818744 w 12499975"/>
              <a:gd name="connsiteY2" fmla="*/ 351987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43675 h 721141"/>
              <a:gd name="connsiteX1" fmla="*/ 2220686 w 12499975"/>
              <a:gd name="connsiteY1" fmla="*/ 436525 h 721141"/>
              <a:gd name="connsiteX2" fmla="*/ 4818744 w 12499975"/>
              <a:gd name="connsiteY2" fmla="*/ 392981 h 721141"/>
              <a:gd name="connsiteX3" fmla="*/ 10130971 w 12499975"/>
              <a:gd name="connsiteY3" fmla="*/ 1096 h 721141"/>
              <a:gd name="connsiteX4" fmla="*/ 12499975 w 12499975"/>
              <a:gd name="connsiteY4" fmla="*/ 84018 h 721141"/>
              <a:gd name="connsiteX5" fmla="*/ 12195175 w 12499975"/>
              <a:gd name="connsiteY5" fmla="*/ 721141 h 721141"/>
              <a:gd name="connsiteX6" fmla="*/ 0 w 12499975"/>
              <a:gd name="connsiteY6" fmla="*/ 721141 h 721141"/>
              <a:gd name="connsiteX7" fmla="*/ 0 w 12499975"/>
              <a:gd name="connsiteY7" fmla="*/ 243675 h 721141"/>
              <a:gd name="connsiteX0" fmla="*/ 0 w 12499975"/>
              <a:gd name="connsiteY0" fmla="*/ 202682 h 680148"/>
              <a:gd name="connsiteX1" fmla="*/ 2220686 w 12499975"/>
              <a:gd name="connsiteY1" fmla="*/ 395532 h 680148"/>
              <a:gd name="connsiteX2" fmla="*/ 4818744 w 12499975"/>
              <a:gd name="connsiteY2" fmla="*/ 351988 h 680148"/>
              <a:gd name="connsiteX3" fmla="*/ 10130971 w 12499975"/>
              <a:gd name="connsiteY3" fmla="*/ 32674 h 680148"/>
              <a:gd name="connsiteX4" fmla="*/ 12499975 w 12499975"/>
              <a:gd name="connsiteY4" fmla="*/ 43025 h 680148"/>
              <a:gd name="connsiteX5" fmla="*/ 12195175 w 12499975"/>
              <a:gd name="connsiteY5" fmla="*/ 680148 h 680148"/>
              <a:gd name="connsiteX6" fmla="*/ 0 w 12499975"/>
              <a:gd name="connsiteY6" fmla="*/ 680148 h 680148"/>
              <a:gd name="connsiteX7" fmla="*/ 0 w 12499975"/>
              <a:gd name="connsiteY7" fmla="*/ 202682 h 680148"/>
              <a:gd name="connsiteX0" fmla="*/ 0 w 12499975"/>
              <a:gd name="connsiteY0" fmla="*/ 202682 h 680148"/>
              <a:gd name="connsiteX1" fmla="*/ 580571 w 12499975"/>
              <a:gd name="connsiteY1" fmla="*/ 221360 h 680148"/>
              <a:gd name="connsiteX2" fmla="*/ 2220686 w 12499975"/>
              <a:gd name="connsiteY2" fmla="*/ 395532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395532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453590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453590 h 680148"/>
              <a:gd name="connsiteX3" fmla="*/ 4789715 w 12499975"/>
              <a:gd name="connsiteY3" fmla="*/ 424560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31416 h 708882"/>
              <a:gd name="connsiteX1" fmla="*/ 1103086 w 12499975"/>
              <a:gd name="connsiteY1" fmla="*/ 424265 h 708882"/>
              <a:gd name="connsiteX2" fmla="*/ 2220686 w 12499975"/>
              <a:gd name="connsiteY2" fmla="*/ 482324 h 708882"/>
              <a:gd name="connsiteX3" fmla="*/ 4789715 w 12499975"/>
              <a:gd name="connsiteY3" fmla="*/ 453294 h 708882"/>
              <a:gd name="connsiteX4" fmla="*/ 10871200 w 12499975"/>
              <a:gd name="connsiteY4" fmla="*/ 3351 h 708882"/>
              <a:gd name="connsiteX5" fmla="*/ 12499975 w 12499975"/>
              <a:gd name="connsiteY5" fmla="*/ 71759 h 708882"/>
              <a:gd name="connsiteX6" fmla="*/ 12195175 w 12499975"/>
              <a:gd name="connsiteY6" fmla="*/ 708882 h 708882"/>
              <a:gd name="connsiteX7" fmla="*/ 0 w 12499975"/>
              <a:gd name="connsiteY7" fmla="*/ 708882 h 708882"/>
              <a:gd name="connsiteX8" fmla="*/ 0 w 12499975"/>
              <a:gd name="connsiteY8" fmla="*/ 231416 h 708882"/>
              <a:gd name="connsiteX0" fmla="*/ 0 w 12601575"/>
              <a:gd name="connsiteY0" fmla="*/ 333016 h 708882"/>
              <a:gd name="connsiteX1" fmla="*/ 1204686 w 12601575"/>
              <a:gd name="connsiteY1" fmla="*/ 424265 h 708882"/>
              <a:gd name="connsiteX2" fmla="*/ 2322286 w 12601575"/>
              <a:gd name="connsiteY2" fmla="*/ 482324 h 708882"/>
              <a:gd name="connsiteX3" fmla="*/ 4891315 w 12601575"/>
              <a:gd name="connsiteY3" fmla="*/ 453294 h 708882"/>
              <a:gd name="connsiteX4" fmla="*/ 10972800 w 12601575"/>
              <a:gd name="connsiteY4" fmla="*/ 3351 h 708882"/>
              <a:gd name="connsiteX5" fmla="*/ 12601575 w 12601575"/>
              <a:gd name="connsiteY5" fmla="*/ 71759 h 708882"/>
              <a:gd name="connsiteX6" fmla="*/ 12296775 w 12601575"/>
              <a:gd name="connsiteY6" fmla="*/ 708882 h 708882"/>
              <a:gd name="connsiteX7" fmla="*/ 101600 w 12601575"/>
              <a:gd name="connsiteY7" fmla="*/ 708882 h 708882"/>
              <a:gd name="connsiteX8" fmla="*/ 0 w 12601575"/>
              <a:gd name="connsiteY8" fmla="*/ 333016 h 70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01575" h="708882">
                <a:moveTo>
                  <a:pt x="0" y="333016"/>
                </a:moveTo>
                <a:cubicBezTo>
                  <a:pt x="96762" y="256551"/>
                  <a:pt x="834572" y="392123"/>
                  <a:pt x="1204686" y="424265"/>
                </a:cubicBezTo>
                <a:cubicBezTo>
                  <a:pt x="1574800" y="456407"/>
                  <a:pt x="1615924" y="460553"/>
                  <a:pt x="2322286" y="482324"/>
                </a:cubicBezTo>
                <a:cubicBezTo>
                  <a:pt x="3028648" y="504095"/>
                  <a:pt x="3572934" y="475066"/>
                  <a:pt x="4891315" y="453294"/>
                </a:cubicBezTo>
                <a:cubicBezTo>
                  <a:pt x="6209696" y="431522"/>
                  <a:pt x="9695014" y="6464"/>
                  <a:pt x="10972800" y="3351"/>
                </a:cubicBezTo>
                <a:cubicBezTo>
                  <a:pt x="12250586" y="238"/>
                  <a:pt x="11747122" y="-16801"/>
                  <a:pt x="12601575" y="71759"/>
                </a:cubicBezTo>
                <a:lnTo>
                  <a:pt x="12296775" y="708882"/>
                </a:lnTo>
                <a:lnTo>
                  <a:pt x="101600" y="708882"/>
                </a:lnTo>
                <a:lnTo>
                  <a:pt x="0" y="333016"/>
                </a:lnTo>
                <a:close/>
              </a:path>
            </a:pathLst>
          </a:custGeom>
          <a:solidFill>
            <a:srgbClr val="288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77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6313488" y="3862388"/>
            <a:ext cx="1889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288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sz="2400">
                <a:solidFill>
                  <a:srgbClr val="288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</a:t>
            </a:r>
            <a:endParaRPr lang="zh-CN" altLang="en-US" sz="2400">
              <a:solidFill>
                <a:srgbClr val="288F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313488" y="4365625"/>
            <a:ext cx="44942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288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达到减少二氧化碳排放的目的，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313488" y="4870450"/>
            <a:ext cx="6032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288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减缓全球气候变暖，改善人类的生活环境。</a:t>
            </a:r>
          </a:p>
        </p:txBody>
      </p:sp>
      <p:pic>
        <p:nvPicPr>
          <p:cNvPr id="1034" name="Picture 10" descr="C:\Documents and Settings\Administrator\桌面\PPT配图\公司宣传PPT图片\235103-130512092218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788" y="1630363"/>
            <a:ext cx="2808287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384925" y="1125538"/>
            <a:ext cx="439578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>
                <a:solidFill>
                  <a:srgbClr val="288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我们为您提供</a:t>
            </a:r>
            <a:r>
              <a:rPr lang="en-US" altLang="zh-CN" sz="2200" b="1">
                <a:solidFill>
                  <a:srgbClr val="288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r>
              <a:rPr lang="zh-CN" altLang="en-US" sz="2200" b="1">
                <a:solidFill>
                  <a:srgbClr val="288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自多年的积累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169025" y="2460625"/>
            <a:ext cx="1981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我们的使命</a:t>
            </a:r>
          </a:p>
        </p:txBody>
      </p:sp>
      <p:sp>
        <p:nvSpPr>
          <p:cNvPr id="16395" name="TextBox 27"/>
          <p:cNvSpPr txBox="1">
            <a:spLocks noChangeArrowheads="1"/>
          </p:cNvSpPr>
          <p:nvPr/>
        </p:nvSpPr>
        <p:spPr bwMode="auto">
          <a:xfrm>
            <a:off x="209550" y="438150"/>
            <a:ext cx="952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advTm="68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87926 -3.44126E-6 L -4.00989E-6 -3.44126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3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9" grpId="0"/>
      <p:bldP spid="30" grpId="0"/>
      <p:bldP spid="31" grpId="0"/>
      <p:bldP spid="21" grpId="0"/>
      <p:bldP spid="21" grpId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9"/>
          <p:cNvSpPr/>
          <p:nvPr/>
        </p:nvSpPr>
        <p:spPr>
          <a:xfrm rot="10800000">
            <a:off x="-311150" y="-26988"/>
            <a:ext cx="12601575" cy="865188"/>
          </a:xfrm>
          <a:custGeom>
            <a:avLst/>
            <a:gdLst>
              <a:gd name="connsiteX0" fmla="*/ 0 w 12195175"/>
              <a:gd name="connsiteY0" fmla="*/ 0 h 477466"/>
              <a:gd name="connsiteX1" fmla="*/ 12195175 w 12195175"/>
              <a:gd name="connsiteY1" fmla="*/ 0 h 477466"/>
              <a:gd name="connsiteX2" fmla="*/ 12195175 w 12195175"/>
              <a:gd name="connsiteY2" fmla="*/ 477466 h 477466"/>
              <a:gd name="connsiteX3" fmla="*/ 0 w 12195175"/>
              <a:gd name="connsiteY3" fmla="*/ 477466 h 477466"/>
              <a:gd name="connsiteX4" fmla="*/ 0 w 12195175"/>
              <a:gd name="connsiteY4" fmla="*/ 0 h 477466"/>
              <a:gd name="connsiteX0" fmla="*/ 0 w 12195175"/>
              <a:gd name="connsiteY0" fmla="*/ 0 h 477466"/>
              <a:gd name="connsiteX1" fmla="*/ 12195175 w 12195175"/>
              <a:gd name="connsiteY1" fmla="*/ 0 h 477466"/>
              <a:gd name="connsiteX2" fmla="*/ 12195175 w 12195175"/>
              <a:gd name="connsiteY2" fmla="*/ 477466 h 477466"/>
              <a:gd name="connsiteX3" fmla="*/ 0 w 12195175"/>
              <a:gd name="connsiteY3" fmla="*/ 477466 h 477466"/>
              <a:gd name="connsiteX4" fmla="*/ 0 w 12195175"/>
              <a:gd name="connsiteY4" fmla="*/ 0 h 477466"/>
              <a:gd name="connsiteX0" fmla="*/ 0 w 12195175"/>
              <a:gd name="connsiteY0" fmla="*/ 170008 h 647474"/>
              <a:gd name="connsiteX1" fmla="*/ 10130971 w 12195175"/>
              <a:gd name="connsiteY1" fmla="*/ 0 h 647474"/>
              <a:gd name="connsiteX2" fmla="*/ 12195175 w 12195175"/>
              <a:gd name="connsiteY2" fmla="*/ 170008 h 647474"/>
              <a:gd name="connsiteX3" fmla="*/ 12195175 w 12195175"/>
              <a:gd name="connsiteY3" fmla="*/ 647474 h 647474"/>
              <a:gd name="connsiteX4" fmla="*/ 0 w 12195175"/>
              <a:gd name="connsiteY4" fmla="*/ 647474 h 647474"/>
              <a:gd name="connsiteX5" fmla="*/ 0 w 12195175"/>
              <a:gd name="connsiteY5" fmla="*/ 170008 h 647474"/>
              <a:gd name="connsiteX0" fmla="*/ 0 w 12499975"/>
              <a:gd name="connsiteY0" fmla="*/ 201892 h 679358"/>
              <a:gd name="connsiteX1" fmla="*/ 10130971 w 12499975"/>
              <a:gd name="connsiteY1" fmla="*/ 31884 h 679358"/>
              <a:gd name="connsiteX2" fmla="*/ 12499975 w 12499975"/>
              <a:gd name="connsiteY2" fmla="*/ 42235 h 679358"/>
              <a:gd name="connsiteX3" fmla="*/ 12195175 w 12499975"/>
              <a:gd name="connsiteY3" fmla="*/ 679358 h 679358"/>
              <a:gd name="connsiteX4" fmla="*/ 0 w 12499975"/>
              <a:gd name="connsiteY4" fmla="*/ 679358 h 679358"/>
              <a:gd name="connsiteX5" fmla="*/ 0 w 12499975"/>
              <a:gd name="connsiteY5" fmla="*/ 201892 h 679358"/>
              <a:gd name="connsiteX0" fmla="*/ 0 w 12499975"/>
              <a:gd name="connsiteY0" fmla="*/ 202681 h 680147"/>
              <a:gd name="connsiteX1" fmla="*/ 4760686 w 12499975"/>
              <a:gd name="connsiteY1" fmla="*/ 177816 h 680147"/>
              <a:gd name="connsiteX2" fmla="*/ 10130971 w 12499975"/>
              <a:gd name="connsiteY2" fmla="*/ 32673 h 680147"/>
              <a:gd name="connsiteX3" fmla="*/ 12499975 w 12499975"/>
              <a:gd name="connsiteY3" fmla="*/ 43024 h 680147"/>
              <a:gd name="connsiteX4" fmla="*/ 12195175 w 12499975"/>
              <a:gd name="connsiteY4" fmla="*/ 680147 h 680147"/>
              <a:gd name="connsiteX5" fmla="*/ 0 w 12499975"/>
              <a:gd name="connsiteY5" fmla="*/ 680147 h 680147"/>
              <a:gd name="connsiteX6" fmla="*/ 0 w 12499975"/>
              <a:gd name="connsiteY6" fmla="*/ 202681 h 680147"/>
              <a:gd name="connsiteX0" fmla="*/ 0 w 12499975"/>
              <a:gd name="connsiteY0" fmla="*/ 202681 h 680147"/>
              <a:gd name="connsiteX1" fmla="*/ 2220686 w 12499975"/>
              <a:gd name="connsiteY1" fmla="*/ 279417 h 680147"/>
              <a:gd name="connsiteX2" fmla="*/ 4760686 w 12499975"/>
              <a:gd name="connsiteY2" fmla="*/ 177816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279417 h 680147"/>
              <a:gd name="connsiteX2" fmla="*/ 4760686 w 12499975"/>
              <a:gd name="connsiteY2" fmla="*/ 293930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395531 h 680147"/>
              <a:gd name="connsiteX2" fmla="*/ 4760686 w 12499975"/>
              <a:gd name="connsiteY2" fmla="*/ 293930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395531 h 680147"/>
              <a:gd name="connsiteX2" fmla="*/ 4818744 w 12499975"/>
              <a:gd name="connsiteY2" fmla="*/ 351987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43675 h 721141"/>
              <a:gd name="connsiteX1" fmla="*/ 2220686 w 12499975"/>
              <a:gd name="connsiteY1" fmla="*/ 436525 h 721141"/>
              <a:gd name="connsiteX2" fmla="*/ 4818744 w 12499975"/>
              <a:gd name="connsiteY2" fmla="*/ 392981 h 721141"/>
              <a:gd name="connsiteX3" fmla="*/ 10130971 w 12499975"/>
              <a:gd name="connsiteY3" fmla="*/ 1096 h 721141"/>
              <a:gd name="connsiteX4" fmla="*/ 12499975 w 12499975"/>
              <a:gd name="connsiteY4" fmla="*/ 84018 h 721141"/>
              <a:gd name="connsiteX5" fmla="*/ 12195175 w 12499975"/>
              <a:gd name="connsiteY5" fmla="*/ 721141 h 721141"/>
              <a:gd name="connsiteX6" fmla="*/ 0 w 12499975"/>
              <a:gd name="connsiteY6" fmla="*/ 721141 h 721141"/>
              <a:gd name="connsiteX7" fmla="*/ 0 w 12499975"/>
              <a:gd name="connsiteY7" fmla="*/ 243675 h 721141"/>
              <a:gd name="connsiteX0" fmla="*/ 0 w 12499975"/>
              <a:gd name="connsiteY0" fmla="*/ 202682 h 680148"/>
              <a:gd name="connsiteX1" fmla="*/ 2220686 w 12499975"/>
              <a:gd name="connsiteY1" fmla="*/ 395532 h 680148"/>
              <a:gd name="connsiteX2" fmla="*/ 4818744 w 12499975"/>
              <a:gd name="connsiteY2" fmla="*/ 351988 h 680148"/>
              <a:gd name="connsiteX3" fmla="*/ 10130971 w 12499975"/>
              <a:gd name="connsiteY3" fmla="*/ 32674 h 680148"/>
              <a:gd name="connsiteX4" fmla="*/ 12499975 w 12499975"/>
              <a:gd name="connsiteY4" fmla="*/ 43025 h 680148"/>
              <a:gd name="connsiteX5" fmla="*/ 12195175 w 12499975"/>
              <a:gd name="connsiteY5" fmla="*/ 680148 h 680148"/>
              <a:gd name="connsiteX6" fmla="*/ 0 w 12499975"/>
              <a:gd name="connsiteY6" fmla="*/ 680148 h 680148"/>
              <a:gd name="connsiteX7" fmla="*/ 0 w 12499975"/>
              <a:gd name="connsiteY7" fmla="*/ 202682 h 680148"/>
              <a:gd name="connsiteX0" fmla="*/ 0 w 12499975"/>
              <a:gd name="connsiteY0" fmla="*/ 202682 h 680148"/>
              <a:gd name="connsiteX1" fmla="*/ 580571 w 12499975"/>
              <a:gd name="connsiteY1" fmla="*/ 221360 h 680148"/>
              <a:gd name="connsiteX2" fmla="*/ 2220686 w 12499975"/>
              <a:gd name="connsiteY2" fmla="*/ 395532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395532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453590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453590 h 680148"/>
              <a:gd name="connsiteX3" fmla="*/ 4789715 w 12499975"/>
              <a:gd name="connsiteY3" fmla="*/ 424560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31416 h 708882"/>
              <a:gd name="connsiteX1" fmla="*/ 1103086 w 12499975"/>
              <a:gd name="connsiteY1" fmla="*/ 424265 h 708882"/>
              <a:gd name="connsiteX2" fmla="*/ 2220686 w 12499975"/>
              <a:gd name="connsiteY2" fmla="*/ 482324 h 708882"/>
              <a:gd name="connsiteX3" fmla="*/ 4789715 w 12499975"/>
              <a:gd name="connsiteY3" fmla="*/ 453294 h 708882"/>
              <a:gd name="connsiteX4" fmla="*/ 10871200 w 12499975"/>
              <a:gd name="connsiteY4" fmla="*/ 3351 h 708882"/>
              <a:gd name="connsiteX5" fmla="*/ 12499975 w 12499975"/>
              <a:gd name="connsiteY5" fmla="*/ 71759 h 708882"/>
              <a:gd name="connsiteX6" fmla="*/ 12195175 w 12499975"/>
              <a:gd name="connsiteY6" fmla="*/ 708882 h 708882"/>
              <a:gd name="connsiteX7" fmla="*/ 0 w 12499975"/>
              <a:gd name="connsiteY7" fmla="*/ 708882 h 708882"/>
              <a:gd name="connsiteX8" fmla="*/ 0 w 12499975"/>
              <a:gd name="connsiteY8" fmla="*/ 231416 h 708882"/>
              <a:gd name="connsiteX0" fmla="*/ 0 w 12601575"/>
              <a:gd name="connsiteY0" fmla="*/ 333016 h 708882"/>
              <a:gd name="connsiteX1" fmla="*/ 1204686 w 12601575"/>
              <a:gd name="connsiteY1" fmla="*/ 424265 h 708882"/>
              <a:gd name="connsiteX2" fmla="*/ 2322286 w 12601575"/>
              <a:gd name="connsiteY2" fmla="*/ 482324 h 708882"/>
              <a:gd name="connsiteX3" fmla="*/ 4891315 w 12601575"/>
              <a:gd name="connsiteY3" fmla="*/ 453294 h 708882"/>
              <a:gd name="connsiteX4" fmla="*/ 10972800 w 12601575"/>
              <a:gd name="connsiteY4" fmla="*/ 3351 h 708882"/>
              <a:gd name="connsiteX5" fmla="*/ 12601575 w 12601575"/>
              <a:gd name="connsiteY5" fmla="*/ 71759 h 708882"/>
              <a:gd name="connsiteX6" fmla="*/ 12296775 w 12601575"/>
              <a:gd name="connsiteY6" fmla="*/ 708882 h 708882"/>
              <a:gd name="connsiteX7" fmla="*/ 101600 w 12601575"/>
              <a:gd name="connsiteY7" fmla="*/ 708882 h 708882"/>
              <a:gd name="connsiteX8" fmla="*/ 0 w 12601575"/>
              <a:gd name="connsiteY8" fmla="*/ 333016 h 70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01575" h="708882">
                <a:moveTo>
                  <a:pt x="0" y="333016"/>
                </a:moveTo>
                <a:cubicBezTo>
                  <a:pt x="96762" y="256551"/>
                  <a:pt x="834572" y="392123"/>
                  <a:pt x="1204686" y="424265"/>
                </a:cubicBezTo>
                <a:cubicBezTo>
                  <a:pt x="1574800" y="456407"/>
                  <a:pt x="1615924" y="460553"/>
                  <a:pt x="2322286" y="482324"/>
                </a:cubicBezTo>
                <a:cubicBezTo>
                  <a:pt x="3028648" y="504095"/>
                  <a:pt x="3572934" y="475066"/>
                  <a:pt x="4891315" y="453294"/>
                </a:cubicBezTo>
                <a:cubicBezTo>
                  <a:pt x="6209696" y="431522"/>
                  <a:pt x="9695014" y="6464"/>
                  <a:pt x="10972800" y="3351"/>
                </a:cubicBezTo>
                <a:cubicBezTo>
                  <a:pt x="12250586" y="238"/>
                  <a:pt x="11747122" y="-16801"/>
                  <a:pt x="12601575" y="71759"/>
                </a:cubicBezTo>
                <a:lnTo>
                  <a:pt x="12296775" y="708882"/>
                </a:lnTo>
                <a:lnTo>
                  <a:pt x="101600" y="708882"/>
                </a:lnTo>
                <a:lnTo>
                  <a:pt x="0" y="333016"/>
                </a:lnTo>
                <a:close/>
              </a:path>
            </a:pathLst>
          </a:custGeom>
          <a:solidFill>
            <a:srgbClr val="288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77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矩形 19"/>
          <p:cNvSpPr/>
          <p:nvPr/>
        </p:nvSpPr>
        <p:spPr>
          <a:xfrm>
            <a:off x="-125413" y="6670675"/>
            <a:ext cx="12601576" cy="188913"/>
          </a:xfrm>
          <a:custGeom>
            <a:avLst/>
            <a:gdLst>
              <a:gd name="connsiteX0" fmla="*/ 0 w 12195175"/>
              <a:gd name="connsiteY0" fmla="*/ 0 h 477466"/>
              <a:gd name="connsiteX1" fmla="*/ 12195175 w 12195175"/>
              <a:gd name="connsiteY1" fmla="*/ 0 h 477466"/>
              <a:gd name="connsiteX2" fmla="*/ 12195175 w 12195175"/>
              <a:gd name="connsiteY2" fmla="*/ 477466 h 477466"/>
              <a:gd name="connsiteX3" fmla="*/ 0 w 12195175"/>
              <a:gd name="connsiteY3" fmla="*/ 477466 h 477466"/>
              <a:gd name="connsiteX4" fmla="*/ 0 w 12195175"/>
              <a:gd name="connsiteY4" fmla="*/ 0 h 477466"/>
              <a:gd name="connsiteX0" fmla="*/ 0 w 12195175"/>
              <a:gd name="connsiteY0" fmla="*/ 0 h 477466"/>
              <a:gd name="connsiteX1" fmla="*/ 12195175 w 12195175"/>
              <a:gd name="connsiteY1" fmla="*/ 0 h 477466"/>
              <a:gd name="connsiteX2" fmla="*/ 12195175 w 12195175"/>
              <a:gd name="connsiteY2" fmla="*/ 477466 h 477466"/>
              <a:gd name="connsiteX3" fmla="*/ 0 w 12195175"/>
              <a:gd name="connsiteY3" fmla="*/ 477466 h 477466"/>
              <a:gd name="connsiteX4" fmla="*/ 0 w 12195175"/>
              <a:gd name="connsiteY4" fmla="*/ 0 h 477466"/>
              <a:gd name="connsiteX0" fmla="*/ 0 w 12195175"/>
              <a:gd name="connsiteY0" fmla="*/ 170008 h 647474"/>
              <a:gd name="connsiteX1" fmla="*/ 10130971 w 12195175"/>
              <a:gd name="connsiteY1" fmla="*/ 0 h 647474"/>
              <a:gd name="connsiteX2" fmla="*/ 12195175 w 12195175"/>
              <a:gd name="connsiteY2" fmla="*/ 170008 h 647474"/>
              <a:gd name="connsiteX3" fmla="*/ 12195175 w 12195175"/>
              <a:gd name="connsiteY3" fmla="*/ 647474 h 647474"/>
              <a:gd name="connsiteX4" fmla="*/ 0 w 12195175"/>
              <a:gd name="connsiteY4" fmla="*/ 647474 h 647474"/>
              <a:gd name="connsiteX5" fmla="*/ 0 w 12195175"/>
              <a:gd name="connsiteY5" fmla="*/ 170008 h 647474"/>
              <a:gd name="connsiteX0" fmla="*/ 0 w 12499975"/>
              <a:gd name="connsiteY0" fmla="*/ 201892 h 679358"/>
              <a:gd name="connsiteX1" fmla="*/ 10130971 w 12499975"/>
              <a:gd name="connsiteY1" fmla="*/ 31884 h 679358"/>
              <a:gd name="connsiteX2" fmla="*/ 12499975 w 12499975"/>
              <a:gd name="connsiteY2" fmla="*/ 42235 h 679358"/>
              <a:gd name="connsiteX3" fmla="*/ 12195175 w 12499975"/>
              <a:gd name="connsiteY3" fmla="*/ 679358 h 679358"/>
              <a:gd name="connsiteX4" fmla="*/ 0 w 12499975"/>
              <a:gd name="connsiteY4" fmla="*/ 679358 h 679358"/>
              <a:gd name="connsiteX5" fmla="*/ 0 w 12499975"/>
              <a:gd name="connsiteY5" fmla="*/ 201892 h 679358"/>
              <a:gd name="connsiteX0" fmla="*/ 0 w 12499975"/>
              <a:gd name="connsiteY0" fmla="*/ 202681 h 680147"/>
              <a:gd name="connsiteX1" fmla="*/ 4760686 w 12499975"/>
              <a:gd name="connsiteY1" fmla="*/ 177816 h 680147"/>
              <a:gd name="connsiteX2" fmla="*/ 10130971 w 12499975"/>
              <a:gd name="connsiteY2" fmla="*/ 32673 h 680147"/>
              <a:gd name="connsiteX3" fmla="*/ 12499975 w 12499975"/>
              <a:gd name="connsiteY3" fmla="*/ 43024 h 680147"/>
              <a:gd name="connsiteX4" fmla="*/ 12195175 w 12499975"/>
              <a:gd name="connsiteY4" fmla="*/ 680147 h 680147"/>
              <a:gd name="connsiteX5" fmla="*/ 0 w 12499975"/>
              <a:gd name="connsiteY5" fmla="*/ 680147 h 680147"/>
              <a:gd name="connsiteX6" fmla="*/ 0 w 12499975"/>
              <a:gd name="connsiteY6" fmla="*/ 202681 h 680147"/>
              <a:gd name="connsiteX0" fmla="*/ 0 w 12499975"/>
              <a:gd name="connsiteY0" fmla="*/ 202681 h 680147"/>
              <a:gd name="connsiteX1" fmla="*/ 2220686 w 12499975"/>
              <a:gd name="connsiteY1" fmla="*/ 279417 h 680147"/>
              <a:gd name="connsiteX2" fmla="*/ 4760686 w 12499975"/>
              <a:gd name="connsiteY2" fmla="*/ 177816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279417 h 680147"/>
              <a:gd name="connsiteX2" fmla="*/ 4760686 w 12499975"/>
              <a:gd name="connsiteY2" fmla="*/ 293930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395531 h 680147"/>
              <a:gd name="connsiteX2" fmla="*/ 4760686 w 12499975"/>
              <a:gd name="connsiteY2" fmla="*/ 293930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02681 h 680147"/>
              <a:gd name="connsiteX1" fmla="*/ 2220686 w 12499975"/>
              <a:gd name="connsiteY1" fmla="*/ 395531 h 680147"/>
              <a:gd name="connsiteX2" fmla="*/ 4818744 w 12499975"/>
              <a:gd name="connsiteY2" fmla="*/ 351987 h 680147"/>
              <a:gd name="connsiteX3" fmla="*/ 10130971 w 12499975"/>
              <a:gd name="connsiteY3" fmla="*/ 32673 h 680147"/>
              <a:gd name="connsiteX4" fmla="*/ 12499975 w 12499975"/>
              <a:gd name="connsiteY4" fmla="*/ 43024 h 680147"/>
              <a:gd name="connsiteX5" fmla="*/ 12195175 w 12499975"/>
              <a:gd name="connsiteY5" fmla="*/ 680147 h 680147"/>
              <a:gd name="connsiteX6" fmla="*/ 0 w 12499975"/>
              <a:gd name="connsiteY6" fmla="*/ 680147 h 680147"/>
              <a:gd name="connsiteX7" fmla="*/ 0 w 12499975"/>
              <a:gd name="connsiteY7" fmla="*/ 202681 h 680147"/>
              <a:gd name="connsiteX0" fmla="*/ 0 w 12499975"/>
              <a:gd name="connsiteY0" fmla="*/ 243675 h 721141"/>
              <a:gd name="connsiteX1" fmla="*/ 2220686 w 12499975"/>
              <a:gd name="connsiteY1" fmla="*/ 436525 h 721141"/>
              <a:gd name="connsiteX2" fmla="*/ 4818744 w 12499975"/>
              <a:gd name="connsiteY2" fmla="*/ 392981 h 721141"/>
              <a:gd name="connsiteX3" fmla="*/ 10130971 w 12499975"/>
              <a:gd name="connsiteY3" fmla="*/ 1096 h 721141"/>
              <a:gd name="connsiteX4" fmla="*/ 12499975 w 12499975"/>
              <a:gd name="connsiteY4" fmla="*/ 84018 h 721141"/>
              <a:gd name="connsiteX5" fmla="*/ 12195175 w 12499975"/>
              <a:gd name="connsiteY5" fmla="*/ 721141 h 721141"/>
              <a:gd name="connsiteX6" fmla="*/ 0 w 12499975"/>
              <a:gd name="connsiteY6" fmla="*/ 721141 h 721141"/>
              <a:gd name="connsiteX7" fmla="*/ 0 w 12499975"/>
              <a:gd name="connsiteY7" fmla="*/ 243675 h 721141"/>
              <a:gd name="connsiteX0" fmla="*/ 0 w 12499975"/>
              <a:gd name="connsiteY0" fmla="*/ 202682 h 680148"/>
              <a:gd name="connsiteX1" fmla="*/ 2220686 w 12499975"/>
              <a:gd name="connsiteY1" fmla="*/ 395532 h 680148"/>
              <a:gd name="connsiteX2" fmla="*/ 4818744 w 12499975"/>
              <a:gd name="connsiteY2" fmla="*/ 351988 h 680148"/>
              <a:gd name="connsiteX3" fmla="*/ 10130971 w 12499975"/>
              <a:gd name="connsiteY3" fmla="*/ 32674 h 680148"/>
              <a:gd name="connsiteX4" fmla="*/ 12499975 w 12499975"/>
              <a:gd name="connsiteY4" fmla="*/ 43025 h 680148"/>
              <a:gd name="connsiteX5" fmla="*/ 12195175 w 12499975"/>
              <a:gd name="connsiteY5" fmla="*/ 680148 h 680148"/>
              <a:gd name="connsiteX6" fmla="*/ 0 w 12499975"/>
              <a:gd name="connsiteY6" fmla="*/ 680148 h 680148"/>
              <a:gd name="connsiteX7" fmla="*/ 0 w 12499975"/>
              <a:gd name="connsiteY7" fmla="*/ 202682 h 680148"/>
              <a:gd name="connsiteX0" fmla="*/ 0 w 12499975"/>
              <a:gd name="connsiteY0" fmla="*/ 202682 h 680148"/>
              <a:gd name="connsiteX1" fmla="*/ 580571 w 12499975"/>
              <a:gd name="connsiteY1" fmla="*/ 221360 h 680148"/>
              <a:gd name="connsiteX2" fmla="*/ 2220686 w 12499975"/>
              <a:gd name="connsiteY2" fmla="*/ 395532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395532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453590 h 680148"/>
              <a:gd name="connsiteX3" fmla="*/ 4818744 w 12499975"/>
              <a:gd name="connsiteY3" fmla="*/ 351988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02682 h 680148"/>
              <a:gd name="connsiteX1" fmla="*/ 1103086 w 12499975"/>
              <a:gd name="connsiteY1" fmla="*/ 395531 h 680148"/>
              <a:gd name="connsiteX2" fmla="*/ 2220686 w 12499975"/>
              <a:gd name="connsiteY2" fmla="*/ 453590 h 680148"/>
              <a:gd name="connsiteX3" fmla="*/ 4789715 w 12499975"/>
              <a:gd name="connsiteY3" fmla="*/ 424560 h 680148"/>
              <a:gd name="connsiteX4" fmla="*/ 10130971 w 12499975"/>
              <a:gd name="connsiteY4" fmla="*/ 32674 h 680148"/>
              <a:gd name="connsiteX5" fmla="*/ 12499975 w 12499975"/>
              <a:gd name="connsiteY5" fmla="*/ 43025 h 680148"/>
              <a:gd name="connsiteX6" fmla="*/ 12195175 w 12499975"/>
              <a:gd name="connsiteY6" fmla="*/ 680148 h 680148"/>
              <a:gd name="connsiteX7" fmla="*/ 0 w 12499975"/>
              <a:gd name="connsiteY7" fmla="*/ 680148 h 680148"/>
              <a:gd name="connsiteX8" fmla="*/ 0 w 12499975"/>
              <a:gd name="connsiteY8" fmla="*/ 202682 h 680148"/>
              <a:gd name="connsiteX0" fmla="*/ 0 w 12499975"/>
              <a:gd name="connsiteY0" fmla="*/ 231416 h 708882"/>
              <a:gd name="connsiteX1" fmla="*/ 1103086 w 12499975"/>
              <a:gd name="connsiteY1" fmla="*/ 424265 h 708882"/>
              <a:gd name="connsiteX2" fmla="*/ 2220686 w 12499975"/>
              <a:gd name="connsiteY2" fmla="*/ 482324 h 708882"/>
              <a:gd name="connsiteX3" fmla="*/ 4789715 w 12499975"/>
              <a:gd name="connsiteY3" fmla="*/ 453294 h 708882"/>
              <a:gd name="connsiteX4" fmla="*/ 10871200 w 12499975"/>
              <a:gd name="connsiteY4" fmla="*/ 3351 h 708882"/>
              <a:gd name="connsiteX5" fmla="*/ 12499975 w 12499975"/>
              <a:gd name="connsiteY5" fmla="*/ 71759 h 708882"/>
              <a:gd name="connsiteX6" fmla="*/ 12195175 w 12499975"/>
              <a:gd name="connsiteY6" fmla="*/ 708882 h 708882"/>
              <a:gd name="connsiteX7" fmla="*/ 0 w 12499975"/>
              <a:gd name="connsiteY7" fmla="*/ 708882 h 708882"/>
              <a:gd name="connsiteX8" fmla="*/ 0 w 12499975"/>
              <a:gd name="connsiteY8" fmla="*/ 231416 h 708882"/>
              <a:gd name="connsiteX0" fmla="*/ 0 w 12601575"/>
              <a:gd name="connsiteY0" fmla="*/ 333016 h 708882"/>
              <a:gd name="connsiteX1" fmla="*/ 1204686 w 12601575"/>
              <a:gd name="connsiteY1" fmla="*/ 424265 h 708882"/>
              <a:gd name="connsiteX2" fmla="*/ 2322286 w 12601575"/>
              <a:gd name="connsiteY2" fmla="*/ 482324 h 708882"/>
              <a:gd name="connsiteX3" fmla="*/ 4891315 w 12601575"/>
              <a:gd name="connsiteY3" fmla="*/ 453294 h 708882"/>
              <a:gd name="connsiteX4" fmla="*/ 10972800 w 12601575"/>
              <a:gd name="connsiteY4" fmla="*/ 3351 h 708882"/>
              <a:gd name="connsiteX5" fmla="*/ 12601575 w 12601575"/>
              <a:gd name="connsiteY5" fmla="*/ 71759 h 708882"/>
              <a:gd name="connsiteX6" fmla="*/ 12296775 w 12601575"/>
              <a:gd name="connsiteY6" fmla="*/ 708882 h 708882"/>
              <a:gd name="connsiteX7" fmla="*/ 101600 w 12601575"/>
              <a:gd name="connsiteY7" fmla="*/ 708882 h 708882"/>
              <a:gd name="connsiteX8" fmla="*/ 0 w 12601575"/>
              <a:gd name="connsiteY8" fmla="*/ 333016 h 70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01575" h="708882">
                <a:moveTo>
                  <a:pt x="0" y="333016"/>
                </a:moveTo>
                <a:cubicBezTo>
                  <a:pt x="96762" y="256551"/>
                  <a:pt x="834572" y="392123"/>
                  <a:pt x="1204686" y="424265"/>
                </a:cubicBezTo>
                <a:cubicBezTo>
                  <a:pt x="1574800" y="456407"/>
                  <a:pt x="1615924" y="460553"/>
                  <a:pt x="2322286" y="482324"/>
                </a:cubicBezTo>
                <a:cubicBezTo>
                  <a:pt x="3028648" y="504095"/>
                  <a:pt x="3572934" y="475066"/>
                  <a:pt x="4891315" y="453294"/>
                </a:cubicBezTo>
                <a:cubicBezTo>
                  <a:pt x="6209696" y="431522"/>
                  <a:pt x="9695014" y="6464"/>
                  <a:pt x="10972800" y="3351"/>
                </a:cubicBezTo>
                <a:cubicBezTo>
                  <a:pt x="12250586" y="238"/>
                  <a:pt x="11747122" y="-16801"/>
                  <a:pt x="12601575" y="71759"/>
                </a:cubicBezTo>
                <a:lnTo>
                  <a:pt x="12296775" y="708882"/>
                </a:lnTo>
                <a:lnTo>
                  <a:pt x="101600" y="708882"/>
                </a:lnTo>
                <a:lnTo>
                  <a:pt x="0" y="333016"/>
                </a:lnTo>
                <a:close/>
              </a:path>
            </a:pathLst>
          </a:custGeom>
          <a:solidFill>
            <a:srgbClr val="288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77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 advTm="313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212" y="2946941"/>
            <a:ext cx="597038" cy="65694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58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31" y="2950549"/>
            <a:ext cx="9362067" cy="65737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42" tIns="0" rIns="180042" bIns="0" anchor="ctr"/>
          <a:lstStyle/>
          <a:p>
            <a:pPr algn="ctr" defTabSz="91458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1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7" y="2182598"/>
            <a:ext cx="9314432" cy="77545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58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1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4607" y="2178557"/>
            <a:ext cx="853899" cy="77949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58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04" y="3921930"/>
            <a:ext cx="6908008" cy="16931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583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583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583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1091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1|0.9|1.3|0.7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9|1.4|1.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924</TotalTime>
  <Words>128</Words>
  <Application>Microsoft Office PowerPoint</Application>
  <PresentationFormat>自定义</PresentationFormat>
  <Paragraphs>13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kan</dc:creator>
  <cp:keywords/>
  <dc:description/>
  <cp:lastModifiedBy>kan</cp:lastModifiedBy>
  <cp:revision>222</cp:revision>
  <dcterms:modified xsi:type="dcterms:W3CDTF">2016-02-20T04:18:47Z</dcterms:modified>
  <cp:category/>
</cp:coreProperties>
</file>